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2.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3.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4.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25.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26.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7.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9.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0.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31.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2.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3.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35.xml" ContentType="application/vnd.openxmlformats-officedocument.theme+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theme/theme36.xml" ContentType="application/vnd.openxmlformats-officedocument.theme+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theme/theme37.xml" ContentType="application/vnd.openxmlformats-officedocument.theme+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theme/theme38.xml" ContentType="application/vnd.openxmlformats-officedocument.theme+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theme/theme39.xml" ContentType="application/vnd.openxmlformats-officedocument.theme+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theme/theme40.xml" ContentType="application/vnd.openxmlformats-officedocument.theme+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theme/theme41.xml" ContentType="application/vnd.openxmlformats-officedocument.theme+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3" r:id="rId4"/>
    <p:sldMasterId id="2147483654" r:id="rId5"/>
    <p:sldMasterId id="2147483655" r:id="rId6"/>
    <p:sldMasterId id="2147483656" r:id="rId7"/>
    <p:sldMasterId id="2147483658" r:id="rId8"/>
    <p:sldMasterId id="2147483659" r:id="rId9"/>
    <p:sldMasterId id="2147483660" r:id="rId10"/>
    <p:sldMasterId id="2147483661" r:id="rId11"/>
    <p:sldMasterId id="2147483662" r:id="rId12"/>
    <p:sldMasterId id="2147483663" r:id="rId13"/>
    <p:sldMasterId id="2147483664" r:id="rId14"/>
    <p:sldMasterId id="2147483665" r:id="rId15"/>
    <p:sldMasterId id="2147483666" r:id="rId16"/>
    <p:sldMasterId id="2147483667" r:id="rId17"/>
    <p:sldMasterId id="2147483668" r:id="rId18"/>
    <p:sldMasterId id="2147483669" r:id="rId19"/>
    <p:sldMasterId id="2147483670" r:id="rId20"/>
    <p:sldMasterId id="2147483671" r:id="rId21"/>
    <p:sldMasterId id="2147483672" r:id="rId22"/>
    <p:sldMasterId id="2147483673" r:id="rId23"/>
    <p:sldMasterId id="2147483674" r:id="rId24"/>
    <p:sldMasterId id="2147483675" r:id="rId25"/>
    <p:sldMasterId id="2147483676" r:id="rId26"/>
    <p:sldMasterId id="2147483677" r:id="rId27"/>
    <p:sldMasterId id="2147483678" r:id="rId28"/>
    <p:sldMasterId id="2147483679" r:id="rId29"/>
    <p:sldMasterId id="2147483680" r:id="rId30"/>
    <p:sldMasterId id="2147483681" r:id="rId31"/>
    <p:sldMasterId id="2147483682" r:id="rId32"/>
    <p:sldMasterId id="2147483683" r:id="rId33"/>
    <p:sldMasterId id="2147483684" r:id="rId34"/>
    <p:sldMasterId id="2147483685" r:id="rId35"/>
    <p:sldMasterId id="2147483686" r:id="rId36"/>
    <p:sldMasterId id="2147483687" r:id="rId37"/>
    <p:sldMasterId id="2147483688" r:id="rId38"/>
    <p:sldMasterId id="2147483689" r:id="rId39"/>
    <p:sldMasterId id="2147483692" r:id="rId40"/>
    <p:sldMasterId id="2147483693" r:id="rId41"/>
    <p:sldMasterId id="2147487561" r:id="rId42"/>
  </p:sldMasterIdLst>
  <p:notesMasterIdLst>
    <p:notesMasterId r:id="rId166"/>
  </p:notesMasterIdLst>
  <p:sldIdLst>
    <p:sldId id="422" r:id="rId43"/>
    <p:sldId id="257" r:id="rId44"/>
    <p:sldId id="406" r:id="rId45"/>
    <p:sldId id="407" r:id="rId46"/>
    <p:sldId id="408" r:id="rId47"/>
    <p:sldId id="409" r:id="rId48"/>
    <p:sldId id="392" r:id="rId49"/>
    <p:sldId id="393" r:id="rId50"/>
    <p:sldId id="394" r:id="rId51"/>
    <p:sldId id="395" r:id="rId52"/>
    <p:sldId id="272" r:id="rId53"/>
    <p:sldId id="410" r:id="rId54"/>
    <p:sldId id="396" r:id="rId55"/>
    <p:sldId id="267" r:id="rId56"/>
    <p:sldId id="397" r:id="rId57"/>
    <p:sldId id="398" r:id="rId58"/>
    <p:sldId id="399" r:id="rId59"/>
    <p:sldId id="271" r:id="rId60"/>
    <p:sldId id="273" r:id="rId61"/>
    <p:sldId id="274" r:id="rId62"/>
    <p:sldId id="275" r:id="rId63"/>
    <p:sldId id="411" r:id="rId64"/>
    <p:sldId id="276" r:id="rId65"/>
    <p:sldId id="277" r:id="rId66"/>
    <p:sldId id="278" r:id="rId67"/>
    <p:sldId id="279" r:id="rId68"/>
    <p:sldId id="280" r:id="rId69"/>
    <p:sldId id="281" r:id="rId70"/>
    <p:sldId id="282" r:id="rId71"/>
    <p:sldId id="283" r:id="rId72"/>
    <p:sldId id="284" r:id="rId73"/>
    <p:sldId id="285" r:id="rId74"/>
    <p:sldId id="286" r:id="rId75"/>
    <p:sldId id="287" r:id="rId76"/>
    <p:sldId id="400" r:id="rId77"/>
    <p:sldId id="401" r:id="rId78"/>
    <p:sldId id="290" r:id="rId79"/>
    <p:sldId id="292" r:id="rId80"/>
    <p:sldId id="293" r:id="rId81"/>
    <p:sldId id="404" r:id="rId82"/>
    <p:sldId id="405" r:id="rId83"/>
    <p:sldId id="301" r:id="rId84"/>
    <p:sldId id="302" r:id="rId85"/>
    <p:sldId id="303" r:id="rId86"/>
    <p:sldId id="304" r:id="rId87"/>
    <p:sldId id="305" r:id="rId88"/>
    <p:sldId id="306" r:id="rId89"/>
    <p:sldId id="307" r:id="rId90"/>
    <p:sldId id="308" r:id="rId91"/>
    <p:sldId id="309" r:id="rId92"/>
    <p:sldId id="310" r:id="rId93"/>
    <p:sldId id="311" r:id="rId94"/>
    <p:sldId id="312" r:id="rId95"/>
    <p:sldId id="313" r:id="rId96"/>
    <p:sldId id="314" r:id="rId97"/>
    <p:sldId id="315" r:id="rId98"/>
    <p:sldId id="316" r:id="rId99"/>
    <p:sldId id="317" r:id="rId100"/>
    <p:sldId id="318" r:id="rId101"/>
    <p:sldId id="319" r:id="rId102"/>
    <p:sldId id="320" r:id="rId103"/>
    <p:sldId id="321" r:id="rId104"/>
    <p:sldId id="322" r:id="rId105"/>
    <p:sldId id="323" r:id="rId106"/>
    <p:sldId id="324" r:id="rId107"/>
    <p:sldId id="325" r:id="rId108"/>
    <p:sldId id="326" r:id="rId109"/>
    <p:sldId id="327" r:id="rId110"/>
    <p:sldId id="328" r:id="rId111"/>
    <p:sldId id="415" r:id="rId112"/>
    <p:sldId id="331" r:id="rId113"/>
    <p:sldId id="332" r:id="rId114"/>
    <p:sldId id="333" r:id="rId115"/>
    <p:sldId id="334" r:id="rId116"/>
    <p:sldId id="335" r:id="rId117"/>
    <p:sldId id="336" r:id="rId118"/>
    <p:sldId id="337" r:id="rId119"/>
    <p:sldId id="338" r:id="rId120"/>
    <p:sldId id="339" r:id="rId121"/>
    <p:sldId id="340" r:id="rId122"/>
    <p:sldId id="341" r:id="rId123"/>
    <p:sldId id="342" r:id="rId124"/>
    <p:sldId id="343" r:id="rId125"/>
    <p:sldId id="344" r:id="rId126"/>
    <p:sldId id="345" r:id="rId127"/>
    <p:sldId id="346" r:id="rId128"/>
    <p:sldId id="347" r:id="rId129"/>
    <p:sldId id="348" r:id="rId130"/>
    <p:sldId id="349" r:id="rId131"/>
    <p:sldId id="350" r:id="rId132"/>
    <p:sldId id="351" r:id="rId133"/>
    <p:sldId id="352" r:id="rId134"/>
    <p:sldId id="353" r:id="rId135"/>
    <p:sldId id="354" r:id="rId136"/>
    <p:sldId id="356" r:id="rId137"/>
    <p:sldId id="414" r:id="rId138"/>
    <p:sldId id="357" r:id="rId139"/>
    <p:sldId id="358" r:id="rId140"/>
    <p:sldId id="359" r:id="rId141"/>
    <p:sldId id="360" r:id="rId142"/>
    <p:sldId id="361" r:id="rId143"/>
    <p:sldId id="362" r:id="rId144"/>
    <p:sldId id="363" r:id="rId145"/>
    <p:sldId id="364" r:id="rId146"/>
    <p:sldId id="365" r:id="rId147"/>
    <p:sldId id="421" r:id="rId148"/>
    <p:sldId id="367" r:id="rId149"/>
    <p:sldId id="368" r:id="rId150"/>
    <p:sldId id="369" r:id="rId151"/>
    <p:sldId id="370" r:id="rId152"/>
    <p:sldId id="371" r:id="rId153"/>
    <p:sldId id="372" r:id="rId154"/>
    <p:sldId id="373" r:id="rId155"/>
    <p:sldId id="374" r:id="rId156"/>
    <p:sldId id="375" r:id="rId157"/>
    <p:sldId id="383" r:id="rId158"/>
    <p:sldId id="416" r:id="rId159"/>
    <p:sldId id="417" r:id="rId160"/>
    <p:sldId id="420" r:id="rId161"/>
    <p:sldId id="387" r:id="rId162"/>
    <p:sldId id="419" r:id="rId163"/>
    <p:sldId id="423" r:id="rId164"/>
    <p:sldId id="424" r:id="rId165"/>
  </p:sldIdLst>
  <p:sldSz cx="24384000" cy="13716000"/>
  <p:notesSz cx="6858000" cy="9144000"/>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4368">
          <p15:clr>
            <a:srgbClr val="A4A3A4"/>
          </p15:clr>
        </p15:guide>
        <p15:guide id="2" pos="76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DDC"/>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316"/>
    <p:restoredTop sz="94697"/>
  </p:normalViewPr>
  <p:slideViewPr>
    <p:cSldViewPr showGuides="1">
      <p:cViewPr varScale="1">
        <p:scale>
          <a:sx n="37" d="100"/>
          <a:sy n="37" d="100"/>
        </p:scale>
        <p:origin x="-120" y="-1400"/>
      </p:cViewPr>
      <p:guideLst>
        <p:guide orient="horz" pos="4368"/>
        <p:guide pos="768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46" d="100"/>
        <a:sy n="46" d="100"/>
      </p:scale>
      <p:origin x="0" y="0"/>
    </p:cViewPr>
  </p:sorterViewPr>
  <p:notesViewPr>
    <p:cSldViewPr showGuides="1">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42" Type="http://schemas.openxmlformats.org/officeDocument/2006/relationships/slide" Target="slides/slide100.xml"/><Relationship Id="rId143" Type="http://schemas.openxmlformats.org/officeDocument/2006/relationships/slide" Target="slides/slide101.xml"/><Relationship Id="rId144" Type="http://schemas.openxmlformats.org/officeDocument/2006/relationships/slide" Target="slides/slide102.xml"/><Relationship Id="rId145" Type="http://schemas.openxmlformats.org/officeDocument/2006/relationships/slide" Target="slides/slide103.xml"/><Relationship Id="rId146" Type="http://schemas.openxmlformats.org/officeDocument/2006/relationships/slide" Target="slides/slide104.xml"/><Relationship Id="rId147" Type="http://schemas.openxmlformats.org/officeDocument/2006/relationships/slide" Target="slides/slide105.xml"/><Relationship Id="rId148" Type="http://schemas.openxmlformats.org/officeDocument/2006/relationships/slide" Target="slides/slide106.xml"/><Relationship Id="rId149" Type="http://schemas.openxmlformats.org/officeDocument/2006/relationships/slide" Target="slides/slide107.xml"/><Relationship Id="rId40" Type="http://schemas.openxmlformats.org/officeDocument/2006/relationships/slideMaster" Target="slideMasters/slideMaster40.xml"/><Relationship Id="rId41" Type="http://schemas.openxmlformats.org/officeDocument/2006/relationships/slideMaster" Target="slideMasters/slideMaster41.xml"/><Relationship Id="rId42" Type="http://schemas.openxmlformats.org/officeDocument/2006/relationships/slideMaster" Target="slideMasters/slideMaster42.xml"/><Relationship Id="rId43" Type="http://schemas.openxmlformats.org/officeDocument/2006/relationships/slide" Target="slides/slide1.xml"/><Relationship Id="rId44" Type="http://schemas.openxmlformats.org/officeDocument/2006/relationships/slide" Target="slides/slide2.xml"/><Relationship Id="rId45" Type="http://schemas.openxmlformats.org/officeDocument/2006/relationships/slide" Target="slides/slide3.xml"/><Relationship Id="rId46" Type="http://schemas.openxmlformats.org/officeDocument/2006/relationships/slide" Target="slides/slide4.xml"/><Relationship Id="rId47" Type="http://schemas.openxmlformats.org/officeDocument/2006/relationships/slide" Target="slides/slide5.xml"/><Relationship Id="rId48" Type="http://schemas.openxmlformats.org/officeDocument/2006/relationships/slide" Target="slides/slide6.xml"/><Relationship Id="rId49" Type="http://schemas.openxmlformats.org/officeDocument/2006/relationships/slide" Target="slides/slide7.xml"/><Relationship Id="rId80" Type="http://schemas.openxmlformats.org/officeDocument/2006/relationships/slide" Target="slides/slide38.xml"/><Relationship Id="rId81" Type="http://schemas.openxmlformats.org/officeDocument/2006/relationships/slide" Target="slides/slide39.xml"/><Relationship Id="rId82" Type="http://schemas.openxmlformats.org/officeDocument/2006/relationships/slide" Target="slides/slide40.xml"/><Relationship Id="rId83" Type="http://schemas.openxmlformats.org/officeDocument/2006/relationships/slide" Target="slides/slide41.xml"/><Relationship Id="rId84" Type="http://schemas.openxmlformats.org/officeDocument/2006/relationships/slide" Target="slides/slide42.xml"/><Relationship Id="rId85" Type="http://schemas.openxmlformats.org/officeDocument/2006/relationships/slide" Target="slides/slide43.xml"/><Relationship Id="rId86" Type="http://schemas.openxmlformats.org/officeDocument/2006/relationships/slide" Target="slides/slide44.xml"/><Relationship Id="rId87" Type="http://schemas.openxmlformats.org/officeDocument/2006/relationships/slide" Target="slides/slide45.xml"/><Relationship Id="rId88" Type="http://schemas.openxmlformats.org/officeDocument/2006/relationships/slide" Target="slides/slide46.xml"/><Relationship Id="rId89" Type="http://schemas.openxmlformats.org/officeDocument/2006/relationships/slide" Target="slides/slide47.xml"/><Relationship Id="rId110" Type="http://schemas.openxmlformats.org/officeDocument/2006/relationships/slide" Target="slides/slide68.xml"/><Relationship Id="rId111" Type="http://schemas.openxmlformats.org/officeDocument/2006/relationships/slide" Target="slides/slide69.xml"/><Relationship Id="rId112" Type="http://schemas.openxmlformats.org/officeDocument/2006/relationships/slide" Target="slides/slide70.xml"/><Relationship Id="rId113" Type="http://schemas.openxmlformats.org/officeDocument/2006/relationships/slide" Target="slides/slide71.xml"/><Relationship Id="rId114" Type="http://schemas.openxmlformats.org/officeDocument/2006/relationships/slide" Target="slides/slide72.xml"/><Relationship Id="rId115" Type="http://schemas.openxmlformats.org/officeDocument/2006/relationships/slide" Target="slides/slide73.xml"/><Relationship Id="rId116" Type="http://schemas.openxmlformats.org/officeDocument/2006/relationships/slide" Target="slides/slide74.xml"/><Relationship Id="rId117" Type="http://schemas.openxmlformats.org/officeDocument/2006/relationships/slide" Target="slides/slide75.xml"/><Relationship Id="rId118" Type="http://schemas.openxmlformats.org/officeDocument/2006/relationships/slide" Target="slides/slide76.xml"/><Relationship Id="rId119" Type="http://schemas.openxmlformats.org/officeDocument/2006/relationships/slide" Target="slides/slide77.xml"/><Relationship Id="rId150" Type="http://schemas.openxmlformats.org/officeDocument/2006/relationships/slide" Target="slides/slide108.xml"/><Relationship Id="rId151" Type="http://schemas.openxmlformats.org/officeDocument/2006/relationships/slide" Target="slides/slide109.xml"/><Relationship Id="rId152" Type="http://schemas.openxmlformats.org/officeDocument/2006/relationships/slide" Target="slides/slide110.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11.xml"/><Relationship Id="rId154" Type="http://schemas.openxmlformats.org/officeDocument/2006/relationships/slide" Target="slides/slide112.xml"/><Relationship Id="rId155" Type="http://schemas.openxmlformats.org/officeDocument/2006/relationships/slide" Target="slides/slide113.xml"/><Relationship Id="rId156" Type="http://schemas.openxmlformats.org/officeDocument/2006/relationships/slide" Target="slides/slide114.xml"/><Relationship Id="rId157" Type="http://schemas.openxmlformats.org/officeDocument/2006/relationships/slide" Target="slides/slide115.xml"/><Relationship Id="rId158" Type="http://schemas.openxmlformats.org/officeDocument/2006/relationships/slide" Target="slides/slide116.xml"/><Relationship Id="rId159" Type="http://schemas.openxmlformats.org/officeDocument/2006/relationships/slide" Target="slides/slide117.xml"/><Relationship Id="rId50" Type="http://schemas.openxmlformats.org/officeDocument/2006/relationships/slide" Target="slides/slide8.xml"/><Relationship Id="rId51" Type="http://schemas.openxmlformats.org/officeDocument/2006/relationships/slide" Target="slides/slide9.xml"/><Relationship Id="rId52" Type="http://schemas.openxmlformats.org/officeDocument/2006/relationships/slide" Target="slides/slide10.xml"/><Relationship Id="rId53" Type="http://schemas.openxmlformats.org/officeDocument/2006/relationships/slide" Target="slides/slide11.xml"/><Relationship Id="rId54" Type="http://schemas.openxmlformats.org/officeDocument/2006/relationships/slide" Target="slides/slide12.xml"/><Relationship Id="rId55" Type="http://schemas.openxmlformats.org/officeDocument/2006/relationships/slide" Target="slides/slide13.xml"/><Relationship Id="rId56" Type="http://schemas.openxmlformats.org/officeDocument/2006/relationships/slide" Target="slides/slide14.xml"/><Relationship Id="rId57" Type="http://schemas.openxmlformats.org/officeDocument/2006/relationships/slide" Target="slides/slide15.xml"/><Relationship Id="rId58" Type="http://schemas.openxmlformats.org/officeDocument/2006/relationships/slide" Target="slides/slide16.xml"/><Relationship Id="rId59" Type="http://schemas.openxmlformats.org/officeDocument/2006/relationships/slide" Target="slides/slide17.xml"/><Relationship Id="rId90" Type="http://schemas.openxmlformats.org/officeDocument/2006/relationships/slide" Target="slides/slide48.xml"/><Relationship Id="rId91" Type="http://schemas.openxmlformats.org/officeDocument/2006/relationships/slide" Target="slides/slide49.xml"/><Relationship Id="rId92" Type="http://schemas.openxmlformats.org/officeDocument/2006/relationships/slide" Target="slides/slide50.xml"/><Relationship Id="rId93" Type="http://schemas.openxmlformats.org/officeDocument/2006/relationships/slide" Target="slides/slide51.xml"/><Relationship Id="rId94" Type="http://schemas.openxmlformats.org/officeDocument/2006/relationships/slide" Target="slides/slide52.xml"/><Relationship Id="rId95" Type="http://schemas.openxmlformats.org/officeDocument/2006/relationships/slide" Target="slides/slide53.xml"/><Relationship Id="rId96" Type="http://schemas.openxmlformats.org/officeDocument/2006/relationships/slide" Target="slides/slide54.xml"/><Relationship Id="rId97" Type="http://schemas.openxmlformats.org/officeDocument/2006/relationships/slide" Target="slides/slide55.xml"/><Relationship Id="rId98" Type="http://schemas.openxmlformats.org/officeDocument/2006/relationships/slide" Target="slides/slide56.xml"/><Relationship Id="rId99" Type="http://schemas.openxmlformats.org/officeDocument/2006/relationships/slide" Target="slides/slide57.xml"/><Relationship Id="rId120" Type="http://schemas.openxmlformats.org/officeDocument/2006/relationships/slide" Target="slides/slide78.xml"/><Relationship Id="rId121" Type="http://schemas.openxmlformats.org/officeDocument/2006/relationships/slide" Target="slides/slide79.xml"/><Relationship Id="rId122" Type="http://schemas.openxmlformats.org/officeDocument/2006/relationships/slide" Target="slides/slide80.xml"/><Relationship Id="rId123" Type="http://schemas.openxmlformats.org/officeDocument/2006/relationships/slide" Target="slides/slide81.xml"/><Relationship Id="rId124" Type="http://schemas.openxmlformats.org/officeDocument/2006/relationships/slide" Target="slides/slide82.xml"/><Relationship Id="rId125" Type="http://schemas.openxmlformats.org/officeDocument/2006/relationships/slide" Target="slides/slide83.xml"/><Relationship Id="rId126" Type="http://schemas.openxmlformats.org/officeDocument/2006/relationships/slide" Target="slides/slide84.xml"/><Relationship Id="rId127" Type="http://schemas.openxmlformats.org/officeDocument/2006/relationships/slide" Target="slides/slide85.xml"/><Relationship Id="rId128" Type="http://schemas.openxmlformats.org/officeDocument/2006/relationships/slide" Target="slides/slide86.xml"/><Relationship Id="rId129" Type="http://schemas.openxmlformats.org/officeDocument/2006/relationships/slide" Target="slides/slide87.xml"/><Relationship Id="rId160" Type="http://schemas.openxmlformats.org/officeDocument/2006/relationships/slide" Target="slides/slide118.xml"/><Relationship Id="rId161" Type="http://schemas.openxmlformats.org/officeDocument/2006/relationships/slide" Target="slides/slide119.xml"/><Relationship Id="rId162" Type="http://schemas.openxmlformats.org/officeDocument/2006/relationships/slide" Target="slides/slide120.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Master" Target="slideMasters/slideMaster29.xml"/><Relationship Id="rId163" Type="http://schemas.openxmlformats.org/officeDocument/2006/relationships/slide" Target="slides/slide121.xml"/><Relationship Id="rId164" Type="http://schemas.openxmlformats.org/officeDocument/2006/relationships/slide" Target="slides/slide122.xml"/><Relationship Id="rId165" Type="http://schemas.openxmlformats.org/officeDocument/2006/relationships/slide" Target="slides/slide123.xml"/><Relationship Id="rId166" Type="http://schemas.openxmlformats.org/officeDocument/2006/relationships/notesMaster" Target="notesMasters/notesMaster1.xml"/><Relationship Id="rId167" Type="http://schemas.openxmlformats.org/officeDocument/2006/relationships/printerSettings" Target="printerSettings/printerSettings1.bin"/><Relationship Id="rId168" Type="http://schemas.openxmlformats.org/officeDocument/2006/relationships/presProps" Target="presProps.xml"/><Relationship Id="rId169" Type="http://schemas.openxmlformats.org/officeDocument/2006/relationships/viewProps" Target="viewProps.xml"/><Relationship Id="rId60" Type="http://schemas.openxmlformats.org/officeDocument/2006/relationships/slide" Target="slides/slide18.xml"/><Relationship Id="rId61" Type="http://schemas.openxmlformats.org/officeDocument/2006/relationships/slide" Target="slides/slide19.xml"/><Relationship Id="rId62" Type="http://schemas.openxmlformats.org/officeDocument/2006/relationships/slide" Target="slides/slide20.xml"/><Relationship Id="rId63" Type="http://schemas.openxmlformats.org/officeDocument/2006/relationships/slide" Target="slides/slide21.xml"/><Relationship Id="rId64" Type="http://schemas.openxmlformats.org/officeDocument/2006/relationships/slide" Target="slides/slide22.xml"/><Relationship Id="rId65" Type="http://schemas.openxmlformats.org/officeDocument/2006/relationships/slide" Target="slides/slide23.xml"/><Relationship Id="rId66" Type="http://schemas.openxmlformats.org/officeDocument/2006/relationships/slide" Target="slides/slide24.xml"/><Relationship Id="rId67" Type="http://schemas.openxmlformats.org/officeDocument/2006/relationships/slide" Target="slides/slide25.xml"/><Relationship Id="rId68" Type="http://schemas.openxmlformats.org/officeDocument/2006/relationships/slide" Target="slides/slide26.xml"/><Relationship Id="rId69" Type="http://schemas.openxmlformats.org/officeDocument/2006/relationships/slide" Target="slides/slide27.xml"/><Relationship Id="rId130" Type="http://schemas.openxmlformats.org/officeDocument/2006/relationships/slide" Target="slides/slide88.xml"/><Relationship Id="rId131" Type="http://schemas.openxmlformats.org/officeDocument/2006/relationships/slide" Target="slides/slide89.xml"/><Relationship Id="rId132" Type="http://schemas.openxmlformats.org/officeDocument/2006/relationships/slide" Target="slides/slide90.xml"/><Relationship Id="rId133" Type="http://schemas.openxmlformats.org/officeDocument/2006/relationships/slide" Target="slides/slide91.xml"/><Relationship Id="rId134" Type="http://schemas.openxmlformats.org/officeDocument/2006/relationships/slide" Target="slides/slide92.xml"/><Relationship Id="rId135" Type="http://schemas.openxmlformats.org/officeDocument/2006/relationships/slide" Target="slides/slide93.xml"/><Relationship Id="rId136" Type="http://schemas.openxmlformats.org/officeDocument/2006/relationships/slide" Target="slides/slide94.xml"/><Relationship Id="rId137" Type="http://schemas.openxmlformats.org/officeDocument/2006/relationships/slide" Target="slides/slide95.xml"/><Relationship Id="rId138" Type="http://schemas.openxmlformats.org/officeDocument/2006/relationships/slide" Target="slides/slide96.xml"/><Relationship Id="rId139" Type="http://schemas.openxmlformats.org/officeDocument/2006/relationships/slide" Target="slides/slide97.xml"/><Relationship Id="rId170" Type="http://schemas.openxmlformats.org/officeDocument/2006/relationships/theme" Target="theme/theme1.xml"/><Relationship Id="rId171" Type="http://schemas.openxmlformats.org/officeDocument/2006/relationships/tableStyles" Target="tableStyles.xml"/><Relationship Id="rId30" Type="http://schemas.openxmlformats.org/officeDocument/2006/relationships/slideMaster" Target="slideMasters/slideMaster30.xml"/><Relationship Id="rId31" Type="http://schemas.openxmlformats.org/officeDocument/2006/relationships/slideMaster" Target="slideMasters/slideMaster31.xml"/><Relationship Id="rId32" Type="http://schemas.openxmlformats.org/officeDocument/2006/relationships/slideMaster" Target="slideMasters/slideMaster32.xml"/><Relationship Id="rId33" Type="http://schemas.openxmlformats.org/officeDocument/2006/relationships/slideMaster" Target="slideMasters/slideMaster33.xml"/><Relationship Id="rId34" Type="http://schemas.openxmlformats.org/officeDocument/2006/relationships/slideMaster" Target="slideMasters/slideMaster34.xml"/><Relationship Id="rId35" Type="http://schemas.openxmlformats.org/officeDocument/2006/relationships/slideMaster" Target="slideMasters/slideMaster35.xml"/><Relationship Id="rId36" Type="http://schemas.openxmlformats.org/officeDocument/2006/relationships/slideMaster" Target="slideMasters/slideMaster36.xml"/><Relationship Id="rId37" Type="http://schemas.openxmlformats.org/officeDocument/2006/relationships/slideMaster" Target="slideMasters/slideMaster37.xml"/><Relationship Id="rId38" Type="http://schemas.openxmlformats.org/officeDocument/2006/relationships/slideMaster" Target="slideMasters/slideMaster38.xml"/><Relationship Id="rId39" Type="http://schemas.openxmlformats.org/officeDocument/2006/relationships/slideMaster" Target="slideMasters/slideMaster39.xml"/><Relationship Id="rId70" Type="http://schemas.openxmlformats.org/officeDocument/2006/relationships/slide" Target="slides/slide28.xml"/><Relationship Id="rId71" Type="http://schemas.openxmlformats.org/officeDocument/2006/relationships/slide" Target="slides/slide29.xml"/><Relationship Id="rId72" Type="http://schemas.openxmlformats.org/officeDocument/2006/relationships/slide" Target="slides/slide30.xml"/><Relationship Id="rId73" Type="http://schemas.openxmlformats.org/officeDocument/2006/relationships/slide" Target="slides/slide31.xml"/><Relationship Id="rId74" Type="http://schemas.openxmlformats.org/officeDocument/2006/relationships/slide" Target="slides/slide32.xml"/><Relationship Id="rId75" Type="http://schemas.openxmlformats.org/officeDocument/2006/relationships/slide" Target="slides/slide33.xml"/><Relationship Id="rId76" Type="http://schemas.openxmlformats.org/officeDocument/2006/relationships/slide" Target="slides/slide34.xml"/><Relationship Id="rId77" Type="http://schemas.openxmlformats.org/officeDocument/2006/relationships/slide" Target="slides/slide35.xml"/><Relationship Id="rId78" Type="http://schemas.openxmlformats.org/officeDocument/2006/relationships/slide" Target="slides/slide36.xml"/><Relationship Id="rId79" Type="http://schemas.openxmlformats.org/officeDocument/2006/relationships/slide" Target="slides/slide3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58.xml"/><Relationship Id="rId101" Type="http://schemas.openxmlformats.org/officeDocument/2006/relationships/slide" Target="slides/slide59.xml"/><Relationship Id="rId102" Type="http://schemas.openxmlformats.org/officeDocument/2006/relationships/slide" Target="slides/slide60.xml"/><Relationship Id="rId103" Type="http://schemas.openxmlformats.org/officeDocument/2006/relationships/slide" Target="slides/slide61.xml"/><Relationship Id="rId104" Type="http://schemas.openxmlformats.org/officeDocument/2006/relationships/slide" Target="slides/slide62.xml"/><Relationship Id="rId105" Type="http://schemas.openxmlformats.org/officeDocument/2006/relationships/slide" Target="slides/slide63.xml"/><Relationship Id="rId106" Type="http://schemas.openxmlformats.org/officeDocument/2006/relationships/slide" Target="slides/slide64.xml"/><Relationship Id="rId107" Type="http://schemas.openxmlformats.org/officeDocument/2006/relationships/slide" Target="slides/slide65.xml"/><Relationship Id="rId108" Type="http://schemas.openxmlformats.org/officeDocument/2006/relationships/slide" Target="slides/slide66.xml"/><Relationship Id="rId109" Type="http://schemas.openxmlformats.org/officeDocument/2006/relationships/slide" Target="slides/slide67.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98.xml"/><Relationship Id="rId141" Type="http://schemas.openxmlformats.org/officeDocument/2006/relationships/slide" Target="slides/slide9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0978" name="Rectangle 1">
            <a:extLst>
              <a:ext uri="{FF2B5EF4-FFF2-40B4-BE49-F238E27FC236}">
                <a16:creationId xmlns:a16="http://schemas.microsoft.com/office/drawing/2014/main" xmlns="" id="{8B51BC79-2AD1-8D4D-A06F-6A8CD1835977}"/>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8130" name="Rectangle 2">
            <a:extLst>
              <a:ext uri="{FF2B5EF4-FFF2-40B4-BE49-F238E27FC236}">
                <a16:creationId xmlns:a16="http://schemas.microsoft.com/office/drawing/2014/main" xmlns="" id="{74A3F81E-A5A5-6F40-AEC5-744E251E95D6}"/>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noProof="0"/>
          </a:p>
        </p:txBody>
      </p:sp>
      <p:sp>
        <p:nvSpPr>
          <p:cNvPr id="48131" name="Rectangle 3">
            <a:extLst>
              <a:ext uri="{FF2B5EF4-FFF2-40B4-BE49-F238E27FC236}">
                <a16:creationId xmlns:a16="http://schemas.microsoft.com/office/drawing/2014/main" xmlns="" id="{146A9F50-9641-5D49-B041-7A1662ED6299}"/>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pl-PL" altLang="en-US"/>
          </a:p>
        </p:txBody>
      </p:sp>
      <p:sp>
        <p:nvSpPr>
          <p:cNvPr id="48132" name="Rectangle 4">
            <a:extLst>
              <a:ext uri="{FF2B5EF4-FFF2-40B4-BE49-F238E27FC236}">
                <a16:creationId xmlns:a16="http://schemas.microsoft.com/office/drawing/2014/main" xmlns="" id="{E869729C-B988-1240-B082-C1CD2BFF119B}"/>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pl-PL" altLang="en-US"/>
          </a:p>
        </p:txBody>
      </p:sp>
      <p:sp>
        <p:nvSpPr>
          <p:cNvPr id="48133" name="Rectangle 5">
            <a:extLst>
              <a:ext uri="{FF2B5EF4-FFF2-40B4-BE49-F238E27FC236}">
                <a16:creationId xmlns:a16="http://schemas.microsoft.com/office/drawing/2014/main" xmlns="" id="{28D62164-5F1B-4B4A-A9E2-4A8E1450CCF3}"/>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endParaRPr lang="pl-PL" altLang="en-US"/>
          </a:p>
        </p:txBody>
      </p:sp>
      <p:sp>
        <p:nvSpPr>
          <p:cNvPr id="48134" name="Rectangle 6">
            <a:extLst>
              <a:ext uri="{FF2B5EF4-FFF2-40B4-BE49-F238E27FC236}">
                <a16:creationId xmlns:a16="http://schemas.microsoft.com/office/drawing/2014/main" xmlns="" id="{5ED5F421-26D1-4241-9476-3546DE9420A7}"/>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cs typeface="Lucida Sans Unicode" panose="020B0602030504020204" pitchFamily="34" charset="0"/>
              </a:defRPr>
            </a:lvl1pPr>
          </a:lstStyle>
          <a:p>
            <a:pPr>
              <a:defRPr/>
            </a:pPr>
            <a:fld id="{0A681C27-3C3A-7C47-A351-CD9C5762568D}" type="slidenum">
              <a:rPr lang="pl-PL" altLang="en-US"/>
              <a:pPr>
                <a:defRPr/>
              </a:pPr>
              <a:t>‹#›</a:t>
            </a:fld>
            <a:endParaRPr lang="pl-PL" altLang="en-US"/>
          </a:p>
        </p:txBody>
      </p:sp>
    </p:spTree>
    <p:extLst>
      <p:ext uri="{BB962C8B-B14F-4D97-AF65-F5344CB8AC3E}">
        <p14:creationId xmlns:p14="http://schemas.microsoft.com/office/powerpoint/2010/main" val="404691556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www.barna.org/cgi-bin/PagePressRelease.asp?PressReleaseID=77&amp;Reference=E&amp;Key=moral%20truth"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mailto:GFosterCns@rmi.net" TargetMode="External"/><Relationship Id="rId4" Type="http://schemas.openxmlformats.org/officeDocument/2006/relationships/hyperlink" Target="http://www.garydfoster.com/"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bhigr.com/pages/info/info_sue_3.htm" TargetMode="External"/><Relationship Id="rId4" Type="http://schemas.openxmlformats.org/officeDocument/2006/relationships/hyperlink" Target="http://www.livescience.com/10829-gashes-bones-suggest-rex-cannibal.html" TargetMode="External"/><Relationship Id="rId5" Type="http://schemas.openxmlformats.org/officeDocument/2006/relationships/hyperlink" Target="http://www.pnas.org/content/early/2013/07/10/1216534110.full.pdf" TargetMode="External"/><Relationship Id="rId6" Type="http://schemas.openxmlformats.org/officeDocument/2006/relationships/hyperlink" Target="http://www.nature.com/nature/journal/v393/n6686/full/393680a0.html"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nature.com/news/1998/031020/full/news031020-2.html" TargetMode="External"/><Relationship Id="rId4" Type="http://schemas.openxmlformats.org/officeDocument/2006/relationships/hyperlink" Target="http://www.livescience.com/4013-dinosaur-tumor-studied-human-cancer-clues.html" TargetMode="External"/><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neoucom.edu/" TargetMode="External"/><Relationship Id="rId4" Type="http://schemas.openxmlformats.org/officeDocument/2006/relationships/hyperlink" Target="http://www.amnh.org/exhibitions/whales-giants-of-the-deep/whale-evolution/" TargetMode="External"/><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 Id="rId3" Type="http://schemas.openxmlformats.org/officeDocument/2006/relationships/hyperlink" Target="http://www.pointofinquiry.org/frank_zindler_the_christ_myth/"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2418" name="Rectangle 6">
            <a:extLst>
              <a:ext uri="{FF2B5EF4-FFF2-40B4-BE49-F238E27FC236}">
                <a16:creationId xmlns:a16="http://schemas.microsoft.com/office/drawing/2014/main" xmlns="" id="{5043314E-9DB3-914E-9D68-6BCCA28DDD9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35BD74B-F88E-0B48-BA29-B1B8FA8C59D3}" type="slidenum">
              <a:rPr lang="pl-PL" altLang="en-US" sz="1400" smtClean="0"/>
              <a:pPr>
                <a:spcBef>
                  <a:spcPct val="0"/>
                </a:spcBef>
              </a:pPr>
              <a:t>1</a:t>
            </a:fld>
            <a:endParaRPr lang="pl-PL" altLang="en-US" sz="1400"/>
          </a:p>
        </p:txBody>
      </p:sp>
      <p:sp>
        <p:nvSpPr>
          <p:cNvPr id="572419" name="Text Box 1">
            <a:extLst>
              <a:ext uri="{FF2B5EF4-FFF2-40B4-BE49-F238E27FC236}">
                <a16:creationId xmlns:a16="http://schemas.microsoft.com/office/drawing/2014/main" xmlns="" id="{691EDB7B-A25C-A248-BCBB-00073759F3A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Text Box 2">
            <a:extLst>
              <a:ext uri="{FF2B5EF4-FFF2-40B4-BE49-F238E27FC236}">
                <a16:creationId xmlns:a16="http://schemas.microsoft.com/office/drawing/2014/main" xmlns="" id="{A8BFCAD6-70F7-0F49-AE13-0D840B2DF7BC}"/>
              </a:ext>
            </a:extLst>
          </p:cNvPr>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defRPr/>
            </a:pPr>
            <a:r>
              <a:rPr lang="pl-PL" altLang="en-US" sz="1400">
                <a:latin typeface="+mn-lt" charset="0"/>
                <a:ea typeface="+mn-ea" charset="0"/>
                <a:cs typeface="+mn-ea" charset="0"/>
              </a:rPr>
              <a:t>Futura is the font used as the large font and Quicksand (free font you can download off the server if you don't have it) is the smaller font. I did make "Why It Matters" bolder. I wouldn't make it any larger because right now the Creation vs Evolution balances out the city landscape on the bottom. If the Why It Matters is made larger it will compete with the other two elements. Just my opinion. </a:t>
            </a:r>
          </a:p>
        </p:txBody>
      </p:sp>
    </p:spTree>
    <p:extLst>
      <p:ext uri="{BB962C8B-B14F-4D97-AF65-F5344CB8AC3E}">
        <p14:creationId xmlns:p14="http://schemas.microsoft.com/office/powerpoint/2010/main" val="4170642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9650" name="Rectangle 6">
            <a:extLst>
              <a:ext uri="{FF2B5EF4-FFF2-40B4-BE49-F238E27FC236}">
                <a16:creationId xmlns:a16="http://schemas.microsoft.com/office/drawing/2014/main" xmlns="" id="{CA8329CB-7263-2E4D-8FD2-1A3EB739568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7AFB2A7-CADC-9F43-A6FA-8EE28140FFFE}" type="slidenum">
              <a:rPr lang="pl-PL" altLang="en-US" sz="1400" smtClean="0"/>
              <a:pPr>
                <a:spcBef>
                  <a:spcPct val="0"/>
                </a:spcBef>
              </a:pPr>
              <a:t>18</a:t>
            </a:fld>
            <a:endParaRPr lang="pl-PL" altLang="en-US" sz="1400"/>
          </a:p>
        </p:txBody>
      </p:sp>
      <p:sp>
        <p:nvSpPr>
          <p:cNvPr id="539651" name="Text Box 1">
            <a:extLst>
              <a:ext uri="{FF2B5EF4-FFF2-40B4-BE49-F238E27FC236}">
                <a16:creationId xmlns:a16="http://schemas.microsoft.com/office/drawing/2014/main" xmlns="" id="{4638618A-6A94-7946-8F6A-CB3698E1CDF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9652" name="Text Box 2">
            <a:extLst>
              <a:ext uri="{FF2B5EF4-FFF2-40B4-BE49-F238E27FC236}">
                <a16:creationId xmlns:a16="http://schemas.microsoft.com/office/drawing/2014/main" xmlns="" id="{46A0B8DD-46AC-5A47-AF1C-695EF3709E0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$50,000 insect exhibit</a:t>
            </a:r>
          </a:p>
        </p:txBody>
      </p:sp>
    </p:spTree>
    <p:extLst>
      <p:ext uri="{BB962C8B-B14F-4D97-AF65-F5344CB8AC3E}">
        <p14:creationId xmlns:p14="http://schemas.microsoft.com/office/powerpoint/2010/main" val="11882328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8066" name="Rectangle 6">
            <a:extLst>
              <a:ext uri="{FF2B5EF4-FFF2-40B4-BE49-F238E27FC236}">
                <a16:creationId xmlns:a16="http://schemas.microsoft.com/office/drawing/2014/main" xmlns="" id="{AFA81FE2-F2E4-E54E-B46A-D6DC05A7981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5CEBC11-EE00-1142-8F31-D2A43413648F}" type="slidenum">
              <a:rPr lang="pl-PL" altLang="en-US" sz="1400" smtClean="0"/>
              <a:pPr>
                <a:spcBef>
                  <a:spcPct val="0"/>
                </a:spcBef>
              </a:pPr>
              <a:t>110</a:t>
            </a:fld>
            <a:endParaRPr lang="pl-PL" altLang="en-US" sz="1400"/>
          </a:p>
        </p:txBody>
      </p:sp>
      <p:sp>
        <p:nvSpPr>
          <p:cNvPr id="728067" name="Text Box 1">
            <a:extLst>
              <a:ext uri="{FF2B5EF4-FFF2-40B4-BE49-F238E27FC236}">
                <a16:creationId xmlns:a16="http://schemas.microsoft.com/office/drawing/2014/main" xmlns="" id="{B9F0EA5C-4FCC-DB42-8FC7-C378B66D8C2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8068" name="Text Box 2">
            <a:extLst>
              <a:ext uri="{FF2B5EF4-FFF2-40B4-BE49-F238E27FC236}">
                <a16:creationId xmlns:a16="http://schemas.microsoft.com/office/drawing/2014/main" xmlns="" id="{C9DDFBE8-4816-144C-8C16-89DA1647A34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1. Genesis is foundational to that gospel message.</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2. If we don’t believe Genesis, we are undermining the precious gospel that we believe, AND we are undermining the authority and reliability of the Word of God, which teaches us that gospel.</a:t>
            </a:r>
          </a:p>
          <a:p>
            <a:pPr marL="215900" indent="-214313" eaLnBrk="1">
              <a:spcBef>
                <a:spcPct val="0"/>
              </a:spcBef>
              <a:tabLst>
                <a:tab pos="723900" algn="l"/>
                <a:tab pos="1447800" algn="l"/>
                <a:tab pos="2171700" algn="l"/>
                <a:tab pos="2895600" algn="l"/>
                <a:tab pos="3619500" algn="l"/>
                <a:tab pos="4343400" algn="l"/>
              </a:tabLst>
            </a:pPr>
            <a:endParaRPr lang="pl-PL" altLang="en-US" sz="300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It’s a matter of consistency!</a:t>
            </a:r>
          </a:p>
        </p:txBody>
      </p:sp>
    </p:spTree>
    <p:extLst>
      <p:ext uri="{BB962C8B-B14F-4D97-AF65-F5344CB8AC3E}">
        <p14:creationId xmlns:p14="http://schemas.microsoft.com/office/powerpoint/2010/main" val="404293363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0114" name="Rectangle 6">
            <a:extLst>
              <a:ext uri="{FF2B5EF4-FFF2-40B4-BE49-F238E27FC236}">
                <a16:creationId xmlns:a16="http://schemas.microsoft.com/office/drawing/2014/main" xmlns="" id="{40DB0B77-9B93-E440-B259-C7D83626FC1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8E29223-7F63-0149-86D3-665C8A40F5F4}" type="slidenum">
              <a:rPr lang="pl-PL" altLang="en-US" sz="1400" smtClean="0"/>
              <a:pPr>
                <a:spcBef>
                  <a:spcPct val="0"/>
                </a:spcBef>
              </a:pPr>
              <a:t>111</a:t>
            </a:fld>
            <a:endParaRPr lang="pl-PL" altLang="en-US" sz="1400"/>
          </a:p>
        </p:txBody>
      </p:sp>
      <p:sp>
        <p:nvSpPr>
          <p:cNvPr id="730115" name="Text Box 1">
            <a:extLst>
              <a:ext uri="{FF2B5EF4-FFF2-40B4-BE49-F238E27FC236}">
                <a16:creationId xmlns:a16="http://schemas.microsoft.com/office/drawing/2014/main" xmlns="" id="{AC515D84-3999-E74E-881E-3B729FB30A2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0116" name="Text Box 2">
            <a:extLst>
              <a:ext uri="{FF2B5EF4-FFF2-40B4-BE49-F238E27FC236}">
                <a16:creationId xmlns:a16="http://schemas.microsoft.com/office/drawing/2014/main" xmlns="" id="{4AC72501-EF2A-8E4D-9853-FE93DAEE087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Evolution &amp; Millions of Years: Does it really matter?</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1. Destroy any basis for morality.</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2. Contradict the Bible’s teaching on death.</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3. Make the gospel unbelievable.</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4. Undermine the reliability &amp; authority of the Bible.</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Evolution &amp; millions of years are destructive LIES!</a:t>
            </a:r>
            <a:br>
              <a:rPr lang="pl-PL" altLang="en-US" sz="2000">
                <a:latin typeface="Arial" panose="020B0604020202020204" pitchFamily="34" charset="0"/>
                <a:ea typeface="Microsoft YaHei" panose="020B0503020204020204" pitchFamily="34" charset="-122"/>
              </a:rPr>
            </a:br>
            <a:endParaRPr lang="pl-PL" altLang="en-US" sz="200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7877755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2162" name="Rectangle 6">
            <a:extLst>
              <a:ext uri="{FF2B5EF4-FFF2-40B4-BE49-F238E27FC236}">
                <a16:creationId xmlns:a16="http://schemas.microsoft.com/office/drawing/2014/main" xmlns="" id="{E67D1B47-8C2F-D64A-B3E4-2A37718514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9A11C80-7DE7-504E-B936-C77D5ECF73F6}" type="slidenum">
              <a:rPr lang="pl-PL" altLang="en-US" sz="1400" smtClean="0"/>
              <a:pPr>
                <a:spcBef>
                  <a:spcPct val="0"/>
                </a:spcBef>
              </a:pPr>
              <a:t>112</a:t>
            </a:fld>
            <a:endParaRPr lang="pl-PL" altLang="en-US" sz="1400"/>
          </a:p>
        </p:txBody>
      </p:sp>
      <p:sp>
        <p:nvSpPr>
          <p:cNvPr id="732163" name="Text Box 1">
            <a:extLst>
              <a:ext uri="{FF2B5EF4-FFF2-40B4-BE49-F238E27FC236}">
                <a16:creationId xmlns:a16="http://schemas.microsoft.com/office/drawing/2014/main" xmlns="" id="{D9A82BBE-3C45-7440-8C8F-6B3B1B53F9F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2164" name="Text Box 2">
            <a:extLst>
              <a:ext uri="{FF2B5EF4-FFF2-40B4-BE49-F238E27FC236}">
                <a16:creationId xmlns:a16="http://schemas.microsoft.com/office/drawing/2014/main" xmlns="" id="{95A7564D-A9C6-524A-8158-4A77C2A7E7F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600">
                <a:latin typeface="Arial" panose="020B0604020202020204" pitchFamily="34" charset="0"/>
                <a:cs typeface="Arial" panose="020B0604020202020204" pitchFamily="34" charset="0"/>
              </a:rPr>
              <a:t>NASB</a:t>
            </a:r>
          </a:p>
        </p:txBody>
      </p:sp>
    </p:spTree>
    <p:extLst>
      <p:ext uri="{BB962C8B-B14F-4D97-AF65-F5344CB8AC3E}">
        <p14:creationId xmlns:p14="http://schemas.microsoft.com/office/powerpoint/2010/main" val="3166613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4210" name="Rectangle 6">
            <a:extLst>
              <a:ext uri="{FF2B5EF4-FFF2-40B4-BE49-F238E27FC236}">
                <a16:creationId xmlns:a16="http://schemas.microsoft.com/office/drawing/2014/main" xmlns="" id="{7958C96E-A98E-BE42-8B71-A8267141C63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9ECB838-CCEE-6A4F-94D9-8461F528B599}" type="slidenum">
              <a:rPr lang="pl-PL" altLang="en-US" sz="1400" smtClean="0"/>
              <a:pPr>
                <a:spcBef>
                  <a:spcPct val="0"/>
                </a:spcBef>
              </a:pPr>
              <a:t>113</a:t>
            </a:fld>
            <a:endParaRPr lang="pl-PL" altLang="en-US" sz="1400"/>
          </a:p>
        </p:txBody>
      </p:sp>
      <p:sp>
        <p:nvSpPr>
          <p:cNvPr id="734211" name="Text Box 1">
            <a:extLst>
              <a:ext uri="{FF2B5EF4-FFF2-40B4-BE49-F238E27FC236}">
                <a16:creationId xmlns:a16="http://schemas.microsoft.com/office/drawing/2014/main" xmlns="" id="{0AB3868E-8BC1-CA4D-B43D-A39C4D6CE55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4212" name="Text Box 2">
            <a:extLst>
              <a:ext uri="{FF2B5EF4-FFF2-40B4-BE49-F238E27FC236}">
                <a16:creationId xmlns:a16="http://schemas.microsoft.com/office/drawing/2014/main" xmlns="" id="{27F17E13-9243-C049-B1E9-490402E3FB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While some of these men believe that the whole creation was cursed at the Fall, they have not connected that belief to their view on the age of the earth. </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EITHER they subtly or openly model or encourage the acceptance of millions of years,</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OR they support people who are openly advocating the acceptance of millions of years and evolution.</a:t>
            </a:r>
          </a:p>
          <a:p>
            <a:pPr marL="215900" indent="-214313" eaLnBrk="1">
              <a:spcBef>
                <a:spcPct val="0"/>
              </a:spcBef>
              <a:tabLst>
                <a:tab pos="723900" algn="l"/>
                <a:tab pos="1447800" algn="l"/>
                <a:tab pos="2171700" algn="l"/>
                <a:tab pos="2895600" algn="l"/>
                <a:tab pos="3619500" algn="l"/>
                <a:tab pos="4343400" algn="l"/>
              </a:tabLst>
            </a:pPr>
            <a:endParaRPr lang="pl-PL" altLang="en-US" sz="28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William Lane Craig, JP Moreland, Paul Copan, Norm Geisler</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Greg Koukl, John Lennox, Frank Turek, Hank Hanegraaff</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BIOLA and SES—schools with largest programs to train future apologists.</a:t>
            </a:r>
          </a:p>
        </p:txBody>
      </p:sp>
    </p:spTree>
    <p:extLst>
      <p:ext uri="{BB962C8B-B14F-4D97-AF65-F5344CB8AC3E}">
        <p14:creationId xmlns:p14="http://schemas.microsoft.com/office/powerpoint/2010/main" val="137163859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6258" name="Rectangle 6">
            <a:extLst>
              <a:ext uri="{FF2B5EF4-FFF2-40B4-BE49-F238E27FC236}">
                <a16:creationId xmlns:a16="http://schemas.microsoft.com/office/drawing/2014/main" xmlns="" id="{D39A9EC2-3CBF-4C4F-A42B-8692593DBA3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B965641-6B00-2942-A120-41EB47612127}" type="slidenum">
              <a:rPr lang="pl-PL" altLang="en-US" sz="1400" smtClean="0"/>
              <a:pPr>
                <a:spcBef>
                  <a:spcPct val="0"/>
                </a:spcBef>
              </a:pPr>
              <a:t>114</a:t>
            </a:fld>
            <a:endParaRPr lang="pl-PL" altLang="en-US" sz="1400"/>
          </a:p>
        </p:txBody>
      </p:sp>
      <p:sp>
        <p:nvSpPr>
          <p:cNvPr id="736259" name="Text Box 1">
            <a:extLst>
              <a:ext uri="{FF2B5EF4-FFF2-40B4-BE49-F238E27FC236}">
                <a16:creationId xmlns:a16="http://schemas.microsoft.com/office/drawing/2014/main" xmlns="" id="{7B0C2ACD-AD7E-8C45-BC07-7FC437BBA35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6260" name="Text Box 2">
            <a:extLst>
              <a:ext uri="{FF2B5EF4-FFF2-40B4-BE49-F238E27FC236}">
                <a16:creationId xmlns:a16="http://schemas.microsoft.com/office/drawing/2014/main" xmlns="" id="{F48C0F1B-0757-0D4C-AEF9-777EB341248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While some of these men believe that the whole creation was cursed at the Fall, they have not connected that belief to their view on the age of the earth. </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EITHER they subtly or openly model or encourage the acceptance of millions of years,</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OR they support people who are openly advocating the acceptance of millions of years and evolution.</a:t>
            </a:r>
          </a:p>
          <a:p>
            <a:pPr marL="215900" indent="-214313" eaLnBrk="1">
              <a:spcBef>
                <a:spcPct val="0"/>
              </a:spcBef>
              <a:tabLst>
                <a:tab pos="723900" algn="l"/>
                <a:tab pos="1447800" algn="l"/>
                <a:tab pos="2171700" algn="l"/>
                <a:tab pos="2895600" algn="l"/>
                <a:tab pos="3619500" algn="l"/>
                <a:tab pos="4343400" algn="l"/>
              </a:tabLst>
            </a:pPr>
            <a:endParaRPr lang="pl-PL" altLang="en-US" sz="28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Ravi Zacharias, William Dembski, Lee Strobel, Ken Keathley, C. John Collins</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Tim Keller, Sean McDowell, Wayne Grudem, Millard Erickson</a:t>
            </a:r>
          </a:p>
        </p:txBody>
      </p:sp>
    </p:spTree>
    <p:extLst>
      <p:ext uri="{BB962C8B-B14F-4D97-AF65-F5344CB8AC3E}">
        <p14:creationId xmlns:p14="http://schemas.microsoft.com/office/powerpoint/2010/main" val="19790120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6">
            <a:extLst>
              <a:ext uri="{FF2B5EF4-FFF2-40B4-BE49-F238E27FC236}">
                <a16:creationId xmlns:a16="http://schemas.microsoft.com/office/drawing/2014/main" xmlns="" id="{3F225174-4ECA-DF46-B30B-EB09331980D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B08B427-FFF6-7342-9F7D-115B2BD35547}" type="slidenum">
              <a:rPr lang="pl-PL" altLang="en-US" sz="1400" smtClean="0"/>
              <a:pPr>
                <a:spcBef>
                  <a:spcPct val="0"/>
                </a:spcBef>
              </a:pPr>
              <a:t>115</a:t>
            </a:fld>
            <a:endParaRPr lang="pl-PL" altLang="en-US" sz="1400"/>
          </a:p>
        </p:txBody>
      </p:sp>
      <p:sp>
        <p:nvSpPr>
          <p:cNvPr id="738307" name="Text Box 1">
            <a:extLst>
              <a:ext uri="{FF2B5EF4-FFF2-40B4-BE49-F238E27FC236}">
                <a16:creationId xmlns:a16="http://schemas.microsoft.com/office/drawing/2014/main" xmlns="" id="{66D35546-289A-EF42-9FE8-79E705EFE4D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8308" name="Text Box 2">
            <a:extLst>
              <a:ext uri="{FF2B5EF4-FFF2-40B4-BE49-F238E27FC236}">
                <a16:creationId xmlns:a16="http://schemas.microsoft.com/office/drawing/2014/main" xmlns="" id="{1CA0D5AB-2104-8544-952F-7BAB94E7F4B4}"/>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While some of these men believe that the whole creation was cursed at the Fall, they have not connected that belief to their view on the age of the earth. </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EITHER they subtly or openly model or encourage the acceptance of millions of years,</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OR they support people who are openly advocating the acceptance of millions of years and evolution.</a:t>
            </a:r>
          </a:p>
          <a:p>
            <a:pPr marL="215900" indent="-214313" eaLnBrk="1">
              <a:spcBef>
                <a:spcPct val="0"/>
              </a:spcBef>
              <a:tabLst>
                <a:tab pos="723900" algn="l"/>
                <a:tab pos="1447800" algn="l"/>
                <a:tab pos="2171700" algn="l"/>
                <a:tab pos="2895600" algn="l"/>
                <a:tab pos="3619500" algn="l"/>
                <a:tab pos="4343400" algn="l"/>
              </a:tabLst>
            </a:pPr>
            <a:endParaRPr lang="pl-PL" altLang="en-US" sz="28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Hugh Ross, Walter Kaiser, John Piper, D.A. Carson</a:t>
            </a:r>
          </a:p>
          <a:p>
            <a:pPr marL="215900" indent="-214313" eaLnBrk="1">
              <a:spcBef>
                <a:spcPct val="0"/>
              </a:spcBef>
              <a:tabLst>
                <a:tab pos="723900" algn="l"/>
                <a:tab pos="1447800" algn="l"/>
                <a:tab pos="2171700" algn="l"/>
                <a:tab pos="2895600" algn="l"/>
                <a:tab pos="3619500" algn="l"/>
                <a:tab pos="4343400" algn="l"/>
              </a:tabLst>
            </a:pPr>
            <a:r>
              <a:rPr lang="pl-PL" altLang="en-US" sz="2800">
                <a:latin typeface="Arial" panose="020B0604020202020204" pitchFamily="34" charset="0"/>
                <a:cs typeface="Arial" panose="020B0604020202020204" pitchFamily="34" charset="0"/>
              </a:rPr>
              <a:t>Andy Stanley, R.C. Sproul, Stephen Meyer, Francis Shcaeffer</a:t>
            </a:r>
          </a:p>
        </p:txBody>
      </p:sp>
    </p:spTree>
    <p:extLst>
      <p:ext uri="{BB962C8B-B14F-4D97-AF65-F5344CB8AC3E}">
        <p14:creationId xmlns:p14="http://schemas.microsoft.com/office/powerpoint/2010/main" val="1245444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0354" name="Rectangle 6">
            <a:extLst>
              <a:ext uri="{FF2B5EF4-FFF2-40B4-BE49-F238E27FC236}">
                <a16:creationId xmlns:a16="http://schemas.microsoft.com/office/drawing/2014/main" xmlns="" id="{D8166AC7-3B0B-9043-AE94-EBDB6012E44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891D9A5-E986-4C4B-837F-ED9DA11A28E7}" type="slidenum">
              <a:rPr lang="pl-PL" altLang="en-US" sz="1400" smtClean="0"/>
              <a:pPr>
                <a:spcBef>
                  <a:spcPct val="0"/>
                </a:spcBef>
              </a:pPr>
              <a:t>116</a:t>
            </a:fld>
            <a:endParaRPr lang="pl-PL" altLang="en-US" sz="1400"/>
          </a:p>
        </p:txBody>
      </p:sp>
      <p:sp>
        <p:nvSpPr>
          <p:cNvPr id="740355" name="Text Box 1">
            <a:extLst>
              <a:ext uri="{FF2B5EF4-FFF2-40B4-BE49-F238E27FC236}">
                <a16:creationId xmlns:a16="http://schemas.microsoft.com/office/drawing/2014/main" xmlns="" id="{441FF5BF-8DED-8A4A-86A4-77AEB060B1D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0356" name="Text Box 2">
            <a:extLst>
              <a:ext uri="{FF2B5EF4-FFF2-40B4-BE49-F238E27FC236}">
                <a16:creationId xmlns:a16="http://schemas.microsoft.com/office/drawing/2014/main" xmlns="" id="{7CBC824F-E71F-3443-A1A5-64018E9F4B9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232260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Shape 2118">
            <a:extLst>
              <a:ext uri="{FF2B5EF4-FFF2-40B4-BE49-F238E27FC236}">
                <a16:creationId xmlns:a16="http://schemas.microsoft.com/office/drawing/2014/main" xmlns="" id="{C915FC92-778B-9C4E-BCFC-9FB892C2F450}"/>
              </a:ext>
            </a:extLst>
          </p:cNvPr>
          <p:cNvSpPr>
            <a:spLocks noGrp="1" noRot="1" noChangeAspect="1" noChangeArrowheads="1" noTextEdit="1"/>
          </p:cNvSpPr>
          <p:nvPr>
            <p:ph type="sldImg"/>
          </p:nvPr>
        </p:nvSpPr>
        <p:spPr>
          <a:xfrm>
            <a:off x="381000" y="685800"/>
            <a:ext cx="6096000" cy="3429000"/>
          </a:xfrm>
        </p:spPr>
      </p:sp>
      <p:sp>
        <p:nvSpPr>
          <p:cNvPr id="756738" name="Shape 2119">
            <a:extLst>
              <a:ext uri="{FF2B5EF4-FFF2-40B4-BE49-F238E27FC236}">
                <a16:creationId xmlns:a16="http://schemas.microsoft.com/office/drawing/2014/main" xmlns="" id="{BAD03120-1188-DA44-90BA-F66DB1B6F15E}"/>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defTabSz="825500"/>
            <a:r>
              <a:rPr lang="en-US" altLang="en-US" sz="3000"/>
              <a:t>An</a:t>
            </a:r>
            <a:r>
              <a:rPr lang="de-DE" altLang="en-US" sz="3000"/>
              <a:t>tworten auf die </a:t>
            </a:r>
            <a:r>
              <a:rPr lang="en-US" altLang="en-US" sz="3000"/>
              <a:t>130 </a:t>
            </a:r>
            <a:r>
              <a:rPr lang="de-DE" altLang="en-US" sz="3000"/>
              <a:t>häufigsten Fragen</a:t>
            </a:r>
            <a:endParaRPr lang="en-US" altLang="en-US" sz="3000"/>
          </a:p>
        </p:txBody>
      </p:sp>
    </p:spTree>
    <p:extLst>
      <p:ext uri="{BB962C8B-B14F-4D97-AF65-F5344CB8AC3E}">
        <p14:creationId xmlns:p14="http://schemas.microsoft.com/office/powerpoint/2010/main" val="363854266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2402" name="Rectangle 6">
            <a:extLst>
              <a:ext uri="{FF2B5EF4-FFF2-40B4-BE49-F238E27FC236}">
                <a16:creationId xmlns:a16="http://schemas.microsoft.com/office/drawing/2014/main" xmlns="" id="{520AF6B9-0FE9-4C4F-9101-7CAD2AAA97E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119D1C5-8DC9-5A46-91F5-39B9A04DB10B}" type="slidenum">
              <a:rPr lang="pl-PL" altLang="en-US" sz="1400" smtClean="0"/>
              <a:pPr>
                <a:spcBef>
                  <a:spcPct val="0"/>
                </a:spcBef>
              </a:pPr>
              <a:t>120</a:t>
            </a:fld>
            <a:endParaRPr lang="pl-PL" altLang="en-US" sz="1400"/>
          </a:p>
        </p:txBody>
      </p:sp>
      <p:sp>
        <p:nvSpPr>
          <p:cNvPr id="742403" name="Text Box 1">
            <a:extLst>
              <a:ext uri="{FF2B5EF4-FFF2-40B4-BE49-F238E27FC236}">
                <a16:creationId xmlns:a16="http://schemas.microsoft.com/office/drawing/2014/main" xmlns="" id="{181B2328-8309-2449-8849-9E11DB4F439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2404" name="Text Box 2">
            <a:extLst>
              <a:ext uri="{FF2B5EF4-FFF2-40B4-BE49-F238E27FC236}">
                <a16:creationId xmlns:a16="http://schemas.microsoft.com/office/drawing/2014/main" xmlns="" id="{7590AC0D-8760-5E4B-9F1C-BEC2F534B9F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2729725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1698" name="Rectangle 6">
            <a:extLst>
              <a:ext uri="{FF2B5EF4-FFF2-40B4-BE49-F238E27FC236}">
                <a16:creationId xmlns:a16="http://schemas.microsoft.com/office/drawing/2014/main" xmlns="" id="{86219B36-A2A8-AC49-A31D-1570980372B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CE2D483-B52C-5940-B6F1-009F0A4F92E7}" type="slidenum">
              <a:rPr lang="pl-PL" altLang="en-US" sz="1400" smtClean="0"/>
              <a:pPr>
                <a:spcBef>
                  <a:spcPct val="0"/>
                </a:spcBef>
              </a:pPr>
              <a:t>19</a:t>
            </a:fld>
            <a:endParaRPr lang="pl-PL" altLang="en-US" sz="1400"/>
          </a:p>
        </p:txBody>
      </p:sp>
      <p:sp>
        <p:nvSpPr>
          <p:cNvPr id="541699" name="Text Box 1">
            <a:extLst>
              <a:ext uri="{FF2B5EF4-FFF2-40B4-BE49-F238E27FC236}">
                <a16:creationId xmlns:a16="http://schemas.microsoft.com/office/drawing/2014/main" xmlns="" id="{F3DE5F19-717F-FF43-B79A-02D229F37D9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1700" name="Text Box 2">
            <a:extLst>
              <a:ext uri="{FF2B5EF4-FFF2-40B4-BE49-F238E27FC236}">
                <a16:creationId xmlns:a16="http://schemas.microsoft.com/office/drawing/2014/main" xmlns="" id="{7075A735-DD18-1C4C-81EA-7DE8C4504B05}"/>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060961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3746" name="Rectangle 6">
            <a:extLst>
              <a:ext uri="{FF2B5EF4-FFF2-40B4-BE49-F238E27FC236}">
                <a16:creationId xmlns:a16="http://schemas.microsoft.com/office/drawing/2014/main" xmlns="" id="{1B8AFE98-7980-8949-9D0F-CE2029C9382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F92236A-D3ED-A649-997F-7939000A71AB}" type="slidenum">
              <a:rPr lang="pl-PL" altLang="en-US" sz="1400" smtClean="0"/>
              <a:pPr>
                <a:spcBef>
                  <a:spcPct val="0"/>
                </a:spcBef>
              </a:pPr>
              <a:t>20</a:t>
            </a:fld>
            <a:endParaRPr lang="pl-PL" altLang="en-US" sz="1400"/>
          </a:p>
        </p:txBody>
      </p:sp>
      <p:sp>
        <p:nvSpPr>
          <p:cNvPr id="543747" name="Text Box 1">
            <a:extLst>
              <a:ext uri="{FF2B5EF4-FFF2-40B4-BE49-F238E27FC236}">
                <a16:creationId xmlns:a16="http://schemas.microsoft.com/office/drawing/2014/main" xmlns="" id="{2295B90A-A9A5-134C-ADEA-42D62EBE46B1}"/>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3748" name="Text Box 2">
            <a:extLst>
              <a:ext uri="{FF2B5EF4-FFF2-40B4-BE49-F238E27FC236}">
                <a16:creationId xmlns:a16="http://schemas.microsoft.com/office/drawing/2014/main" xmlns="" id="{B87C970F-5366-D848-96AF-D13704C46A2A}"/>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217948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5794" name="Rectangle 6">
            <a:extLst>
              <a:ext uri="{FF2B5EF4-FFF2-40B4-BE49-F238E27FC236}">
                <a16:creationId xmlns:a16="http://schemas.microsoft.com/office/drawing/2014/main" xmlns="" id="{0108CCB5-BA40-7147-905B-AC896FB3A76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D87F921-8239-0240-A064-A02A9A370786}" type="slidenum">
              <a:rPr lang="pl-PL" altLang="en-US" sz="1400" smtClean="0"/>
              <a:pPr>
                <a:spcBef>
                  <a:spcPct val="0"/>
                </a:spcBef>
              </a:pPr>
              <a:t>21</a:t>
            </a:fld>
            <a:endParaRPr lang="pl-PL" altLang="en-US" sz="1400"/>
          </a:p>
        </p:txBody>
      </p:sp>
      <p:sp>
        <p:nvSpPr>
          <p:cNvPr id="545795" name="Text Box 1">
            <a:extLst>
              <a:ext uri="{FF2B5EF4-FFF2-40B4-BE49-F238E27FC236}">
                <a16:creationId xmlns:a16="http://schemas.microsoft.com/office/drawing/2014/main" xmlns="" id="{B501090B-906A-D340-80DE-98B2C8A96E7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5796" name="Text Box 2">
            <a:extLst>
              <a:ext uri="{FF2B5EF4-FFF2-40B4-BE49-F238E27FC236}">
                <a16:creationId xmlns:a16="http://schemas.microsoft.com/office/drawing/2014/main" xmlns="" id="{5F3B6E95-B8AA-7C4B-A320-1FBB8AC1138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1 min</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Mar 2017</a:t>
            </a:r>
          </a:p>
        </p:txBody>
      </p:sp>
    </p:spTree>
    <p:extLst>
      <p:ext uri="{BB962C8B-B14F-4D97-AF65-F5344CB8AC3E}">
        <p14:creationId xmlns:p14="http://schemas.microsoft.com/office/powerpoint/2010/main" val="2299383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Shape 1205">
            <a:extLst>
              <a:ext uri="{FF2B5EF4-FFF2-40B4-BE49-F238E27FC236}">
                <a16:creationId xmlns:a16="http://schemas.microsoft.com/office/drawing/2014/main" xmlns="" id="{E0E10897-328C-7C4E-813D-178A5DA03F24}"/>
              </a:ext>
            </a:extLst>
          </p:cNvPr>
          <p:cNvSpPr>
            <a:spLocks noGrp="1" noRot="1" noChangeAspect="1" noChangeArrowheads="1" noTextEdit="1"/>
          </p:cNvSpPr>
          <p:nvPr>
            <p:ph type="sldImg"/>
          </p:nvPr>
        </p:nvSpPr>
        <p:spPr>
          <a:xfrm>
            <a:off x="381000" y="685800"/>
            <a:ext cx="6096000" cy="3429000"/>
          </a:xfrm>
        </p:spPr>
      </p:sp>
      <p:sp>
        <p:nvSpPr>
          <p:cNvPr id="547842" name="Shape 1206">
            <a:extLst>
              <a:ext uri="{FF2B5EF4-FFF2-40B4-BE49-F238E27FC236}">
                <a16:creationId xmlns:a16="http://schemas.microsoft.com/office/drawing/2014/main" xmlns="" id="{B9BDCCD0-4B3D-614C-8B1B-655B2DCC05C1}"/>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defTabSz="825500"/>
            <a:r>
              <a:rPr lang="en-US" altLang="en-US" sz="3000"/>
              <a:t>1 min</a:t>
            </a:r>
          </a:p>
          <a:p>
            <a:pPr defTabSz="825500"/>
            <a:r>
              <a:rPr lang="en-US" altLang="en-US" sz="3000"/>
              <a:t>Mar 2017</a:t>
            </a:r>
          </a:p>
        </p:txBody>
      </p:sp>
    </p:spTree>
    <p:extLst>
      <p:ext uri="{BB962C8B-B14F-4D97-AF65-F5344CB8AC3E}">
        <p14:creationId xmlns:p14="http://schemas.microsoft.com/office/powerpoint/2010/main" val="249603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9890" name="Rectangle 6">
            <a:extLst>
              <a:ext uri="{FF2B5EF4-FFF2-40B4-BE49-F238E27FC236}">
                <a16:creationId xmlns:a16="http://schemas.microsoft.com/office/drawing/2014/main" xmlns="" id="{2278A2E6-AFA1-1542-AAE0-F73EAC58BD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B09818E-8DE9-C44F-9B76-C6B26A298CC5}" type="slidenum">
              <a:rPr lang="pl-PL" altLang="en-US" sz="1400" smtClean="0"/>
              <a:pPr>
                <a:spcBef>
                  <a:spcPct val="0"/>
                </a:spcBef>
              </a:pPr>
              <a:t>23</a:t>
            </a:fld>
            <a:endParaRPr lang="pl-PL" altLang="en-US" sz="1400"/>
          </a:p>
        </p:txBody>
      </p:sp>
      <p:sp>
        <p:nvSpPr>
          <p:cNvPr id="549891" name="Text Box 1">
            <a:extLst>
              <a:ext uri="{FF2B5EF4-FFF2-40B4-BE49-F238E27FC236}">
                <a16:creationId xmlns:a16="http://schemas.microsoft.com/office/drawing/2014/main" xmlns="" id="{8AEBC41B-5279-4E47-A0B3-48DCB28790B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9892" name="Text Box 2">
            <a:extLst>
              <a:ext uri="{FF2B5EF4-FFF2-40B4-BE49-F238E27FC236}">
                <a16:creationId xmlns:a16="http://schemas.microsoft.com/office/drawing/2014/main" xmlns="" id="{EF727FC4-0876-3042-82AE-2A9F1AD27CA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27107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1938" name="Rectangle 6">
            <a:extLst>
              <a:ext uri="{FF2B5EF4-FFF2-40B4-BE49-F238E27FC236}">
                <a16:creationId xmlns:a16="http://schemas.microsoft.com/office/drawing/2014/main" xmlns="" id="{211915BB-32AA-D842-AC53-AF1C38DDEA8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D112191-2360-6147-A057-FD2C27295294}" type="slidenum">
              <a:rPr lang="pl-PL" altLang="en-US" sz="1400" smtClean="0"/>
              <a:pPr>
                <a:spcBef>
                  <a:spcPct val="0"/>
                </a:spcBef>
              </a:pPr>
              <a:t>24</a:t>
            </a:fld>
            <a:endParaRPr lang="pl-PL" altLang="en-US" sz="1400"/>
          </a:p>
        </p:txBody>
      </p:sp>
      <p:sp>
        <p:nvSpPr>
          <p:cNvPr id="551939" name="Text Box 1">
            <a:extLst>
              <a:ext uri="{FF2B5EF4-FFF2-40B4-BE49-F238E27FC236}">
                <a16:creationId xmlns:a16="http://schemas.microsoft.com/office/drawing/2014/main" xmlns="" id="{28F6AB51-DDE4-FA47-8FAB-894374A040D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1940" name="Text Box 2">
            <a:extLst>
              <a:ext uri="{FF2B5EF4-FFF2-40B4-BE49-F238E27FC236}">
                <a16:creationId xmlns:a16="http://schemas.microsoft.com/office/drawing/2014/main" xmlns="" id="{23D0B822-8900-D44F-93EF-4BECBEA4343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51475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3986" name="Rectangle 6">
            <a:extLst>
              <a:ext uri="{FF2B5EF4-FFF2-40B4-BE49-F238E27FC236}">
                <a16:creationId xmlns:a16="http://schemas.microsoft.com/office/drawing/2014/main" xmlns="" id="{EBEB9603-FB9C-2745-BEA4-FF21FBEA661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636255E-BBDC-554E-A2FF-F1F332FB90FC}" type="slidenum">
              <a:rPr lang="pl-PL" altLang="en-US" sz="1400" smtClean="0"/>
              <a:pPr>
                <a:spcBef>
                  <a:spcPct val="0"/>
                </a:spcBef>
              </a:pPr>
              <a:t>25</a:t>
            </a:fld>
            <a:endParaRPr lang="pl-PL" altLang="en-US" sz="1400"/>
          </a:p>
        </p:txBody>
      </p:sp>
      <p:sp>
        <p:nvSpPr>
          <p:cNvPr id="553987" name="Text Box 1">
            <a:extLst>
              <a:ext uri="{FF2B5EF4-FFF2-40B4-BE49-F238E27FC236}">
                <a16:creationId xmlns:a16="http://schemas.microsoft.com/office/drawing/2014/main" xmlns="" id="{9D9B6F07-26D1-FC4C-8B0A-6841AEED00C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988" name="Text Box 2">
            <a:extLst>
              <a:ext uri="{FF2B5EF4-FFF2-40B4-BE49-F238E27FC236}">
                <a16:creationId xmlns:a16="http://schemas.microsoft.com/office/drawing/2014/main" xmlns="" id="{7B0D6C15-C69E-0048-99F9-64F072EE753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29676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6034" name="Rectangle 6">
            <a:extLst>
              <a:ext uri="{FF2B5EF4-FFF2-40B4-BE49-F238E27FC236}">
                <a16:creationId xmlns:a16="http://schemas.microsoft.com/office/drawing/2014/main" xmlns="" id="{C24ADDAD-8DC9-E54D-8FF8-B1E0C1EB4C1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1AF0655-E567-A145-95C7-F4DEF55CF371}" type="slidenum">
              <a:rPr lang="pl-PL" altLang="en-US" sz="1400" smtClean="0"/>
              <a:pPr>
                <a:spcBef>
                  <a:spcPct val="0"/>
                </a:spcBef>
              </a:pPr>
              <a:t>26</a:t>
            </a:fld>
            <a:endParaRPr lang="pl-PL" altLang="en-US" sz="1400"/>
          </a:p>
        </p:txBody>
      </p:sp>
      <p:sp>
        <p:nvSpPr>
          <p:cNvPr id="556035" name="Text Box 1">
            <a:extLst>
              <a:ext uri="{FF2B5EF4-FFF2-40B4-BE49-F238E27FC236}">
                <a16:creationId xmlns:a16="http://schemas.microsoft.com/office/drawing/2014/main" xmlns="" id="{A9187369-784D-684D-9221-818537AA7AB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6036" name="Text Box 2">
            <a:extLst>
              <a:ext uri="{FF2B5EF4-FFF2-40B4-BE49-F238E27FC236}">
                <a16:creationId xmlns:a16="http://schemas.microsoft.com/office/drawing/2014/main" xmlns="" id="{DF1B9777-367E-BC4A-B62E-5F09E440D55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03169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8082" name="Rectangle 6">
            <a:extLst>
              <a:ext uri="{FF2B5EF4-FFF2-40B4-BE49-F238E27FC236}">
                <a16:creationId xmlns:a16="http://schemas.microsoft.com/office/drawing/2014/main" xmlns="" id="{05734DE7-C517-784E-A351-B47233769DD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2CF5ACD-98E9-BB4D-95BB-64FB75717A53}" type="slidenum">
              <a:rPr lang="pl-PL" altLang="en-US" sz="1400" smtClean="0"/>
              <a:pPr>
                <a:spcBef>
                  <a:spcPct val="0"/>
                </a:spcBef>
              </a:pPr>
              <a:t>27</a:t>
            </a:fld>
            <a:endParaRPr lang="pl-PL" altLang="en-US" sz="1400"/>
          </a:p>
        </p:txBody>
      </p:sp>
      <p:sp>
        <p:nvSpPr>
          <p:cNvPr id="558083" name="Text Box 1">
            <a:extLst>
              <a:ext uri="{FF2B5EF4-FFF2-40B4-BE49-F238E27FC236}">
                <a16:creationId xmlns:a16="http://schemas.microsoft.com/office/drawing/2014/main" xmlns="" id="{8A17362E-7A29-3B42-ACA0-D0FECFB541FF}"/>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8084" name="Text Box 2">
            <a:extLst>
              <a:ext uri="{FF2B5EF4-FFF2-40B4-BE49-F238E27FC236}">
                <a16:creationId xmlns:a16="http://schemas.microsoft.com/office/drawing/2014/main" xmlns="" id="{4CB65EA7-A4D5-1941-BAF7-3A0F63F0665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391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5074" name="Rectangle 6">
            <a:extLst>
              <a:ext uri="{FF2B5EF4-FFF2-40B4-BE49-F238E27FC236}">
                <a16:creationId xmlns:a16="http://schemas.microsoft.com/office/drawing/2014/main" xmlns="" id="{32F3BB5B-EF11-8142-87D5-DF8634FBFB8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1A2D411-C780-5A4A-AC5D-565D0C43DDE8}" type="slidenum">
              <a:rPr lang="pl-PL" altLang="en-US" sz="1400" smtClean="0"/>
              <a:pPr>
                <a:spcBef>
                  <a:spcPct val="0"/>
                </a:spcBef>
              </a:pPr>
              <a:t>2</a:t>
            </a:fld>
            <a:endParaRPr lang="pl-PL" altLang="en-US" sz="1400"/>
          </a:p>
        </p:txBody>
      </p:sp>
      <p:sp>
        <p:nvSpPr>
          <p:cNvPr id="515075" name="Text Box 1">
            <a:extLst>
              <a:ext uri="{FF2B5EF4-FFF2-40B4-BE49-F238E27FC236}">
                <a16:creationId xmlns:a16="http://schemas.microsoft.com/office/drawing/2014/main" xmlns="" id="{4C376232-96DE-3245-8B21-695CD5C6364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5076" name="Text Box 2">
            <a:extLst>
              <a:ext uri="{FF2B5EF4-FFF2-40B4-BE49-F238E27FC236}">
                <a16:creationId xmlns:a16="http://schemas.microsoft.com/office/drawing/2014/main" xmlns="" id="{FB4E0847-974D-6E4F-AD16-FA3D7BBA356D}"/>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7851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0130" name="Rectangle 6">
            <a:extLst>
              <a:ext uri="{FF2B5EF4-FFF2-40B4-BE49-F238E27FC236}">
                <a16:creationId xmlns:a16="http://schemas.microsoft.com/office/drawing/2014/main" xmlns="" id="{11CFCFDC-B760-214C-BE2F-95F8CF9B52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97FB215-BF5C-FF44-B5ED-219D3807AC4B}" type="slidenum">
              <a:rPr lang="pl-PL" altLang="en-US" sz="1400" smtClean="0"/>
              <a:pPr>
                <a:spcBef>
                  <a:spcPct val="0"/>
                </a:spcBef>
              </a:pPr>
              <a:t>28</a:t>
            </a:fld>
            <a:endParaRPr lang="pl-PL" altLang="en-US" sz="1400"/>
          </a:p>
        </p:txBody>
      </p:sp>
      <p:sp>
        <p:nvSpPr>
          <p:cNvPr id="560131" name="Text Box 1">
            <a:extLst>
              <a:ext uri="{FF2B5EF4-FFF2-40B4-BE49-F238E27FC236}">
                <a16:creationId xmlns:a16="http://schemas.microsoft.com/office/drawing/2014/main" xmlns="" id="{3129819B-E9EB-E447-8093-8CEB853D2C5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0132" name="Text Box 2">
            <a:extLst>
              <a:ext uri="{FF2B5EF4-FFF2-40B4-BE49-F238E27FC236}">
                <a16:creationId xmlns:a16="http://schemas.microsoft.com/office/drawing/2014/main" xmlns="" id="{558E32F5-1F60-FB4C-BD95-983DEDC533F4}"/>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194376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2178" name="Rectangle 6">
            <a:extLst>
              <a:ext uri="{FF2B5EF4-FFF2-40B4-BE49-F238E27FC236}">
                <a16:creationId xmlns:a16="http://schemas.microsoft.com/office/drawing/2014/main" xmlns="" id="{7E65EE07-A393-F043-9D4E-9410455C686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A52C98B-9C5B-904B-BD51-32CA127BFFD6}" type="slidenum">
              <a:rPr lang="pl-PL" altLang="en-US" sz="1400" smtClean="0"/>
              <a:pPr>
                <a:spcBef>
                  <a:spcPct val="0"/>
                </a:spcBef>
              </a:pPr>
              <a:t>29</a:t>
            </a:fld>
            <a:endParaRPr lang="pl-PL" altLang="en-US" sz="1400"/>
          </a:p>
        </p:txBody>
      </p:sp>
      <p:sp>
        <p:nvSpPr>
          <p:cNvPr id="562179" name="Text Box 1">
            <a:extLst>
              <a:ext uri="{FF2B5EF4-FFF2-40B4-BE49-F238E27FC236}">
                <a16:creationId xmlns:a16="http://schemas.microsoft.com/office/drawing/2014/main" xmlns="" id="{843DB4BA-153D-3C46-B3D8-9923C050D90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2180" name="Text Box 2">
            <a:extLst>
              <a:ext uri="{FF2B5EF4-FFF2-40B4-BE49-F238E27FC236}">
                <a16:creationId xmlns:a16="http://schemas.microsoft.com/office/drawing/2014/main" xmlns="" id="{999F51B0-F30B-5B44-A173-E74DF6DA3A2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26804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4226" name="Rectangle 6">
            <a:extLst>
              <a:ext uri="{FF2B5EF4-FFF2-40B4-BE49-F238E27FC236}">
                <a16:creationId xmlns:a16="http://schemas.microsoft.com/office/drawing/2014/main" xmlns="" id="{1C98CA0D-9E9D-4841-A8A1-FCD8FBBC55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D85CBA4-C140-424F-BCEC-38BD0BFE73BD}" type="slidenum">
              <a:rPr lang="pl-PL" altLang="en-US" sz="1400" smtClean="0"/>
              <a:pPr>
                <a:spcBef>
                  <a:spcPct val="0"/>
                </a:spcBef>
              </a:pPr>
              <a:t>30</a:t>
            </a:fld>
            <a:endParaRPr lang="pl-PL" altLang="en-US" sz="1400"/>
          </a:p>
        </p:txBody>
      </p:sp>
      <p:sp>
        <p:nvSpPr>
          <p:cNvPr id="564227" name="Text Box 1">
            <a:extLst>
              <a:ext uri="{FF2B5EF4-FFF2-40B4-BE49-F238E27FC236}">
                <a16:creationId xmlns:a16="http://schemas.microsoft.com/office/drawing/2014/main" xmlns="" id="{9D254130-A6C7-2C4F-B59B-96F4F90A58A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4228" name="Text Box 2">
            <a:extLst>
              <a:ext uri="{FF2B5EF4-FFF2-40B4-BE49-F238E27FC236}">
                <a16:creationId xmlns:a16="http://schemas.microsoft.com/office/drawing/2014/main" xmlns="" id="{B681B29B-45E5-E54D-A6BC-66C0DD1310F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86915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6274" name="Rectangle 6">
            <a:extLst>
              <a:ext uri="{FF2B5EF4-FFF2-40B4-BE49-F238E27FC236}">
                <a16:creationId xmlns:a16="http://schemas.microsoft.com/office/drawing/2014/main" xmlns="" id="{703CC343-9964-A24A-868A-DBE6C5EBDF9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34FE3BB-3A5B-FA46-90D3-9155F496F8C5}" type="slidenum">
              <a:rPr lang="pl-PL" altLang="en-US" sz="1400" smtClean="0"/>
              <a:pPr>
                <a:spcBef>
                  <a:spcPct val="0"/>
                </a:spcBef>
              </a:pPr>
              <a:t>31</a:t>
            </a:fld>
            <a:endParaRPr lang="pl-PL" altLang="en-US" sz="1400"/>
          </a:p>
        </p:txBody>
      </p:sp>
      <p:sp>
        <p:nvSpPr>
          <p:cNvPr id="566275" name="Text Box 1">
            <a:extLst>
              <a:ext uri="{FF2B5EF4-FFF2-40B4-BE49-F238E27FC236}">
                <a16:creationId xmlns:a16="http://schemas.microsoft.com/office/drawing/2014/main" xmlns="" id="{88F12BD4-DEDC-AC41-8102-FC2715D48DA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6276" name="Text Box 2">
            <a:extLst>
              <a:ext uri="{FF2B5EF4-FFF2-40B4-BE49-F238E27FC236}">
                <a16:creationId xmlns:a16="http://schemas.microsoft.com/office/drawing/2014/main" xmlns="" id="{9493A610-7DC8-654D-A897-BADD6E10584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666867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8322" name="Rectangle 6">
            <a:extLst>
              <a:ext uri="{FF2B5EF4-FFF2-40B4-BE49-F238E27FC236}">
                <a16:creationId xmlns:a16="http://schemas.microsoft.com/office/drawing/2014/main" xmlns="" id="{BED80828-CA3F-AB48-948B-A7136B21851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02AD4C4-D0F6-3C48-BDED-8B7E7FC2A66B}" type="slidenum">
              <a:rPr lang="pl-PL" altLang="en-US" sz="1400" smtClean="0"/>
              <a:pPr>
                <a:spcBef>
                  <a:spcPct val="0"/>
                </a:spcBef>
              </a:pPr>
              <a:t>32</a:t>
            </a:fld>
            <a:endParaRPr lang="pl-PL" altLang="en-US" sz="1400"/>
          </a:p>
        </p:txBody>
      </p:sp>
      <p:sp>
        <p:nvSpPr>
          <p:cNvPr id="568323" name="Text Box 1">
            <a:extLst>
              <a:ext uri="{FF2B5EF4-FFF2-40B4-BE49-F238E27FC236}">
                <a16:creationId xmlns:a16="http://schemas.microsoft.com/office/drawing/2014/main" xmlns="" id="{5C9EC8A7-FA88-C740-920A-ABA4144448D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8324" name="Text Box 2">
            <a:extLst>
              <a:ext uri="{FF2B5EF4-FFF2-40B4-BE49-F238E27FC236}">
                <a16:creationId xmlns:a16="http://schemas.microsoft.com/office/drawing/2014/main" xmlns="" id="{24FC8A51-DA66-CC41-A9E0-A663D452BF7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20502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0370" name="Rectangle 6">
            <a:extLst>
              <a:ext uri="{FF2B5EF4-FFF2-40B4-BE49-F238E27FC236}">
                <a16:creationId xmlns:a16="http://schemas.microsoft.com/office/drawing/2014/main" xmlns="" id="{B8DE5C78-7A7E-304E-991A-62DB902BD22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DD3BB48-459D-0C42-9B23-6345D6B59563}" type="slidenum">
              <a:rPr lang="pl-PL" altLang="en-US" sz="1400" smtClean="0"/>
              <a:pPr>
                <a:spcBef>
                  <a:spcPct val="0"/>
                </a:spcBef>
              </a:pPr>
              <a:t>33</a:t>
            </a:fld>
            <a:endParaRPr lang="pl-PL" altLang="en-US" sz="1400"/>
          </a:p>
        </p:txBody>
      </p:sp>
      <p:sp>
        <p:nvSpPr>
          <p:cNvPr id="570371" name="Text Box 1">
            <a:extLst>
              <a:ext uri="{FF2B5EF4-FFF2-40B4-BE49-F238E27FC236}">
                <a16:creationId xmlns:a16="http://schemas.microsoft.com/office/drawing/2014/main" xmlns="" id="{85ED4B9D-DD4C-1C4A-9E53-D610E4E9B32F}"/>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0372" name="Text Box 2">
            <a:extLst>
              <a:ext uri="{FF2B5EF4-FFF2-40B4-BE49-F238E27FC236}">
                <a16:creationId xmlns:a16="http://schemas.microsoft.com/office/drawing/2014/main" xmlns="" id="{A2DE32F3-0117-EF42-896F-ECC3DD48111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7093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2418" name="Rectangle 6">
            <a:extLst>
              <a:ext uri="{FF2B5EF4-FFF2-40B4-BE49-F238E27FC236}">
                <a16:creationId xmlns:a16="http://schemas.microsoft.com/office/drawing/2014/main" xmlns="" id="{5043314E-9DB3-914E-9D68-6BCCA28DDD9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35BD74B-F88E-0B48-BA29-B1B8FA8C59D3}" type="slidenum">
              <a:rPr lang="pl-PL" altLang="en-US" sz="1400" smtClean="0"/>
              <a:pPr>
                <a:spcBef>
                  <a:spcPct val="0"/>
                </a:spcBef>
              </a:pPr>
              <a:t>34</a:t>
            </a:fld>
            <a:endParaRPr lang="pl-PL" altLang="en-US" sz="1400"/>
          </a:p>
        </p:txBody>
      </p:sp>
      <p:sp>
        <p:nvSpPr>
          <p:cNvPr id="572419" name="Text Box 1">
            <a:extLst>
              <a:ext uri="{FF2B5EF4-FFF2-40B4-BE49-F238E27FC236}">
                <a16:creationId xmlns:a16="http://schemas.microsoft.com/office/drawing/2014/main" xmlns="" id="{691EDB7B-A25C-A248-BCBB-00073759F3A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Text Box 2">
            <a:extLst>
              <a:ext uri="{FF2B5EF4-FFF2-40B4-BE49-F238E27FC236}">
                <a16:creationId xmlns:a16="http://schemas.microsoft.com/office/drawing/2014/main" xmlns="" id="{A8BFCAD6-70F7-0F49-AE13-0D840B2DF7BC}"/>
              </a:ext>
            </a:extLst>
          </p:cNvPr>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defRPr/>
            </a:pPr>
            <a:r>
              <a:rPr lang="pl-PL" altLang="en-US" sz="1400">
                <a:latin typeface="+mn-lt" charset="0"/>
                <a:ea typeface="+mn-ea" charset="0"/>
                <a:cs typeface="+mn-ea" charset="0"/>
              </a:rPr>
              <a:t>Futura is the font used as the large font and Quicksand (free font you can download off the server if you don't have it) is the smaller font. I did make "Why It Matters" bolder. I wouldn't make it any larger because right now the Creation vs Evolution balances out the city landscape on the bottom. If the Why It Matters is made larger it will compete with the other two elements. Just my opinion. </a:t>
            </a:r>
          </a:p>
        </p:txBody>
      </p:sp>
    </p:spTree>
    <p:extLst>
      <p:ext uri="{BB962C8B-B14F-4D97-AF65-F5344CB8AC3E}">
        <p14:creationId xmlns:p14="http://schemas.microsoft.com/office/powerpoint/2010/main" val="41706426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6514" name="Rectangle 6">
            <a:extLst>
              <a:ext uri="{FF2B5EF4-FFF2-40B4-BE49-F238E27FC236}">
                <a16:creationId xmlns:a16="http://schemas.microsoft.com/office/drawing/2014/main" xmlns="" id="{2E4342CA-4C2A-3343-B350-947770864AC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B9C979A-AAE5-8446-9B6D-CDE7AC12F121}" type="slidenum">
              <a:rPr lang="pl-PL" altLang="en-US" sz="1400" smtClean="0"/>
              <a:pPr>
                <a:spcBef>
                  <a:spcPct val="0"/>
                </a:spcBef>
              </a:pPr>
              <a:t>37</a:t>
            </a:fld>
            <a:endParaRPr lang="pl-PL" altLang="en-US" sz="1400"/>
          </a:p>
        </p:txBody>
      </p:sp>
      <p:sp>
        <p:nvSpPr>
          <p:cNvPr id="576515" name="Text Box 1">
            <a:extLst>
              <a:ext uri="{FF2B5EF4-FFF2-40B4-BE49-F238E27FC236}">
                <a16:creationId xmlns:a16="http://schemas.microsoft.com/office/drawing/2014/main" xmlns="" id="{4859222F-037A-7B45-A9E6-5A2DB5F0EB0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6516" name="Text Box 2">
            <a:extLst>
              <a:ext uri="{FF2B5EF4-FFF2-40B4-BE49-F238E27FC236}">
                <a16:creationId xmlns:a16="http://schemas.microsoft.com/office/drawing/2014/main" xmlns="" id="{0015429D-A1EB-DC48-B44E-625E7336B8D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13344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8562" name="Rectangle 6">
            <a:extLst>
              <a:ext uri="{FF2B5EF4-FFF2-40B4-BE49-F238E27FC236}">
                <a16:creationId xmlns:a16="http://schemas.microsoft.com/office/drawing/2014/main" xmlns="" id="{56B9F455-CB83-4847-9F65-8DE1769D7A8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89837A8-57B6-9A45-919F-F766DC24D61B}" type="slidenum">
              <a:rPr lang="pl-PL" altLang="en-US" sz="1400" smtClean="0"/>
              <a:pPr>
                <a:spcBef>
                  <a:spcPct val="0"/>
                </a:spcBef>
              </a:pPr>
              <a:t>38</a:t>
            </a:fld>
            <a:endParaRPr lang="pl-PL" altLang="en-US" sz="1400"/>
          </a:p>
        </p:txBody>
      </p:sp>
      <p:sp>
        <p:nvSpPr>
          <p:cNvPr id="578563" name="Text Box 1">
            <a:extLst>
              <a:ext uri="{FF2B5EF4-FFF2-40B4-BE49-F238E27FC236}">
                <a16:creationId xmlns:a16="http://schemas.microsoft.com/office/drawing/2014/main" xmlns="" id="{E07D32B9-2B0E-8C49-A710-114DB82128F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8564" name="Text Box 2">
            <a:extLst>
              <a:ext uri="{FF2B5EF4-FFF2-40B4-BE49-F238E27FC236}">
                <a16:creationId xmlns:a16="http://schemas.microsoft.com/office/drawing/2014/main" xmlns="" id="{F447C81D-943D-AC4A-91D5-14E317CF757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r>
              <a:rPr lang="pl-PL" altLang="en-US">
                <a:solidFill>
                  <a:schemeClr val="bg1"/>
                </a:solidFill>
                <a:cs typeface="Arial" panose="020B0604020202020204" pitchFamily="34" charset="0"/>
              </a:rPr>
              <a:t>SAMOBÓJSTWA NASTOLATKÓW = teen suicide</a:t>
            </a:r>
          </a:p>
          <a:p>
            <a:pPr eaLnBrk="1"/>
            <a:r>
              <a:rPr lang="en-US" altLang="en-US"/>
              <a:t>transseksualna łazienka </a:t>
            </a:r>
            <a:r>
              <a:rPr lang="pl-PL" altLang="en-US">
                <a:solidFill>
                  <a:schemeClr val="bg1"/>
                </a:solidFill>
                <a:cs typeface="Arial" panose="020B0604020202020204" pitchFamily="34" charset="0"/>
              </a:rPr>
              <a:t>= transgender bathrooms</a:t>
            </a:r>
          </a:p>
          <a:p>
            <a:pPr eaLnBrk="1"/>
            <a:endParaRPr lang="pl-PL" altLang="en-US">
              <a:solidFill>
                <a:schemeClr val="bg1"/>
              </a:solidFill>
              <a:cs typeface="Arial" panose="020B0604020202020204" pitchFamily="34" charset="0"/>
            </a:endParaRPr>
          </a:p>
          <a:p>
            <a:pPr eaLnBrk="1"/>
            <a:endParaRPr lang="en-US" altLang="en-US"/>
          </a:p>
        </p:txBody>
      </p:sp>
    </p:spTree>
    <p:extLst>
      <p:ext uri="{BB962C8B-B14F-4D97-AF65-F5344CB8AC3E}">
        <p14:creationId xmlns:p14="http://schemas.microsoft.com/office/powerpoint/2010/main" val="1061098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0610" name="Rectangle 6">
            <a:extLst>
              <a:ext uri="{FF2B5EF4-FFF2-40B4-BE49-F238E27FC236}">
                <a16:creationId xmlns:a16="http://schemas.microsoft.com/office/drawing/2014/main" xmlns="" id="{BA8E618E-C8AE-DE45-A0E4-D2E522B0997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6690781-312B-534C-B480-BEF604E8DC2E}" type="slidenum">
              <a:rPr lang="pl-PL" altLang="en-US" sz="1400" smtClean="0"/>
              <a:pPr>
                <a:spcBef>
                  <a:spcPct val="0"/>
                </a:spcBef>
              </a:pPr>
              <a:t>39</a:t>
            </a:fld>
            <a:endParaRPr lang="pl-PL" altLang="en-US" sz="1400"/>
          </a:p>
        </p:txBody>
      </p:sp>
      <p:sp>
        <p:nvSpPr>
          <p:cNvPr id="580611" name="Text Box 1">
            <a:extLst>
              <a:ext uri="{FF2B5EF4-FFF2-40B4-BE49-F238E27FC236}">
                <a16:creationId xmlns:a16="http://schemas.microsoft.com/office/drawing/2014/main" xmlns="" id="{9ABD357F-B29A-5944-8F41-07F0AB38710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0612" name="Text Box 2">
            <a:extLst>
              <a:ext uri="{FF2B5EF4-FFF2-40B4-BE49-F238E27FC236}">
                <a16:creationId xmlns:a16="http://schemas.microsoft.com/office/drawing/2014/main" xmlns="" id="{1539673C-9D7B-D247-A629-A0827B0A273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b="1"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www.barna.org/cgi-bin/PagePressRelease.asp?PressReleaseID=77&amp;Reference=E&amp;Key=moral%20truth</a:t>
            </a:r>
          </a:p>
        </p:txBody>
      </p:sp>
    </p:spTree>
    <p:extLst>
      <p:ext uri="{BB962C8B-B14F-4D97-AF65-F5344CB8AC3E}">
        <p14:creationId xmlns:p14="http://schemas.microsoft.com/office/powerpoint/2010/main" val="1539633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Shape 1101">
            <a:extLst>
              <a:ext uri="{FF2B5EF4-FFF2-40B4-BE49-F238E27FC236}">
                <a16:creationId xmlns:a16="http://schemas.microsoft.com/office/drawing/2014/main" xmlns="" id="{96DB1E9C-E418-914B-AF07-9A5B8873D274}"/>
              </a:ext>
            </a:extLst>
          </p:cNvPr>
          <p:cNvSpPr>
            <a:spLocks noGrp="1" noRot="1" noChangeAspect="1" noChangeArrowheads="1" noTextEdit="1"/>
          </p:cNvSpPr>
          <p:nvPr>
            <p:ph type="sldImg"/>
          </p:nvPr>
        </p:nvSpPr>
        <p:spPr>
          <a:xfrm>
            <a:off x="381000" y="685800"/>
            <a:ext cx="6096000" cy="3429000"/>
          </a:xfrm>
        </p:spPr>
      </p:sp>
      <p:sp>
        <p:nvSpPr>
          <p:cNvPr id="517122" name="Shape 1102">
            <a:extLst>
              <a:ext uri="{FF2B5EF4-FFF2-40B4-BE49-F238E27FC236}">
                <a16:creationId xmlns:a16="http://schemas.microsoft.com/office/drawing/2014/main" xmlns="" id="{E3CD386C-6207-CE42-B0CA-A1C25BD810DA}"/>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defTabSz="825500"/>
            <a:r>
              <a:rPr lang="en-US" altLang="en-US" sz="3000"/>
              <a:t>The Lord has added 4 grandkids as of Sept 17 2016 (12th is Abigail’s in womb)</a:t>
            </a:r>
          </a:p>
          <a:p>
            <a:pPr defTabSz="825500"/>
            <a:endParaRPr lang="en-US" altLang="en-US" sz="3000"/>
          </a:p>
          <a:p>
            <a:pPr defTabSz="825500"/>
            <a:r>
              <a:rPr lang="en-US" altLang="en-US" sz="1500"/>
              <a:t>Oct 2015 photo</a:t>
            </a:r>
          </a:p>
        </p:txBody>
      </p:sp>
    </p:spTree>
    <p:extLst>
      <p:ext uri="{BB962C8B-B14F-4D97-AF65-F5344CB8AC3E}">
        <p14:creationId xmlns:p14="http://schemas.microsoft.com/office/powerpoint/2010/main" val="1967733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Shape 1339">
            <a:extLst>
              <a:ext uri="{FF2B5EF4-FFF2-40B4-BE49-F238E27FC236}">
                <a16:creationId xmlns:a16="http://schemas.microsoft.com/office/drawing/2014/main" xmlns="" id="{9254232D-059B-EF41-9BB0-C60C6B64A895}"/>
              </a:ext>
            </a:extLst>
          </p:cNvPr>
          <p:cNvSpPr>
            <a:spLocks noGrp="1" noRot="1" noChangeAspect="1" noChangeArrowheads="1" noTextEdit="1"/>
          </p:cNvSpPr>
          <p:nvPr>
            <p:ph type="sldImg"/>
          </p:nvPr>
        </p:nvSpPr>
        <p:spPr>
          <a:xfrm>
            <a:off x="381000" y="685800"/>
            <a:ext cx="6096000" cy="3429000"/>
          </a:xfrm>
        </p:spPr>
      </p:sp>
      <p:sp>
        <p:nvSpPr>
          <p:cNvPr id="582658" name="Shape 1340">
            <a:extLst>
              <a:ext uri="{FF2B5EF4-FFF2-40B4-BE49-F238E27FC236}">
                <a16:creationId xmlns:a16="http://schemas.microsoft.com/office/drawing/2014/main" xmlns="" id="{6AAB1417-7BBF-2849-BA0B-F2C7DB8871CC}"/>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From Carl Kerby</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Following is the entire quote that was in my newsletter. My source was the 7/26/02 issue of Pastor’s Weekly Briefing published by the Pastoral Ministries department of Focus on the Family.</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a:t>
            </a:r>
          </a:p>
          <a:p>
            <a:pPr marL="39688" defTabSz="914400">
              <a:spcBef>
                <a:spcPts val="400"/>
              </a:spcBef>
            </a:pPr>
            <a:r>
              <a:rPr lang="en-US" altLang="en-US" sz="2400" b="1">
                <a:latin typeface="Arial" panose="020B0604020202020204" pitchFamily="34" charset="0"/>
                <a:cs typeface="Arial" panose="020B0604020202020204" pitchFamily="34" charset="0"/>
                <a:sym typeface="Arial" panose="020B0604020202020204" pitchFamily="34" charset="0"/>
              </a:rPr>
              <a:t>American Family In Crises </a:t>
            </a:r>
            <a:r>
              <a:rPr lang="en-US" altLang="en-US" sz="2400">
                <a:latin typeface="Arial" panose="020B0604020202020204" pitchFamily="34" charset="0"/>
                <a:cs typeface="Arial" panose="020B0604020202020204" pitchFamily="34" charset="0"/>
                <a:sym typeface="Arial" panose="020B0604020202020204" pitchFamily="34" charset="0"/>
              </a:rPr>
              <a:t>Research by the Southern Baptist Council on Family Life has uncovered some disturbing facts that are leading the group to emphasize the need to rebuild the American family.</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88% of the children raised in evangelical homes leave church at the age of 18, never to return.</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The divorce ratio among members of evangelical churches is virtually the same as non-church members.</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One million children in the U.S. see their parents divorce.</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Personal bankruptcies are at an all-time high in America.</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 </a:t>
            </a:r>
          </a:p>
          <a:p>
            <a:pPr marL="39688" defTabSz="914400">
              <a:spcBef>
                <a:spcPts val="400"/>
              </a:spcBef>
            </a:pPr>
            <a:r>
              <a:rPr lang="en-US" altLang="en-US" sz="2400" b="1">
                <a:latin typeface="Arial" panose="020B0604020202020204" pitchFamily="34" charset="0"/>
                <a:cs typeface="Arial" panose="020B0604020202020204" pitchFamily="34" charset="0"/>
                <a:sym typeface="Arial" panose="020B0604020202020204" pitchFamily="34" charset="0"/>
              </a:rPr>
              <a:t>Gary D. Foster</a:t>
            </a:r>
          </a:p>
          <a:p>
            <a:pPr marL="39688" defTabSz="914400">
              <a:spcBef>
                <a:spcPts val="400"/>
              </a:spcBef>
            </a:pPr>
            <a:r>
              <a:rPr lang="en-US" altLang="en-US" sz="2400" b="1">
                <a:latin typeface="Arial" panose="020B0604020202020204" pitchFamily="34" charset="0"/>
                <a:cs typeface="Arial" panose="020B0604020202020204" pitchFamily="34" charset="0"/>
                <a:sym typeface="Arial" panose="020B0604020202020204" pitchFamily="34" charset="0"/>
              </a:rPr>
              <a:t>Gary D. Foster Consulting</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334 Sutherland Place</a:t>
            </a:r>
          </a:p>
          <a:p>
            <a:pPr marL="39688" defTabSz="914400">
              <a:spcBef>
                <a:spcPts val="400"/>
              </a:spcBef>
            </a:pPr>
            <a:r>
              <a:rPr lang="en-US" altLang="en-US" sz="2400" u="sng">
                <a:latin typeface="Arial" panose="020B0604020202020204" pitchFamily="34" charset="0"/>
                <a:cs typeface="Arial" panose="020B0604020202020204" pitchFamily="34" charset="0"/>
                <a:sym typeface="Arial" panose="020B0604020202020204" pitchFamily="34" charset="0"/>
              </a:rPr>
              <a:t>Manitou Springs, CO 80829</a:t>
            </a:r>
          </a:p>
          <a:p>
            <a:pPr marL="39688" defTabSz="914400">
              <a:spcBef>
                <a:spcPts val="400"/>
              </a:spcBef>
            </a:pPr>
            <a:r>
              <a:rPr lang="en-US" altLang="en-US" sz="2400">
                <a:latin typeface="Arial" panose="020B0604020202020204" pitchFamily="34" charset="0"/>
                <a:cs typeface="Arial" panose="020B0604020202020204" pitchFamily="34" charset="0"/>
                <a:sym typeface="Arial" panose="020B0604020202020204" pitchFamily="34" charset="0"/>
              </a:rPr>
              <a:t>Phone: 719-685-1138    E-mail: </a:t>
            </a:r>
            <a:r>
              <a:rPr lang="en-US" altLang="en-US" sz="2400" u="sng">
                <a:hlinkClick r:id="rId3"/>
              </a:rPr>
              <a:t>GFosterCns@rmi.net</a:t>
            </a:r>
            <a:r>
              <a:rPr lang="en-US" altLang="en-US" sz="2400">
                <a:latin typeface="Arial" panose="020B0604020202020204" pitchFamily="34" charset="0"/>
                <a:cs typeface="Arial" panose="020B0604020202020204" pitchFamily="34" charset="0"/>
                <a:sym typeface="Arial" panose="020B0604020202020204" pitchFamily="34" charset="0"/>
              </a:rPr>
              <a:t>   Website: </a:t>
            </a:r>
            <a:r>
              <a:rPr lang="en-US" altLang="en-US" sz="2400" u="sng">
                <a:solidFill>
                  <a:srgbClr val="00A8AA"/>
                </a:solidFill>
                <a:latin typeface="Arial" panose="020B0604020202020204" pitchFamily="34" charset="0"/>
                <a:cs typeface="Arial" panose="020B0604020202020204" pitchFamily="34" charset="0"/>
                <a:sym typeface="Arial" panose="020B0604020202020204" pitchFamily="34" charset="0"/>
                <a:hlinkClick r:id="rId4"/>
              </a:rPr>
              <a:t>http://www.garydfoster.com/</a:t>
            </a:r>
          </a:p>
          <a:p>
            <a:pPr marL="39688" defTabSz="914400">
              <a:spcBef>
                <a:spcPts val="400"/>
              </a:spcBef>
            </a:pPr>
            <a:r>
              <a:rPr lang="en-US" altLang="en-US" sz="2400" i="1">
                <a:latin typeface="Arial" panose="020B0604020202020204" pitchFamily="34" charset="0"/>
                <a:cs typeface="Arial" panose="020B0604020202020204" pitchFamily="34" charset="0"/>
                <a:sym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21995312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Shape 1425">
            <a:extLst>
              <a:ext uri="{FF2B5EF4-FFF2-40B4-BE49-F238E27FC236}">
                <a16:creationId xmlns:a16="http://schemas.microsoft.com/office/drawing/2014/main" xmlns="" id="{FB7D250F-935D-5B4D-9DA6-74BCB9363ED7}"/>
              </a:ext>
            </a:extLst>
          </p:cNvPr>
          <p:cNvSpPr>
            <a:spLocks noGrp="1" noRot="1" noChangeAspect="1" noChangeArrowheads="1" noTextEdit="1"/>
          </p:cNvSpPr>
          <p:nvPr>
            <p:ph type="sldImg"/>
          </p:nvPr>
        </p:nvSpPr>
        <p:spPr>
          <a:xfrm>
            <a:off x="381000" y="685800"/>
            <a:ext cx="6096000" cy="3429000"/>
          </a:xfrm>
        </p:spPr>
      </p:sp>
      <p:sp>
        <p:nvSpPr>
          <p:cNvPr id="584706" name="Shape 1426">
            <a:extLst>
              <a:ext uri="{FF2B5EF4-FFF2-40B4-BE49-F238E27FC236}">
                <a16:creationId xmlns:a16="http://schemas.microsoft.com/office/drawing/2014/main" xmlns="" id="{87F896A3-4AA0-3C4D-9997-2451539D2E87}"/>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NKJV</a:t>
            </a:r>
          </a:p>
        </p:txBody>
      </p:sp>
    </p:spTree>
    <p:extLst>
      <p:ext uri="{BB962C8B-B14F-4D97-AF65-F5344CB8AC3E}">
        <p14:creationId xmlns:p14="http://schemas.microsoft.com/office/powerpoint/2010/main" val="32003490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6754" name="Rectangle 6">
            <a:extLst>
              <a:ext uri="{FF2B5EF4-FFF2-40B4-BE49-F238E27FC236}">
                <a16:creationId xmlns:a16="http://schemas.microsoft.com/office/drawing/2014/main" xmlns="" id="{ABDADA78-595A-C74A-8E95-1AAEC3A640A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5F68B4B-0807-1442-8D04-1D0FA23732E8}" type="slidenum">
              <a:rPr lang="pl-PL" altLang="en-US" sz="1400" smtClean="0"/>
              <a:pPr>
                <a:spcBef>
                  <a:spcPct val="0"/>
                </a:spcBef>
              </a:pPr>
              <a:t>42</a:t>
            </a:fld>
            <a:endParaRPr lang="pl-PL" altLang="en-US" sz="1400"/>
          </a:p>
        </p:txBody>
      </p:sp>
      <p:sp>
        <p:nvSpPr>
          <p:cNvPr id="586755" name="Text Box 1">
            <a:extLst>
              <a:ext uri="{FF2B5EF4-FFF2-40B4-BE49-F238E27FC236}">
                <a16:creationId xmlns:a16="http://schemas.microsoft.com/office/drawing/2014/main" xmlns="" id="{3326D17B-8D1C-A44B-BE9C-8ED571253221}"/>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6756" name="Text Box 2">
            <a:extLst>
              <a:ext uri="{FF2B5EF4-FFF2-40B4-BE49-F238E27FC236}">
                <a16:creationId xmlns:a16="http://schemas.microsoft.com/office/drawing/2014/main" xmlns="" id="{08267579-CA73-774D-A4C6-9555D31DBC2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041579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8802" name="Rectangle 6">
            <a:extLst>
              <a:ext uri="{FF2B5EF4-FFF2-40B4-BE49-F238E27FC236}">
                <a16:creationId xmlns:a16="http://schemas.microsoft.com/office/drawing/2014/main" xmlns="" id="{7ECD2BA9-428A-814F-AE99-0E8D6A21F0E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92AFDF4-AFC6-904E-AAFC-DC02CA2BFDD3}" type="slidenum">
              <a:rPr lang="pl-PL" altLang="en-US" sz="1400" smtClean="0"/>
              <a:pPr>
                <a:spcBef>
                  <a:spcPct val="0"/>
                </a:spcBef>
              </a:pPr>
              <a:t>43</a:t>
            </a:fld>
            <a:endParaRPr lang="pl-PL" altLang="en-US" sz="1400"/>
          </a:p>
        </p:txBody>
      </p:sp>
      <p:sp>
        <p:nvSpPr>
          <p:cNvPr id="588803" name="Text Box 1">
            <a:extLst>
              <a:ext uri="{FF2B5EF4-FFF2-40B4-BE49-F238E27FC236}">
                <a16:creationId xmlns:a16="http://schemas.microsoft.com/office/drawing/2014/main" xmlns="" id="{3BD951FE-7881-464A-9250-2DF632BC5F3C}"/>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8804" name="Text Box 2">
            <a:extLst>
              <a:ext uri="{FF2B5EF4-FFF2-40B4-BE49-F238E27FC236}">
                <a16:creationId xmlns:a16="http://schemas.microsoft.com/office/drawing/2014/main" xmlns="" id="{9B6C45A9-1823-1F4E-845B-6DC87BF8DCB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579203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0850" name="Rectangle 6">
            <a:extLst>
              <a:ext uri="{FF2B5EF4-FFF2-40B4-BE49-F238E27FC236}">
                <a16:creationId xmlns:a16="http://schemas.microsoft.com/office/drawing/2014/main" xmlns="" id="{8CBE7993-D8A2-1A4F-9570-E49B5FBC024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7F2A5A0-DAD8-7C4C-B91E-D39293E6F267}" type="slidenum">
              <a:rPr lang="pl-PL" altLang="en-US" sz="1400" smtClean="0"/>
              <a:pPr>
                <a:spcBef>
                  <a:spcPct val="0"/>
                </a:spcBef>
              </a:pPr>
              <a:t>44</a:t>
            </a:fld>
            <a:endParaRPr lang="pl-PL" altLang="en-US" sz="1400"/>
          </a:p>
        </p:txBody>
      </p:sp>
      <p:sp>
        <p:nvSpPr>
          <p:cNvPr id="590851" name="Text Box 1">
            <a:extLst>
              <a:ext uri="{FF2B5EF4-FFF2-40B4-BE49-F238E27FC236}">
                <a16:creationId xmlns:a16="http://schemas.microsoft.com/office/drawing/2014/main" xmlns="" id="{87E1968A-1405-E64F-8852-4C5F5C82E28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0852" name="Text Box 2">
            <a:extLst>
              <a:ext uri="{FF2B5EF4-FFF2-40B4-BE49-F238E27FC236}">
                <a16:creationId xmlns:a16="http://schemas.microsoft.com/office/drawing/2014/main" xmlns="" id="{ADD27E59-FB97-364B-A2C2-0601176EB2F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70396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2898" name="Rectangle 6">
            <a:extLst>
              <a:ext uri="{FF2B5EF4-FFF2-40B4-BE49-F238E27FC236}">
                <a16:creationId xmlns:a16="http://schemas.microsoft.com/office/drawing/2014/main" xmlns="" id="{9BBC6BD7-72F4-E84A-A608-96B141586C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5CEB2BA-BD56-8449-884B-A0E6EE549DC2}" type="slidenum">
              <a:rPr lang="pl-PL" altLang="en-US" sz="1400" smtClean="0"/>
              <a:pPr>
                <a:spcBef>
                  <a:spcPct val="0"/>
                </a:spcBef>
              </a:pPr>
              <a:t>45</a:t>
            </a:fld>
            <a:endParaRPr lang="pl-PL" altLang="en-US" sz="1400"/>
          </a:p>
        </p:txBody>
      </p:sp>
      <p:sp>
        <p:nvSpPr>
          <p:cNvPr id="592899" name="Text Box 1">
            <a:extLst>
              <a:ext uri="{FF2B5EF4-FFF2-40B4-BE49-F238E27FC236}">
                <a16:creationId xmlns:a16="http://schemas.microsoft.com/office/drawing/2014/main" xmlns="" id="{E09ABAE9-BAE2-C148-B4A9-AD53ABB2DD3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2900" name="Text Box 2">
            <a:extLst>
              <a:ext uri="{FF2B5EF4-FFF2-40B4-BE49-F238E27FC236}">
                <a16:creationId xmlns:a16="http://schemas.microsoft.com/office/drawing/2014/main" xmlns="" id="{C3F9D4E9-FFD0-554B-8C2E-7FD3F72A918E}"/>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3321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4946" name="Rectangle 6">
            <a:extLst>
              <a:ext uri="{FF2B5EF4-FFF2-40B4-BE49-F238E27FC236}">
                <a16:creationId xmlns:a16="http://schemas.microsoft.com/office/drawing/2014/main" xmlns="" id="{B16FBCFA-9F9F-F643-BFA0-AA2C6849CAA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1EAD189-5840-9B47-8792-6C2FB98860D4}" type="slidenum">
              <a:rPr lang="pl-PL" altLang="en-US" sz="1400" smtClean="0"/>
              <a:pPr>
                <a:spcBef>
                  <a:spcPct val="0"/>
                </a:spcBef>
              </a:pPr>
              <a:t>46</a:t>
            </a:fld>
            <a:endParaRPr lang="pl-PL" altLang="en-US" sz="1400"/>
          </a:p>
        </p:txBody>
      </p:sp>
      <p:sp>
        <p:nvSpPr>
          <p:cNvPr id="594947" name="Text Box 1">
            <a:extLst>
              <a:ext uri="{FF2B5EF4-FFF2-40B4-BE49-F238E27FC236}">
                <a16:creationId xmlns:a16="http://schemas.microsoft.com/office/drawing/2014/main" xmlns="" id="{AB45990E-CED4-6044-876D-95A3B70FD0D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4948" name="Text Box 2">
            <a:extLst>
              <a:ext uri="{FF2B5EF4-FFF2-40B4-BE49-F238E27FC236}">
                <a16:creationId xmlns:a16="http://schemas.microsoft.com/office/drawing/2014/main" xmlns="" id="{73458640-807C-C845-AC82-FD050BB1EFD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33890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6994" name="Rectangle 6">
            <a:extLst>
              <a:ext uri="{FF2B5EF4-FFF2-40B4-BE49-F238E27FC236}">
                <a16:creationId xmlns:a16="http://schemas.microsoft.com/office/drawing/2014/main" xmlns="" id="{AD8F1B0D-A75D-0540-8E11-A07CF644A3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566F01F-F169-6544-9802-2C67282BF860}" type="slidenum">
              <a:rPr lang="pl-PL" altLang="en-US" sz="1400" smtClean="0"/>
              <a:pPr>
                <a:spcBef>
                  <a:spcPct val="0"/>
                </a:spcBef>
              </a:pPr>
              <a:t>47</a:t>
            </a:fld>
            <a:endParaRPr lang="pl-PL" altLang="en-US" sz="1400"/>
          </a:p>
        </p:txBody>
      </p:sp>
      <p:sp>
        <p:nvSpPr>
          <p:cNvPr id="596995" name="Text Box 1">
            <a:extLst>
              <a:ext uri="{FF2B5EF4-FFF2-40B4-BE49-F238E27FC236}">
                <a16:creationId xmlns:a16="http://schemas.microsoft.com/office/drawing/2014/main" xmlns="" id="{04E69B9C-7A88-684F-885B-95F3B035C12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6996" name="Text Box 2">
            <a:extLst>
              <a:ext uri="{FF2B5EF4-FFF2-40B4-BE49-F238E27FC236}">
                <a16:creationId xmlns:a16="http://schemas.microsoft.com/office/drawing/2014/main" xmlns="" id="{222D7E6A-D3CA-8149-A494-2B291FFF6FF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172327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9042" name="Rectangle 6">
            <a:extLst>
              <a:ext uri="{FF2B5EF4-FFF2-40B4-BE49-F238E27FC236}">
                <a16:creationId xmlns:a16="http://schemas.microsoft.com/office/drawing/2014/main" xmlns="" id="{398BB96C-DC24-BC41-8736-3D02D6AE27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8AB4012-E4A6-8A4C-89C8-5326F6EBD5C2}" type="slidenum">
              <a:rPr lang="pl-PL" altLang="en-US" sz="1400" smtClean="0"/>
              <a:pPr>
                <a:spcBef>
                  <a:spcPct val="0"/>
                </a:spcBef>
              </a:pPr>
              <a:t>48</a:t>
            </a:fld>
            <a:endParaRPr lang="pl-PL" altLang="en-US" sz="1400"/>
          </a:p>
        </p:txBody>
      </p:sp>
      <p:sp>
        <p:nvSpPr>
          <p:cNvPr id="599043" name="Text Box 1">
            <a:extLst>
              <a:ext uri="{FF2B5EF4-FFF2-40B4-BE49-F238E27FC236}">
                <a16:creationId xmlns:a16="http://schemas.microsoft.com/office/drawing/2014/main" xmlns="" id="{D68E11FD-69BD-594E-8828-F857CB9256DA}"/>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9044" name="Text Box 2">
            <a:extLst>
              <a:ext uri="{FF2B5EF4-FFF2-40B4-BE49-F238E27FC236}">
                <a16:creationId xmlns:a16="http://schemas.microsoft.com/office/drawing/2014/main" xmlns="" id="{9D04030E-A123-884F-9FCC-0B65C9A4EA4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59580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1090" name="Rectangle 6">
            <a:extLst>
              <a:ext uri="{FF2B5EF4-FFF2-40B4-BE49-F238E27FC236}">
                <a16:creationId xmlns:a16="http://schemas.microsoft.com/office/drawing/2014/main" xmlns="" id="{90C76B34-A5AA-B643-884A-47E6D02E97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F4C1221-C24A-4B41-90DC-1197ED5D5A3F}" type="slidenum">
              <a:rPr lang="pl-PL" altLang="en-US" sz="1400" smtClean="0"/>
              <a:pPr>
                <a:spcBef>
                  <a:spcPct val="0"/>
                </a:spcBef>
              </a:pPr>
              <a:t>49</a:t>
            </a:fld>
            <a:endParaRPr lang="pl-PL" altLang="en-US" sz="1400"/>
          </a:p>
        </p:txBody>
      </p:sp>
      <p:sp>
        <p:nvSpPr>
          <p:cNvPr id="601091" name="Text Box 1">
            <a:extLst>
              <a:ext uri="{FF2B5EF4-FFF2-40B4-BE49-F238E27FC236}">
                <a16:creationId xmlns:a16="http://schemas.microsoft.com/office/drawing/2014/main" xmlns="" id="{4775B9F0-DA05-8D40-ABD5-DC8A3E093F7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1092" name="Text Box 2">
            <a:extLst>
              <a:ext uri="{FF2B5EF4-FFF2-40B4-BE49-F238E27FC236}">
                <a16:creationId xmlns:a16="http://schemas.microsoft.com/office/drawing/2014/main" xmlns="" id="{C21C946C-3A70-3C4D-AF1C-64380A9FBF5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DejaVu Sans Condensed" panose="020B0606030804020204" pitchFamily="34" charset="2"/>
                <a:ea typeface="DejaVu Sans Condensed" panose="020B0606030804020204" pitchFamily="34" charset="2"/>
                <a:cs typeface="DejaVu Sans Condensed" panose="020B0606030804020204" pitchFamily="34" charset="2"/>
              </a:rPr>
              <a:t>The right-hand box has the image and text grouped together.  So you must double click on the text to translate it.</a:t>
            </a:r>
          </a:p>
        </p:txBody>
      </p:sp>
    </p:spTree>
    <p:extLst>
      <p:ext uri="{BB962C8B-B14F-4D97-AF65-F5344CB8AC3E}">
        <p14:creationId xmlns:p14="http://schemas.microsoft.com/office/powerpoint/2010/main" val="2618759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Shape 1113">
            <a:extLst>
              <a:ext uri="{FF2B5EF4-FFF2-40B4-BE49-F238E27FC236}">
                <a16:creationId xmlns:a16="http://schemas.microsoft.com/office/drawing/2014/main" xmlns="" id="{8FF6F93A-7681-EB4C-8E08-1E051BD997B8}"/>
              </a:ext>
            </a:extLst>
          </p:cNvPr>
          <p:cNvSpPr>
            <a:spLocks noGrp="1" noRot="1" noChangeAspect="1" noChangeArrowheads="1" noTextEdit="1"/>
          </p:cNvSpPr>
          <p:nvPr>
            <p:ph type="sldImg"/>
          </p:nvPr>
        </p:nvSpPr>
        <p:spPr>
          <a:xfrm>
            <a:off x="381000" y="685800"/>
            <a:ext cx="6096000" cy="3429000"/>
          </a:xfrm>
        </p:spPr>
      </p:sp>
      <p:sp>
        <p:nvSpPr>
          <p:cNvPr id="1114" name="Shape 1114">
            <a:extLst>
              <a:ext uri="{FF2B5EF4-FFF2-40B4-BE49-F238E27FC236}">
                <a16:creationId xmlns:a16="http://schemas.microsoft.com/office/drawing/2014/main" xmlns="" id="{2172DA54-FEEC-7744-B68F-59F6F8706DED}"/>
              </a:ext>
            </a:extLst>
          </p:cNvPr>
          <p:cNvSpPr>
            <a:spLocks noGrp="1"/>
          </p:cNvSpPr>
          <p:nvPr>
            <p:ph type="body" sz="quarter" idx="1"/>
          </p:nvPr>
        </p:nvSpPr>
        <p:spPr/>
        <p:txBody>
          <a:bodyPr/>
          <a:lstStyle>
            <a:lvl1pPr defTabSz="914400">
              <a:buClr>
                <a:srgbClr val="000000"/>
              </a:buClr>
              <a:defRPr sz="3600">
                <a:uFill>
                  <a:solidFill>
                    <a:srgbClr val="000000"/>
                  </a:solidFill>
                </a:uFill>
                <a:latin typeface="DejaVu Sans Condensed"/>
                <a:ea typeface="DejaVu Sans Condensed"/>
                <a:cs typeface="DejaVu Sans Condensed"/>
                <a:sym typeface="DejaVu Sans Condensed"/>
              </a:defRPr>
            </a:lvl1pPr>
          </a:lstStyle>
          <a:p>
            <a:pPr>
              <a:defRPr/>
            </a:pPr>
            <a:r>
              <a:t>1 min, Mar 2017</a:t>
            </a:r>
          </a:p>
        </p:txBody>
      </p:sp>
    </p:spTree>
    <p:extLst>
      <p:ext uri="{BB962C8B-B14F-4D97-AF65-F5344CB8AC3E}">
        <p14:creationId xmlns:p14="http://schemas.microsoft.com/office/powerpoint/2010/main" val="23862779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3138" name="Rectangle 6">
            <a:extLst>
              <a:ext uri="{FF2B5EF4-FFF2-40B4-BE49-F238E27FC236}">
                <a16:creationId xmlns:a16="http://schemas.microsoft.com/office/drawing/2014/main" xmlns="" id="{1711CD1A-57CF-8A4E-AA9B-E1E30144317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81A85B9-E105-6E40-AD31-BAB9D36BD273}" type="slidenum">
              <a:rPr lang="pl-PL" altLang="en-US" sz="1400" smtClean="0"/>
              <a:pPr>
                <a:spcBef>
                  <a:spcPct val="0"/>
                </a:spcBef>
              </a:pPr>
              <a:t>50</a:t>
            </a:fld>
            <a:endParaRPr lang="pl-PL" altLang="en-US" sz="1400"/>
          </a:p>
        </p:txBody>
      </p:sp>
      <p:sp>
        <p:nvSpPr>
          <p:cNvPr id="603139" name="Text Box 1">
            <a:extLst>
              <a:ext uri="{FF2B5EF4-FFF2-40B4-BE49-F238E27FC236}">
                <a16:creationId xmlns:a16="http://schemas.microsoft.com/office/drawing/2014/main" xmlns="" id="{92F66641-E39B-4740-857A-A348A974673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3140" name="Text Box 2">
            <a:extLst>
              <a:ext uri="{FF2B5EF4-FFF2-40B4-BE49-F238E27FC236}">
                <a16:creationId xmlns:a16="http://schemas.microsoft.com/office/drawing/2014/main" xmlns="" id="{2E041EBF-3175-0447-8F96-E5175F585F3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NASB</a:t>
            </a:r>
          </a:p>
        </p:txBody>
      </p:sp>
    </p:spTree>
    <p:extLst>
      <p:ext uri="{BB962C8B-B14F-4D97-AF65-F5344CB8AC3E}">
        <p14:creationId xmlns:p14="http://schemas.microsoft.com/office/powerpoint/2010/main" val="2427324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5186" name="Rectangle 6">
            <a:extLst>
              <a:ext uri="{FF2B5EF4-FFF2-40B4-BE49-F238E27FC236}">
                <a16:creationId xmlns:a16="http://schemas.microsoft.com/office/drawing/2014/main" xmlns="" id="{BB874254-32FD-774E-A89E-02A2BA252BF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1FD8D68-6502-E543-9B84-9C14D3E2F59B}" type="slidenum">
              <a:rPr lang="pl-PL" altLang="en-US" sz="1400" smtClean="0"/>
              <a:pPr>
                <a:spcBef>
                  <a:spcPct val="0"/>
                </a:spcBef>
              </a:pPr>
              <a:t>51</a:t>
            </a:fld>
            <a:endParaRPr lang="pl-PL" altLang="en-US" sz="1400"/>
          </a:p>
        </p:txBody>
      </p:sp>
      <p:sp>
        <p:nvSpPr>
          <p:cNvPr id="605187" name="Text Box 1">
            <a:extLst>
              <a:ext uri="{FF2B5EF4-FFF2-40B4-BE49-F238E27FC236}">
                <a16:creationId xmlns:a16="http://schemas.microsoft.com/office/drawing/2014/main" xmlns="" id="{705831EE-BCD5-854C-ACA9-01068501D9D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5188" name="Text Box 2">
            <a:extLst>
              <a:ext uri="{FF2B5EF4-FFF2-40B4-BE49-F238E27FC236}">
                <a16:creationId xmlns:a16="http://schemas.microsoft.com/office/drawing/2014/main" xmlns="" id="{F5D6F62F-D766-E84A-95F9-6B843C5FECD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48018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7234" name="Rectangle 6">
            <a:extLst>
              <a:ext uri="{FF2B5EF4-FFF2-40B4-BE49-F238E27FC236}">
                <a16:creationId xmlns:a16="http://schemas.microsoft.com/office/drawing/2014/main" xmlns="" id="{E88C95FE-2D4A-1241-8691-213FF91FC8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3C33230-CBEB-A244-91A3-9219189708BD}" type="slidenum">
              <a:rPr lang="pl-PL" altLang="en-US" sz="1400" smtClean="0"/>
              <a:pPr>
                <a:spcBef>
                  <a:spcPct val="0"/>
                </a:spcBef>
              </a:pPr>
              <a:t>52</a:t>
            </a:fld>
            <a:endParaRPr lang="pl-PL" altLang="en-US" sz="1400"/>
          </a:p>
        </p:txBody>
      </p:sp>
      <p:sp>
        <p:nvSpPr>
          <p:cNvPr id="607235" name="Text Box 1">
            <a:extLst>
              <a:ext uri="{FF2B5EF4-FFF2-40B4-BE49-F238E27FC236}">
                <a16:creationId xmlns:a16="http://schemas.microsoft.com/office/drawing/2014/main" xmlns="" id="{49425766-8A18-F242-879B-5B7E06723E7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7236" name="Text Box 2">
            <a:extLst>
              <a:ext uri="{FF2B5EF4-FFF2-40B4-BE49-F238E27FC236}">
                <a16:creationId xmlns:a16="http://schemas.microsoft.com/office/drawing/2014/main" xmlns="" id="{DF4708AF-20DB-E645-ACEA-8934201D4DA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392372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Rectangle 6">
            <a:extLst>
              <a:ext uri="{FF2B5EF4-FFF2-40B4-BE49-F238E27FC236}">
                <a16:creationId xmlns:a16="http://schemas.microsoft.com/office/drawing/2014/main" xmlns="" id="{5AF3D9ED-D9D4-7A45-895C-C978610F5F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0E48059-4C7D-114B-9787-CD904FE593E2}" type="slidenum">
              <a:rPr lang="pl-PL" altLang="en-US" sz="1400" smtClean="0"/>
              <a:pPr>
                <a:spcBef>
                  <a:spcPct val="0"/>
                </a:spcBef>
              </a:pPr>
              <a:t>53</a:t>
            </a:fld>
            <a:endParaRPr lang="pl-PL" altLang="en-US" sz="1400"/>
          </a:p>
        </p:txBody>
      </p:sp>
      <p:sp>
        <p:nvSpPr>
          <p:cNvPr id="609283" name="Text Box 1">
            <a:extLst>
              <a:ext uri="{FF2B5EF4-FFF2-40B4-BE49-F238E27FC236}">
                <a16:creationId xmlns:a16="http://schemas.microsoft.com/office/drawing/2014/main" xmlns="" id="{16FEAF0C-0F48-7D4C-80E2-1E6994F5229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9284" name="Text Box 2">
            <a:extLst>
              <a:ext uri="{FF2B5EF4-FFF2-40B4-BE49-F238E27FC236}">
                <a16:creationId xmlns:a16="http://schemas.microsoft.com/office/drawing/2014/main" xmlns="" id="{27B7DDF5-D9CE-0D43-ADD0-87F11E45231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7605173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1330" name="Rectangle 6">
            <a:extLst>
              <a:ext uri="{FF2B5EF4-FFF2-40B4-BE49-F238E27FC236}">
                <a16:creationId xmlns:a16="http://schemas.microsoft.com/office/drawing/2014/main" xmlns="" id="{1639E878-F4DE-3340-9DEB-FD10977E1F2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AC7BB0B-5C86-DA40-A4F5-483A12DC259B}" type="slidenum">
              <a:rPr lang="pl-PL" altLang="en-US" sz="1400" smtClean="0"/>
              <a:pPr>
                <a:spcBef>
                  <a:spcPct val="0"/>
                </a:spcBef>
              </a:pPr>
              <a:t>54</a:t>
            </a:fld>
            <a:endParaRPr lang="pl-PL" altLang="en-US" sz="1400"/>
          </a:p>
        </p:txBody>
      </p:sp>
      <p:sp>
        <p:nvSpPr>
          <p:cNvPr id="611331" name="Text Box 1">
            <a:extLst>
              <a:ext uri="{FF2B5EF4-FFF2-40B4-BE49-F238E27FC236}">
                <a16:creationId xmlns:a16="http://schemas.microsoft.com/office/drawing/2014/main" xmlns="" id="{FFE48C17-AA98-8F49-A783-67D933A371C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1332" name="Text Box 2">
            <a:extLst>
              <a:ext uri="{FF2B5EF4-FFF2-40B4-BE49-F238E27FC236}">
                <a16:creationId xmlns:a16="http://schemas.microsoft.com/office/drawing/2014/main" xmlns="" id="{03908969-CA60-6647-A186-99BF070A0DB2}"/>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866557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3378" name="Rectangle 6">
            <a:extLst>
              <a:ext uri="{FF2B5EF4-FFF2-40B4-BE49-F238E27FC236}">
                <a16:creationId xmlns:a16="http://schemas.microsoft.com/office/drawing/2014/main" xmlns="" id="{0A4090C1-C38D-7649-8A3C-5F75FF472A4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D4EA529-8909-0F48-8EC9-8DBE4DD2587E}" type="slidenum">
              <a:rPr lang="pl-PL" altLang="en-US" sz="1400" smtClean="0"/>
              <a:pPr>
                <a:spcBef>
                  <a:spcPct val="0"/>
                </a:spcBef>
              </a:pPr>
              <a:t>55</a:t>
            </a:fld>
            <a:endParaRPr lang="pl-PL" altLang="en-US" sz="1400"/>
          </a:p>
        </p:txBody>
      </p:sp>
      <p:sp>
        <p:nvSpPr>
          <p:cNvPr id="613379" name="Text Box 1">
            <a:extLst>
              <a:ext uri="{FF2B5EF4-FFF2-40B4-BE49-F238E27FC236}">
                <a16:creationId xmlns:a16="http://schemas.microsoft.com/office/drawing/2014/main" xmlns="" id="{FA72F449-B596-3645-A5B4-F38F95FD3C0F}"/>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3380" name="Text Box 2">
            <a:extLst>
              <a:ext uri="{FF2B5EF4-FFF2-40B4-BE49-F238E27FC236}">
                <a16:creationId xmlns:a16="http://schemas.microsoft.com/office/drawing/2014/main" xmlns="" id="{407507ED-488A-A14F-8A82-128247531CB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318314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5426" name="Rectangle 6">
            <a:extLst>
              <a:ext uri="{FF2B5EF4-FFF2-40B4-BE49-F238E27FC236}">
                <a16:creationId xmlns:a16="http://schemas.microsoft.com/office/drawing/2014/main" xmlns="" id="{EB668014-D532-6442-ADD7-93C21CCDF5F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B95E9F4-31E3-CA43-8D45-7FC2C2557244}" type="slidenum">
              <a:rPr lang="pl-PL" altLang="en-US" sz="1400" smtClean="0"/>
              <a:pPr>
                <a:spcBef>
                  <a:spcPct val="0"/>
                </a:spcBef>
              </a:pPr>
              <a:t>56</a:t>
            </a:fld>
            <a:endParaRPr lang="pl-PL" altLang="en-US" sz="1400"/>
          </a:p>
        </p:txBody>
      </p:sp>
      <p:sp>
        <p:nvSpPr>
          <p:cNvPr id="615427" name="Text Box 1">
            <a:extLst>
              <a:ext uri="{FF2B5EF4-FFF2-40B4-BE49-F238E27FC236}">
                <a16:creationId xmlns:a16="http://schemas.microsoft.com/office/drawing/2014/main" xmlns="" id="{64DDD4C2-7675-FD4F-922B-99CD5A9B43E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5428" name="Text Box 2">
            <a:extLst>
              <a:ext uri="{FF2B5EF4-FFF2-40B4-BE49-F238E27FC236}">
                <a16:creationId xmlns:a16="http://schemas.microsoft.com/office/drawing/2014/main" xmlns="" id="{30F4ABF3-FC1E-E04C-8435-247135465B4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54281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7474" name="Rectangle 6">
            <a:extLst>
              <a:ext uri="{FF2B5EF4-FFF2-40B4-BE49-F238E27FC236}">
                <a16:creationId xmlns:a16="http://schemas.microsoft.com/office/drawing/2014/main" xmlns="" id="{8D25F7F3-F4C3-8C49-8B15-C4C06316B1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F20A839-9D33-C84C-B984-3216657D10FA}" type="slidenum">
              <a:rPr lang="pl-PL" altLang="en-US" sz="1400" smtClean="0"/>
              <a:pPr>
                <a:spcBef>
                  <a:spcPct val="0"/>
                </a:spcBef>
              </a:pPr>
              <a:t>57</a:t>
            </a:fld>
            <a:endParaRPr lang="pl-PL" altLang="en-US" sz="1400"/>
          </a:p>
        </p:txBody>
      </p:sp>
      <p:sp>
        <p:nvSpPr>
          <p:cNvPr id="617475" name="Text Box 1">
            <a:extLst>
              <a:ext uri="{FF2B5EF4-FFF2-40B4-BE49-F238E27FC236}">
                <a16:creationId xmlns:a16="http://schemas.microsoft.com/office/drawing/2014/main" xmlns="" id="{854D273C-3109-6D45-8FB1-87F210F3346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7476" name="Text Box 2">
            <a:extLst>
              <a:ext uri="{FF2B5EF4-FFF2-40B4-BE49-F238E27FC236}">
                <a16:creationId xmlns:a16="http://schemas.microsoft.com/office/drawing/2014/main" xmlns="" id="{FD25367F-3EA0-404D-8EA0-0BD1ED7CC8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Picture from Dinosaur National Monument (national park) in Utah &amp; Colorado</a:t>
            </a:r>
          </a:p>
        </p:txBody>
      </p:sp>
    </p:spTree>
    <p:extLst>
      <p:ext uri="{BB962C8B-B14F-4D97-AF65-F5344CB8AC3E}">
        <p14:creationId xmlns:p14="http://schemas.microsoft.com/office/powerpoint/2010/main" val="2826934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9522" name="Rectangle 6">
            <a:extLst>
              <a:ext uri="{FF2B5EF4-FFF2-40B4-BE49-F238E27FC236}">
                <a16:creationId xmlns:a16="http://schemas.microsoft.com/office/drawing/2014/main" xmlns="" id="{4988BBD0-E8DB-2046-BAAE-C859925223C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57ECFD6-F930-C64C-851D-C40CFE9E6A7E}" type="slidenum">
              <a:rPr lang="pl-PL" altLang="en-US" sz="1400" smtClean="0"/>
              <a:pPr>
                <a:spcBef>
                  <a:spcPct val="0"/>
                </a:spcBef>
              </a:pPr>
              <a:t>58</a:t>
            </a:fld>
            <a:endParaRPr lang="pl-PL" altLang="en-US" sz="1400"/>
          </a:p>
        </p:txBody>
      </p:sp>
      <p:sp>
        <p:nvSpPr>
          <p:cNvPr id="619523" name="Text Box 1">
            <a:extLst>
              <a:ext uri="{FF2B5EF4-FFF2-40B4-BE49-F238E27FC236}">
                <a16:creationId xmlns:a16="http://schemas.microsoft.com/office/drawing/2014/main" xmlns="" id="{2512C449-F7BE-724F-B29C-5DD9BF5335F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9524" name="Text Box 2">
            <a:extLst>
              <a:ext uri="{FF2B5EF4-FFF2-40B4-BE49-F238E27FC236}">
                <a16:creationId xmlns:a16="http://schemas.microsoft.com/office/drawing/2014/main" xmlns="" id="{C811BE31-E7C3-F14E-A0D5-36AD974DE19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lnSpc>
                <a:spcPct val="117000"/>
              </a:lnSpc>
              <a:spcBef>
                <a:spcPct val="0"/>
              </a:spcBef>
              <a:tabLst>
                <a:tab pos="723900" algn="l"/>
                <a:tab pos="1447800" algn="l"/>
                <a:tab pos="2171700" algn="l"/>
                <a:tab pos="2895600" algn="l"/>
                <a:tab pos="3619500" algn="l"/>
                <a:tab pos="4343400" algn="l"/>
              </a:tabLst>
            </a:pPr>
            <a:r>
              <a:rPr lang="pl-PL" altLang="en-US" sz="2000">
                <a:latin typeface="Helvetica Neue" panose="02000503000000020004" pitchFamily="2" charset="0"/>
                <a:ea typeface="Helvetica Neue" panose="02000503000000020004" pitchFamily="2" charset="0"/>
                <a:cs typeface="Helvetica Neue" panose="02000503000000020004" pitchFamily="2" charset="0"/>
              </a:rPr>
              <a:t>Layer “Fossil Record”</a:t>
            </a:r>
          </a:p>
        </p:txBody>
      </p:sp>
    </p:spTree>
    <p:extLst>
      <p:ext uri="{BB962C8B-B14F-4D97-AF65-F5344CB8AC3E}">
        <p14:creationId xmlns:p14="http://schemas.microsoft.com/office/powerpoint/2010/main" val="277357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1570" name="Rectangle 6">
            <a:extLst>
              <a:ext uri="{FF2B5EF4-FFF2-40B4-BE49-F238E27FC236}">
                <a16:creationId xmlns:a16="http://schemas.microsoft.com/office/drawing/2014/main" xmlns="" id="{03A2A9EB-6729-9644-9C28-4B88C843B53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4CC6A50-E42D-6544-8777-4A1EA135EE5B}" type="slidenum">
              <a:rPr lang="pl-PL" altLang="en-US" sz="1400" smtClean="0"/>
              <a:pPr>
                <a:spcBef>
                  <a:spcPct val="0"/>
                </a:spcBef>
              </a:pPr>
              <a:t>59</a:t>
            </a:fld>
            <a:endParaRPr lang="pl-PL" altLang="en-US" sz="1400"/>
          </a:p>
        </p:txBody>
      </p:sp>
      <p:sp>
        <p:nvSpPr>
          <p:cNvPr id="621571" name="Text Box 1">
            <a:extLst>
              <a:ext uri="{FF2B5EF4-FFF2-40B4-BE49-F238E27FC236}">
                <a16:creationId xmlns:a16="http://schemas.microsoft.com/office/drawing/2014/main" xmlns="" id="{1DE9C130-A29C-1244-889F-83929033E26C}"/>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1572" name="Text Box 2">
            <a:extLst>
              <a:ext uri="{FF2B5EF4-FFF2-40B4-BE49-F238E27FC236}">
                <a16:creationId xmlns:a16="http://schemas.microsoft.com/office/drawing/2014/main" xmlns="" id="{A923125C-CEC4-3D4B-9AAB-5969473A2BF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75312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Shape 1113">
            <a:extLst>
              <a:ext uri="{FF2B5EF4-FFF2-40B4-BE49-F238E27FC236}">
                <a16:creationId xmlns:a16="http://schemas.microsoft.com/office/drawing/2014/main" xmlns="" id="{350A29FC-1A65-FF44-A3E2-33C92BCF9336}"/>
              </a:ext>
            </a:extLst>
          </p:cNvPr>
          <p:cNvSpPr>
            <a:spLocks noGrp="1" noRot="1" noChangeAspect="1" noChangeArrowheads="1" noTextEdit="1"/>
          </p:cNvSpPr>
          <p:nvPr>
            <p:ph type="sldImg"/>
          </p:nvPr>
        </p:nvSpPr>
        <p:spPr>
          <a:xfrm>
            <a:off x="381000" y="685800"/>
            <a:ext cx="6096000" cy="3429000"/>
          </a:xfrm>
        </p:spPr>
      </p:sp>
      <p:sp>
        <p:nvSpPr>
          <p:cNvPr id="1114" name="Shape 1114">
            <a:extLst>
              <a:ext uri="{FF2B5EF4-FFF2-40B4-BE49-F238E27FC236}">
                <a16:creationId xmlns:a16="http://schemas.microsoft.com/office/drawing/2014/main" xmlns="" id="{F95EA4C4-1748-4747-932C-9FFD6FCF8DB9}"/>
              </a:ext>
            </a:extLst>
          </p:cNvPr>
          <p:cNvSpPr>
            <a:spLocks noGrp="1"/>
          </p:cNvSpPr>
          <p:nvPr>
            <p:ph type="body" sz="quarter" idx="1"/>
          </p:nvPr>
        </p:nvSpPr>
        <p:spPr/>
        <p:txBody>
          <a:bodyPr/>
          <a:lstStyle>
            <a:lvl1pPr defTabSz="914400">
              <a:buClr>
                <a:srgbClr val="000000"/>
              </a:buClr>
              <a:defRPr sz="3600">
                <a:uFill>
                  <a:solidFill>
                    <a:srgbClr val="000000"/>
                  </a:solidFill>
                </a:uFill>
                <a:latin typeface="DejaVu Sans Condensed"/>
                <a:ea typeface="DejaVu Sans Condensed"/>
                <a:cs typeface="DejaVu Sans Condensed"/>
                <a:sym typeface="DejaVu Sans Condensed"/>
              </a:defRPr>
            </a:lvl1pPr>
          </a:lstStyle>
          <a:p>
            <a:pPr>
              <a:defRPr/>
            </a:pPr>
            <a:r>
              <a:rPr lang="en-US" dirty="0"/>
              <a:t>Jan 2018</a:t>
            </a:r>
            <a:endParaRPr dirty="0"/>
          </a:p>
        </p:txBody>
      </p:sp>
    </p:spTree>
    <p:extLst>
      <p:ext uri="{BB962C8B-B14F-4D97-AF65-F5344CB8AC3E}">
        <p14:creationId xmlns:p14="http://schemas.microsoft.com/office/powerpoint/2010/main" val="1734589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3618" name="Rectangle 6">
            <a:extLst>
              <a:ext uri="{FF2B5EF4-FFF2-40B4-BE49-F238E27FC236}">
                <a16:creationId xmlns:a16="http://schemas.microsoft.com/office/drawing/2014/main" xmlns="" id="{B7BEBE5B-BE3B-4042-B13C-24A83484469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ED97E1F-7AB1-D94B-8E05-041C12C0AE96}" type="slidenum">
              <a:rPr lang="pl-PL" altLang="en-US" sz="1400" smtClean="0"/>
              <a:pPr>
                <a:spcBef>
                  <a:spcPct val="0"/>
                </a:spcBef>
              </a:pPr>
              <a:t>60</a:t>
            </a:fld>
            <a:endParaRPr lang="pl-PL" altLang="en-US" sz="1400"/>
          </a:p>
        </p:txBody>
      </p:sp>
      <p:sp>
        <p:nvSpPr>
          <p:cNvPr id="623619" name="Text Box 1">
            <a:extLst>
              <a:ext uri="{FF2B5EF4-FFF2-40B4-BE49-F238E27FC236}">
                <a16:creationId xmlns:a16="http://schemas.microsoft.com/office/drawing/2014/main" xmlns="" id="{AA27B53A-AD9F-3048-957F-9E3C862EE44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3620" name="Text Box 2">
            <a:extLst>
              <a:ext uri="{FF2B5EF4-FFF2-40B4-BE49-F238E27FC236}">
                <a16:creationId xmlns:a16="http://schemas.microsoft.com/office/drawing/2014/main" xmlns="" id="{104CC587-0698-6246-A789-B4383F7C89E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NASB</a:t>
            </a:r>
          </a:p>
          <a:p>
            <a:pPr marL="215900" indent="-214313" eaLnBrk="1">
              <a:spcBef>
                <a:spcPct val="0"/>
              </a:spcBef>
              <a:tabLst>
                <a:tab pos="723900" algn="l"/>
                <a:tab pos="1447800" algn="l"/>
                <a:tab pos="2171700" algn="l"/>
                <a:tab pos="2895600" algn="l"/>
                <a:tab pos="3619500" algn="l"/>
                <a:tab pos="4343400" algn="l"/>
              </a:tabLst>
            </a:pPr>
            <a:r>
              <a:rPr lang="pl-PL" altLang="en-US" sz="1800">
                <a:cs typeface="Times New Roman" panose="02020603050405020304" pitchFamily="18" charset="0"/>
              </a:rPr>
              <a:t>Animals fossilized in stomach of other animals:</a:t>
            </a:r>
          </a:p>
          <a:p>
            <a:pPr marL="215900" indent="-214313" eaLnBrk="1">
              <a:spcBef>
                <a:spcPct val="0"/>
              </a:spcBef>
              <a:tabLst>
                <a:tab pos="723900" algn="l"/>
                <a:tab pos="1447800" algn="l"/>
                <a:tab pos="2171700" algn="l"/>
                <a:tab pos="2895600" algn="l"/>
                <a:tab pos="3619500" algn="l"/>
                <a:tab pos="4343400" algn="l"/>
              </a:tabLst>
            </a:pPr>
            <a:r>
              <a:rPr lang="pl-PL" altLang="en-US" sz="1800">
                <a:cs typeface="Times New Roman" panose="02020603050405020304" pitchFamily="18" charset="0"/>
              </a:rPr>
              <a:t>From Bodie – here is a link to the </a:t>
            </a:r>
            <a:r>
              <a:rPr lang="pl-PL" altLang="en-US" sz="1800" i="1">
                <a:cs typeface="Times New Roman" panose="02020603050405020304" pitchFamily="18" charset="0"/>
              </a:rPr>
              <a:t>Black Hills Institute of Geological Research</a:t>
            </a:r>
            <a:r>
              <a:rPr lang="pl-PL" altLang="en-US" sz="1800">
                <a:cs typeface="Times New Roman" panose="02020603050405020304" pitchFamily="18" charset="0"/>
              </a:rPr>
              <a:t> that excavated Sue, the T-Rex, which had both parts of an Edmontosaurus (duck-billed dino) and even a couple of Tyranosaurids in the stomach contents too:</a:t>
            </a:r>
            <a:r>
              <a:rPr lang="pl-PL" altLang="en-US" sz="1600">
                <a:cs typeface="Times New Roman" panose="02020603050405020304" pitchFamily="18" charset="0"/>
              </a:rPr>
              <a:t> </a:t>
            </a:r>
          </a:p>
          <a:p>
            <a:pPr marL="215900" indent="-214313" eaLnBrk="1">
              <a:spcBef>
                <a:spcPct val="0"/>
              </a:spcBef>
              <a:tabLst>
                <a:tab pos="723900" algn="l"/>
                <a:tab pos="1447800" algn="l"/>
                <a:tab pos="2171700" algn="l"/>
                <a:tab pos="2895600" algn="l"/>
                <a:tab pos="3619500" algn="l"/>
                <a:tab pos="4343400" algn="l"/>
              </a:tabLst>
            </a:pPr>
            <a:r>
              <a:rPr lang="pl-PL" altLang="en-US" sz="1800">
                <a:solidFill>
                  <a:srgbClr val="042EEE"/>
                </a:solidFill>
                <a:cs typeface="Times New Roman" panose="02020603050405020304" pitchFamily="18" charset="0"/>
                <a:hlinkClick r:id="rId3"/>
              </a:rPr>
              <a:t>http://www.bhigr.com/pages/info/info_sue_3.htm</a:t>
            </a:r>
            <a:r>
              <a:rPr lang="pl-PL" altLang="en-US" sz="1800">
                <a:solidFill>
                  <a:srgbClr val="042EEE"/>
                </a:solidFill>
                <a:cs typeface="Times New Roman" panose="02020603050405020304" pitchFamily="18" charset="0"/>
              </a:rPr>
              <a:t> </a:t>
            </a:r>
          </a:p>
          <a:p>
            <a:pPr marL="215900" indent="-214313" eaLnBrk="1">
              <a:spcBef>
                <a:spcPct val="0"/>
              </a:spcBef>
              <a:tabLst>
                <a:tab pos="723900" algn="l"/>
                <a:tab pos="1447800" algn="l"/>
                <a:tab pos="2171700" algn="l"/>
                <a:tab pos="2895600" algn="l"/>
                <a:tab pos="3619500" algn="l"/>
                <a:tab pos="4343400" algn="l"/>
              </a:tabLst>
            </a:pPr>
            <a:endParaRPr lang="pl-PL" altLang="en-US" sz="160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en-US" sz="1800">
                <a:cs typeface="Times New Roman" panose="02020603050405020304" pitchFamily="18" charset="0"/>
              </a:rPr>
              <a:t>Live Science has also reported that T-Rexes have cannibalized their own: </a:t>
            </a:r>
          </a:p>
          <a:p>
            <a:pPr marL="215900" indent="-214313" eaLnBrk="1">
              <a:spcBef>
                <a:spcPct val="0"/>
              </a:spcBef>
              <a:tabLst>
                <a:tab pos="723900" algn="l"/>
                <a:tab pos="1447800" algn="l"/>
                <a:tab pos="2171700" algn="l"/>
                <a:tab pos="2895600" algn="l"/>
                <a:tab pos="3619500" algn="l"/>
                <a:tab pos="4343400" algn="l"/>
              </a:tabLst>
            </a:pPr>
            <a:r>
              <a:rPr lang="pl-PL" altLang="en-US" sz="1800">
                <a:solidFill>
                  <a:srgbClr val="042EEE"/>
                </a:solidFill>
                <a:cs typeface="Times New Roman" panose="02020603050405020304" pitchFamily="18" charset="0"/>
                <a:hlinkClick r:id="rId4"/>
              </a:rPr>
              <a:t>http://www.livescience.com/10829-gashes-bones-suggest-rex-cannibal.html</a:t>
            </a:r>
            <a:r>
              <a:rPr lang="pl-PL" altLang="en-US" sz="1800">
                <a:solidFill>
                  <a:srgbClr val="042EEE"/>
                </a:solidFill>
                <a:cs typeface="Times New Roman" panose="02020603050405020304" pitchFamily="18" charset="0"/>
              </a:rPr>
              <a:t> </a:t>
            </a:r>
          </a:p>
          <a:p>
            <a:pPr marL="215900" indent="-214313" eaLnBrk="1">
              <a:spcBef>
                <a:spcPct val="0"/>
              </a:spcBef>
              <a:tabLst>
                <a:tab pos="723900" algn="l"/>
                <a:tab pos="1447800" algn="l"/>
                <a:tab pos="2171700" algn="l"/>
                <a:tab pos="2895600" algn="l"/>
                <a:tab pos="3619500" algn="l"/>
                <a:tab pos="4343400" algn="l"/>
              </a:tabLst>
            </a:pPr>
            <a:endParaRPr lang="pl-PL" altLang="en-US" sz="160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en-US" sz="1800">
                <a:cs typeface="Times New Roman" panose="02020603050405020304" pitchFamily="18" charset="0"/>
              </a:rPr>
              <a:t>Here is a PNAS article that discussed the failed attack of a T-Rex on a Hadrosaur but left distinct teethmarks on the hadrosaur. </a:t>
            </a:r>
          </a:p>
          <a:p>
            <a:pPr marL="215900" indent="-214313" eaLnBrk="1">
              <a:spcBef>
                <a:spcPct val="0"/>
              </a:spcBef>
              <a:tabLst>
                <a:tab pos="723900" algn="l"/>
                <a:tab pos="1447800" algn="l"/>
                <a:tab pos="2171700" algn="l"/>
                <a:tab pos="2895600" algn="l"/>
                <a:tab pos="3619500" algn="l"/>
                <a:tab pos="4343400" algn="l"/>
              </a:tabLst>
            </a:pPr>
            <a:r>
              <a:rPr lang="pl-PL" altLang="en-US" sz="1800">
                <a:solidFill>
                  <a:srgbClr val="042EEE"/>
                </a:solidFill>
                <a:cs typeface="Times New Roman" panose="02020603050405020304" pitchFamily="18" charset="0"/>
                <a:hlinkClick r:id="rId5"/>
              </a:rPr>
              <a:t>http://www.pnas.org/content/early/2013/07/10/1216534110.full.pdf</a:t>
            </a:r>
            <a:r>
              <a:rPr lang="pl-PL" altLang="en-US" sz="1800">
                <a:solidFill>
                  <a:srgbClr val="042EEE"/>
                </a:solidFill>
                <a:cs typeface="Times New Roman" panose="02020603050405020304" pitchFamily="18" charset="0"/>
              </a:rPr>
              <a:t>  </a:t>
            </a:r>
          </a:p>
          <a:p>
            <a:pPr marL="215900" indent="-214313" eaLnBrk="1">
              <a:spcBef>
                <a:spcPct val="0"/>
              </a:spcBef>
              <a:tabLst>
                <a:tab pos="723900" algn="l"/>
                <a:tab pos="1447800" algn="l"/>
                <a:tab pos="2171700" algn="l"/>
                <a:tab pos="2895600" algn="l"/>
                <a:tab pos="3619500" algn="l"/>
                <a:tab pos="4343400" algn="l"/>
              </a:tabLst>
            </a:pPr>
            <a:endParaRPr lang="pl-PL" altLang="en-US" sz="160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en-US" sz="1800">
                <a:cs typeface="Times New Roman" panose="02020603050405020304" pitchFamily="18" charset="0"/>
              </a:rPr>
              <a:t>A T-rex coprolite was discovered and reported by Dr. Karen Chin and colleagues, (June, 1998 issue of Nature), that a T-Rex had eaten a ceratopsian (Triceratops on this one). Here is the abstract:</a:t>
            </a:r>
          </a:p>
          <a:p>
            <a:pPr marL="215900" indent="-214313" eaLnBrk="1">
              <a:spcBef>
                <a:spcPct val="0"/>
              </a:spcBef>
              <a:tabLst>
                <a:tab pos="723900" algn="l"/>
                <a:tab pos="1447800" algn="l"/>
                <a:tab pos="2171700" algn="l"/>
                <a:tab pos="2895600" algn="l"/>
                <a:tab pos="3619500" algn="l"/>
                <a:tab pos="4343400" algn="l"/>
              </a:tabLst>
            </a:pPr>
            <a:r>
              <a:rPr lang="pl-PL" altLang="en-US" sz="1800">
                <a:solidFill>
                  <a:srgbClr val="042EEE"/>
                </a:solidFill>
                <a:cs typeface="Times New Roman" panose="02020603050405020304" pitchFamily="18" charset="0"/>
                <a:hlinkClick r:id="rId6"/>
              </a:rPr>
              <a:t>http://www.nature.com/nature/journal/v393/n6686/full/393680a0.html</a:t>
            </a:r>
            <a:r>
              <a:rPr lang="pl-PL" altLang="en-US" sz="1800">
                <a:solidFill>
                  <a:srgbClr val="042EEE"/>
                </a:solidFill>
                <a:cs typeface="Times New Roman" panose="02020603050405020304" pitchFamily="18" charset="0"/>
              </a:rPr>
              <a:t> </a:t>
            </a:r>
          </a:p>
        </p:txBody>
      </p:sp>
    </p:spTree>
    <p:extLst>
      <p:ext uri="{BB962C8B-B14F-4D97-AF65-F5344CB8AC3E}">
        <p14:creationId xmlns:p14="http://schemas.microsoft.com/office/powerpoint/2010/main" val="8277845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5666" name="Rectangle 6">
            <a:extLst>
              <a:ext uri="{FF2B5EF4-FFF2-40B4-BE49-F238E27FC236}">
                <a16:creationId xmlns:a16="http://schemas.microsoft.com/office/drawing/2014/main" xmlns="" id="{FE46A486-F6DA-B041-8A0C-E8A446EC920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60512FC-ABFE-7145-8526-5C54955CE238}" type="slidenum">
              <a:rPr lang="pl-PL" altLang="en-US" sz="1400" smtClean="0"/>
              <a:pPr>
                <a:spcBef>
                  <a:spcPct val="0"/>
                </a:spcBef>
              </a:pPr>
              <a:t>61</a:t>
            </a:fld>
            <a:endParaRPr lang="pl-PL" altLang="en-US" sz="1400"/>
          </a:p>
        </p:txBody>
      </p:sp>
      <p:sp>
        <p:nvSpPr>
          <p:cNvPr id="625667" name="Text Box 1">
            <a:extLst>
              <a:ext uri="{FF2B5EF4-FFF2-40B4-BE49-F238E27FC236}">
                <a16:creationId xmlns:a16="http://schemas.microsoft.com/office/drawing/2014/main" xmlns="" id="{17862BC4-D39E-EF41-8F84-DE90B7A9B2A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5668" name="Text Box 2">
            <a:extLst>
              <a:ext uri="{FF2B5EF4-FFF2-40B4-BE49-F238E27FC236}">
                <a16:creationId xmlns:a16="http://schemas.microsoft.com/office/drawing/2014/main" xmlns="" id="{801BFC65-8659-3D44-A46C-1AA2D277A01D}"/>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45712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7714" name="Rectangle 6">
            <a:extLst>
              <a:ext uri="{FF2B5EF4-FFF2-40B4-BE49-F238E27FC236}">
                <a16:creationId xmlns:a16="http://schemas.microsoft.com/office/drawing/2014/main" xmlns="" id="{A767C0AB-53F9-EB41-8B69-D8E1F8701CB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3687D94-9740-F44F-B94D-9A8C67676C54}" type="slidenum">
              <a:rPr lang="pl-PL" altLang="en-US" sz="1400" smtClean="0"/>
              <a:pPr>
                <a:spcBef>
                  <a:spcPct val="0"/>
                </a:spcBef>
              </a:pPr>
              <a:t>62</a:t>
            </a:fld>
            <a:endParaRPr lang="pl-PL" altLang="en-US" sz="1400"/>
          </a:p>
        </p:txBody>
      </p:sp>
      <p:sp>
        <p:nvSpPr>
          <p:cNvPr id="627715" name="Text Box 1">
            <a:extLst>
              <a:ext uri="{FF2B5EF4-FFF2-40B4-BE49-F238E27FC236}">
                <a16:creationId xmlns:a16="http://schemas.microsoft.com/office/drawing/2014/main" xmlns="" id="{013BFC05-C9AA-564E-898A-E2485DF0507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7716" name="Text Box 2">
            <a:extLst>
              <a:ext uri="{FF2B5EF4-FFF2-40B4-BE49-F238E27FC236}">
                <a16:creationId xmlns:a16="http://schemas.microsoft.com/office/drawing/2014/main" xmlns="" id="{57DC436A-73A5-FF4F-94A1-B42DC0F2B2D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87320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6">
            <a:extLst>
              <a:ext uri="{FF2B5EF4-FFF2-40B4-BE49-F238E27FC236}">
                <a16:creationId xmlns:a16="http://schemas.microsoft.com/office/drawing/2014/main" xmlns="" id="{CE32EDE4-532E-D145-9F44-3EF3E251AC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0F879B0-A78C-6B41-B114-FEF31816C2B3}" type="slidenum">
              <a:rPr lang="pl-PL" altLang="en-US" sz="1400" smtClean="0"/>
              <a:pPr>
                <a:spcBef>
                  <a:spcPct val="0"/>
                </a:spcBef>
              </a:pPr>
              <a:t>63</a:t>
            </a:fld>
            <a:endParaRPr lang="pl-PL" altLang="en-US" sz="1400"/>
          </a:p>
        </p:txBody>
      </p:sp>
      <p:sp>
        <p:nvSpPr>
          <p:cNvPr id="629763" name="Text Box 1">
            <a:extLst>
              <a:ext uri="{FF2B5EF4-FFF2-40B4-BE49-F238E27FC236}">
                <a16:creationId xmlns:a16="http://schemas.microsoft.com/office/drawing/2014/main" xmlns="" id="{4A6DD3FB-B5A6-3E4C-BDDF-3BD6891565B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9764" name="Text Box 2">
            <a:extLst>
              <a:ext uri="{FF2B5EF4-FFF2-40B4-BE49-F238E27FC236}">
                <a16:creationId xmlns:a16="http://schemas.microsoft.com/office/drawing/2014/main" xmlns="" id="{7954566F-D9D9-BE47-ABA4-9F0D0E91035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cs typeface="Times New Roman" panose="02020603050405020304" pitchFamily="18" charset="0"/>
              </a:rPr>
              <a:t>Wilson N. Stewart and Gar W. Rothwell, </a:t>
            </a:r>
            <a:r>
              <a:rPr lang="pl-PL" altLang="en-US" i="1">
                <a:cs typeface="Times New Roman" panose="02020603050405020304" pitchFamily="18" charset="0"/>
              </a:rPr>
              <a:t>Paleobotany and the Evolution of Plants</a:t>
            </a:r>
            <a:r>
              <a:rPr lang="pl-PL" altLang="en-US">
                <a:cs typeface="Times New Roman" panose="02020603050405020304" pitchFamily="18" charset="0"/>
              </a:rPr>
              <a:t> (Cambridge, UK: Cambridge University Press, 1993), pp. 172-176. It shows fossilized thorny plants (</a:t>
            </a:r>
            <a:r>
              <a:rPr lang="pl-PL" altLang="en-US" i="1">
                <a:cs typeface="Times New Roman" panose="02020603050405020304" pitchFamily="18" charset="0"/>
              </a:rPr>
              <a:t>Psilophyton crenulatum</a:t>
            </a:r>
            <a:r>
              <a:rPr lang="pl-PL" altLang="en-US">
                <a:cs typeface="Times New Roman" panose="02020603050405020304" pitchFamily="18" charset="0"/>
              </a:rPr>
              <a:t>) found in the Devonian formation, which the evolutionists date at 345–395 million years BP (before present).</a:t>
            </a:r>
          </a:p>
          <a:p>
            <a:pPr marL="215900" indent="-214313" eaLnBrk="1">
              <a:spcBef>
                <a:spcPct val="0"/>
              </a:spcBef>
              <a:tabLst>
                <a:tab pos="723900" algn="l"/>
                <a:tab pos="1447800" algn="l"/>
                <a:tab pos="2171700" algn="l"/>
                <a:tab pos="2895600" algn="l"/>
                <a:tab pos="3619500" algn="l"/>
                <a:tab pos="4343400" algn="l"/>
              </a:tabLst>
            </a:pPr>
            <a:r>
              <a:rPr lang="pl-PL" altLang="en-US" sz="1800">
                <a:latin typeface="DejaVu Sans Condensed" panose="020B0606030804020204" pitchFamily="34" charset="2"/>
                <a:ea typeface="DejaVu Sans Condensed" panose="020B0606030804020204" pitchFamily="34" charset="2"/>
                <a:cs typeface="DejaVu Sans Condensed" panose="020B0606030804020204" pitchFamily="34" charset="2"/>
              </a:rPr>
              <a:t>There are </a:t>
            </a:r>
            <a:r>
              <a:rPr lang="pl-PL" altLang="en-US" sz="1800" b="1">
                <a:latin typeface="DejaVu Sans Condensed" panose="020B0606030804020204" pitchFamily="34" charset="2"/>
                <a:ea typeface="DejaVu Sans Condensed" panose="020B0606030804020204" pitchFamily="34" charset="2"/>
                <a:cs typeface="DejaVu Sans Condensed" panose="020B0606030804020204" pitchFamily="34" charset="2"/>
              </a:rPr>
              <a:t>cactus fossils</a:t>
            </a:r>
            <a:r>
              <a:rPr lang="pl-PL" altLang="en-US" sz="1800">
                <a:latin typeface="DejaVu Sans Condensed" panose="020B0606030804020204" pitchFamily="34" charset="2"/>
                <a:ea typeface="DejaVu Sans Condensed" panose="020B0606030804020204" pitchFamily="34" charset="2"/>
                <a:cs typeface="DejaVu Sans Condensed" panose="020B0606030804020204" pitchFamily="34" charset="2"/>
              </a:rPr>
              <a:t> in the “Eocene” (“dated” at 35-55 MY) and </a:t>
            </a:r>
            <a:r>
              <a:rPr lang="pl-PL" altLang="en-US" sz="1800" b="1">
                <a:latin typeface="DejaVu Sans Condensed" panose="020B0606030804020204" pitchFamily="34" charset="2"/>
                <a:ea typeface="DejaVu Sans Condensed" panose="020B0606030804020204" pitchFamily="34" charset="2"/>
                <a:cs typeface="DejaVu Sans Condensed" panose="020B0606030804020204" pitchFamily="34" charset="2"/>
              </a:rPr>
              <a:t>rose fossils</a:t>
            </a:r>
            <a:r>
              <a:rPr lang="pl-PL" altLang="en-US" sz="1800">
                <a:latin typeface="DejaVu Sans Condensed" panose="020B0606030804020204" pitchFamily="34" charset="2"/>
                <a:ea typeface="DejaVu Sans Condensed" panose="020B0606030804020204" pitchFamily="34" charset="2"/>
                <a:cs typeface="DejaVu Sans Condensed" panose="020B0606030804020204" pitchFamily="34" charset="2"/>
              </a:rPr>
              <a:t> in the “Miocene” (“dated” at 5-23 MY) and the “Oligocene” (“dated” at 23-35 MY).</a:t>
            </a:r>
          </a:p>
          <a:p>
            <a:pPr marL="215900" indent="-214313" eaLnBrk="1">
              <a:spcBef>
                <a:spcPct val="0"/>
              </a:spcBef>
              <a:tabLst>
                <a:tab pos="723900" algn="l"/>
                <a:tab pos="1447800" algn="l"/>
                <a:tab pos="2171700" algn="l"/>
                <a:tab pos="2895600" algn="l"/>
                <a:tab pos="3619500" algn="l"/>
                <a:tab pos="4343400" algn="l"/>
              </a:tabLst>
            </a:pPr>
            <a:r>
              <a:rPr lang="pl-PL" altLang="en-US" sz="1800">
                <a:latin typeface="DejaVu Sans Condensed" panose="020B0606030804020204" pitchFamily="34" charset="2"/>
                <a:ea typeface="DejaVu Sans Condensed" panose="020B0606030804020204" pitchFamily="34" charset="2"/>
                <a:cs typeface="DejaVu Sans Condensed" panose="020B0606030804020204" pitchFamily="34" charset="2"/>
              </a:rPr>
              <a:t>Documentation in David Catchpoole, “A Thorny Issue,” </a:t>
            </a:r>
            <a:r>
              <a:rPr lang="pl-PL" altLang="en-US" sz="1800">
                <a:latin typeface="DejaVu Sans Condensed Oblique" panose="020B06060303040B0204" pitchFamily="34" charset="0"/>
                <a:cs typeface="DejaVu Sans Condensed Oblique" panose="020B06060303040B0204" pitchFamily="34" charset="0"/>
              </a:rPr>
              <a:t>Creation</a:t>
            </a:r>
            <a:r>
              <a:rPr lang="pl-PL" altLang="en-US" sz="1800">
                <a:latin typeface="DejaVu Sans Condensed" panose="020B0606030804020204" pitchFamily="34" charset="2"/>
                <a:ea typeface="DejaVu Sans Condensed" panose="020B0606030804020204" pitchFamily="34" charset="2"/>
                <a:cs typeface="DejaVu Sans Condensed" panose="020B0606030804020204" pitchFamily="34" charset="2"/>
              </a:rPr>
              <a:t> 34:3 (2012), pp. 52-55.</a:t>
            </a:r>
          </a:p>
        </p:txBody>
      </p:sp>
    </p:spTree>
    <p:extLst>
      <p:ext uri="{BB962C8B-B14F-4D97-AF65-F5344CB8AC3E}">
        <p14:creationId xmlns:p14="http://schemas.microsoft.com/office/powerpoint/2010/main" val="33495490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1810" name="Rectangle 6">
            <a:extLst>
              <a:ext uri="{FF2B5EF4-FFF2-40B4-BE49-F238E27FC236}">
                <a16:creationId xmlns:a16="http://schemas.microsoft.com/office/drawing/2014/main" xmlns="" id="{ABF61C20-CA0E-E74C-B558-F7FC4B34FB5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380165C-924A-BA46-AE37-37F20BCAB228}" type="slidenum">
              <a:rPr lang="pl-PL" altLang="en-US" sz="1400" smtClean="0"/>
              <a:pPr>
                <a:spcBef>
                  <a:spcPct val="0"/>
                </a:spcBef>
              </a:pPr>
              <a:t>64</a:t>
            </a:fld>
            <a:endParaRPr lang="pl-PL" altLang="en-US" sz="1400"/>
          </a:p>
        </p:txBody>
      </p:sp>
      <p:sp>
        <p:nvSpPr>
          <p:cNvPr id="631811" name="Text Box 1">
            <a:extLst>
              <a:ext uri="{FF2B5EF4-FFF2-40B4-BE49-F238E27FC236}">
                <a16:creationId xmlns:a16="http://schemas.microsoft.com/office/drawing/2014/main" xmlns="" id="{037163E3-43BA-D24A-BEF3-870BECF1497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1812" name="Text Box 2">
            <a:extLst>
              <a:ext uri="{FF2B5EF4-FFF2-40B4-BE49-F238E27FC236}">
                <a16:creationId xmlns:a16="http://schemas.microsoft.com/office/drawing/2014/main" xmlns="" id="{37B85115-2F6C-9545-8731-477120CD49E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28600" indent="-2270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John Whitfield, “Dinosaurs got cancer,” </a:t>
            </a:r>
            <a:r>
              <a:rPr lang="pl-PL" altLang="en-US">
                <a:latin typeface="DejaVu Sans Condensed Oblique" panose="020B06060303040B0204" pitchFamily="34" charset="0"/>
                <a:cs typeface="DejaVu Sans Condensed Oblique" panose="020B06060303040B0204" pitchFamily="34" charset="0"/>
              </a:rPr>
              <a:t>Nature</a:t>
            </a: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 21 Oct 2003, </a:t>
            </a:r>
            <a:r>
              <a:rPr lang="pl-PL" altLang="en-US"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http://www.nature.com/news/1998/031020/full/news031020-2.html</a:t>
            </a: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en-US">
                <a:solidFill>
                  <a:srgbClr val="363636"/>
                </a:solidFill>
                <a:latin typeface="Verdana" panose="020B0604030504040204" pitchFamily="34" charset="0"/>
                <a:ea typeface="Verdana" panose="020B0604030504040204" pitchFamily="34" charset="0"/>
                <a:cs typeface="Verdana" panose="020B0604030504040204" pitchFamily="34" charset="0"/>
              </a:rPr>
              <a:t>doi:10.1038/news031020-2, </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accessed 25 July 2016.</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From the article:</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Many dinosaurs had cancer, researchers have discovered. </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Their tumours were like those of human patients, showing that cancer has been around, essentially unchanged, for a very long time. "Diseases look the same independent of what critter is affected," says radiologist Bruce Rothschild of the Northeastern Ohio Universities College of Medicine in Rootstown.</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Rothschild's team travelled North America with a portable X-ray machine, scanning 10,000 dinosaur vertebrae from more than 700 museum specimens. They looked at such well-known dinosaurs as </a:t>
            </a:r>
            <a:r>
              <a:rPr lang="pl-PL" altLang="en-US">
                <a:solidFill>
                  <a:srgbClr val="363636"/>
                </a:solidFill>
                <a:latin typeface="DejaVu Sans Condensed Oblique" panose="020B06060303040B0204" pitchFamily="34" charset="0"/>
                <a:cs typeface="DejaVu Sans Condensed Oblique" panose="020B06060303040B0204" pitchFamily="34" charset="0"/>
              </a:rPr>
              <a:t>Stegosaurus</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en-US">
                <a:solidFill>
                  <a:srgbClr val="363636"/>
                </a:solidFill>
                <a:latin typeface="DejaVu Sans Condensed Oblique" panose="020B06060303040B0204" pitchFamily="34" charset="0"/>
                <a:cs typeface="DejaVu Sans Condensed Oblique" panose="020B06060303040B0204" pitchFamily="34" charset="0"/>
              </a:rPr>
              <a:t>Triceratops</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and </a:t>
            </a:r>
            <a:r>
              <a:rPr lang="pl-PL" altLang="en-US">
                <a:solidFill>
                  <a:srgbClr val="363636"/>
                </a:solidFill>
                <a:latin typeface="DejaVu Sans Condensed Oblique" panose="020B06060303040B0204" pitchFamily="34" charset="0"/>
                <a:cs typeface="DejaVu Sans Condensed Oblique" panose="020B06060303040B0204" pitchFamily="34" charset="0"/>
              </a:rPr>
              <a:t>Tyrannosaurus</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p>
          <a:p>
            <a:pPr marL="228600" indent="-227013" eaLnBrk="1">
              <a:spcBef>
                <a:spcPct val="0"/>
              </a:spcBef>
              <a:tabLst>
                <a:tab pos="723900" algn="l"/>
                <a:tab pos="1447800" algn="l"/>
                <a:tab pos="2171700" algn="l"/>
                <a:tab pos="2895600" algn="l"/>
                <a:tab pos="3619500" algn="l"/>
                <a:tab pos="4343400" algn="l"/>
              </a:tabLst>
            </a:pPr>
            <a:r>
              <a:rPr lang="pl-PL" altLang="en-US" b="1">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Only one group - the hadrosaurs, or 'duck-billed dinosaurs' - suffered from cancer</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(fn 1). The team found 29 tumours in bones from 97 individuals of this herbivorous group from the Cretaceous period, about 70 million years ago. </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Dinosaur tumours have been mooted before, but this is the first large-scale survey of them. The researchers found that some bones suggested to be cancerous were just poorly healed fractures.</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It's not known for certain what made the hadrosaurs sick, although Rothschild points out that they ate conifers, which are high in carcinogenic chemicals. The structure of their bones also suggests they were warm-blooded, which might have increased their cancer risk.</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"We know very little about dinosaur diseases," says palaeontologist David Norman of the University of Cambridge, UK. "Quite why hadrosaurs should be prone to lesions in their tails is a fascinating, if ultimately unanswerable, question." The animals might have been unusually long-lived, allowing more time for tumours to develop, he suggests.</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The commonest growths were hemangiomas - benign tumours of the blood vessels that are present in about 10% of humans. "If I showed [the dinosaur bones] to a pathologist, he'd make the same diagnosis," says Rothschild.</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The 3.5 metre species </a:t>
            </a:r>
            <a:r>
              <a:rPr lang="pl-PL" altLang="en-US">
                <a:solidFill>
                  <a:srgbClr val="363636"/>
                </a:solidFill>
                <a:latin typeface="DejaVu Sans Condensed Oblique" panose="020B06060303040B0204" pitchFamily="34" charset="0"/>
                <a:cs typeface="DejaVu Sans Condensed Oblique" panose="020B06060303040B0204" pitchFamily="34" charset="0"/>
              </a:rPr>
              <a:t>Edmontosaurus</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was most cancer-prone and was the only one with a malignant tumour. About 3% of its bones contained a lump of some sort.</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Cancers have been found in everything from coral to budgerigars, but their frequency in most species is unknown.</a:t>
            </a:r>
          </a:p>
          <a:p>
            <a:pPr marL="228600" indent="-227013" eaLnBrk="1">
              <a:spcBef>
                <a:spcPct val="0"/>
              </a:spcBef>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Understanding what causes tumours in wild and extinct animals might help us to treat and prevent them in humans, says Rothschild. Studying museum specimens could shed light on how diseases have changed over time, he adds: "Routine X-rays would be very valuable in zoological and human collections."</a:t>
            </a:r>
          </a:p>
          <a:p>
            <a:pPr marL="228600" indent="-227013" eaLnBrk="1">
              <a:spcBef>
                <a:spcPct val="0"/>
              </a:spcBef>
              <a:buFont typeface="Times New Roman" panose="02020603050405020304" pitchFamily="18" charset="0"/>
              <a:buAutoNum type="arabicPeriod"/>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Rothschild, B. M., Tanke, D. H., Helbling, M.II &amp; Martin, L.D.. Epidemiologic study of tumors in dinosaurs. </a:t>
            </a:r>
            <a:r>
              <a:rPr lang="pl-PL" altLang="en-US">
                <a:solidFill>
                  <a:srgbClr val="363636"/>
                </a:solidFill>
                <a:latin typeface="DejaVu Sans Condensed Oblique" panose="020B06060303040B0204" pitchFamily="34" charset="0"/>
                <a:cs typeface="DejaVu Sans Condensed Oblique" panose="020B06060303040B0204" pitchFamily="34" charset="0"/>
              </a:rPr>
              <a:t>Naturwissenschaften</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published online, doi:10.1007/s00114-003-0473-9 (2003).</a:t>
            </a:r>
          </a:p>
          <a:p>
            <a:pPr marL="228600" indent="-227013" eaLnBrk="1">
              <a:spcBef>
                <a:spcPct val="0"/>
              </a:spcBef>
              <a:buClrTx/>
              <a:buSzTx/>
              <a:buFontTx/>
              <a:buNone/>
              <a:tabLst>
                <a:tab pos="723900" algn="l"/>
                <a:tab pos="1447800" algn="l"/>
                <a:tab pos="2171700" algn="l"/>
                <a:tab pos="2895600" algn="l"/>
                <a:tab pos="3619500" algn="l"/>
                <a:tab pos="4343400" algn="l"/>
              </a:tabLst>
            </a:pPr>
            <a:endPar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endParaRP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Also Medical schools are studying dino cancer:</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b="1">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Dinosaur Tumor Studied for Human Cancer Clues</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Heather Whipps</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3 April 2006 </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u="sng">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hlinkClick r:id="rId4"/>
              </a:rPr>
              <a:t>http://www.livescience.com/4013-dinosaur-tumor-studied-human-cancer-clues.html</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accessed 28 April 2011.  The article begins:</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Cancer in dinosaurs and illnesses in other animals are being studied in a groundbreaking new program that combines medical school with the study of natural history.</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Educators hope the effort will produce doctors with a better understanding of why we get sick.</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Despite being millions of years removed from our time and our own species, illnesses in animals like the dinosaurs can shed light on the evolution of human disease, says Christopher Beard, curator and specialist in vertebrate paleontology at Carnegie Museum of Natural History in Pittsburgh. </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"Some diseases that afflict humans today, such as malaria, gout, and cancer, are truly ancient and were handed down to us from our distant ancestors," Beard told </a:t>
            </a:r>
            <a:r>
              <a:rPr lang="pl-PL" altLang="en-US">
                <a:solidFill>
                  <a:srgbClr val="363636"/>
                </a:solidFill>
                <a:latin typeface="DejaVu Sans Condensed Oblique" panose="020B06060303040B0204" pitchFamily="34" charset="0"/>
                <a:cs typeface="DejaVu Sans Condensed Oblique" panose="020B06060303040B0204" pitchFamily="34" charset="0"/>
              </a:rPr>
              <a:t>LiveScience</a:t>
            </a: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 "By studying the distribution of these diseases in other living and fossil organisms, we can gain insights into the nature of these diseases.“</a:t>
            </a:r>
          </a:p>
          <a:p>
            <a:pPr marL="228600" indent="-227013" eaLnBrk="1">
              <a:spcBef>
                <a:spcPct val="0"/>
              </a:spcBef>
              <a:buClrTx/>
              <a:buSzTx/>
              <a:buFontTx/>
              <a:buNone/>
              <a:tabLst>
                <a:tab pos="723900" algn="l"/>
                <a:tab pos="1447800" algn="l"/>
                <a:tab pos="2171700" algn="l"/>
                <a:tab pos="2895600" algn="l"/>
                <a:tab pos="3619500" algn="l"/>
                <a:tab pos="4343400" algn="l"/>
              </a:tabLst>
            </a:pPr>
            <a:r>
              <a:rPr lang="pl-PL" altLang="en-US">
                <a:solidFill>
                  <a:srgbClr val="363636"/>
                </a:solidFill>
                <a:latin typeface="DejaVu Sans Condensed" panose="020B0606030804020204" pitchFamily="34" charset="2"/>
                <a:ea typeface="DejaVu Sans Condensed" panose="020B0606030804020204" pitchFamily="34" charset="2"/>
                <a:cs typeface="DejaVu Sans Condensed" panose="020B0606030804020204" pitchFamily="34" charset="2"/>
              </a:rPr>
              <a:t>Students will now be offered the chance to learn about the history of disease as part of their regular medical school training, the University of Pittsburgh Medical Center announced recently.</a:t>
            </a:r>
          </a:p>
        </p:txBody>
      </p:sp>
    </p:spTree>
    <p:extLst>
      <p:ext uri="{BB962C8B-B14F-4D97-AF65-F5344CB8AC3E}">
        <p14:creationId xmlns:p14="http://schemas.microsoft.com/office/powerpoint/2010/main" val="38165629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3858" name="Rectangle 6">
            <a:extLst>
              <a:ext uri="{FF2B5EF4-FFF2-40B4-BE49-F238E27FC236}">
                <a16:creationId xmlns:a16="http://schemas.microsoft.com/office/drawing/2014/main" xmlns="" id="{517E4CC6-5056-9945-9E77-5D11086A45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F97AB10-2B87-D641-84BC-612C154DAB7B}" type="slidenum">
              <a:rPr lang="pl-PL" altLang="en-US" sz="1400" smtClean="0"/>
              <a:pPr>
                <a:spcBef>
                  <a:spcPct val="0"/>
                </a:spcBef>
              </a:pPr>
              <a:t>65</a:t>
            </a:fld>
            <a:endParaRPr lang="pl-PL" altLang="en-US" sz="1400"/>
          </a:p>
        </p:txBody>
      </p:sp>
      <p:sp>
        <p:nvSpPr>
          <p:cNvPr id="633859" name="Text Box 1">
            <a:extLst>
              <a:ext uri="{FF2B5EF4-FFF2-40B4-BE49-F238E27FC236}">
                <a16:creationId xmlns:a16="http://schemas.microsoft.com/office/drawing/2014/main" xmlns="" id="{CFF5DFC9-A0E8-924E-A00F-D5A9847323A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3860" name="Text Box 2">
            <a:extLst>
              <a:ext uri="{FF2B5EF4-FFF2-40B4-BE49-F238E27FC236}">
                <a16:creationId xmlns:a16="http://schemas.microsoft.com/office/drawing/2014/main" xmlns="" id="{844E3C05-516D-2A41-822A-6AC15C1A538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NASB</a:t>
            </a:r>
          </a:p>
        </p:txBody>
      </p:sp>
    </p:spTree>
    <p:extLst>
      <p:ext uri="{BB962C8B-B14F-4D97-AF65-F5344CB8AC3E}">
        <p14:creationId xmlns:p14="http://schemas.microsoft.com/office/powerpoint/2010/main" val="37587281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5906" name="Rectangle 6">
            <a:extLst>
              <a:ext uri="{FF2B5EF4-FFF2-40B4-BE49-F238E27FC236}">
                <a16:creationId xmlns:a16="http://schemas.microsoft.com/office/drawing/2014/main" xmlns="" id="{0E19C52F-8BCC-9A4E-BC03-8521EEC3960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63BC7AD-8CA0-7A47-9F67-7E6BE147A037}" type="slidenum">
              <a:rPr lang="pl-PL" altLang="en-US" sz="1400" smtClean="0"/>
              <a:pPr>
                <a:spcBef>
                  <a:spcPct val="0"/>
                </a:spcBef>
              </a:pPr>
              <a:t>66</a:t>
            </a:fld>
            <a:endParaRPr lang="pl-PL" altLang="en-US" sz="1400"/>
          </a:p>
        </p:txBody>
      </p:sp>
      <p:sp>
        <p:nvSpPr>
          <p:cNvPr id="635907" name="Text Box 1">
            <a:extLst>
              <a:ext uri="{FF2B5EF4-FFF2-40B4-BE49-F238E27FC236}">
                <a16:creationId xmlns:a16="http://schemas.microsoft.com/office/drawing/2014/main" xmlns="" id="{9C951215-1A27-4649-9DC3-93C5ED12DC9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5908" name="Text Box 2">
            <a:extLst>
              <a:ext uri="{FF2B5EF4-FFF2-40B4-BE49-F238E27FC236}">
                <a16:creationId xmlns:a16="http://schemas.microsoft.com/office/drawing/2014/main" xmlns="" id="{5AFCD777-8B0D-9C43-9BC1-B36EA8C008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Rom. 8:23 uses the same Greek word to say that believers “wait eagerly” for the redemption of our bodies.</a:t>
            </a:r>
          </a:p>
          <a:p>
            <a:pPr marL="215900" indent="-214313" eaLnBrk="1">
              <a:spcBef>
                <a:spcPct val="0"/>
              </a:spcBef>
              <a:tabLst>
                <a:tab pos="723900" algn="l"/>
                <a:tab pos="1447800" algn="l"/>
                <a:tab pos="2171700" algn="l"/>
                <a:tab pos="2895600" algn="l"/>
                <a:tab pos="3619500" algn="l"/>
                <a:tab pos="4343400" algn="l"/>
              </a:tabLst>
            </a:pPr>
            <a:r>
              <a:rPr lang="pl-PL" altLang="en-US" sz="3600">
                <a:latin typeface="DejaVu Sans Condensed" panose="020B0606030804020204" pitchFamily="34" charset="2"/>
                <a:ea typeface="DejaVu Sans Condensed" panose="020B0606030804020204" pitchFamily="34" charset="2"/>
                <a:cs typeface="DejaVu Sans Condensed" panose="020B0606030804020204" pitchFamily="34" charset="2"/>
              </a:rPr>
              <a:t>NASB</a:t>
            </a:r>
          </a:p>
        </p:txBody>
      </p:sp>
    </p:spTree>
    <p:extLst>
      <p:ext uri="{BB962C8B-B14F-4D97-AF65-F5344CB8AC3E}">
        <p14:creationId xmlns:p14="http://schemas.microsoft.com/office/powerpoint/2010/main" val="17169927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7954" name="Rectangle 6">
            <a:extLst>
              <a:ext uri="{FF2B5EF4-FFF2-40B4-BE49-F238E27FC236}">
                <a16:creationId xmlns:a16="http://schemas.microsoft.com/office/drawing/2014/main" xmlns="" id="{1732B9E8-67EE-014C-A46D-F9A1B0F3A80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BE2D42B-4E6F-F34D-BF7C-ED84BAD55FCA}" type="slidenum">
              <a:rPr lang="pl-PL" altLang="en-US" sz="1400" smtClean="0"/>
              <a:pPr>
                <a:spcBef>
                  <a:spcPct val="0"/>
                </a:spcBef>
              </a:pPr>
              <a:t>67</a:t>
            </a:fld>
            <a:endParaRPr lang="pl-PL" altLang="en-US" sz="1400"/>
          </a:p>
        </p:txBody>
      </p:sp>
      <p:sp>
        <p:nvSpPr>
          <p:cNvPr id="637955" name="Text Box 1">
            <a:extLst>
              <a:ext uri="{FF2B5EF4-FFF2-40B4-BE49-F238E27FC236}">
                <a16:creationId xmlns:a16="http://schemas.microsoft.com/office/drawing/2014/main" xmlns="" id="{7299D398-BFFF-5A4F-92DA-068CCA814CC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7956" name="Text Box 2">
            <a:extLst>
              <a:ext uri="{FF2B5EF4-FFF2-40B4-BE49-F238E27FC236}">
                <a16:creationId xmlns:a16="http://schemas.microsoft.com/office/drawing/2014/main" xmlns="" id="{282483C2-E9C5-9C48-997D-C886F1B0F08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400" dirty="0">
                <a:latin typeface="Arial" panose="020B0604020202020204" pitchFamily="34" charset="0"/>
                <a:cs typeface="Arial" panose="020B0604020202020204" pitchFamily="34" charset="0"/>
              </a:rPr>
              <a:t>NASB</a:t>
            </a:r>
          </a:p>
        </p:txBody>
      </p:sp>
    </p:spTree>
    <p:extLst>
      <p:ext uri="{BB962C8B-B14F-4D97-AF65-F5344CB8AC3E}">
        <p14:creationId xmlns:p14="http://schemas.microsoft.com/office/powerpoint/2010/main" val="19080292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0002" name="Rectangle 6">
            <a:extLst>
              <a:ext uri="{FF2B5EF4-FFF2-40B4-BE49-F238E27FC236}">
                <a16:creationId xmlns:a16="http://schemas.microsoft.com/office/drawing/2014/main" xmlns="" id="{0A4646ED-8D3D-AC47-A65B-50A05940C74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86DDB45-9C5D-304C-A3C0-10B19D9FB0A4}" type="slidenum">
              <a:rPr lang="pl-PL" altLang="en-US" sz="1400" smtClean="0"/>
              <a:pPr>
                <a:spcBef>
                  <a:spcPct val="0"/>
                </a:spcBef>
              </a:pPr>
              <a:t>68</a:t>
            </a:fld>
            <a:endParaRPr lang="pl-PL" altLang="en-US" sz="1400"/>
          </a:p>
        </p:txBody>
      </p:sp>
      <p:sp>
        <p:nvSpPr>
          <p:cNvPr id="640003" name="Text Box 1">
            <a:extLst>
              <a:ext uri="{FF2B5EF4-FFF2-40B4-BE49-F238E27FC236}">
                <a16:creationId xmlns:a16="http://schemas.microsoft.com/office/drawing/2014/main" xmlns="" id="{CB1EC956-E4EF-3D44-B498-E445931325C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0004" name="Text Box 2">
            <a:extLst>
              <a:ext uri="{FF2B5EF4-FFF2-40B4-BE49-F238E27FC236}">
                <a16:creationId xmlns:a16="http://schemas.microsoft.com/office/drawing/2014/main" xmlns="" id="{F72EEF61-1E98-5D41-8169-5A9B4A5048D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The black box on the lower half of the slide is animated to disappear on a click.</a:t>
            </a:r>
          </a:p>
        </p:txBody>
      </p:sp>
    </p:spTree>
    <p:extLst>
      <p:ext uri="{BB962C8B-B14F-4D97-AF65-F5344CB8AC3E}">
        <p14:creationId xmlns:p14="http://schemas.microsoft.com/office/powerpoint/2010/main" val="36745302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2050" name="Rectangle 6">
            <a:extLst>
              <a:ext uri="{FF2B5EF4-FFF2-40B4-BE49-F238E27FC236}">
                <a16:creationId xmlns:a16="http://schemas.microsoft.com/office/drawing/2014/main" xmlns="" id="{2EA88971-A37B-DE4C-AFB5-665A87DC365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71C1B2F-68D5-8042-9F7A-65D447B4DE73}" type="slidenum">
              <a:rPr lang="pl-PL" altLang="en-US" sz="1400" smtClean="0"/>
              <a:pPr>
                <a:spcBef>
                  <a:spcPct val="0"/>
                </a:spcBef>
              </a:pPr>
              <a:t>69</a:t>
            </a:fld>
            <a:endParaRPr lang="pl-PL" altLang="en-US" sz="1400"/>
          </a:p>
        </p:txBody>
      </p:sp>
      <p:sp>
        <p:nvSpPr>
          <p:cNvPr id="642051" name="Text Box 1">
            <a:extLst>
              <a:ext uri="{FF2B5EF4-FFF2-40B4-BE49-F238E27FC236}">
                <a16:creationId xmlns:a16="http://schemas.microsoft.com/office/drawing/2014/main" xmlns="" id="{85D4037C-D73D-B14D-AD92-0FE7102B55A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2052" name="Text Box 2">
            <a:extLst>
              <a:ext uri="{FF2B5EF4-FFF2-40B4-BE49-F238E27FC236}">
                <a16:creationId xmlns:a16="http://schemas.microsoft.com/office/drawing/2014/main" xmlns="" id="{1FB8C567-89F0-A545-BAEE-BC7876D866E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06845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8386" name="Rectangle 6">
            <a:extLst>
              <a:ext uri="{FF2B5EF4-FFF2-40B4-BE49-F238E27FC236}">
                <a16:creationId xmlns:a16="http://schemas.microsoft.com/office/drawing/2014/main" xmlns="" id="{ED2B8158-A1B6-C04F-9D37-36AF306DF66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D239560-4075-6346-97CA-8547F35A5B4E}" type="slidenum">
              <a:rPr lang="pl-PL" altLang="en-US" sz="1400" smtClean="0"/>
              <a:pPr>
                <a:spcBef>
                  <a:spcPct val="0"/>
                </a:spcBef>
              </a:pPr>
              <a:t>11</a:t>
            </a:fld>
            <a:endParaRPr lang="pl-PL" altLang="en-US" sz="1400"/>
          </a:p>
        </p:txBody>
      </p:sp>
      <p:sp>
        <p:nvSpPr>
          <p:cNvPr id="528387" name="Text Box 1">
            <a:extLst>
              <a:ext uri="{FF2B5EF4-FFF2-40B4-BE49-F238E27FC236}">
                <a16:creationId xmlns:a16="http://schemas.microsoft.com/office/drawing/2014/main" xmlns="" id="{FCC9A34D-37ED-5A42-B117-6015855EB3C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8388" name="Text Box 2">
            <a:extLst>
              <a:ext uri="{FF2B5EF4-FFF2-40B4-BE49-F238E27FC236}">
                <a16:creationId xmlns:a16="http://schemas.microsoft.com/office/drawing/2014/main" xmlns="" id="{D56876F2-E677-5343-9551-3F8C8D89F2D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The best zip-line course in the area.</a:t>
            </a:r>
          </a:p>
        </p:txBody>
      </p:sp>
    </p:spTree>
    <p:extLst>
      <p:ext uri="{BB962C8B-B14F-4D97-AF65-F5344CB8AC3E}">
        <p14:creationId xmlns:p14="http://schemas.microsoft.com/office/powerpoint/2010/main" val="23276755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6146" name="Rectangle 6">
            <a:extLst>
              <a:ext uri="{FF2B5EF4-FFF2-40B4-BE49-F238E27FC236}">
                <a16:creationId xmlns:a16="http://schemas.microsoft.com/office/drawing/2014/main" xmlns="" id="{3FE01BE0-C689-3147-80DC-593F4FABF9F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04A5BB2-6E35-4B43-BEDE-F7E5AB15C95C}" type="slidenum">
              <a:rPr lang="pl-PL" altLang="en-US" sz="1400" smtClean="0"/>
              <a:pPr>
                <a:spcBef>
                  <a:spcPct val="0"/>
                </a:spcBef>
              </a:pPr>
              <a:t>70</a:t>
            </a:fld>
            <a:endParaRPr lang="pl-PL" altLang="en-US" sz="1400"/>
          </a:p>
        </p:txBody>
      </p:sp>
      <p:sp>
        <p:nvSpPr>
          <p:cNvPr id="646147" name="Text Box 1">
            <a:extLst>
              <a:ext uri="{FF2B5EF4-FFF2-40B4-BE49-F238E27FC236}">
                <a16:creationId xmlns:a16="http://schemas.microsoft.com/office/drawing/2014/main" xmlns="" id="{24C7595C-3EE6-8442-871F-04BEF32E76B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6148" name="Text Box 2">
            <a:extLst>
              <a:ext uri="{FF2B5EF4-FFF2-40B4-BE49-F238E27FC236}">
                <a16:creationId xmlns:a16="http://schemas.microsoft.com/office/drawing/2014/main" xmlns="" id="{78C3E28F-A535-E847-8763-7E177F531B2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5400">
                <a:latin typeface="Arial" panose="020B0604020202020204" pitchFamily="34" charset="0"/>
                <a:ea typeface="Microsoft YaHei" panose="020B0503020204020204" pitchFamily="34" charset="-122"/>
              </a:rPr>
              <a:t>Use this slide or the next one, depending on how the yellow words fit in the center circle.  Notice that they are left-justified in the text box here.  I tried in the next slide to rearrange the order of the words and change the justification to get them as much as possible in the darker background so that the words are readable for the audience.</a:t>
            </a:r>
          </a:p>
        </p:txBody>
      </p:sp>
    </p:spTree>
    <p:extLst>
      <p:ext uri="{BB962C8B-B14F-4D97-AF65-F5344CB8AC3E}">
        <p14:creationId xmlns:p14="http://schemas.microsoft.com/office/powerpoint/2010/main" val="5525116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8194" name="Rectangle 6">
            <a:extLst>
              <a:ext uri="{FF2B5EF4-FFF2-40B4-BE49-F238E27FC236}">
                <a16:creationId xmlns:a16="http://schemas.microsoft.com/office/drawing/2014/main" xmlns="" id="{C276F2CE-B58C-1549-B6CF-B4411987FB2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DE0C827-C0C0-824B-993F-03F50DF62DDE}" type="slidenum">
              <a:rPr lang="pl-PL" altLang="en-US" sz="1400" smtClean="0"/>
              <a:pPr>
                <a:spcBef>
                  <a:spcPct val="0"/>
                </a:spcBef>
              </a:pPr>
              <a:t>71</a:t>
            </a:fld>
            <a:endParaRPr lang="pl-PL" altLang="en-US" sz="1400"/>
          </a:p>
        </p:txBody>
      </p:sp>
      <p:sp>
        <p:nvSpPr>
          <p:cNvPr id="648195" name="Text Box 1">
            <a:extLst>
              <a:ext uri="{FF2B5EF4-FFF2-40B4-BE49-F238E27FC236}">
                <a16:creationId xmlns:a16="http://schemas.microsoft.com/office/drawing/2014/main" xmlns="" id="{62608EBC-4BDF-E540-8190-79D2A532ED4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8196" name="Text Box 2">
            <a:extLst>
              <a:ext uri="{FF2B5EF4-FFF2-40B4-BE49-F238E27FC236}">
                <a16:creationId xmlns:a16="http://schemas.microsoft.com/office/drawing/2014/main" xmlns="" id="{9EBF4713-B85B-304B-9A85-2045D87D6C7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0409439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0242" name="Rectangle 6">
            <a:extLst>
              <a:ext uri="{FF2B5EF4-FFF2-40B4-BE49-F238E27FC236}">
                <a16:creationId xmlns:a16="http://schemas.microsoft.com/office/drawing/2014/main" xmlns="" id="{5EAFDDF0-9F2E-D94F-8A6D-1422FD33C74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7A803C5-50F2-EA4C-8085-1AF7108CBCB4}" type="slidenum">
              <a:rPr lang="pl-PL" altLang="en-US" sz="1400" smtClean="0"/>
              <a:pPr>
                <a:spcBef>
                  <a:spcPct val="0"/>
                </a:spcBef>
              </a:pPr>
              <a:t>72</a:t>
            </a:fld>
            <a:endParaRPr lang="pl-PL" altLang="en-US" sz="1400"/>
          </a:p>
        </p:txBody>
      </p:sp>
      <p:sp>
        <p:nvSpPr>
          <p:cNvPr id="650243" name="Text Box 1">
            <a:extLst>
              <a:ext uri="{FF2B5EF4-FFF2-40B4-BE49-F238E27FC236}">
                <a16:creationId xmlns:a16="http://schemas.microsoft.com/office/drawing/2014/main" xmlns="" id="{30E01CBF-4153-2F44-BD3B-940E5B20759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0244" name="Text Box 2">
            <a:extLst>
              <a:ext uri="{FF2B5EF4-FFF2-40B4-BE49-F238E27FC236}">
                <a16:creationId xmlns:a16="http://schemas.microsoft.com/office/drawing/2014/main" xmlns="" id="{80F27E97-D7B5-0045-B26F-12409EDF643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535511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2290" name="Rectangle 6">
            <a:extLst>
              <a:ext uri="{FF2B5EF4-FFF2-40B4-BE49-F238E27FC236}">
                <a16:creationId xmlns:a16="http://schemas.microsoft.com/office/drawing/2014/main" xmlns="" id="{FC97C185-8426-3040-980A-7B79C1256C3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C71BCC4-E37C-B744-B95B-64D16D36990F}" type="slidenum">
              <a:rPr lang="pl-PL" altLang="en-US" sz="1400" smtClean="0"/>
              <a:pPr>
                <a:spcBef>
                  <a:spcPct val="0"/>
                </a:spcBef>
              </a:pPr>
              <a:t>73</a:t>
            </a:fld>
            <a:endParaRPr lang="pl-PL" altLang="en-US" sz="1400"/>
          </a:p>
        </p:txBody>
      </p:sp>
      <p:sp>
        <p:nvSpPr>
          <p:cNvPr id="652291" name="Text Box 1">
            <a:extLst>
              <a:ext uri="{FF2B5EF4-FFF2-40B4-BE49-F238E27FC236}">
                <a16:creationId xmlns:a16="http://schemas.microsoft.com/office/drawing/2014/main" xmlns="" id="{95E082C6-9DB0-AF4F-BF3F-D394EAF99E7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2292" name="Text Box 2">
            <a:extLst>
              <a:ext uri="{FF2B5EF4-FFF2-40B4-BE49-F238E27FC236}">
                <a16:creationId xmlns:a16="http://schemas.microsoft.com/office/drawing/2014/main" xmlns="" id="{5FEDEDB0-3B9A-1E46-A330-624CC8CD13C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He grew up in a Christian family: William Provine, “No Free Will,” </a:t>
            </a:r>
            <a:r>
              <a:rPr lang="pl-PL" altLang="en-US" i="1">
                <a:latin typeface="Arial" panose="020B0604020202020204" pitchFamily="34" charset="0"/>
                <a:cs typeface="Arial" panose="020B0604020202020204" pitchFamily="34" charset="0"/>
              </a:rPr>
              <a:t>Isis</a:t>
            </a:r>
            <a:r>
              <a:rPr lang="pl-PL" altLang="en-US">
                <a:latin typeface="Arial" panose="020B0604020202020204" pitchFamily="34" charset="0"/>
                <a:cs typeface="Arial" panose="020B0604020202020204" pitchFamily="34" charset="0"/>
              </a:rPr>
              <a:t>, 90 (1999):S117-S132.  Died as an atheist on Sept 1, 2015.</a:t>
            </a:r>
          </a:p>
          <a:p>
            <a:pPr marL="215900" indent="-214313" eaLnBrk="1">
              <a:spcBef>
                <a:spcPct val="0"/>
              </a:spcBef>
              <a:tabLst>
                <a:tab pos="723900" algn="l"/>
                <a:tab pos="1447800" algn="l"/>
                <a:tab pos="2171700" algn="l"/>
                <a:tab pos="2895600" algn="l"/>
                <a:tab pos="3619500" algn="l"/>
                <a:tab pos="4343400" algn="l"/>
              </a:tabLst>
            </a:pPr>
            <a:endParaRPr lang="pl-PL" altLang="en-US">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Will Provine was a professor at Cornell since 1969 until shortly before his death in 2015.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pl-PL" altLang="en-US">
                <a:latin typeface="DejaVu Sans Condensed Oblique" panose="020B06060303040B0204" pitchFamily="34" charset="0"/>
                <a:cs typeface="DejaVu Sans Condensed Oblique" panose="020B06060303040B0204" pitchFamily="34" charset="0"/>
              </a:rPr>
              <a:t>The Origins of Theoretical Population Genetics </a:t>
            </a: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(1970) and </a:t>
            </a:r>
            <a:r>
              <a:rPr lang="pl-PL" altLang="en-US">
                <a:latin typeface="DejaVu Sans Condensed Oblique" panose="020B06060303040B0204" pitchFamily="34" charset="0"/>
                <a:cs typeface="DejaVu Sans Condensed Oblique" panose="020B06060303040B0204" pitchFamily="34" charset="0"/>
              </a:rPr>
              <a:t>Sewall Wright and Evolutionary Biology </a:t>
            </a: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Photo and bio from http://debatesummit2010.blogspot.com/, accessed 2010 Feb 10.</a:t>
            </a:r>
          </a:p>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
            </a:r>
            <a:b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br>
            <a:endPar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extLst>
      <p:ext uri="{BB962C8B-B14F-4D97-AF65-F5344CB8AC3E}">
        <p14:creationId xmlns:p14="http://schemas.microsoft.com/office/powerpoint/2010/main" val="34423431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4338" name="Rectangle 6">
            <a:extLst>
              <a:ext uri="{FF2B5EF4-FFF2-40B4-BE49-F238E27FC236}">
                <a16:creationId xmlns:a16="http://schemas.microsoft.com/office/drawing/2014/main" xmlns="" id="{5EE14F0C-F72D-5B4B-AD6A-5B3B5AA620C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C927DCD-E260-BA48-BC44-B41106792248}" type="slidenum">
              <a:rPr lang="pl-PL" altLang="en-US" sz="1400" smtClean="0"/>
              <a:pPr>
                <a:spcBef>
                  <a:spcPct val="0"/>
                </a:spcBef>
              </a:pPr>
              <a:t>74</a:t>
            </a:fld>
            <a:endParaRPr lang="pl-PL" altLang="en-US" sz="1400"/>
          </a:p>
        </p:txBody>
      </p:sp>
      <p:sp>
        <p:nvSpPr>
          <p:cNvPr id="654339" name="Text Box 1">
            <a:extLst>
              <a:ext uri="{FF2B5EF4-FFF2-40B4-BE49-F238E27FC236}">
                <a16:creationId xmlns:a16="http://schemas.microsoft.com/office/drawing/2014/main" xmlns="" id="{8E6C2AC1-2461-B346-8D41-E9DB734784B0}"/>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4340" name="Text Box 2">
            <a:extLst>
              <a:ext uri="{FF2B5EF4-FFF2-40B4-BE49-F238E27FC236}">
                <a16:creationId xmlns:a16="http://schemas.microsoft.com/office/drawing/2014/main" xmlns="" id="{39235F7A-C97C-1742-8F82-BAC709885A0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288676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6386" name="Rectangle 6">
            <a:extLst>
              <a:ext uri="{FF2B5EF4-FFF2-40B4-BE49-F238E27FC236}">
                <a16:creationId xmlns:a16="http://schemas.microsoft.com/office/drawing/2014/main" xmlns="" id="{EC1C5EB7-52ED-CA4D-A08D-303F5D8214F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7F90393-D192-8944-AA1C-DB55F7B19836}" type="slidenum">
              <a:rPr lang="pl-PL" altLang="en-US" sz="1400" smtClean="0"/>
              <a:pPr>
                <a:spcBef>
                  <a:spcPct val="0"/>
                </a:spcBef>
              </a:pPr>
              <a:t>75</a:t>
            </a:fld>
            <a:endParaRPr lang="pl-PL" altLang="en-US" sz="1400"/>
          </a:p>
        </p:txBody>
      </p:sp>
      <p:sp>
        <p:nvSpPr>
          <p:cNvPr id="656387" name="Text Box 1">
            <a:extLst>
              <a:ext uri="{FF2B5EF4-FFF2-40B4-BE49-F238E27FC236}">
                <a16:creationId xmlns:a16="http://schemas.microsoft.com/office/drawing/2014/main" xmlns="" id="{B9EBDB79-81DA-4A41-80EC-AFEB8EC5F54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6388" name="Text Box 2">
            <a:extLst>
              <a:ext uri="{FF2B5EF4-FFF2-40B4-BE49-F238E27FC236}">
                <a16:creationId xmlns:a16="http://schemas.microsoft.com/office/drawing/2014/main" xmlns="" id="{7923DAAC-5202-B04D-B69F-94AA30A3CDA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73496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8434" name="Rectangle 6">
            <a:extLst>
              <a:ext uri="{FF2B5EF4-FFF2-40B4-BE49-F238E27FC236}">
                <a16:creationId xmlns:a16="http://schemas.microsoft.com/office/drawing/2014/main" xmlns="" id="{FDD76DED-A0EE-2148-8F61-BE79DA8665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90D0B0C-B287-3D45-AC2D-5DAF1427A44A}" type="slidenum">
              <a:rPr lang="pl-PL" altLang="en-US" sz="1400" smtClean="0"/>
              <a:pPr>
                <a:spcBef>
                  <a:spcPct val="0"/>
                </a:spcBef>
              </a:pPr>
              <a:t>76</a:t>
            </a:fld>
            <a:endParaRPr lang="pl-PL" altLang="en-US" sz="1400"/>
          </a:p>
        </p:txBody>
      </p:sp>
      <p:sp>
        <p:nvSpPr>
          <p:cNvPr id="658435" name="Text Box 1">
            <a:extLst>
              <a:ext uri="{FF2B5EF4-FFF2-40B4-BE49-F238E27FC236}">
                <a16:creationId xmlns:a16="http://schemas.microsoft.com/office/drawing/2014/main" xmlns="" id="{D10462D4-B58C-E546-A26A-F1AC1F0C9C9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58436" name="Text Box 2">
            <a:extLst>
              <a:ext uri="{FF2B5EF4-FFF2-40B4-BE49-F238E27FC236}">
                <a16:creationId xmlns:a16="http://schemas.microsoft.com/office/drawing/2014/main" xmlns="" id="{82F49D4F-6D9F-6540-B0C4-ACFDC9CBC98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72955316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0482" name="Rectangle 6">
            <a:extLst>
              <a:ext uri="{FF2B5EF4-FFF2-40B4-BE49-F238E27FC236}">
                <a16:creationId xmlns:a16="http://schemas.microsoft.com/office/drawing/2014/main" xmlns="" id="{C81B924C-1D34-2045-BFCB-B5888F62491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C6B661B-CCA8-644B-A9DF-3A691689C4FD}" type="slidenum">
              <a:rPr lang="pl-PL" altLang="en-US" sz="1400" smtClean="0"/>
              <a:pPr>
                <a:spcBef>
                  <a:spcPct val="0"/>
                </a:spcBef>
              </a:pPr>
              <a:t>77</a:t>
            </a:fld>
            <a:endParaRPr lang="pl-PL" altLang="en-US" sz="1400"/>
          </a:p>
        </p:txBody>
      </p:sp>
      <p:sp>
        <p:nvSpPr>
          <p:cNvPr id="660483" name="Text Box 1">
            <a:extLst>
              <a:ext uri="{FF2B5EF4-FFF2-40B4-BE49-F238E27FC236}">
                <a16:creationId xmlns:a16="http://schemas.microsoft.com/office/drawing/2014/main" xmlns="" id="{28A5B6F5-F877-414C-ADA3-81F5F1892BE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0484" name="Text Box 2">
            <a:extLst>
              <a:ext uri="{FF2B5EF4-FFF2-40B4-BE49-F238E27FC236}">
                <a16:creationId xmlns:a16="http://schemas.microsoft.com/office/drawing/2014/main" xmlns="" id="{79763E34-774A-3E44-9971-7E4D317CBF3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477729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2530" name="Rectangle 6">
            <a:extLst>
              <a:ext uri="{FF2B5EF4-FFF2-40B4-BE49-F238E27FC236}">
                <a16:creationId xmlns:a16="http://schemas.microsoft.com/office/drawing/2014/main" xmlns="" id="{E519A497-8404-0946-89C0-7479F7A3D90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1CAE13B-A411-4743-BC0A-7E4D4196A685}" type="slidenum">
              <a:rPr lang="pl-PL" altLang="en-US" sz="1400" smtClean="0"/>
              <a:pPr>
                <a:spcBef>
                  <a:spcPct val="0"/>
                </a:spcBef>
              </a:pPr>
              <a:t>78</a:t>
            </a:fld>
            <a:endParaRPr lang="pl-PL" altLang="en-US" sz="1400"/>
          </a:p>
        </p:txBody>
      </p:sp>
      <p:sp>
        <p:nvSpPr>
          <p:cNvPr id="662531" name="Text Box 1">
            <a:extLst>
              <a:ext uri="{FF2B5EF4-FFF2-40B4-BE49-F238E27FC236}">
                <a16:creationId xmlns:a16="http://schemas.microsoft.com/office/drawing/2014/main" xmlns="" id="{C9F3210C-9613-8943-A898-26EB76C9A25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2532" name="Text Box 2">
            <a:extLst>
              <a:ext uri="{FF2B5EF4-FFF2-40B4-BE49-F238E27FC236}">
                <a16:creationId xmlns:a16="http://schemas.microsoft.com/office/drawing/2014/main" xmlns="" id="{C67D25D1-53A1-0D4C-A642-39239892382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18778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4578" name="Rectangle 6">
            <a:extLst>
              <a:ext uri="{FF2B5EF4-FFF2-40B4-BE49-F238E27FC236}">
                <a16:creationId xmlns:a16="http://schemas.microsoft.com/office/drawing/2014/main" xmlns="" id="{8299E341-7824-EF41-9FA6-1F83C085EFE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7C926C9-DE97-474F-AB0C-D714BA3B5D3E}" type="slidenum">
              <a:rPr lang="pl-PL" altLang="en-US" sz="1400" smtClean="0"/>
              <a:pPr>
                <a:spcBef>
                  <a:spcPct val="0"/>
                </a:spcBef>
              </a:pPr>
              <a:t>79</a:t>
            </a:fld>
            <a:endParaRPr lang="pl-PL" altLang="en-US" sz="1400"/>
          </a:p>
        </p:txBody>
      </p:sp>
      <p:sp>
        <p:nvSpPr>
          <p:cNvPr id="664579" name="Text Box 1">
            <a:extLst>
              <a:ext uri="{FF2B5EF4-FFF2-40B4-BE49-F238E27FC236}">
                <a16:creationId xmlns:a16="http://schemas.microsoft.com/office/drawing/2014/main" xmlns="" id="{640693B6-A1BD-4F47-A764-DAD32027879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4580" name="Text Box 2">
            <a:extLst>
              <a:ext uri="{FF2B5EF4-FFF2-40B4-BE49-F238E27FC236}">
                <a16:creationId xmlns:a16="http://schemas.microsoft.com/office/drawing/2014/main" xmlns="" id="{415F46B0-6901-C14B-9CAE-DC71C0451C54}"/>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Lamoureux says Adam is a myth</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Venema and McKnight do in essence by denying that humanity came from 2 people, but rather from at least 1000.</a:t>
            </a:r>
          </a:p>
        </p:txBody>
      </p:sp>
    </p:spTree>
    <p:extLst>
      <p:ext uri="{BB962C8B-B14F-4D97-AF65-F5344CB8AC3E}">
        <p14:creationId xmlns:p14="http://schemas.microsoft.com/office/powerpoint/2010/main" val="3115063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Shape 1119">
            <a:extLst>
              <a:ext uri="{FF2B5EF4-FFF2-40B4-BE49-F238E27FC236}">
                <a16:creationId xmlns:a16="http://schemas.microsoft.com/office/drawing/2014/main" xmlns="" id="{6CBB46F7-5DF7-854C-843D-49DBAD015795}"/>
              </a:ext>
            </a:extLst>
          </p:cNvPr>
          <p:cNvSpPr>
            <a:spLocks noGrp="1" noRot="1" noChangeAspect="1" noChangeArrowheads="1" noTextEdit="1"/>
          </p:cNvSpPr>
          <p:nvPr>
            <p:ph type="sldImg"/>
          </p:nvPr>
        </p:nvSpPr>
        <p:spPr>
          <a:xfrm>
            <a:off x="381000" y="685800"/>
            <a:ext cx="6096000" cy="3429000"/>
          </a:xfrm>
        </p:spPr>
      </p:sp>
      <p:sp>
        <p:nvSpPr>
          <p:cNvPr id="530434" name="Shape 1120">
            <a:extLst>
              <a:ext uri="{FF2B5EF4-FFF2-40B4-BE49-F238E27FC236}">
                <a16:creationId xmlns:a16="http://schemas.microsoft.com/office/drawing/2014/main" xmlns="" id="{56792073-AAA6-8E46-874C-1F8B32946830}"/>
              </a:ext>
            </a:extLst>
          </p:cNvPr>
          <p:cNvSpPr>
            <a:spLocks noGrp="1" noChangeArrowheads="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latin typeface="Arial" panose="020B0604020202020204" pitchFamily="34" charset="0"/>
                <a:cs typeface="Arial" panose="020B0604020202020204" pitchFamily="34" charset="0"/>
                <a:sym typeface="Arial" panose="020B0604020202020204" pitchFamily="34" charset="0"/>
              </a:rPr>
              <a:t>50 acres ([43560 Quadratfuß, 4047 qm] = 20 He</a:t>
            </a:r>
            <a:r>
              <a:rPr lang="de-DE" altLang="en-US">
                <a:latin typeface="Arial" panose="020B0604020202020204" pitchFamily="34" charset="0"/>
                <a:cs typeface="Arial" panose="020B0604020202020204" pitchFamily="34" charset="0"/>
                <a:sym typeface="Arial" panose="020B0604020202020204" pitchFamily="34" charset="0"/>
              </a:rPr>
              <a:t>k</a:t>
            </a:r>
            <a:r>
              <a:rPr lang="en-US" altLang="en-US">
                <a:latin typeface="Arial" panose="020B0604020202020204" pitchFamily="34" charset="0"/>
                <a:cs typeface="Arial" panose="020B0604020202020204" pitchFamily="34" charset="0"/>
                <a:sym typeface="Arial" panose="020B0604020202020204" pitchFamily="34" charset="0"/>
              </a:rPr>
              <a:t>tar</a:t>
            </a:r>
          </a:p>
          <a:p>
            <a:r>
              <a:rPr lang="en-US" altLang="en-US">
                <a:latin typeface="Arial" panose="020B0604020202020204" pitchFamily="34" charset="0"/>
                <a:cs typeface="Arial" panose="020B0604020202020204" pitchFamily="34" charset="0"/>
                <a:sym typeface="Arial" panose="020B0604020202020204" pitchFamily="34" charset="0"/>
              </a:rPr>
              <a:t>70,000 sq ft = 6500 </a:t>
            </a:r>
            <a:r>
              <a:rPr lang="de-DE" altLang="en-US">
                <a:latin typeface="Arial" panose="020B0604020202020204" pitchFamily="34" charset="0"/>
                <a:cs typeface="Arial" panose="020B0604020202020204" pitchFamily="34" charset="0"/>
                <a:sym typeface="Arial" panose="020B0604020202020204" pitchFamily="34" charset="0"/>
              </a:rPr>
              <a:t>Quadratmeter</a:t>
            </a:r>
            <a:endParaRPr lang="en-US" altLang="en-US">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6227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6626" name="Rectangle 6">
            <a:extLst>
              <a:ext uri="{FF2B5EF4-FFF2-40B4-BE49-F238E27FC236}">
                <a16:creationId xmlns:a16="http://schemas.microsoft.com/office/drawing/2014/main" xmlns="" id="{5FB24242-DF2E-A94E-81A9-A68139AEF82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DFBC572-C292-B448-89DA-A5CE6175FA1A}" type="slidenum">
              <a:rPr lang="pl-PL" altLang="en-US" sz="1400" smtClean="0"/>
              <a:pPr>
                <a:spcBef>
                  <a:spcPct val="0"/>
                </a:spcBef>
              </a:pPr>
              <a:t>80</a:t>
            </a:fld>
            <a:endParaRPr lang="pl-PL" altLang="en-US" sz="1400"/>
          </a:p>
        </p:txBody>
      </p:sp>
      <p:sp>
        <p:nvSpPr>
          <p:cNvPr id="666627" name="Text Box 1">
            <a:extLst>
              <a:ext uri="{FF2B5EF4-FFF2-40B4-BE49-F238E27FC236}">
                <a16:creationId xmlns:a16="http://schemas.microsoft.com/office/drawing/2014/main" xmlns="" id="{FBB451B0-91ED-0040-B825-311115F7907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6628" name="Text Box 2">
            <a:extLst>
              <a:ext uri="{FF2B5EF4-FFF2-40B4-BE49-F238E27FC236}">
                <a16:creationId xmlns:a16="http://schemas.microsoft.com/office/drawing/2014/main" xmlns="" id="{F6AFA322-85F1-0440-AA7E-C4FC167FEDE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cs typeface="Arial" panose="020B0604020202020204" pitchFamily="34" charset="0"/>
              </a:rPr>
              <a:t>D.A. Carson, Research Prof. of NT at TEDS &amp; President of the Gospel Coalition, waffles on age of earth in </a:t>
            </a:r>
            <a:r>
              <a:rPr lang="pl-PL" altLang="en-US" sz="3000" i="1">
                <a:latin typeface="Arial" panose="020B0604020202020204" pitchFamily="34" charset="0"/>
                <a:cs typeface="Arial" panose="020B0604020202020204" pitchFamily="34" charset="0"/>
              </a:rPr>
              <a:t>The God Who Is There</a:t>
            </a:r>
            <a:r>
              <a:rPr lang="pl-PL" altLang="en-US" sz="3000">
                <a:latin typeface="Arial" panose="020B0604020202020204" pitchFamily="34" charset="0"/>
                <a:cs typeface="Arial" panose="020B0604020202020204" pitchFamily="34" charset="0"/>
              </a:rPr>
              <a:t> (Baker 2010)</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cs typeface="Arial" panose="020B0604020202020204" pitchFamily="34" charset="0"/>
              </a:rPr>
              <a:t>1180-page book, </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cs typeface="Arial" panose="020B0604020202020204" pitchFamily="34" charset="0"/>
              </a:rPr>
              <a:t>Dr. Kirsten Burkett, Lecturer in Ethics and Philosophy, Oak Hill Theological College, London, and Research Fellow at the Latimer Trust</a:t>
            </a:r>
          </a:p>
        </p:txBody>
      </p:sp>
    </p:spTree>
    <p:extLst>
      <p:ext uri="{BB962C8B-B14F-4D97-AF65-F5344CB8AC3E}">
        <p14:creationId xmlns:p14="http://schemas.microsoft.com/office/powerpoint/2010/main" val="21128191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8674" name="Rectangle 6">
            <a:extLst>
              <a:ext uri="{FF2B5EF4-FFF2-40B4-BE49-F238E27FC236}">
                <a16:creationId xmlns:a16="http://schemas.microsoft.com/office/drawing/2014/main" xmlns="" id="{55A4F0E0-36F4-E24A-8399-53240689C7E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58221F1-B350-7147-9F2B-5BFD2EA0E5CB}" type="slidenum">
              <a:rPr lang="pl-PL" altLang="en-US" sz="1400" smtClean="0"/>
              <a:pPr>
                <a:spcBef>
                  <a:spcPct val="0"/>
                </a:spcBef>
              </a:pPr>
              <a:t>81</a:t>
            </a:fld>
            <a:endParaRPr lang="pl-PL" altLang="en-US" sz="1400"/>
          </a:p>
        </p:txBody>
      </p:sp>
      <p:sp>
        <p:nvSpPr>
          <p:cNvPr id="668675" name="Text Box 1">
            <a:extLst>
              <a:ext uri="{FF2B5EF4-FFF2-40B4-BE49-F238E27FC236}">
                <a16:creationId xmlns:a16="http://schemas.microsoft.com/office/drawing/2014/main" xmlns="" id="{F2835FBE-D121-E742-9C15-606A38D28E5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8676" name="Text Box 2">
            <a:extLst>
              <a:ext uri="{FF2B5EF4-FFF2-40B4-BE49-F238E27FC236}">
                <a16:creationId xmlns:a16="http://schemas.microsoft.com/office/drawing/2014/main" xmlns="" id="{F2632B13-8A28-C141-832F-6F525BAC875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63544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0722" name="Rectangle 6">
            <a:extLst>
              <a:ext uri="{FF2B5EF4-FFF2-40B4-BE49-F238E27FC236}">
                <a16:creationId xmlns:a16="http://schemas.microsoft.com/office/drawing/2014/main" xmlns="" id="{192CE824-A9DE-8F43-932E-EAAB8A5A0D7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89A3320-1495-BB4F-BC51-52E4C8A80BDA}" type="slidenum">
              <a:rPr lang="pl-PL" altLang="en-US" sz="1400" smtClean="0"/>
              <a:pPr>
                <a:spcBef>
                  <a:spcPct val="0"/>
                </a:spcBef>
              </a:pPr>
              <a:t>82</a:t>
            </a:fld>
            <a:endParaRPr lang="pl-PL" altLang="en-US" sz="1400"/>
          </a:p>
        </p:txBody>
      </p:sp>
      <p:sp>
        <p:nvSpPr>
          <p:cNvPr id="670723" name="Text Box 1">
            <a:extLst>
              <a:ext uri="{FF2B5EF4-FFF2-40B4-BE49-F238E27FC236}">
                <a16:creationId xmlns:a16="http://schemas.microsoft.com/office/drawing/2014/main" xmlns="" id="{5D4D4F9D-48F5-F543-8A88-1ABEF4BE7C0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0724" name="Text Box 2">
            <a:extLst>
              <a:ext uri="{FF2B5EF4-FFF2-40B4-BE49-F238E27FC236}">
                <a16:creationId xmlns:a16="http://schemas.microsoft.com/office/drawing/2014/main" xmlns="" id="{3BB3D494-C37C-7B4F-BB32-603375455F1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418579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70" name="Rectangle 6">
            <a:extLst>
              <a:ext uri="{FF2B5EF4-FFF2-40B4-BE49-F238E27FC236}">
                <a16:creationId xmlns:a16="http://schemas.microsoft.com/office/drawing/2014/main" xmlns="" id="{EC7E99A3-83FB-A84B-8C41-F5C35896339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4F9236A-8BF4-5E4D-B0FB-82D2FF800AB6}" type="slidenum">
              <a:rPr lang="pl-PL" altLang="en-US" sz="1400" smtClean="0"/>
              <a:pPr>
                <a:spcBef>
                  <a:spcPct val="0"/>
                </a:spcBef>
              </a:pPr>
              <a:t>83</a:t>
            </a:fld>
            <a:endParaRPr lang="pl-PL" altLang="en-US" sz="1400"/>
          </a:p>
        </p:txBody>
      </p:sp>
      <p:sp>
        <p:nvSpPr>
          <p:cNvPr id="672771" name="Text Box 1">
            <a:extLst>
              <a:ext uri="{FF2B5EF4-FFF2-40B4-BE49-F238E27FC236}">
                <a16:creationId xmlns:a16="http://schemas.microsoft.com/office/drawing/2014/main" xmlns="" id="{8145200D-8265-0B4D-9428-CF1B5CF36E41}"/>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2772" name="Text Box 2">
            <a:extLst>
              <a:ext uri="{FF2B5EF4-FFF2-40B4-BE49-F238E27FC236}">
                <a16:creationId xmlns:a16="http://schemas.microsoft.com/office/drawing/2014/main" xmlns="" id="{D4782910-13B2-E349-A1B9-EAEF0533C7C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400241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4818" name="Rectangle 6">
            <a:extLst>
              <a:ext uri="{FF2B5EF4-FFF2-40B4-BE49-F238E27FC236}">
                <a16:creationId xmlns:a16="http://schemas.microsoft.com/office/drawing/2014/main" xmlns="" id="{DBCEDF9B-8EA6-BB4D-B157-10FB52175DE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40EE169-F1E4-754E-963F-BC9B6E83A770}" type="slidenum">
              <a:rPr lang="pl-PL" altLang="en-US" sz="1400" smtClean="0"/>
              <a:pPr>
                <a:spcBef>
                  <a:spcPct val="0"/>
                </a:spcBef>
              </a:pPr>
              <a:t>84</a:t>
            </a:fld>
            <a:endParaRPr lang="pl-PL" altLang="en-US" sz="1400"/>
          </a:p>
        </p:txBody>
      </p:sp>
      <p:sp>
        <p:nvSpPr>
          <p:cNvPr id="674819" name="Text Box 1">
            <a:extLst>
              <a:ext uri="{FF2B5EF4-FFF2-40B4-BE49-F238E27FC236}">
                <a16:creationId xmlns:a16="http://schemas.microsoft.com/office/drawing/2014/main" xmlns="" id="{2F1682EF-9CFF-AE4D-8321-9F0652969AE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4820" name="Text Box 2">
            <a:extLst>
              <a:ext uri="{FF2B5EF4-FFF2-40B4-BE49-F238E27FC236}">
                <a16:creationId xmlns:a16="http://schemas.microsoft.com/office/drawing/2014/main" xmlns="" id="{4E13FAC7-2445-7C4E-8B6B-8D144C8054C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149217177_Thinkstock2012_GrandCanyon.jpg</a:t>
            </a:r>
          </a:p>
          <a:p>
            <a:pPr marL="215900" indent="-214313" eaLnBrk="1">
              <a:spcBef>
                <a:spcPct val="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Downloaded by Brandie</a:t>
            </a:r>
          </a:p>
        </p:txBody>
      </p:sp>
    </p:spTree>
    <p:extLst>
      <p:ext uri="{BB962C8B-B14F-4D97-AF65-F5344CB8AC3E}">
        <p14:creationId xmlns:p14="http://schemas.microsoft.com/office/powerpoint/2010/main" val="191861964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6866" name="Rectangle 6">
            <a:extLst>
              <a:ext uri="{FF2B5EF4-FFF2-40B4-BE49-F238E27FC236}">
                <a16:creationId xmlns:a16="http://schemas.microsoft.com/office/drawing/2014/main" xmlns="" id="{972BDD14-7F95-CE4A-9B4B-04C215086CE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48872E3-AC02-8C4D-A72C-26E8D51E6F94}" type="slidenum">
              <a:rPr lang="pl-PL" altLang="en-US" sz="1400" smtClean="0"/>
              <a:pPr>
                <a:spcBef>
                  <a:spcPct val="0"/>
                </a:spcBef>
              </a:pPr>
              <a:t>85</a:t>
            </a:fld>
            <a:endParaRPr lang="pl-PL" altLang="en-US" sz="1400"/>
          </a:p>
        </p:txBody>
      </p:sp>
      <p:sp>
        <p:nvSpPr>
          <p:cNvPr id="676867" name="Text Box 1">
            <a:extLst>
              <a:ext uri="{FF2B5EF4-FFF2-40B4-BE49-F238E27FC236}">
                <a16:creationId xmlns:a16="http://schemas.microsoft.com/office/drawing/2014/main" xmlns="" id="{04A6B598-1173-9E46-A1D4-7BE421903B5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6868" name="Text Box 2">
            <a:extLst>
              <a:ext uri="{FF2B5EF4-FFF2-40B4-BE49-F238E27FC236}">
                <a16:creationId xmlns:a16="http://schemas.microsoft.com/office/drawing/2014/main" xmlns="" id="{9484B5F6-CA91-084B-A72B-A21FD94D642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329638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8914" name="Rectangle 6">
            <a:extLst>
              <a:ext uri="{FF2B5EF4-FFF2-40B4-BE49-F238E27FC236}">
                <a16:creationId xmlns:a16="http://schemas.microsoft.com/office/drawing/2014/main" xmlns="" id="{DC38B709-82DB-7E4D-9355-033CA63079E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59C1526-7878-C747-9EB3-1C25C1614391}" type="slidenum">
              <a:rPr lang="pl-PL" altLang="en-US" sz="1400" smtClean="0"/>
              <a:pPr>
                <a:spcBef>
                  <a:spcPct val="0"/>
                </a:spcBef>
              </a:pPr>
              <a:t>86</a:t>
            </a:fld>
            <a:endParaRPr lang="pl-PL" altLang="en-US" sz="1400"/>
          </a:p>
        </p:txBody>
      </p:sp>
      <p:sp>
        <p:nvSpPr>
          <p:cNvPr id="678915" name="Text Box 1">
            <a:extLst>
              <a:ext uri="{FF2B5EF4-FFF2-40B4-BE49-F238E27FC236}">
                <a16:creationId xmlns:a16="http://schemas.microsoft.com/office/drawing/2014/main" xmlns="" id="{3D7BCE83-41F1-CC4A-9169-E383B3FC3B2F}"/>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8916" name="Text Box 2">
            <a:extLst>
              <a:ext uri="{FF2B5EF4-FFF2-40B4-BE49-F238E27FC236}">
                <a16:creationId xmlns:a16="http://schemas.microsoft.com/office/drawing/2014/main" xmlns="" id="{7D9A90EF-4158-8046-B5AD-5F8799517B4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34906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0962" name="Rectangle 6">
            <a:extLst>
              <a:ext uri="{FF2B5EF4-FFF2-40B4-BE49-F238E27FC236}">
                <a16:creationId xmlns:a16="http://schemas.microsoft.com/office/drawing/2014/main" xmlns="" id="{FF30E347-E9E5-BB49-8D47-1C34D153306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B910809-85D9-9F45-8D75-DD04C24859BE}" type="slidenum">
              <a:rPr lang="pl-PL" altLang="en-US" sz="1400" smtClean="0"/>
              <a:pPr>
                <a:spcBef>
                  <a:spcPct val="0"/>
                </a:spcBef>
              </a:pPr>
              <a:t>87</a:t>
            </a:fld>
            <a:endParaRPr lang="pl-PL" altLang="en-US" sz="1400"/>
          </a:p>
        </p:txBody>
      </p:sp>
      <p:sp>
        <p:nvSpPr>
          <p:cNvPr id="680963" name="Text Box 1">
            <a:extLst>
              <a:ext uri="{FF2B5EF4-FFF2-40B4-BE49-F238E27FC236}">
                <a16:creationId xmlns:a16="http://schemas.microsoft.com/office/drawing/2014/main" xmlns="" id="{08A80D68-332A-4241-824A-7361F82A7BE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0964" name="Text Box 2">
            <a:extLst>
              <a:ext uri="{FF2B5EF4-FFF2-40B4-BE49-F238E27FC236}">
                <a16:creationId xmlns:a16="http://schemas.microsoft.com/office/drawing/2014/main" xmlns="" id="{65DF7B82-B647-DC4E-A804-8178D4361B0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endParaRPr lang="pl-PL" altLang="en-US"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extLst>
      <p:ext uri="{BB962C8B-B14F-4D97-AF65-F5344CB8AC3E}">
        <p14:creationId xmlns:p14="http://schemas.microsoft.com/office/powerpoint/2010/main" val="33610928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3010" name="Rectangle 6">
            <a:extLst>
              <a:ext uri="{FF2B5EF4-FFF2-40B4-BE49-F238E27FC236}">
                <a16:creationId xmlns:a16="http://schemas.microsoft.com/office/drawing/2014/main" xmlns="" id="{1A67262E-1131-6C4C-A309-5E5FF034474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FF961A6-D032-C04A-B64C-0AC58A63D561}" type="slidenum">
              <a:rPr lang="pl-PL" altLang="en-US" sz="1400" smtClean="0"/>
              <a:pPr>
                <a:spcBef>
                  <a:spcPct val="0"/>
                </a:spcBef>
              </a:pPr>
              <a:t>88</a:t>
            </a:fld>
            <a:endParaRPr lang="pl-PL" altLang="en-US" sz="1400"/>
          </a:p>
        </p:txBody>
      </p:sp>
      <p:sp>
        <p:nvSpPr>
          <p:cNvPr id="683011" name="Text Box 1">
            <a:extLst>
              <a:ext uri="{FF2B5EF4-FFF2-40B4-BE49-F238E27FC236}">
                <a16:creationId xmlns:a16="http://schemas.microsoft.com/office/drawing/2014/main" xmlns="" id="{15B2E36E-D0DE-2445-A653-FC78BC7496A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3012" name="Text Box 2">
            <a:extLst>
              <a:ext uri="{FF2B5EF4-FFF2-40B4-BE49-F238E27FC236}">
                <a16:creationId xmlns:a16="http://schemas.microsoft.com/office/drawing/2014/main" xmlns="" id="{CC2EC110-B62E-4B40-8FBF-486D210E203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Replace the picture of the web site with a screen shot of the web site of a prominent university in your country.</a:t>
            </a:r>
          </a:p>
        </p:txBody>
      </p:sp>
    </p:spTree>
    <p:extLst>
      <p:ext uri="{BB962C8B-B14F-4D97-AF65-F5344CB8AC3E}">
        <p14:creationId xmlns:p14="http://schemas.microsoft.com/office/powerpoint/2010/main" val="28279343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5058" name="Rectangle 6">
            <a:extLst>
              <a:ext uri="{FF2B5EF4-FFF2-40B4-BE49-F238E27FC236}">
                <a16:creationId xmlns:a16="http://schemas.microsoft.com/office/drawing/2014/main" xmlns="" id="{FAE58B07-2925-984C-B8CC-558B6DF7085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454949E5-23D2-A646-A0F6-30ABFD4D3F2A}" type="slidenum">
              <a:rPr lang="pl-PL" altLang="en-US" sz="1400" smtClean="0"/>
              <a:pPr>
                <a:spcBef>
                  <a:spcPct val="0"/>
                </a:spcBef>
              </a:pPr>
              <a:t>89</a:t>
            </a:fld>
            <a:endParaRPr lang="pl-PL" altLang="en-US" sz="1400"/>
          </a:p>
        </p:txBody>
      </p:sp>
      <p:sp>
        <p:nvSpPr>
          <p:cNvPr id="685059" name="Text Box 1">
            <a:extLst>
              <a:ext uri="{FF2B5EF4-FFF2-40B4-BE49-F238E27FC236}">
                <a16:creationId xmlns:a16="http://schemas.microsoft.com/office/drawing/2014/main" xmlns="" id="{3926F536-209B-3146-A094-6C059299BAD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5060" name="Text Box 2">
            <a:extLst>
              <a:ext uri="{FF2B5EF4-FFF2-40B4-BE49-F238E27FC236}">
                <a16:creationId xmlns:a16="http://schemas.microsoft.com/office/drawing/2014/main" xmlns="" id="{7620F7B2-639E-E649-AC93-1B5EB6D92CF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79562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3506" name="Rectangle 6">
            <a:extLst>
              <a:ext uri="{FF2B5EF4-FFF2-40B4-BE49-F238E27FC236}">
                <a16:creationId xmlns:a16="http://schemas.microsoft.com/office/drawing/2014/main" xmlns="" id="{0BDDD543-5DD2-024D-8952-C635ACDF92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B1A61C4-55B6-CD40-9AF5-3D778DF4F3D4}" type="slidenum">
              <a:rPr lang="pl-PL" altLang="en-US" sz="1400" smtClean="0"/>
              <a:pPr>
                <a:spcBef>
                  <a:spcPct val="0"/>
                </a:spcBef>
              </a:pPr>
              <a:t>14</a:t>
            </a:fld>
            <a:endParaRPr lang="pl-PL" altLang="en-US" sz="1400"/>
          </a:p>
        </p:txBody>
      </p:sp>
      <p:sp>
        <p:nvSpPr>
          <p:cNvPr id="533507" name="Text Box 1">
            <a:extLst>
              <a:ext uri="{FF2B5EF4-FFF2-40B4-BE49-F238E27FC236}">
                <a16:creationId xmlns:a16="http://schemas.microsoft.com/office/drawing/2014/main" xmlns="" id="{56D7C43B-8EDF-CF42-9431-6679782C0EC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3508" name="Text Box 2">
            <a:extLst>
              <a:ext uri="{FF2B5EF4-FFF2-40B4-BE49-F238E27FC236}">
                <a16:creationId xmlns:a16="http://schemas.microsoft.com/office/drawing/2014/main" xmlns="" id="{05E58C8F-3383-304F-9ECE-953EB75B76F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97% of the skull, over 50% of the skeleton</a:t>
            </a:r>
          </a:p>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valued at over $1 million</a:t>
            </a:r>
          </a:p>
        </p:txBody>
      </p:sp>
    </p:spTree>
    <p:extLst>
      <p:ext uri="{BB962C8B-B14F-4D97-AF65-F5344CB8AC3E}">
        <p14:creationId xmlns:p14="http://schemas.microsoft.com/office/powerpoint/2010/main" val="2969407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7106" name="Rectangle 6">
            <a:extLst>
              <a:ext uri="{FF2B5EF4-FFF2-40B4-BE49-F238E27FC236}">
                <a16:creationId xmlns:a16="http://schemas.microsoft.com/office/drawing/2014/main" xmlns="" id="{AEDEE3FE-0E35-074A-81D2-88F213714D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AC6B6D3-C5FE-104D-946C-21A0D17A0926}" type="slidenum">
              <a:rPr lang="pl-PL" altLang="en-US" sz="1400" smtClean="0"/>
              <a:pPr>
                <a:spcBef>
                  <a:spcPct val="0"/>
                </a:spcBef>
              </a:pPr>
              <a:t>90</a:t>
            </a:fld>
            <a:endParaRPr lang="pl-PL" altLang="en-US" sz="1400"/>
          </a:p>
        </p:txBody>
      </p:sp>
      <p:sp>
        <p:nvSpPr>
          <p:cNvPr id="687107" name="Text Box 1">
            <a:extLst>
              <a:ext uri="{FF2B5EF4-FFF2-40B4-BE49-F238E27FC236}">
                <a16:creationId xmlns:a16="http://schemas.microsoft.com/office/drawing/2014/main" xmlns="" id="{C7E5F153-29A5-E240-9780-FEBA8FFD7C20}"/>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7108" name="Text Box 2">
            <a:extLst>
              <a:ext uri="{FF2B5EF4-FFF2-40B4-BE49-F238E27FC236}">
                <a16:creationId xmlns:a16="http://schemas.microsoft.com/office/drawing/2014/main" xmlns="" id="{7B28B811-B8FE-3E47-86A8-03A9B2F6880E}"/>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079420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9154" name="Rectangle 6">
            <a:extLst>
              <a:ext uri="{FF2B5EF4-FFF2-40B4-BE49-F238E27FC236}">
                <a16:creationId xmlns:a16="http://schemas.microsoft.com/office/drawing/2014/main" xmlns="" id="{08AA43FA-A591-8441-AEAD-0C0E5CDA592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D5882C8-0780-C542-8328-806D6676AABF}" type="slidenum">
              <a:rPr lang="pl-PL" altLang="en-US" sz="1400" smtClean="0"/>
              <a:pPr>
                <a:spcBef>
                  <a:spcPct val="0"/>
                </a:spcBef>
              </a:pPr>
              <a:t>91</a:t>
            </a:fld>
            <a:endParaRPr lang="pl-PL" altLang="en-US" sz="1400"/>
          </a:p>
        </p:txBody>
      </p:sp>
      <p:sp>
        <p:nvSpPr>
          <p:cNvPr id="689155" name="Text Box 1">
            <a:extLst>
              <a:ext uri="{FF2B5EF4-FFF2-40B4-BE49-F238E27FC236}">
                <a16:creationId xmlns:a16="http://schemas.microsoft.com/office/drawing/2014/main" xmlns="" id="{BBA59DA0-427C-9D48-941B-A32C7FBC4A0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9156" name="Text Box 2">
            <a:extLst>
              <a:ext uri="{FF2B5EF4-FFF2-40B4-BE49-F238E27FC236}">
                <a16:creationId xmlns:a16="http://schemas.microsoft.com/office/drawing/2014/main" xmlns="" id="{E23CEA72-A38D-B741-B906-E4EBE6C8CB4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World side—not all layered</a:t>
            </a:r>
          </a:p>
        </p:txBody>
      </p:sp>
    </p:spTree>
    <p:extLst>
      <p:ext uri="{BB962C8B-B14F-4D97-AF65-F5344CB8AC3E}">
        <p14:creationId xmlns:p14="http://schemas.microsoft.com/office/powerpoint/2010/main" val="80047791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1202" name="Rectangle 6">
            <a:extLst>
              <a:ext uri="{FF2B5EF4-FFF2-40B4-BE49-F238E27FC236}">
                <a16:creationId xmlns:a16="http://schemas.microsoft.com/office/drawing/2014/main" xmlns="" id="{B6482668-19D4-FF4A-989A-D750ACA009B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06F7569-532E-6A46-B129-A007D0E9319B}" type="slidenum">
              <a:rPr lang="pl-PL" altLang="en-US" sz="1400" smtClean="0"/>
              <a:pPr>
                <a:spcBef>
                  <a:spcPct val="0"/>
                </a:spcBef>
              </a:pPr>
              <a:t>92</a:t>
            </a:fld>
            <a:endParaRPr lang="pl-PL" altLang="en-US" sz="1400"/>
          </a:p>
        </p:txBody>
      </p:sp>
      <p:sp>
        <p:nvSpPr>
          <p:cNvPr id="691203" name="Text Box 1">
            <a:extLst>
              <a:ext uri="{FF2B5EF4-FFF2-40B4-BE49-F238E27FC236}">
                <a16:creationId xmlns:a16="http://schemas.microsoft.com/office/drawing/2014/main" xmlns="" id="{3CB8E061-044A-7445-B0BD-390D6B8672B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1204" name="Text Box 2">
            <a:extLst>
              <a:ext uri="{FF2B5EF4-FFF2-40B4-BE49-F238E27FC236}">
                <a16:creationId xmlns:a16="http://schemas.microsoft.com/office/drawing/2014/main" xmlns="" id="{D835DE19-E7B9-334A-89A8-0003802F6B4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400">
                <a:latin typeface="Arial" panose="020B0604020202020204" pitchFamily="34" charset="0"/>
                <a:cs typeface="Arial" panose="020B0604020202020204" pitchFamily="34" charset="0"/>
              </a:rPr>
              <a:t>The Public school curriculum are controlled by atheists.  There are Christian teachers in the public schools but they have to teach the curriculum and are not allowed to refute it.  With the Supreme Court decision to state-mandate gay marriage, the schools will increasingly promote homosexuality and transgenderism as normal.</a:t>
            </a:r>
          </a:p>
          <a:p>
            <a:pPr marL="215900" indent="-214313" eaLnBrk="1">
              <a:spcBef>
                <a:spcPct val="0"/>
              </a:spcBef>
              <a:tabLst>
                <a:tab pos="723900" algn="l"/>
                <a:tab pos="1447800" algn="l"/>
                <a:tab pos="2171700" algn="l"/>
                <a:tab pos="2895600" algn="l"/>
                <a:tab pos="3619500" algn="l"/>
                <a:tab pos="4343400" algn="l"/>
              </a:tabLst>
            </a:pPr>
            <a:r>
              <a:rPr lang="pl-PL" altLang="en-US" sz="2400">
                <a:latin typeface="Arial" panose="020B0604020202020204" pitchFamily="34" charset="0"/>
                <a:cs typeface="Arial" panose="020B0604020202020204" pitchFamily="34" charset="0"/>
              </a:rPr>
              <a:t>So parents, if your kids are are in public school, you need to make time each week to counteract the anti-biblical brainwashing of your kids.  Or else you should homeschool or sacrifice whatever is necessary to put them in a solidly biblical Christian school where apologetics are taught. </a:t>
            </a:r>
          </a:p>
        </p:txBody>
      </p:sp>
    </p:spTree>
    <p:extLst>
      <p:ext uri="{BB962C8B-B14F-4D97-AF65-F5344CB8AC3E}">
        <p14:creationId xmlns:p14="http://schemas.microsoft.com/office/powerpoint/2010/main" val="19528215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3250" name="Rectangle 6">
            <a:extLst>
              <a:ext uri="{FF2B5EF4-FFF2-40B4-BE49-F238E27FC236}">
                <a16:creationId xmlns:a16="http://schemas.microsoft.com/office/drawing/2014/main" xmlns="" id="{C51DE114-0055-4249-A2AB-A292B198E4F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C1C447E0-16AB-A94A-A390-0C187C70C083}" type="slidenum">
              <a:rPr lang="pl-PL" altLang="en-US" sz="1400" smtClean="0"/>
              <a:pPr>
                <a:spcBef>
                  <a:spcPct val="0"/>
                </a:spcBef>
              </a:pPr>
              <a:t>93</a:t>
            </a:fld>
            <a:endParaRPr lang="pl-PL" altLang="en-US" sz="1400"/>
          </a:p>
        </p:txBody>
      </p:sp>
      <p:sp>
        <p:nvSpPr>
          <p:cNvPr id="693251" name="Text Box 1">
            <a:extLst>
              <a:ext uri="{FF2B5EF4-FFF2-40B4-BE49-F238E27FC236}">
                <a16:creationId xmlns:a16="http://schemas.microsoft.com/office/drawing/2014/main" xmlns="" id="{F9FD0A03-C8A3-174E-8A97-17973D2D097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3252" name="Text Box 2">
            <a:extLst>
              <a:ext uri="{FF2B5EF4-FFF2-40B4-BE49-F238E27FC236}">
                <a16:creationId xmlns:a16="http://schemas.microsoft.com/office/drawing/2014/main" xmlns="" id="{EE5A55A0-35EC-8849-9188-F7038BD9E22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Phil Gingerich is a paleontologist at the Univ. of Michigan.  </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This was based on his expeditions in 1977 and 1978.</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The journal is published by the “Nat. Assoc. of Geol. Teachers” for teach K-12 and undergrad university teachers.</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The shaded parts of the skull are the only evidence he had (there were no post-cranial fossils) at the time to reconstruct his drawing on the right (designed to teach high school teachers and children about whale evolution—although both pictures were in the journal and the fine print said what the fossil evidence was, both teachers and students would have naturally not really realized that the picture on the right was taking considerable artistic license).  The teeth and hearing mechanism were like those of known land mammals, not sea creatures and the fossils fragments were found with the remains of land mammals and freshwater creatures.</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Pakicetus means “whale of Pakistan.”</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The whales collectively include whales, dolphins and porpoises and are supposed to have evolved from land mammals.  Dolphins are among the most abundant species on the earth.</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Skull and drawing from Gingerich article.</a:t>
            </a:r>
          </a:p>
          <a:p>
            <a:pPr marL="41275" indent="-41275" eaLnBrk="1">
              <a:spcBef>
                <a:spcPts val="400"/>
              </a:spcBef>
              <a:tabLst>
                <a:tab pos="723900" algn="l"/>
                <a:tab pos="1447800" algn="l"/>
                <a:tab pos="2171700" algn="l"/>
                <a:tab pos="2895600" algn="l"/>
                <a:tab pos="3619500" algn="l"/>
                <a:tab pos="4343400" algn="l"/>
              </a:tabLst>
            </a:pPr>
            <a:r>
              <a:rPr lang="pl-PL" altLang="en-US">
                <a:latin typeface="Arial" panose="020B0604020202020204" pitchFamily="34" charset="0"/>
                <a:cs typeface="Arial" panose="020B0604020202020204" pitchFamily="34" charset="0"/>
              </a:rPr>
              <a:t>Carl Buell’s 2006 illustration (very similar to his 2001 B&amp;W drawing at </a:t>
            </a:r>
            <a:r>
              <a:rPr lang="pl-PL" altLang="en-US" u="sng">
                <a:latin typeface="Arial" panose="020B0604020202020204" pitchFamily="34" charset="0"/>
                <a:cs typeface="Arial" panose="020B0604020202020204" pitchFamily="34" charset="0"/>
                <a:hlinkClick r:id="rId3"/>
              </a:rPr>
              <a:t>www.neoucom.edu/</a:t>
            </a:r>
            <a:r>
              <a:rPr lang="pl-PL" altLang="en-US">
                <a:latin typeface="Arial" panose="020B0604020202020204" pitchFamily="34" charset="0"/>
                <a:cs typeface="Arial" panose="020B0604020202020204" pitchFamily="34" charset="0"/>
              </a:rPr>
              <a:t>, which is no longer available) of living Pakicetus taken from </a:t>
            </a:r>
            <a:r>
              <a:rPr lang="pl-PL" altLang="en-US" u="sng">
                <a:latin typeface="Arial" panose="020B0604020202020204" pitchFamily="34" charset="0"/>
                <a:cs typeface="Arial" panose="020B0604020202020204" pitchFamily="34" charset="0"/>
                <a:hlinkClick r:id="rId4"/>
              </a:rPr>
              <a:t>http://www.amnh.org/exhibitions/whales-giants-of-the-deep/whale-evolution/</a:t>
            </a:r>
            <a:r>
              <a:rPr lang="pl-PL" altLang="en-US">
                <a:latin typeface="Arial" panose="020B0604020202020204" pitchFamily="34" charset="0"/>
                <a:cs typeface="Arial" panose="020B0604020202020204" pitchFamily="34" charset="0"/>
              </a:rPr>
              <a:t>, accessed 2017 Jan 8</a:t>
            </a:r>
          </a:p>
        </p:txBody>
      </p:sp>
    </p:spTree>
    <p:extLst>
      <p:ext uri="{BB962C8B-B14F-4D97-AF65-F5344CB8AC3E}">
        <p14:creationId xmlns:p14="http://schemas.microsoft.com/office/powerpoint/2010/main" val="3768905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5298" name="Rectangle 6">
            <a:extLst>
              <a:ext uri="{FF2B5EF4-FFF2-40B4-BE49-F238E27FC236}">
                <a16:creationId xmlns:a16="http://schemas.microsoft.com/office/drawing/2014/main" xmlns="" id="{A43AFFA9-22D3-ED42-AA7C-D1FB538A3C0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0FA35E3-C230-9E4B-AF2D-29934B43B435}" type="slidenum">
              <a:rPr lang="pl-PL" altLang="en-US" sz="1400" smtClean="0"/>
              <a:pPr>
                <a:spcBef>
                  <a:spcPct val="0"/>
                </a:spcBef>
              </a:pPr>
              <a:t>94</a:t>
            </a:fld>
            <a:endParaRPr lang="pl-PL" altLang="en-US" sz="1400"/>
          </a:p>
        </p:txBody>
      </p:sp>
      <p:sp>
        <p:nvSpPr>
          <p:cNvPr id="695299" name="Text Box 1">
            <a:extLst>
              <a:ext uri="{FF2B5EF4-FFF2-40B4-BE49-F238E27FC236}">
                <a16:creationId xmlns:a16="http://schemas.microsoft.com/office/drawing/2014/main" xmlns="" id="{B323C7E5-3C05-5847-B498-C43AB195BD7F}"/>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5300" name="Text Box 2">
            <a:extLst>
              <a:ext uri="{FF2B5EF4-FFF2-40B4-BE49-F238E27FC236}">
                <a16:creationId xmlns:a16="http://schemas.microsoft.com/office/drawing/2014/main" xmlns="" id="{36DA1E21-0A90-2D40-BB52-949CF085A3A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741687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7346" name="Rectangle 6">
            <a:extLst>
              <a:ext uri="{FF2B5EF4-FFF2-40B4-BE49-F238E27FC236}">
                <a16:creationId xmlns:a16="http://schemas.microsoft.com/office/drawing/2014/main" xmlns="" id="{E8AA03BF-16AE-054B-B7DF-90E0402EF80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366714C-9D88-5742-B228-9F2028A18B65}" type="slidenum">
              <a:rPr lang="pl-PL" altLang="en-US" sz="1400" smtClean="0"/>
              <a:pPr>
                <a:spcBef>
                  <a:spcPct val="0"/>
                </a:spcBef>
              </a:pPr>
              <a:t>95</a:t>
            </a:fld>
            <a:endParaRPr lang="pl-PL" altLang="en-US" sz="1400"/>
          </a:p>
        </p:txBody>
      </p:sp>
      <p:sp>
        <p:nvSpPr>
          <p:cNvPr id="697347" name="Text Box 1">
            <a:extLst>
              <a:ext uri="{FF2B5EF4-FFF2-40B4-BE49-F238E27FC236}">
                <a16:creationId xmlns:a16="http://schemas.microsoft.com/office/drawing/2014/main" xmlns="" id="{5EE94A36-7B22-6D4E-A144-F360CD1C77B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7348" name="Text Box 2">
            <a:extLst>
              <a:ext uri="{FF2B5EF4-FFF2-40B4-BE49-F238E27FC236}">
                <a16:creationId xmlns:a16="http://schemas.microsoft.com/office/drawing/2014/main" xmlns="" id="{536D4675-C634-7F47-A537-E99684580BC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95253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9394" name="Rectangle 6">
            <a:extLst>
              <a:ext uri="{FF2B5EF4-FFF2-40B4-BE49-F238E27FC236}">
                <a16:creationId xmlns:a16="http://schemas.microsoft.com/office/drawing/2014/main" xmlns="" id="{F19AE301-BD8B-D941-A6DE-F9AD42BEC1D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CA7E489-29D0-F046-9298-8E24F534E6A0}" type="slidenum">
              <a:rPr lang="pl-PL" altLang="en-US" sz="1400" smtClean="0"/>
              <a:pPr>
                <a:spcBef>
                  <a:spcPct val="0"/>
                </a:spcBef>
              </a:pPr>
              <a:t>96</a:t>
            </a:fld>
            <a:endParaRPr lang="pl-PL" altLang="en-US" sz="1400"/>
          </a:p>
        </p:txBody>
      </p:sp>
      <p:sp>
        <p:nvSpPr>
          <p:cNvPr id="699395" name="Text Box 1">
            <a:extLst>
              <a:ext uri="{FF2B5EF4-FFF2-40B4-BE49-F238E27FC236}">
                <a16:creationId xmlns:a16="http://schemas.microsoft.com/office/drawing/2014/main" xmlns="" id="{80413717-B9B9-F344-98E0-678CB619831C}"/>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9396" name="Text Box 2">
            <a:extLst>
              <a:ext uri="{FF2B5EF4-FFF2-40B4-BE49-F238E27FC236}">
                <a16:creationId xmlns:a16="http://schemas.microsoft.com/office/drawing/2014/main" xmlns="" id="{A8A8FA72-6A52-854D-A5F4-C71CCABBABE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55656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1442" name="Rectangle 6">
            <a:extLst>
              <a:ext uri="{FF2B5EF4-FFF2-40B4-BE49-F238E27FC236}">
                <a16:creationId xmlns:a16="http://schemas.microsoft.com/office/drawing/2014/main" xmlns="" id="{C7F3B9F4-390C-CA40-BC77-097226B0D3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6458572-A2D2-144A-AEE1-E99C2955F529}" type="slidenum">
              <a:rPr lang="pl-PL" altLang="en-US" sz="1400" smtClean="0"/>
              <a:pPr>
                <a:spcBef>
                  <a:spcPct val="0"/>
                </a:spcBef>
              </a:pPr>
              <a:t>97</a:t>
            </a:fld>
            <a:endParaRPr lang="pl-PL" altLang="en-US" sz="1400"/>
          </a:p>
        </p:txBody>
      </p:sp>
      <p:sp>
        <p:nvSpPr>
          <p:cNvPr id="701443" name="Text Box 1">
            <a:extLst>
              <a:ext uri="{FF2B5EF4-FFF2-40B4-BE49-F238E27FC236}">
                <a16:creationId xmlns:a16="http://schemas.microsoft.com/office/drawing/2014/main" xmlns="" id="{463791FD-BD76-0C43-9B35-31779A16397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1444" name="Text Box 2">
            <a:extLst>
              <a:ext uri="{FF2B5EF4-FFF2-40B4-BE49-F238E27FC236}">
                <a16:creationId xmlns:a16="http://schemas.microsoft.com/office/drawing/2014/main" xmlns="" id="{7EE21757-D77E-A941-BC3F-A16DF2C2968B}"/>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4389334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3490" name="Rectangle 6">
            <a:extLst>
              <a:ext uri="{FF2B5EF4-FFF2-40B4-BE49-F238E27FC236}">
                <a16:creationId xmlns:a16="http://schemas.microsoft.com/office/drawing/2014/main" xmlns="" id="{62015470-B8E6-B74C-9411-62734770884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8A0A8F0-130A-E645-BDD3-0264A88047E0}" type="slidenum">
              <a:rPr lang="pl-PL" altLang="en-US" sz="1400" smtClean="0"/>
              <a:pPr>
                <a:spcBef>
                  <a:spcPct val="0"/>
                </a:spcBef>
              </a:pPr>
              <a:t>98</a:t>
            </a:fld>
            <a:endParaRPr lang="pl-PL" altLang="en-US" sz="1400"/>
          </a:p>
        </p:txBody>
      </p:sp>
      <p:sp>
        <p:nvSpPr>
          <p:cNvPr id="703491" name="Text Box 1">
            <a:extLst>
              <a:ext uri="{FF2B5EF4-FFF2-40B4-BE49-F238E27FC236}">
                <a16:creationId xmlns:a16="http://schemas.microsoft.com/office/drawing/2014/main" xmlns="" id="{AB84DA71-89C3-B340-8F61-82E248C5BC6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3492" name="Text Box 2">
            <a:extLst>
              <a:ext uri="{FF2B5EF4-FFF2-40B4-BE49-F238E27FC236}">
                <a16:creationId xmlns:a16="http://schemas.microsoft.com/office/drawing/2014/main" xmlns="" id="{27039F3A-DDCA-8C4E-B323-D3F46957177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6155477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5538" name="Rectangle 6">
            <a:extLst>
              <a:ext uri="{FF2B5EF4-FFF2-40B4-BE49-F238E27FC236}">
                <a16:creationId xmlns:a16="http://schemas.microsoft.com/office/drawing/2014/main" xmlns="" id="{763FEBFF-0F0D-394E-995F-58DA1670099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152B4F9-A663-2B44-B606-23BC52A227DE}" type="slidenum">
              <a:rPr lang="pl-PL" altLang="en-US" sz="1400" smtClean="0"/>
              <a:pPr>
                <a:spcBef>
                  <a:spcPct val="0"/>
                </a:spcBef>
              </a:pPr>
              <a:t>99</a:t>
            </a:fld>
            <a:endParaRPr lang="pl-PL" altLang="en-US" sz="1400"/>
          </a:p>
        </p:txBody>
      </p:sp>
      <p:sp>
        <p:nvSpPr>
          <p:cNvPr id="705539" name="Text Box 1">
            <a:extLst>
              <a:ext uri="{FF2B5EF4-FFF2-40B4-BE49-F238E27FC236}">
                <a16:creationId xmlns:a16="http://schemas.microsoft.com/office/drawing/2014/main" xmlns="" id="{4B299F37-8387-9645-A97B-AF718D7613B2}"/>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5540" name="Text Box 2">
            <a:extLst>
              <a:ext uri="{FF2B5EF4-FFF2-40B4-BE49-F238E27FC236}">
                <a16:creationId xmlns:a16="http://schemas.microsoft.com/office/drawing/2014/main" xmlns="" id="{3DC92CF1-DC47-6543-822A-E0743A14CCB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518243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Slide Image Placeholder 1">
            <a:extLst>
              <a:ext uri="{FF2B5EF4-FFF2-40B4-BE49-F238E27FC236}">
                <a16:creationId xmlns:a16="http://schemas.microsoft.com/office/drawing/2014/main" xmlns="" id="{4082C064-0A99-6849-8A25-08DE4360596F}"/>
              </a:ext>
            </a:extLst>
          </p:cNvPr>
          <p:cNvSpPr>
            <a:spLocks noGrp="1" noRot="1" noChangeAspect="1" noChangeArrowheads="1" noTextEdit="1"/>
          </p:cNvSpPr>
          <p:nvPr>
            <p:ph type="sldImg"/>
          </p:nvPr>
        </p:nvSpPr>
        <p:spPr>
          <a:xfrm>
            <a:off x="217488" y="812800"/>
            <a:ext cx="7121525" cy="4006850"/>
          </a:xfrm>
        </p:spPr>
      </p:sp>
      <p:sp>
        <p:nvSpPr>
          <p:cNvPr id="537602" name="Notes Placeholder 2">
            <a:extLst>
              <a:ext uri="{FF2B5EF4-FFF2-40B4-BE49-F238E27FC236}">
                <a16:creationId xmlns:a16="http://schemas.microsoft.com/office/drawing/2014/main" xmlns="" id="{BFABDA09-7F7D-8B43-9BC7-D8391533080E}"/>
              </a:ext>
            </a:extLst>
          </p:cNvPr>
          <p:cNvSpPr>
            <a:spLocks noGrp="1" noChangeArrowheads="1"/>
          </p:cNvSpPr>
          <p:nvPr>
            <p:ph type="body"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r>
              <a:rPr lang="en-US" altLang="en-US"/>
              <a:t>PLANETARIUM</a:t>
            </a:r>
          </a:p>
        </p:txBody>
      </p:sp>
      <p:sp>
        <p:nvSpPr>
          <p:cNvPr id="537603" name="Slide Number Placeholder 3">
            <a:extLst>
              <a:ext uri="{FF2B5EF4-FFF2-40B4-BE49-F238E27FC236}">
                <a16:creationId xmlns:a16="http://schemas.microsoft.com/office/drawing/2014/main" xmlns="" id="{B086B872-07FA-9344-AFBF-9D2F3E3F6386}"/>
              </a:ext>
            </a:extLst>
          </p:cNvPr>
          <p:cNvSpPr>
            <a:spLocks noGrp="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F3B9660-2579-FF45-8747-77097EC59F17}" type="slidenum">
              <a:rPr lang="pl-PL" altLang="en-US" sz="1400" smtClean="0"/>
              <a:pPr>
                <a:spcBef>
                  <a:spcPct val="0"/>
                </a:spcBef>
              </a:pPr>
              <a:t>17</a:t>
            </a:fld>
            <a:endParaRPr lang="pl-PL" altLang="en-US" sz="1400"/>
          </a:p>
        </p:txBody>
      </p:sp>
    </p:spTree>
    <p:extLst>
      <p:ext uri="{BB962C8B-B14F-4D97-AF65-F5344CB8AC3E}">
        <p14:creationId xmlns:p14="http://schemas.microsoft.com/office/powerpoint/2010/main" val="231247136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7586" name="Rectangle 6">
            <a:extLst>
              <a:ext uri="{FF2B5EF4-FFF2-40B4-BE49-F238E27FC236}">
                <a16:creationId xmlns:a16="http://schemas.microsoft.com/office/drawing/2014/main" xmlns="" id="{C847A278-62FD-0A44-AEE8-A515C068863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280C29E-5428-2F4A-B8ED-D7985F97792F}" type="slidenum">
              <a:rPr lang="pl-PL" altLang="en-US" sz="1400" smtClean="0"/>
              <a:pPr>
                <a:spcBef>
                  <a:spcPct val="0"/>
                </a:spcBef>
              </a:pPr>
              <a:t>100</a:t>
            </a:fld>
            <a:endParaRPr lang="pl-PL" altLang="en-US" sz="1400"/>
          </a:p>
        </p:txBody>
      </p:sp>
      <p:sp>
        <p:nvSpPr>
          <p:cNvPr id="707587" name="Text Box 1">
            <a:extLst>
              <a:ext uri="{FF2B5EF4-FFF2-40B4-BE49-F238E27FC236}">
                <a16:creationId xmlns:a16="http://schemas.microsoft.com/office/drawing/2014/main" xmlns="" id="{5A7A3E3A-3D70-7D49-8E44-84BBDBFB2DE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7588" name="Text Box 2">
            <a:extLst>
              <a:ext uri="{FF2B5EF4-FFF2-40B4-BE49-F238E27FC236}">
                <a16:creationId xmlns:a16="http://schemas.microsoft.com/office/drawing/2014/main" xmlns="" id="{63D29026-592D-9E49-8E3A-A17508B9B3F0}"/>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Arial" panose="020B0604020202020204" pitchFamily="34" charset="0"/>
                <a:ea typeface="Microsoft YaHei" panose="020B0503020204020204" pitchFamily="34" charset="-122"/>
              </a:rPr>
              <a:t>NASB</a:t>
            </a:r>
          </a:p>
        </p:txBody>
      </p:sp>
    </p:spTree>
    <p:extLst>
      <p:ext uri="{BB962C8B-B14F-4D97-AF65-F5344CB8AC3E}">
        <p14:creationId xmlns:p14="http://schemas.microsoft.com/office/powerpoint/2010/main" val="283723421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9634" name="Rectangle 6">
            <a:extLst>
              <a:ext uri="{FF2B5EF4-FFF2-40B4-BE49-F238E27FC236}">
                <a16:creationId xmlns:a16="http://schemas.microsoft.com/office/drawing/2014/main" xmlns="" id="{27C2A50A-347B-1746-A8DD-533E7286C85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B6E1EA1-0DAF-D34B-8309-F3309A191D15}" type="slidenum">
              <a:rPr lang="pl-PL" altLang="en-US" sz="1400" smtClean="0"/>
              <a:pPr>
                <a:spcBef>
                  <a:spcPct val="0"/>
                </a:spcBef>
              </a:pPr>
              <a:t>101</a:t>
            </a:fld>
            <a:endParaRPr lang="pl-PL" altLang="en-US" sz="1400"/>
          </a:p>
        </p:txBody>
      </p:sp>
      <p:sp>
        <p:nvSpPr>
          <p:cNvPr id="709635" name="Text Box 1">
            <a:extLst>
              <a:ext uri="{FF2B5EF4-FFF2-40B4-BE49-F238E27FC236}">
                <a16:creationId xmlns:a16="http://schemas.microsoft.com/office/drawing/2014/main" xmlns="" id="{E72D84DE-6A1F-474B-B4BE-34EC84E86EC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9636" name="Text Box 2">
            <a:extLst>
              <a:ext uri="{FF2B5EF4-FFF2-40B4-BE49-F238E27FC236}">
                <a16:creationId xmlns:a16="http://schemas.microsoft.com/office/drawing/2014/main" xmlns="" id="{F866DE49-4A69-4B49-8686-3C9962488D00}"/>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Cambria" panose="02040503050406030204" pitchFamily="18" charset="0"/>
                <a:ea typeface="Cambria" panose="02040503050406030204" pitchFamily="18" charset="0"/>
                <a:cs typeface="Cambria" panose="02040503050406030204" pitchFamily="18" charset="0"/>
              </a:rPr>
              <a:t>Absolutely not, it’s a primary doctrine bc it’s foundational to all the other primary doctrines! As I thought about this crucial connection between Adam and the Gospel I thought about Cedarville’s motto</a:t>
            </a:r>
          </a:p>
        </p:txBody>
      </p:sp>
    </p:spTree>
    <p:extLst>
      <p:ext uri="{BB962C8B-B14F-4D97-AF65-F5344CB8AC3E}">
        <p14:creationId xmlns:p14="http://schemas.microsoft.com/office/powerpoint/2010/main" val="64279792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1682" name="Rectangle 6">
            <a:extLst>
              <a:ext uri="{FF2B5EF4-FFF2-40B4-BE49-F238E27FC236}">
                <a16:creationId xmlns:a16="http://schemas.microsoft.com/office/drawing/2014/main" xmlns="" id="{014BBED5-1ACC-E64F-B391-FB4FA72B7CE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EE7B153-87B3-B84D-ACCE-34CD80DE5249}" type="slidenum">
              <a:rPr lang="pl-PL" altLang="en-US" sz="1400" smtClean="0"/>
              <a:pPr>
                <a:spcBef>
                  <a:spcPct val="0"/>
                </a:spcBef>
              </a:pPr>
              <a:t>102</a:t>
            </a:fld>
            <a:endParaRPr lang="pl-PL" altLang="en-US" sz="1400"/>
          </a:p>
        </p:txBody>
      </p:sp>
      <p:sp>
        <p:nvSpPr>
          <p:cNvPr id="711683" name="Text Box 1">
            <a:extLst>
              <a:ext uri="{FF2B5EF4-FFF2-40B4-BE49-F238E27FC236}">
                <a16:creationId xmlns:a16="http://schemas.microsoft.com/office/drawing/2014/main" xmlns="" id="{9ACAB489-C29B-FB4F-A2E2-06A6755FF45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1684" name="Text Box 2">
            <a:extLst>
              <a:ext uri="{FF2B5EF4-FFF2-40B4-BE49-F238E27FC236}">
                <a16:creationId xmlns:a16="http://schemas.microsoft.com/office/drawing/2014/main" xmlns="" id="{09B0C419-F877-A343-8A47-C6029AC9DD8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DejaVu Sans Condensed" panose="020B0606030804020204" pitchFamily="34" charset="2"/>
                <a:ea typeface="DejaVu Sans Condensed" panose="020B0606030804020204" pitchFamily="34" charset="2"/>
                <a:cs typeface="DejaVu Sans Condensed" panose="020B0606030804020204" pitchFamily="34" charset="2"/>
              </a:rPr>
              <a:t>Mr. Zindler (b. 1939) is editor of </a:t>
            </a:r>
            <a:r>
              <a:rPr lang="pl-PL" altLang="en-US" sz="2000">
                <a:latin typeface="DejaVu Sans Condensed Oblique" panose="020B06060303040B0204" pitchFamily="34" charset="0"/>
                <a:cs typeface="DejaVu Sans Condensed Oblique" panose="020B06060303040B0204" pitchFamily="34" charset="0"/>
              </a:rPr>
              <a:t>American Atheist</a:t>
            </a:r>
            <a:r>
              <a:rPr lang="pl-PL" altLang="en-US" sz="2000">
                <a:latin typeface="DejaVu Sans Condensed" panose="020B0606030804020204" pitchFamily="34" charset="2"/>
                <a:ea typeface="DejaVu Sans Condensed" panose="020B0606030804020204" pitchFamily="34" charset="2"/>
                <a:cs typeface="DejaVu Sans Condensed" panose="020B0606030804020204" pitchFamily="34" charset="2"/>
              </a:rPr>
              <a:t> magazine and on the board of American Atheists (as of 2015).</a:t>
            </a:r>
            <a:r>
              <a:rPr lang="pl-PL" altLang="en-US" sz="2000">
                <a:latin typeface="DejaVu Sans Condensed Oblique" panose="020B06060303040B0204" pitchFamily="34" charset="0"/>
                <a:cs typeface="DejaVu Sans Condensed Oblique" panose="020B06060303040B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He spent 17 years as a teacher and professor of biology, psychobiology, and geology at a branch of St. Univ of NY (SUNY). He is a member of several learned societies including the American Association for the Advancement of Science, New York Academy of Science, Society of Biblical Literature and the American Schools of Oriental Research. Mr. Zindler is also a member of the Jesus Seminar, and an expert in a number of esoteric, biblical-era languages. Neither the American Atheists web site nor the one below say where he taught and both refer to him as “Mr.” and neither say that he has a PhD (so he must not, and so what is he doing in the AAAS and the NYAS and the SBL)?  His statements at the web site below show his gross ignorance of science, archeology and the Bible.</a:t>
            </a:r>
          </a:p>
          <a:p>
            <a:pPr marL="215900" indent="-214313" eaLnBrk="1">
              <a:spcBef>
                <a:spcPct val="0"/>
              </a:spcBef>
              <a:tabLst>
                <a:tab pos="723900" algn="l"/>
                <a:tab pos="1447800" algn="l"/>
                <a:tab pos="2171700" algn="l"/>
                <a:tab pos="2895600" algn="l"/>
                <a:tab pos="3619500" algn="l"/>
                <a:tab pos="4343400" algn="l"/>
              </a:tabLst>
            </a:pPr>
            <a:r>
              <a:rPr lang="pl-PL" altLang="en-US">
                <a:latin typeface="DejaVu Sans Condensed" panose="020B0606030804020204" pitchFamily="34" charset="2"/>
                <a:ea typeface="DejaVu Sans Condensed" panose="020B0606030804020204" pitchFamily="34" charset="2"/>
                <a:cs typeface="DejaVu Sans Condensed" panose="020B0606030804020204" pitchFamily="34" charset="2"/>
              </a:rPr>
              <a:t>Picture: </a:t>
            </a:r>
            <a:r>
              <a:rPr lang="pl-PL" altLang="en-US"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http://www.pointofinquiry.org/frank_zindler_the_christ_myth/</a:t>
            </a:r>
          </a:p>
        </p:txBody>
      </p:sp>
    </p:spTree>
    <p:extLst>
      <p:ext uri="{BB962C8B-B14F-4D97-AF65-F5344CB8AC3E}">
        <p14:creationId xmlns:p14="http://schemas.microsoft.com/office/powerpoint/2010/main" val="21692979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3730" name="Rectangle 6">
            <a:extLst>
              <a:ext uri="{FF2B5EF4-FFF2-40B4-BE49-F238E27FC236}">
                <a16:creationId xmlns:a16="http://schemas.microsoft.com/office/drawing/2014/main" xmlns="" id="{0E47E5D1-E527-4F4D-B123-134070E31F9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3150D66A-4D00-D449-9B78-BACF7229CE1F}" type="slidenum">
              <a:rPr lang="pl-PL" altLang="en-US" sz="1400" smtClean="0"/>
              <a:pPr>
                <a:spcBef>
                  <a:spcPct val="0"/>
                </a:spcBef>
              </a:pPr>
              <a:t>103</a:t>
            </a:fld>
            <a:endParaRPr lang="pl-PL" altLang="en-US" sz="1400"/>
          </a:p>
        </p:txBody>
      </p:sp>
      <p:sp>
        <p:nvSpPr>
          <p:cNvPr id="713731" name="Text Box 1">
            <a:extLst>
              <a:ext uri="{FF2B5EF4-FFF2-40B4-BE49-F238E27FC236}">
                <a16:creationId xmlns:a16="http://schemas.microsoft.com/office/drawing/2014/main" xmlns="" id="{711C1695-EA25-534F-AA1E-77A42C86A85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3732" name="Text Box 2">
            <a:extLst>
              <a:ext uri="{FF2B5EF4-FFF2-40B4-BE49-F238E27FC236}">
                <a16:creationId xmlns:a16="http://schemas.microsoft.com/office/drawing/2014/main" xmlns="" id="{1107155C-8C3A-D44C-9EC5-ACAE49C0123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2000">
                <a:latin typeface="DejaVu Sans Condensed" panose="020B0606030804020204" pitchFamily="34" charset="2"/>
                <a:ea typeface="DejaVu Sans Condensed" panose="020B0606030804020204" pitchFamily="34" charset="2"/>
                <a:cs typeface="DejaVu Sans Condensed" panose="020B0606030804020204" pitchFamily="34" charset="2"/>
              </a:rPr>
              <a:t>Sadly, at the time (and as of 2012) Dr. Craig was compromised with the Big Bang and millions of years and said he is comfortable with theistic evolution or progressive creation.</a:t>
            </a:r>
          </a:p>
        </p:txBody>
      </p:sp>
    </p:spTree>
    <p:extLst>
      <p:ext uri="{BB962C8B-B14F-4D97-AF65-F5344CB8AC3E}">
        <p14:creationId xmlns:p14="http://schemas.microsoft.com/office/powerpoint/2010/main" val="311042852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5778" name="Rectangle 6">
            <a:extLst>
              <a:ext uri="{FF2B5EF4-FFF2-40B4-BE49-F238E27FC236}">
                <a16:creationId xmlns:a16="http://schemas.microsoft.com/office/drawing/2014/main" xmlns="" id="{41774B4A-EEBE-AF45-AE9F-7B70892CECC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C86CF74-5453-C24C-A026-AF140124870F}" type="slidenum">
              <a:rPr lang="pl-PL" altLang="en-US" sz="1400" smtClean="0"/>
              <a:pPr>
                <a:spcBef>
                  <a:spcPct val="0"/>
                </a:spcBef>
              </a:pPr>
              <a:t>104</a:t>
            </a:fld>
            <a:endParaRPr lang="pl-PL" altLang="en-US" sz="1400"/>
          </a:p>
        </p:txBody>
      </p:sp>
      <p:sp>
        <p:nvSpPr>
          <p:cNvPr id="715779" name="Text Box 1">
            <a:extLst>
              <a:ext uri="{FF2B5EF4-FFF2-40B4-BE49-F238E27FC236}">
                <a16:creationId xmlns:a16="http://schemas.microsoft.com/office/drawing/2014/main" xmlns="" id="{04CF6963-3A06-874A-B4B9-35060C33B7E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5780" name="Text Box 2">
            <a:extLst>
              <a:ext uri="{FF2B5EF4-FFF2-40B4-BE49-F238E27FC236}">
                <a16:creationId xmlns:a16="http://schemas.microsoft.com/office/drawing/2014/main" xmlns="" id="{AC1D420F-7549-234F-B9B9-2177F2EA633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502988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826" name="Rectangle 6">
            <a:extLst>
              <a:ext uri="{FF2B5EF4-FFF2-40B4-BE49-F238E27FC236}">
                <a16:creationId xmlns:a16="http://schemas.microsoft.com/office/drawing/2014/main" xmlns="" id="{7DEA9ED7-F263-BD46-B3BF-5B2D3C9823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B35328A-9665-9E47-A225-72FEAB39DBA7}" type="slidenum">
              <a:rPr lang="pl-PL" altLang="en-US" sz="1400" smtClean="0"/>
              <a:pPr>
                <a:spcBef>
                  <a:spcPct val="0"/>
                </a:spcBef>
              </a:pPr>
              <a:t>105</a:t>
            </a:fld>
            <a:endParaRPr lang="pl-PL" altLang="en-US" sz="1400"/>
          </a:p>
        </p:txBody>
      </p:sp>
      <p:sp>
        <p:nvSpPr>
          <p:cNvPr id="717827" name="Text Box 1">
            <a:extLst>
              <a:ext uri="{FF2B5EF4-FFF2-40B4-BE49-F238E27FC236}">
                <a16:creationId xmlns:a16="http://schemas.microsoft.com/office/drawing/2014/main" xmlns="" id="{B44FEF91-25B1-CE4B-8B3F-73F24D990E1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828" name="Text Box 2">
            <a:extLst>
              <a:ext uri="{FF2B5EF4-FFF2-40B4-BE49-F238E27FC236}">
                <a16:creationId xmlns:a16="http://schemas.microsoft.com/office/drawing/2014/main" xmlns="" id="{A59B0661-87D3-8E43-B184-BA9A8D3AACC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274511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9874" name="Rectangle 6">
            <a:extLst>
              <a:ext uri="{FF2B5EF4-FFF2-40B4-BE49-F238E27FC236}">
                <a16:creationId xmlns:a16="http://schemas.microsoft.com/office/drawing/2014/main" xmlns="" id="{AEF10FBD-8E52-AA4F-AE04-0F9A31159A8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636CB3C2-FC71-F347-8CA3-E61B8163D4B3}" type="slidenum">
              <a:rPr lang="pl-PL" altLang="en-US" sz="1400" smtClean="0"/>
              <a:pPr>
                <a:spcBef>
                  <a:spcPct val="0"/>
                </a:spcBef>
              </a:pPr>
              <a:t>106</a:t>
            </a:fld>
            <a:endParaRPr lang="pl-PL" altLang="en-US" sz="1400"/>
          </a:p>
        </p:txBody>
      </p:sp>
      <p:sp>
        <p:nvSpPr>
          <p:cNvPr id="719875" name="Text Box 1">
            <a:extLst>
              <a:ext uri="{FF2B5EF4-FFF2-40B4-BE49-F238E27FC236}">
                <a16:creationId xmlns:a16="http://schemas.microsoft.com/office/drawing/2014/main" xmlns="" id="{2D71AED3-DFD2-6541-B9E0-666F38F4F4D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9876" name="Text Box 2">
            <a:extLst>
              <a:ext uri="{FF2B5EF4-FFF2-40B4-BE49-F238E27FC236}">
                <a16:creationId xmlns:a16="http://schemas.microsoft.com/office/drawing/2014/main" xmlns="" id="{F993D4D7-A258-0D49-85F6-71B03A8992C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lnSpc>
                <a:spcPct val="117000"/>
              </a:lnSpc>
              <a:spcBef>
                <a:spcPct val="0"/>
              </a:spcBef>
              <a:tabLst>
                <a:tab pos="723900" algn="l"/>
                <a:tab pos="1447800" algn="l"/>
                <a:tab pos="2171700" algn="l"/>
                <a:tab pos="2895600" algn="l"/>
                <a:tab pos="3619500" algn="l"/>
                <a:tab pos="4343400" algn="l"/>
              </a:tabLst>
            </a:pPr>
            <a:r>
              <a:rPr lang="pl-PL" altLang="en-US" sz="2000">
                <a:latin typeface="Helvetica Neue" panose="02000503000000020004" pitchFamily="2" charset="0"/>
                <a:ea typeface="Helvetica Neue" panose="02000503000000020004" pitchFamily="2" charset="0"/>
                <a:cs typeface="Helvetica Neue" panose="02000503000000020004" pitchFamily="2" charset="0"/>
              </a:rPr>
              <a:t>Note to translator: the first letter of each of the seven C-words is 96-point font and the rest of the word is 74-point in the same font.</a:t>
            </a:r>
          </a:p>
        </p:txBody>
      </p:sp>
    </p:spTree>
    <p:extLst>
      <p:ext uri="{BB962C8B-B14F-4D97-AF65-F5344CB8AC3E}">
        <p14:creationId xmlns:p14="http://schemas.microsoft.com/office/powerpoint/2010/main" val="621310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922" name="Rectangle 6">
            <a:extLst>
              <a:ext uri="{FF2B5EF4-FFF2-40B4-BE49-F238E27FC236}">
                <a16:creationId xmlns:a16="http://schemas.microsoft.com/office/drawing/2014/main" xmlns="" id="{684CDAEB-5F55-5345-AFC4-CC628801601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03147CD-F85B-384D-9357-4D81FBAE9898}" type="slidenum">
              <a:rPr lang="pl-PL" altLang="en-US" sz="1400" smtClean="0"/>
              <a:pPr>
                <a:spcBef>
                  <a:spcPct val="0"/>
                </a:spcBef>
              </a:pPr>
              <a:t>107</a:t>
            </a:fld>
            <a:endParaRPr lang="pl-PL" altLang="en-US" sz="1400"/>
          </a:p>
        </p:txBody>
      </p:sp>
      <p:sp>
        <p:nvSpPr>
          <p:cNvPr id="721923" name="Text Box 1">
            <a:extLst>
              <a:ext uri="{FF2B5EF4-FFF2-40B4-BE49-F238E27FC236}">
                <a16:creationId xmlns:a16="http://schemas.microsoft.com/office/drawing/2014/main" xmlns="" id="{8F7794F6-F0AC-2147-BBD5-CB4E2B2FD94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1924" name="Text Box 2">
            <a:extLst>
              <a:ext uri="{FF2B5EF4-FFF2-40B4-BE49-F238E27FC236}">
                <a16:creationId xmlns:a16="http://schemas.microsoft.com/office/drawing/2014/main" xmlns="" id="{49A16CE8-940B-4C48-87E7-B886003D7831}"/>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17422887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6">
            <a:extLst>
              <a:ext uri="{FF2B5EF4-FFF2-40B4-BE49-F238E27FC236}">
                <a16:creationId xmlns:a16="http://schemas.microsoft.com/office/drawing/2014/main" xmlns="" id="{10B67E34-CD33-0C43-AF71-87A669FA9D7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5001E99-635E-7B4C-B340-A54D43D52FDF}" type="slidenum">
              <a:rPr lang="pl-PL" altLang="en-US" sz="1400" smtClean="0"/>
              <a:pPr>
                <a:spcBef>
                  <a:spcPct val="0"/>
                </a:spcBef>
              </a:pPr>
              <a:t>108</a:t>
            </a:fld>
            <a:endParaRPr lang="pl-PL" altLang="en-US" sz="1400"/>
          </a:p>
        </p:txBody>
      </p:sp>
      <p:sp>
        <p:nvSpPr>
          <p:cNvPr id="723971" name="Text Box 1">
            <a:extLst>
              <a:ext uri="{FF2B5EF4-FFF2-40B4-BE49-F238E27FC236}">
                <a16:creationId xmlns:a16="http://schemas.microsoft.com/office/drawing/2014/main" xmlns="" id="{A5351556-D4B2-0742-A452-9F2FF62EC60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3972" name="Text Box 2">
            <a:extLst>
              <a:ext uri="{FF2B5EF4-FFF2-40B4-BE49-F238E27FC236}">
                <a16:creationId xmlns:a16="http://schemas.microsoft.com/office/drawing/2014/main" xmlns="" id="{8E104CCD-8027-6A46-8D3C-BECC006A3AA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Can a Christian believe in evolution and/or millions of years?</a:t>
            </a:r>
            <a:br>
              <a:rPr lang="pl-PL" altLang="en-US" sz="3000">
                <a:latin typeface="Arial" panose="020B0604020202020204" pitchFamily="34" charset="0"/>
                <a:ea typeface="Microsoft YaHei" panose="020B0503020204020204" pitchFamily="34" charset="-122"/>
              </a:rPr>
            </a:br>
            <a:endParaRPr lang="pl-PL" altLang="en-US" sz="3000">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70131520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6018" name="Rectangle 6">
            <a:extLst>
              <a:ext uri="{FF2B5EF4-FFF2-40B4-BE49-F238E27FC236}">
                <a16:creationId xmlns:a16="http://schemas.microsoft.com/office/drawing/2014/main" xmlns="" id="{3D85CE91-8033-E643-B85C-C9C3EF21593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04D21EC-7B73-2146-A606-ADAAFFC92A44}" type="slidenum">
              <a:rPr lang="pl-PL" altLang="en-US" sz="1400" smtClean="0"/>
              <a:pPr>
                <a:spcBef>
                  <a:spcPct val="0"/>
                </a:spcBef>
              </a:pPr>
              <a:t>109</a:t>
            </a:fld>
            <a:endParaRPr lang="pl-PL" altLang="en-US" sz="1400"/>
          </a:p>
        </p:txBody>
      </p:sp>
      <p:sp>
        <p:nvSpPr>
          <p:cNvPr id="726019" name="Text Box 1">
            <a:extLst>
              <a:ext uri="{FF2B5EF4-FFF2-40B4-BE49-F238E27FC236}">
                <a16:creationId xmlns:a16="http://schemas.microsoft.com/office/drawing/2014/main" xmlns="" id="{A0150253-1D37-2746-8BE4-BBAF281B68D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6020" name="Text Box 2">
            <a:extLst>
              <a:ext uri="{FF2B5EF4-FFF2-40B4-BE49-F238E27FC236}">
                <a16:creationId xmlns:a16="http://schemas.microsoft.com/office/drawing/2014/main" xmlns="" id="{4BC40863-AC52-374D-A11F-E0EC5529052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1. We are not saved by believing in 6 literal days of creation a few thousand years ago and a global Flood at the time of Noah.</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2. And someone can deny those things, believe in evolution and/or millions of years and still be saved.</a:t>
            </a:r>
          </a:p>
          <a:p>
            <a:pPr marL="215900" indent="-214313" eaLnBrk="1">
              <a:spcBef>
                <a:spcPct val="0"/>
              </a:spcBef>
              <a:tabLst>
                <a:tab pos="723900" algn="l"/>
                <a:tab pos="1447800" algn="l"/>
                <a:tab pos="2171700" algn="l"/>
                <a:tab pos="2895600" algn="l"/>
                <a:tab pos="3619500" algn="l"/>
                <a:tab pos="4343400" algn="l"/>
              </a:tabLst>
            </a:pPr>
            <a:r>
              <a:rPr lang="pl-PL" altLang="en-US" sz="3000">
                <a:latin typeface="Arial" panose="020B0604020202020204" pitchFamily="34" charset="0"/>
                <a:ea typeface="Microsoft YaHei" panose="020B0503020204020204" pitchFamily="34" charset="-122"/>
              </a:rPr>
              <a:t>3. So, does that mean it doesn’t matter what we believe about Genesis?</a:t>
            </a:r>
          </a:p>
        </p:txBody>
      </p:sp>
    </p:spTree>
    <p:extLst>
      <p:ext uri="{BB962C8B-B14F-4D97-AF65-F5344CB8AC3E}">
        <p14:creationId xmlns:p14="http://schemas.microsoft.com/office/powerpoint/2010/main" val="4120316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6.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1.xml"/><Relationship Id="rId2" Type="http://schemas.openxmlformats.org/officeDocument/2006/relationships/image" Target="../media/image10.png"/></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FFA954-3713-564A-AF8B-22AA68D43A5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0D1626A-21BB-F54F-BD00-743B07C2836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687765E8-80C8-AA42-B311-F5D2C14A6655}"/>
              </a:ext>
            </a:extLst>
          </p:cNvPr>
          <p:cNvSpPr>
            <a:spLocks noGrp="1" noChangeArrowheads="1"/>
          </p:cNvSpPr>
          <p:nvPr>
            <p:ph type="sldNum" idx="10"/>
          </p:nvPr>
        </p:nvSpPr>
        <p:spPr>
          <a:ln/>
        </p:spPr>
        <p:txBody>
          <a:bodyPr/>
          <a:lstStyle>
            <a:lvl1pPr>
              <a:defRPr/>
            </a:lvl1pPr>
          </a:lstStyle>
          <a:p>
            <a:pPr>
              <a:defRPr/>
            </a:pPr>
            <a:fld id="{873A1923-FBE1-FD4C-BAE2-367C18EF822C}" type="slidenum">
              <a:rPr lang="pl-PL" altLang="en-US"/>
              <a:pPr>
                <a:defRPr/>
              </a:pPr>
              <a:t>‹#›</a:t>
            </a:fld>
            <a:endParaRPr lang="pl-PL" altLang="en-US"/>
          </a:p>
        </p:txBody>
      </p:sp>
    </p:spTree>
    <p:extLst>
      <p:ext uri="{BB962C8B-B14F-4D97-AF65-F5344CB8AC3E}">
        <p14:creationId xmlns:p14="http://schemas.microsoft.com/office/powerpoint/2010/main" val="1182540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58D056-AD30-9A48-B3B6-9574F1E57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6FDA7B8-CFEB-9E42-94A1-02B693729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53FD9EC3-5303-024E-A8EC-EAA08DF10D90}"/>
              </a:ext>
            </a:extLst>
          </p:cNvPr>
          <p:cNvSpPr>
            <a:spLocks noGrp="1" noChangeArrowheads="1"/>
          </p:cNvSpPr>
          <p:nvPr>
            <p:ph type="sldNum" idx="10"/>
          </p:nvPr>
        </p:nvSpPr>
        <p:spPr>
          <a:ln/>
        </p:spPr>
        <p:txBody>
          <a:bodyPr/>
          <a:lstStyle>
            <a:lvl1pPr>
              <a:defRPr/>
            </a:lvl1pPr>
          </a:lstStyle>
          <a:p>
            <a:pPr>
              <a:defRPr/>
            </a:pPr>
            <a:fld id="{21DCE8D1-4284-9440-AE81-17D80EC4C470}" type="slidenum">
              <a:rPr lang="pl-PL" altLang="en-US"/>
              <a:pPr>
                <a:defRPr/>
              </a:pPr>
              <a:t>‹#›</a:t>
            </a:fld>
            <a:endParaRPr lang="pl-PL" altLang="en-US"/>
          </a:p>
        </p:txBody>
      </p:sp>
    </p:spTree>
    <p:extLst>
      <p:ext uri="{BB962C8B-B14F-4D97-AF65-F5344CB8AC3E}">
        <p14:creationId xmlns:p14="http://schemas.microsoft.com/office/powerpoint/2010/main" val="7601341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718D5-64F3-4045-8A64-FC435942D639}"/>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EA3A5E21-7757-AE48-90EE-8FBA870C1C90}"/>
              </a:ext>
            </a:extLst>
          </p:cNvPr>
          <p:cNvSpPr>
            <a:spLocks noGrp="1" noChangeArrowheads="1"/>
          </p:cNvSpPr>
          <p:nvPr>
            <p:ph type="sldNum" idx="10"/>
          </p:nvPr>
        </p:nvSpPr>
        <p:spPr>
          <a:ln/>
        </p:spPr>
        <p:txBody>
          <a:bodyPr/>
          <a:lstStyle>
            <a:lvl1pPr>
              <a:defRPr/>
            </a:lvl1pPr>
          </a:lstStyle>
          <a:p>
            <a:pPr>
              <a:defRPr/>
            </a:pPr>
            <a:fld id="{CB41BE0B-2387-DB40-81AB-9D1139A56F09}" type="slidenum">
              <a:rPr lang="pl-PL" altLang="en-US"/>
              <a:pPr>
                <a:defRPr/>
              </a:pPr>
              <a:t>‹#›</a:t>
            </a:fld>
            <a:endParaRPr lang="pl-PL" altLang="en-US"/>
          </a:p>
        </p:txBody>
      </p:sp>
    </p:spTree>
    <p:extLst>
      <p:ext uri="{BB962C8B-B14F-4D97-AF65-F5344CB8AC3E}">
        <p14:creationId xmlns:p14="http://schemas.microsoft.com/office/powerpoint/2010/main" val="21631355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FCC398E4-8F96-8A44-B61A-931892726331}"/>
              </a:ext>
            </a:extLst>
          </p:cNvPr>
          <p:cNvSpPr>
            <a:spLocks noGrp="1" noChangeArrowheads="1"/>
          </p:cNvSpPr>
          <p:nvPr>
            <p:ph type="sldNum" idx="10"/>
          </p:nvPr>
        </p:nvSpPr>
        <p:spPr>
          <a:ln/>
        </p:spPr>
        <p:txBody>
          <a:bodyPr/>
          <a:lstStyle>
            <a:lvl1pPr>
              <a:defRPr/>
            </a:lvl1pPr>
          </a:lstStyle>
          <a:p>
            <a:pPr>
              <a:defRPr/>
            </a:pPr>
            <a:fld id="{DA572FE4-1CE8-A14C-B1EE-141D8E8E9279}" type="slidenum">
              <a:rPr lang="pl-PL" altLang="en-US"/>
              <a:pPr>
                <a:defRPr/>
              </a:pPr>
              <a:t>‹#›</a:t>
            </a:fld>
            <a:endParaRPr lang="pl-PL" altLang="en-US"/>
          </a:p>
        </p:txBody>
      </p:sp>
    </p:spTree>
    <p:extLst>
      <p:ext uri="{BB962C8B-B14F-4D97-AF65-F5344CB8AC3E}">
        <p14:creationId xmlns:p14="http://schemas.microsoft.com/office/powerpoint/2010/main" val="13936967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548B0D-FCB3-CA4D-BCD2-F49E040DC4BD}"/>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D21596-F086-A646-9141-BFDD7904250E}"/>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506973-EAC1-C143-961B-53641D7E285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A5E41902-E59E-004F-BC9B-BCD3BE66277B}"/>
              </a:ext>
            </a:extLst>
          </p:cNvPr>
          <p:cNvSpPr>
            <a:spLocks noGrp="1" noChangeArrowheads="1"/>
          </p:cNvSpPr>
          <p:nvPr>
            <p:ph type="sldNum" idx="10"/>
          </p:nvPr>
        </p:nvSpPr>
        <p:spPr>
          <a:ln/>
        </p:spPr>
        <p:txBody>
          <a:bodyPr/>
          <a:lstStyle>
            <a:lvl1pPr>
              <a:defRPr/>
            </a:lvl1pPr>
          </a:lstStyle>
          <a:p>
            <a:pPr>
              <a:defRPr/>
            </a:pPr>
            <a:fld id="{454572D8-99F2-4E44-BF37-777487B3C3C0}" type="slidenum">
              <a:rPr lang="pl-PL" altLang="en-US"/>
              <a:pPr>
                <a:defRPr/>
              </a:pPr>
              <a:t>‹#›</a:t>
            </a:fld>
            <a:endParaRPr lang="pl-PL" altLang="en-US"/>
          </a:p>
        </p:txBody>
      </p:sp>
    </p:spTree>
    <p:extLst>
      <p:ext uri="{BB962C8B-B14F-4D97-AF65-F5344CB8AC3E}">
        <p14:creationId xmlns:p14="http://schemas.microsoft.com/office/powerpoint/2010/main" val="16266050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BAC6E0-B304-304A-A419-679EBA0D8DE5}"/>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6CFA1E-C06B-0F4D-8899-16CB97CA17EC}"/>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C3801038-3C5B-0143-959B-8B541EB3EF5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D94DC595-79A9-9D4E-95D1-E5DBEC7C6C23}"/>
              </a:ext>
            </a:extLst>
          </p:cNvPr>
          <p:cNvSpPr>
            <a:spLocks noGrp="1" noChangeArrowheads="1"/>
          </p:cNvSpPr>
          <p:nvPr>
            <p:ph type="sldNum" idx="10"/>
          </p:nvPr>
        </p:nvSpPr>
        <p:spPr>
          <a:ln/>
        </p:spPr>
        <p:txBody>
          <a:bodyPr/>
          <a:lstStyle>
            <a:lvl1pPr>
              <a:defRPr/>
            </a:lvl1pPr>
          </a:lstStyle>
          <a:p>
            <a:pPr>
              <a:defRPr/>
            </a:pPr>
            <a:fld id="{63E98229-C7D1-964B-84B4-C9B491220C4F}" type="slidenum">
              <a:rPr lang="pl-PL" altLang="en-US"/>
              <a:pPr>
                <a:defRPr/>
              </a:pPr>
              <a:t>‹#›</a:t>
            </a:fld>
            <a:endParaRPr lang="pl-PL" altLang="en-US"/>
          </a:p>
        </p:txBody>
      </p:sp>
    </p:spTree>
    <p:extLst>
      <p:ext uri="{BB962C8B-B14F-4D97-AF65-F5344CB8AC3E}">
        <p14:creationId xmlns:p14="http://schemas.microsoft.com/office/powerpoint/2010/main" val="4064290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56881-A6AE-5F4C-AA4A-B7442D8635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A4DD8A1-1C6D-C54D-9CAE-F1465133877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5B5E11CD-F999-B748-B8D8-978987FAE827}"/>
              </a:ext>
            </a:extLst>
          </p:cNvPr>
          <p:cNvSpPr>
            <a:spLocks noGrp="1" noChangeArrowheads="1"/>
          </p:cNvSpPr>
          <p:nvPr>
            <p:ph type="sldNum" idx="10"/>
          </p:nvPr>
        </p:nvSpPr>
        <p:spPr>
          <a:ln/>
        </p:spPr>
        <p:txBody>
          <a:bodyPr/>
          <a:lstStyle>
            <a:lvl1pPr>
              <a:defRPr/>
            </a:lvl1pPr>
          </a:lstStyle>
          <a:p>
            <a:pPr>
              <a:defRPr/>
            </a:pPr>
            <a:fld id="{6DF1409C-48FB-2243-87FD-E3CAC96A44CF}" type="slidenum">
              <a:rPr lang="pl-PL" altLang="en-US"/>
              <a:pPr>
                <a:defRPr/>
              </a:pPr>
              <a:t>‹#›</a:t>
            </a:fld>
            <a:endParaRPr lang="pl-PL" altLang="en-US"/>
          </a:p>
        </p:txBody>
      </p:sp>
    </p:spTree>
    <p:extLst>
      <p:ext uri="{BB962C8B-B14F-4D97-AF65-F5344CB8AC3E}">
        <p14:creationId xmlns:p14="http://schemas.microsoft.com/office/powerpoint/2010/main" val="956486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8F19C5F-DEA4-9949-9D6F-EAD830C70DEF}"/>
              </a:ext>
            </a:extLst>
          </p:cNvPr>
          <p:cNvSpPr>
            <a:spLocks noGrp="1"/>
          </p:cNvSpPr>
          <p:nvPr>
            <p:ph type="title" orient="vert"/>
          </p:nvPr>
        </p:nvSpPr>
        <p:spPr>
          <a:xfrm>
            <a:off x="17402175" y="1384300"/>
            <a:ext cx="5214938" cy="112125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8AD6870-55ED-AC49-BAC3-92D9CC6D275C}"/>
              </a:ext>
            </a:extLst>
          </p:cNvPr>
          <p:cNvSpPr>
            <a:spLocks noGrp="1"/>
          </p:cNvSpPr>
          <p:nvPr>
            <p:ph type="body" orient="vert" idx="1"/>
          </p:nvPr>
        </p:nvSpPr>
        <p:spPr>
          <a:xfrm>
            <a:off x="1752600" y="1384300"/>
            <a:ext cx="15497175" cy="112125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8389441E-D324-4949-BBEF-FEE3EAABAAD1}"/>
              </a:ext>
            </a:extLst>
          </p:cNvPr>
          <p:cNvSpPr>
            <a:spLocks noGrp="1" noChangeArrowheads="1"/>
          </p:cNvSpPr>
          <p:nvPr>
            <p:ph type="sldNum" idx="10"/>
          </p:nvPr>
        </p:nvSpPr>
        <p:spPr>
          <a:ln/>
        </p:spPr>
        <p:txBody>
          <a:bodyPr/>
          <a:lstStyle>
            <a:lvl1pPr>
              <a:defRPr/>
            </a:lvl1pPr>
          </a:lstStyle>
          <a:p>
            <a:pPr>
              <a:defRPr/>
            </a:pPr>
            <a:fld id="{3721A4AA-D27E-A042-9446-788BE6AD6ABB}" type="slidenum">
              <a:rPr lang="pl-PL" altLang="en-US"/>
              <a:pPr>
                <a:defRPr/>
              </a:pPr>
              <a:t>‹#›</a:t>
            </a:fld>
            <a:endParaRPr lang="pl-PL" altLang="en-US"/>
          </a:p>
        </p:txBody>
      </p:sp>
    </p:spTree>
    <p:extLst>
      <p:ext uri="{BB962C8B-B14F-4D97-AF65-F5344CB8AC3E}">
        <p14:creationId xmlns:p14="http://schemas.microsoft.com/office/powerpoint/2010/main" val="19939822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4" name="Relevance of Genesis in Today's World_Scripture.jpg" descr="Relevance of Genesis in Today's World_Scripture.jpg">
            <a:extLst>
              <a:ext uri="{FF2B5EF4-FFF2-40B4-BE49-F238E27FC236}">
                <a16:creationId xmlns:a16="http://schemas.microsoft.com/office/drawing/2014/main" xmlns="" id="{C1A02E18-BE99-C74F-8687-5D5C26DC58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lstStyle>
            <a:lvl1pPr marL="0" indent="0">
              <a:spcBef>
                <a:spcPts val="0"/>
              </a:spcBef>
              <a:buSzTx/>
              <a:buNone/>
              <a:defRPr sz="3600">
                <a:solidFill>
                  <a:srgbClr val="FEFCDD"/>
                </a:solidFill>
                <a:latin typeface="DejaVu Sans Condensed"/>
                <a:ea typeface="DejaVu Sans Condensed"/>
                <a:cs typeface="DejaVu Sans Condensed"/>
                <a:sym typeface="DejaVu Sans Condensed"/>
              </a:defRPr>
            </a:lvl1pPr>
            <a:lvl2pPr marL="0" indent="0">
              <a:spcBef>
                <a:spcPts val="0"/>
              </a:spcBef>
              <a:buSzTx/>
              <a:buNone/>
              <a:defRPr sz="3600">
                <a:solidFill>
                  <a:srgbClr val="FEFCDD"/>
                </a:solidFill>
                <a:latin typeface="DejaVu Sans Condensed"/>
                <a:ea typeface="DejaVu Sans Condensed"/>
                <a:cs typeface="DejaVu Sans Condensed"/>
                <a:sym typeface="DejaVu Sans Condensed"/>
              </a:defRPr>
            </a:lvl2pPr>
            <a:lvl3pPr marL="0" indent="0">
              <a:spcBef>
                <a:spcPts val="0"/>
              </a:spcBef>
              <a:buSzTx/>
              <a:buNone/>
              <a:defRPr sz="3600">
                <a:solidFill>
                  <a:srgbClr val="FEFCDD"/>
                </a:solidFill>
                <a:latin typeface="DejaVu Sans Condensed"/>
                <a:ea typeface="DejaVu Sans Condensed"/>
                <a:cs typeface="DejaVu Sans Condensed"/>
                <a:sym typeface="DejaVu Sans Condensed"/>
              </a:defRPr>
            </a:lvl3pPr>
            <a:lvl4pPr marL="0" indent="0">
              <a:spcBef>
                <a:spcPts val="0"/>
              </a:spcBef>
              <a:buSzTx/>
              <a:buNone/>
              <a:defRPr sz="3600">
                <a:solidFill>
                  <a:srgbClr val="FEFCDD"/>
                </a:solidFill>
                <a:latin typeface="DejaVu Sans Condensed"/>
                <a:ea typeface="DejaVu Sans Condensed"/>
                <a:cs typeface="DejaVu Sans Condensed"/>
                <a:sym typeface="DejaVu Sans Condensed"/>
              </a:defRPr>
            </a:lvl4pPr>
            <a:lvl5pPr marL="0" indent="0">
              <a:spcBef>
                <a:spcPts val="0"/>
              </a:spcBef>
              <a:buSzTx/>
              <a:buNone/>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47BC4D94-C970-0548-B784-5B64B6877B59}"/>
              </a:ext>
            </a:extLst>
          </p:cNvPr>
          <p:cNvSpPr txBox="1">
            <a:spLocks noGrp="1"/>
          </p:cNvSpPr>
          <p:nvPr>
            <p:ph type="sldNum" sz="quarter" idx="10"/>
          </p:nvPr>
        </p:nvSpPr>
        <p:spPr/>
        <p:txBody>
          <a:bodyPr/>
          <a:lstStyle>
            <a:lvl1pPr>
              <a:defRPr/>
            </a:lvl1pPr>
          </a:lstStyle>
          <a:p>
            <a:pPr>
              <a:defRPr/>
            </a:pPr>
            <a:fld id="{0778B05B-8C12-634B-856F-F05ECBC5DBA7}" type="slidenum">
              <a:rPr/>
              <a:pPr>
                <a:defRPr/>
              </a:pPr>
              <a:t>‹#›</a:t>
            </a:fld>
            <a:endParaRPr/>
          </a:p>
        </p:txBody>
      </p:sp>
    </p:spTree>
    <p:extLst>
      <p:ext uri="{BB962C8B-B14F-4D97-AF65-F5344CB8AC3E}">
        <p14:creationId xmlns:p14="http://schemas.microsoft.com/office/powerpoint/2010/main" val="1817709822"/>
      </p:ext>
    </p:extLst>
  </p:cSld>
  <p:clrMapOvr>
    <a:masterClrMapping/>
  </p:clrMapOvr>
  <p:transition xmlns:p14="http://schemas.microsoft.com/office/powerpoint/2010/mai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50C71-726C-084F-80B4-49B0E820D626}"/>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999DE80-0820-B34E-AD21-C03661D93D7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90ED04DE-5773-0442-8EFD-F0219D96E53F}"/>
              </a:ext>
            </a:extLst>
          </p:cNvPr>
          <p:cNvSpPr>
            <a:spLocks noGrp="1" noChangeArrowheads="1"/>
          </p:cNvSpPr>
          <p:nvPr>
            <p:ph type="sldNum" idx="10"/>
          </p:nvPr>
        </p:nvSpPr>
        <p:spPr>
          <a:ln/>
        </p:spPr>
        <p:txBody>
          <a:bodyPr/>
          <a:lstStyle>
            <a:lvl1pPr>
              <a:defRPr/>
            </a:lvl1pPr>
          </a:lstStyle>
          <a:p>
            <a:pPr>
              <a:defRPr/>
            </a:pPr>
            <a:fld id="{90BA64D9-CAD2-314A-BC3E-959095853EC6}" type="slidenum">
              <a:rPr lang="pl-PL" altLang="en-US"/>
              <a:pPr>
                <a:defRPr/>
              </a:pPr>
              <a:t>‹#›</a:t>
            </a:fld>
            <a:endParaRPr lang="pl-PL" altLang="en-US"/>
          </a:p>
        </p:txBody>
      </p:sp>
    </p:spTree>
    <p:extLst>
      <p:ext uri="{BB962C8B-B14F-4D97-AF65-F5344CB8AC3E}">
        <p14:creationId xmlns:p14="http://schemas.microsoft.com/office/powerpoint/2010/main" val="403327846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BCA6BD-E2BA-274B-9824-29A91E205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4A5D63-CFE6-AF4A-AAB3-22335BB7F3D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02516F62-AAC9-504C-8974-41499287B145}"/>
              </a:ext>
            </a:extLst>
          </p:cNvPr>
          <p:cNvSpPr>
            <a:spLocks noGrp="1" noChangeArrowheads="1"/>
          </p:cNvSpPr>
          <p:nvPr>
            <p:ph type="sldNum" idx="10"/>
          </p:nvPr>
        </p:nvSpPr>
        <p:spPr>
          <a:ln/>
        </p:spPr>
        <p:txBody>
          <a:bodyPr/>
          <a:lstStyle>
            <a:lvl1pPr>
              <a:defRPr/>
            </a:lvl1pPr>
          </a:lstStyle>
          <a:p>
            <a:pPr>
              <a:defRPr/>
            </a:pPr>
            <a:fld id="{123751A5-E493-9B4D-B16C-AA77CC8D0E47}" type="slidenum">
              <a:rPr lang="pl-PL" altLang="en-US"/>
              <a:pPr>
                <a:defRPr/>
              </a:pPr>
              <a:t>‹#›</a:t>
            </a:fld>
            <a:endParaRPr lang="pl-PL" altLang="en-US"/>
          </a:p>
        </p:txBody>
      </p:sp>
    </p:spTree>
    <p:extLst>
      <p:ext uri="{BB962C8B-B14F-4D97-AF65-F5344CB8AC3E}">
        <p14:creationId xmlns:p14="http://schemas.microsoft.com/office/powerpoint/2010/main" val="67880042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D08750-B817-E344-84B4-ACE3183705A6}"/>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CA19A7-8744-644A-AE49-C5963FC4109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A34EE204-0F16-D94F-9407-BE1A746FEB39}"/>
              </a:ext>
            </a:extLst>
          </p:cNvPr>
          <p:cNvSpPr>
            <a:spLocks noGrp="1" noChangeArrowheads="1"/>
          </p:cNvSpPr>
          <p:nvPr>
            <p:ph type="sldNum" idx="10"/>
          </p:nvPr>
        </p:nvSpPr>
        <p:spPr>
          <a:ln/>
        </p:spPr>
        <p:txBody>
          <a:bodyPr/>
          <a:lstStyle>
            <a:lvl1pPr>
              <a:defRPr/>
            </a:lvl1pPr>
          </a:lstStyle>
          <a:p>
            <a:pPr>
              <a:defRPr/>
            </a:pPr>
            <a:fld id="{2C904942-7071-0C4A-AD25-ACB3ACA1781B}" type="slidenum">
              <a:rPr lang="pl-PL" altLang="en-US"/>
              <a:pPr>
                <a:defRPr/>
              </a:pPr>
              <a:t>‹#›</a:t>
            </a:fld>
            <a:endParaRPr lang="pl-PL" altLang="en-US"/>
          </a:p>
        </p:txBody>
      </p:sp>
    </p:spTree>
    <p:extLst>
      <p:ext uri="{BB962C8B-B14F-4D97-AF65-F5344CB8AC3E}">
        <p14:creationId xmlns:p14="http://schemas.microsoft.com/office/powerpoint/2010/main" val="232587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E275438-8047-BF43-9D9B-CEE191F535A2}"/>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A28941-B9B0-4945-929D-713224BED5E3}"/>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9BADDECA-2A54-9B4B-A14F-A33CC1777F83}"/>
              </a:ext>
            </a:extLst>
          </p:cNvPr>
          <p:cNvSpPr>
            <a:spLocks noGrp="1" noChangeArrowheads="1"/>
          </p:cNvSpPr>
          <p:nvPr>
            <p:ph type="sldNum" idx="10"/>
          </p:nvPr>
        </p:nvSpPr>
        <p:spPr>
          <a:ln/>
        </p:spPr>
        <p:txBody>
          <a:bodyPr/>
          <a:lstStyle>
            <a:lvl1pPr>
              <a:defRPr/>
            </a:lvl1pPr>
          </a:lstStyle>
          <a:p>
            <a:pPr>
              <a:defRPr/>
            </a:pPr>
            <a:fld id="{C299124D-09EA-AA44-AF19-22EC11C88B45}" type="slidenum">
              <a:rPr lang="pl-PL" altLang="en-US"/>
              <a:pPr>
                <a:defRPr/>
              </a:pPr>
              <a:t>‹#›</a:t>
            </a:fld>
            <a:endParaRPr lang="pl-PL" altLang="en-US"/>
          </a:p>
        </p:txBody>
      </p:sp>
    </p:spTree>
    <p:extLst>
      <p:ext uri="{BB962C8B-B14F-4D97-AF65-F5344CB8AC3E}">
        <p14:creationId xmlns:p14="http://schemas.microsoft.com/office/powerpoint/2010/main" val="34870306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FBA3A0-A95D-9A47-A054-FBC33A897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E94DD81-1F0C-0A4D-BBD6-A7D9E39A5A99}"/>
              </a:ext>
            </a:extLst>
          </p:cNvPr>
          <p:cNvSpPr>
            <a:spLocks noGrp="1"/>
          </p:cNvSpPr>
          <p:nvPr>
            <p:ph sz="half" idx="1"/>
          </p:nvPr>
        </p:nvSpPr>
        <p:spPr>
          <a:xfrm>
            <a:off x="36576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9743CDD-3C77-2F47-B9CD-45337E67EF24}"/>
              </a:ext>
            </a:extLst>
          </p:cNvPr>
          <p:cNvSpPr>
            <a:spLocks noGrp="1"/>
          </p:cNvSpPr>
          <p:nvPr>
            <p:ph sz="half" idx="2"/>
          </p:nvPr>
        </p:nvSpPr>
        <p:spPr>
          <a:xfrm>
            <a:off x="122682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F05C4E2D-68C5-AD4D-813B-F4AE170B75E9}"/>
              </a:ext>
            </a:extLst>
          </p:cNvPr>
          <p:cNvSpPr>
            <a:spLocks noGrp="1" noChangeArrowheads="1"/>
          </p:cNvSpPr>
          <p:nvPr>
            <p:ph type="sldNum" idx="10"/>
          </p:nvPr>
        </p:nvSpPr>
        <p:spPr>
          <a:ln/>
        </p:spPr>
        <p:txBody>
          <a:bodyPr/>
          <a:lstStyle>
            <a:lvl1pPr>
              <a:defRPr/>
            </a:lvl1pPr>
          </a:lstStyle>
          <a:p>
            <a:pPr>
              <a:defRPr/>
            </a:pPr>
            <a:fld id="{3FA9ABF4-8ED6-714A-8FC7-209327DEDEF4}" type="slidenum">
              <a:rPr lang="pl-PL" altLang="en-US"/>
              <a:pPr>
                <a:defRPr/>
              </a:pPr>
              <a:t>‹#›</a:t>
            </a:fld>
            <a:endParaRPr lang="pl-PL" altLang="en-US"/>
          </a:p>
        </p:txBody>
      </p:sp>
    </p:spTree>
    <p:extLst>
      <p:ext uri="{BB962C8B-B14F-4D97-AF65-F5344CB8AC3E}">
        <p14:creationId xmlns:p14="http://schemas.microsoft.com/office/powerpoint/2010/main" val="17651326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CC340D-8111-6041-9279-87BE040CDD9D}"/>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F034947-B85A-F947-9207-5AF76D1E6018}"/>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B194453-9D1D-7147-A20A-227D088A1F56}"/>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A723D27-0635-0548-A3B6-689C5BC716E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A4F2BA2-FD9C-6F46-8ED6-1A186E49C232}"/>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E651BCFD-D13D-AC4C-BA3F-E881CB014B80}"/>
              </a:ext>
            </a:extLst>
          </p:cNvPr>
          <p:cNvSpPr>
            <a:spLocks noGrp="1" noChangeArrowheads="1"/>
          </p:cNvSpPr>
          <p:nvPr>
            <p:ph type="sldNum" idx="10"/>
          </p:nvPr>
        </p:nvSpPr>
        <p:spPr>
          <a:ln/>
        </p:spPr>
        <p:txBody>
          <a:bodyPr/>
          <a:lstStyle>
            <a:lvl1pPr>
              <a:defRPr/>
            </a:lvl1pPr>
          </a:lstStyle>
          <a:p>
            <a:pPr>
              <a:defRPr/>
            </a:pPr>
            <a:fld id="{300BC93E-C52D-D84E-98F9-5783EB04D5F1}" type="slidenum">
              <a:rPr lang="pl-PL" altLang="en-US"/>
              <a:pPr>
                <a:defRPr/>
              </a:pPr>
              <a:t>‹#›</a:t>
            </a:fld>
            <a:endParaRPr lang="pl-PL" altLang="en-US"/>
          </a:p>
        </p:txBody>
      </p:sp>
    </p:spTree>
    <p:extLst>
      <p:ext uri="{BB962C8B-B14F-4D97-AF65-F5344CB8AC3E}">
        <p14:creationId xmlns:p14="http://schemas.microsoft.com/office/powerpoint/2010/main" val="206166415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02D2DD-F360-E446-9BED-FAD41EBED1BC}"/>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FFBBC558-D471-2448-877E-FE7B95864D84}"/>
              </a:ext>
            </a:extLst>
          </p:cNvPr>
          <p:cNvSpPr>
            <a:spLocks noGrp="1" noChangeArrowheads="1"/>
          </p:cNvSpPr>
          <p:nvPr>
            <p:ph type="sldNum" idx="10"/>
          </p:nvPr>
        </p:nvSpPr>
        <p:spPr>
          <a:ln/>
        </p:spPr>
        <p:txBody>
          <a:bodyPr/>
          <a:lstStyle>
            <a:lvl1pPr>
              <a:defRPr/>
            </a:lvl1pPr>
          </a:lstStyle>
          <a:p>
            <a:pPr>
              <a:defRPr/>
            </a:pPr>
            <a:fld id="{A5658114-33B8-0548-8D1C-53A9B096EE6B}" type="slidenum">
              <a:rPr lang="pl-PL" altLang="en-US"/>
              <a:pPr>
                <a:defRPr/>
              </a:pPr>
              <a:t>‹#›</a:t>
            </a:fld>
            <a:endParaRPr lang="pl-PL" altLang="en-US"/>
          </a:p>
        </p:txBody>
      </p:sp>
    </p:spTree>
    <p:extLst>
      <p:ext uri="{BB962C8B-B14F-4D97-AF65-F5344CB8AC3E}">
        <p14:creationId xmlns:p14="http://schemas.microsoft.com/office/powerpoint/2010/main" val="3490924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E7AEDC60-A43F-F34F-A0DA-1AF3AA0DD5DA}"/>
              </a:ext>
            </a:extLst>
          </p:cNvPr>
          <p:cNvSpPr>
            <a:spLocks noGrp="1" noChangeArrowheads="1"/>
          </p:cNvSpPr>
          <p:nvPr>
            <p:ph type="sldNum" idx="10"/>
          </p:nvPr>
        </p:nvSpPr>
        <p:spPr>
          <a:ln/>
        </p:spPr>
        <p:txBody>
          <a:bodyPr/>
          <a:lstStyle>
            <a:lvl1pPr>
              <a:defRPr/>
            </a:lvl1pPr>
          </a:lstStyle>
          <a:p>
            <a:pPr>
              <a:defRPr/>
            </a:pPr>
            <a:fld id="{744D3DE6-FBBC-DE4E-81CC-57DB7B72FBC1}" type="slidenum">
              <a:rPr lang="pl-PL" altLang="en-US"/>
              <a:pPr>
                <a:defRPr/>
              </a:pPr>
              <a:t>‹#›</a:t>
            </a:fld>
            <a:endParaRPr lang="pl-PL" altLang="en-US"/>
          </a:p>
        </p:txBody>
      </p:sp>
    </p:spTree>
    <p:extLst>
      <p:ext uri="{BB962C8B-B14F-4D97-AF65-F5344CB8AC3E}">
        <p14:creationId xmlns:p14="http://schemas.microsoft.com/office/powerpoint/2010/main" val="8725506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5C6187-E30D-E94B-8C25-B396F3A2271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5DD0E70-D50B-3F42-979B-A1F2ABEBC1FB}"/>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35C69E1-2E6B-A94E-B84F-8B1E628D6A2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55D51E09-8364-3547-B38B-86B294C3B45D}"/>
              </a:ext>
            </a:extLst>
          </p:cNvPr>
          <p:cNvSpPr>
            <a:spLocks noGrp="1" noChangeArrowheads="1"/>
          </p:cNvSpPr>
          <p:nvPr>
            <p:ph type="sldNum" idx="10"/>
          </p:nvPr>
        </p:nvSpPr>
        <p:spPr>
          <a:ln/>
        </p:spPr>
        <p:txBody>
          <a:bodyPr/>
          <a:lstStyle>
            <a:lvl1pPr>
              <a:defRPr/>
            </a:lvl1pPr>
          </a:lstStyle>
          <a:p>
            <a:pPr>
              <a:defRPr/>
            </a:pPr>
            <a:fld id="{069E25B1-F119-C148-BF26-CEFC63DB1A64}" type="slidenum">
              <a:rPr lang="pl-PL" altLang="en-US"/>
              <a:pPr>
                <a:defRPr/>
              </a:pPr>
              <a:t>‹#›</a:t>
            </a:fld>
            <a:endParaRPr lang="pl-PL" altLang="en-US"/>
          </a:p>
        </p:txBody>
      </p:sp>
    </p:spTree>
    <p:extLst>
      <p:ext uri="{BB962C8B-B14F-4D97-AF65-F5344CB8AC3E}">
        <p14:creationId xmlns:p14="http://schemas.microsoft.com/office/powerpoint/2010/main" val="31296782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183F9B-9E14-4749-BCE9-9577DAD9EBA9}"/>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DB88DF4-F828-B34C-8C30-03218057C8E0}"/>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E432147B-3954-EA4C-9A58-C6B94667025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8D11318C-27AE-144E-8427-9D3E975FF53B}"/>
              </a:ext>
            </a:extLst>
          </p:cNvPr>
          <p:cNvSpPr>
            <a:spLocks noGrp="1" noChangeArrowheads="1"/>
          </p:cNvSpPr>
          <p:nvPr>
            <p:ph type="sldNum" idx="10"/>
          </p:nvPr>
        </p:nvSpPr>
        <p:spPr>
          <a:ln/>
        </p:spPr>
        <p:txBody>
          <a:bodyPr/>
          <a:lstStyle>
            <a:lvl1pPr>
              <a:defRPr/>
            </a:lvl1pPr>
          </a:lstStyle>
          <a:p>
            <a:pPr>
              <a:defRPr/>
            </a:pPr>
            <a:fld id="{F5B5A129-7E40-A84F-A886-7F57A82C5C79}" type="slidenum">
              <a:rPr lang="pl-PL" altLang="en-US"/>
              <a:pPr>
                <a:defRPr/>
              </a:pPr>
              <a:t>‹#›</a:t>
            </a:fld>
            <a:endParaRPr lang="pl-PL" altLang="en-US"/>
          </a:p>
        </p:txBody>
      </p:sp>
    </p:spTree>
    <p:extLst>
      <p:ext uri="{BB962C8B-B14F-4D97-AF65-F5344CB8AC3E}">
        <p14:creationId xmlns:p14="http://schemas.microsoft.com/office/powerpoint/2010/main" val="126252796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6999C-50E4-2B4F-814A-3B64ADC918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A65111F-EB16-764F-BCCC-6F2DDEDF9C9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CACA98E-A97F-8740-8A88-0AE93512BF7D}"/>
              </a:ext>
            </a:extLst>
          </p:cNvPr>
          <p:cNvSpPr>
            <a:spLocks noGrp="1" noChangeArrowheads="1"/>
          </p:cNvSpPr>
          <p:nvPr>
            <p:ph type="sldNum" idx="10"/>
          </p:nvPr>
        </p:nvSpPr>
        <p:spPr>
          <a:ln/>
        </p:spPr>
        <p:txBody>
          <a:bodyPr/>
          <a:lstStyle>
            <a:lvl1pPr>
              <a:defRPr/>
            </a:lvl1pPr>
          </a:lstStyle>
          <a:p>
            <a:pPr>
              <a:defRPr/>
            </a:pPr>
            <a:fld id="{3249755C-6053-F24E-9B66-45463DDE1B66}" type="slidenum">
              <a:rPr lang="pl-PL" altLang="en-US"/>
              <a:pPr>
                <a:defRPr/>
              </a:pPr>
              <a:t>‹#›</a:t>
            </a:fld>
            <a:endParaRPr lang="pl-PL" altLang="en-US"/>
          </a:p>
        </p:txBody>
      </p:sp>
    </p:spTree>
    <p:extLst>
      <p:ext uri="{BB962C8B-B14F-4D97-AF65-F5344CB8AC3E}">
        <p14:creationId xmlns:p14="http://schemas.microsoft.com/office/powerpoint/2010/main" val="34181307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AFAE632-962E-9D40-959B-10EB13FC9DA7}"/>
              </a:ext>
            </a:extLst>
          </p:cNvPr>
          <p:cNvSpPr>
            <a:spLocks noGrp="1"/>
          </p:cNvSpPr>
          <p:nvPr>
            <p:ph type="title" orient="vert"/>
          </p:nvPr>
        </p:nvSpPr>
        <p:spPr>
          <a:xfrm>
            <a:off x="17375188" y="4262438"/>
            <a:ext cx="5181600" cy="9451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C69E18C-039D-7B49-B462-C416B84550DB}"/>
              </a:ext>
            </a:extLst>
          </p:cNvPr>
          <p:cNvSpPr>
            <a:spLocks noGrp="1"/>
          </p:cNvSpPr>
          <p:nvPr>
            <p:ph type="body" orient="vert" idx="1"/>
          </p:nvPr>
        </p:nvSpPr>
        <p:spPr>
          <a:xfrm>
            <a:off x="1828800" y="4262438"/>
            <a:ext cx="15393988" cy="9451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9311CDAB-6C62-2D40-A03B-CC136F8BD267}"/>
              </a:ext>
            </a:extLst>
          </p:cNvPr>
          <p:cNvSpPr>
            <a:spLocks noGrp="1" noChangeArrowheads="1"/>
          </p:cNvSpPr>
          <p:nvPr>
            <p:ph type="sldNum" idx="10"/>
          </p:nvPr>
        </p:nvSpPr>
        <p:spPr>
          <a:ln/>
        </p:spPr>
        <p:txBody>
          <a:bodyPr/>
          <a:lstStyle>
            <a:lvl1pPr>
              <a:defRPr/>
            </a:lvl1pPr>
          </a:lstStyle>
          <a:p>
            <a:pPr>
              <a:defRPr/>
            </a:pPr>
            <a:fld id="{77472A4F-6E0C-7444-BC00-178244A75518}" type="slidenum">
              <a:rPr lang="pl-PL" altLang="en-US"/>
              <a:pPr>
                <a:defRPr/>
              </a:pPr>
              <a:t>‹#›</a:t>
            </a:fld>
            <a:endParaRPr lang="pl-PL" altLang="en-US"/>
          </a:p>
        </p:txBody>
      </p:sp>
    </p:spTree>
    <p:extLst>
      <p:ext uri="{BB962C8B-B14F-4D97-AF65-F5344CB8AC3E}">
        <p14:creationId xmlns:p14="http://schemas.microsoft.com/office/powerpoint/2010/main" val="7748591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C5A056-0E05-3F4B-BB6B-310C028E42F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92864F8-AB61-564B-A77E-5F590997F783}"/>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533049A2-2BDF-4449-AC4C-A1541EEFBC2B}"/>
              </a:ext>
            </a:extLst>
          </p:cNvPr>
          <p:cNvSpPr>
            <a:spLocks noGrp="1" noChangeArrowheads="1"/>
          </p:cNvSpPr>
          <p:nvPr>
            <p:ph type="sldNum" idx="10"/>
          </p:nvPr>
        </p:nvSpPr>
        <p:spPr>
          <a:ln/>
        </p:spPr>
        <p:txBody>
          <a:bodyPr/>
          <a:lstStyle>
            <a:lvl1pPr>
              <a:defRPr/>
            </a:lvl1pPr>
          </a:lstStyle>
          <a:p>
            <a:pPr>
              <a:defRPr/>
            </a:pPr>
            <a:fld id="{D9B467E0-5D87-D144-9D60-05D493CFC661}" type="slidenum">
              <a:rPr lang="pl-PL" altLang="en-US"/>
              <a:pPr>
                <a:defRPr/>
              </a:pPr>
              <a:t>‹#›</a:t>
            </a:fld>
            <a:endParaRPr lang="pl-PL" altLang="en-US"/>
          </a:p>
        </p:txBody>
      </p:sp>
    </p:spTree>
    <p:extLst>
      <p:ext uri="{BB962C8B-B14F-4D97-AF65-F5344CB8AC3E}">
        <p14:creationId xmlns:p14="http://schemas.microsoft.com/office/powerpoint/2010/main" val="39420160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812BD7-AC8D-CC4D-B707-758B580FB4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D66EC1-B853-B643-ADD8-98790895E6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6C6FD539-3F57-DA41-A6B3-EDC1AF0B409B}"/>
              </a:ext>
            </a:extLst>
          </p:cNvPr>
          <p:cNvSpPr>
            <a:spLocks noGrp="1" noChangeArrowheads="1"/>
          </p:cNvSpPr>
          <p:nvPr>
            <p:ph type="sldNum" idx="10"/>
          </p:nvPr>
        </p:nvSpPr>
        <p:spPr>
          <a:ln/>
        </p:spPr>
        <p:txBody>
          <a:bodyPr/>
          <a:lstStyle>
            <a:lvl1pPr>
              <a:defRPr/>
            </a:lvl1pPr>
          </a:lstStyle>
          <a:p>
            <a:pPr>
              <a:defRPr/>
            </a:pPr>
            <a:fld id="{436C404B-40AA-5340-A4ED-92F8799EF635}" type="slidenum">
              <a:rPr lang="pl-PL" altLang="en-US"/>
              <a:pPr>
                <a:defRPr/>
              </a:pPr>
              <a:t>‹#›</a:t>
            </a:fld>
            <a:endParaRPr lang="pl-PL" altLang="en-US"/>
          </a:p>
        </p:txBody>
      </p:sp>
    </p:spTree>
    <p:extLst>
      <p:ext uri="{BB962C8B-B14F-4D97-AF65-F5344CB8AC3E}">
        <p14:creationId xmlns:p14="http://schemas.microsoft.com/office/powerpoint/2010/main" val="22140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3925B8AA-6107-A440-B574-3503FE2579F0}"/>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sz="4000">
              <a:solidFill>
                <a:srgbClr val="FFFFFF"/>
              </a:solidFill>
              <a:effectLst>
                <a:outerShdw blurRad="38100" dist="12700" dir="5400000" rotWithShape="0">
                  <a:srgbClr val="000000">
                    <a:alpha val="50000"/>
                  </a:srgbClr>
                </a:outerShdw>
              </a:effectLst>
            </a:endParaRPr>
          </a:p>
        </p:txBody>
      </p:sp>
      <p:sp>
        <p:nvSpPr>
          <p:cNvPr id="4" name="Rounded Rectangle">
            <a:extLst>
              <a:ext uri="{FF2B5EF4-FFF2-40B4-BE49-F238E27FC236}">
                <a16:creationId xmlns:a16="http://schemas.microsoft.com/office/drawing/2014/main" xmlns="" id="{4EC9B118-BC23-D847-A941-C11175A35C77}"/>
              </a:ext>
            </a:extLst>
          </p:cNvPr>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sz="4000">
              <a:solidFill>
                <a:srgbClr val="FFFFFF"/>
              </a:solidFill>
              <a:effectLst>
                <a:outerShdw blurRad="38100" dist="12700" dir="5400000" rotWithShape="0">
                  <a:srgbClr val="000000">
                    <a:alpha val="50000"/>
                  </a:srgbClr>
                </a:outerShdw>
              </a:effectLst>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3C161752-20F3-584F-BFE5-CEE06AB4B548}"/>
              </a:ext>
            </a:extLst>
          </p:cNvPr>
          <p:cNvSpPr txBox="1">
            <a:spLocks noGrp="1"/>
          </p:cNvSpPr>
          <p:nvPr>
            <p:ph type="sldNum" sz="quarter" idx="10"/>
          </p:nvPr>
        </p:nvSpPr>
        <p:spPr/>
        <p:txBody>
          <a:bodyPr/>
          <a:lstStyle>
            <a:lvl1pPr>
              <a:defRPr/>
            </a:lvl1pPr>
          </a:lstStyle>
          <a:p>
            <a:pPr>
              <a:defRPr/>
            </a:pPr>
            <a:fld id="{2E6A2325-0E77-4544-B014-64370E3593E9}" type="slidenum">
              <a:rPr/>
              <a:pPr>
                <a:defRPr/>
              </a:pPr>
              <a:t>‹#›</a:t>
            </a:fld>
            <a:endParaRPr/>
          </a:p>
        </p:txBody>
      </p:sp>
    </p:spTree>
    <p:extLst>
      <p:ext uri="{BB962C8B-B14F-4D97-AF65-F5344CB8AC3E}">
        <p14:creationId xmlns:p14="http://schemas.microsoft.com/office/powerpoint/2010/main" val="243934663"/>
      </p:ext>
    </p:extLst>
  </p:cSld>
  <p:clrMapOvr>
    <a:masterClrMapping/>
  </p:clrMapOvr>
  <p:transition xmlns:p14="http://schemas.microsoft.com/office/powerpoint/2010/mai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6AEB1E-02A7-7E40-96BD-45AB3839A6D9}"/>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A040BE8-6CBB-AE49-B834-E12B43A0CD2A}"/>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0DDCEA15-BC87-FA43-92FC-02EE57649B28}"/>
              </a:ext>
            </a:extLst>
          </p:cNvPr>
          <p:cNvSpPr>
            <a:spLocks noGrp="1" noChangeArrowheads="1"/>
          </p:cNvSpPr>
          <p:nvPr>
            <p:ph type="sldNum" idx="10"/>
          </p:nvPr>
        </p:nvSpPr>
        <p:spPr>
          <a:ln/>
        </p:spPr>
        <p:txBody>
          <a:bodyPr/>
          <a:lstStyle>
            <a:lvl1pPr>
              <a:defRPr/>
            </a:lvl1pPr>
          </a:lstStyle>
          <a:p>
            <a:pPr>
              <a:defRPr/>
            </a:pPr>
            <a:fld id="{A5783EA9-B99E-F44F-B77D-E7C4BE8ECBEB}" type="slidenum">
              <a:rPr lang="pl-PL" altLang="en-US"/>
              <a:pPr>
                <a:defRPr/>
              </a:pPr>
              <a:t>‹#›</a:t>
            </a:fld>
            <a:endParaRPr lang="pl-PL" altLang="en-US"/>
          </a:p>
        </p:txBody>
      </p:sp>
    </p:spTree>
    <p:extLst>
      <p:ext uri="{BB962C8B-B14F-4D97-AF65-F5344CB8AC3E}">
        <p14:creationId xmlns:p14="http://schemas.microsoft.com/office/powerpoint/2010/main" val="399848320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5E538-93A7-1D49-8D30-30784CC52D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276C24-165B-A943-88BF-88B9DAABE280}"/>
              </a:ext>
            </a:extLst>
          </p:cNvPr>
          <p:cNvSpPr>
            <a:spLocks noGrp="1"/>
          </p:cNvSpPr>
          <p:nvPr>
            <p:ph sz="half" idx="1"/>
          </p:nvPr>
        </p:nvSpPr>
        <p:spPr>
          <a:xfrm>
            <a:off x="1765300" y="2971800"/>
            <a:ext cx="10355263" cy="8532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D11DCAD-81F7-E04F-A22D-EE908EE14FD5}"/>
              </a:ext>
            </a:extLst>
          </p:cNvPr>
          <p:cNvSpPr>
            <a:spLocks noGrp="1"/>
          </p:cNvSpPr>
          <p:nvPr>
            <p:ph sz="half" idx="2"/>
          </p:nvPr>
        </p:nvSpPr>
        <p:spPr>
          <a:xfrm>
            <a:off x="12272963" y="2971800"/>
            <a:ext cx="10356850" cy="8532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3BCE15EA-62B4-C54E-8009-2B8DA1CBF19B}"/>
              </a:ext>
            </a:extLst>
          </p:cNvPr>
          <p:cNvSpPr>
            <a:spLocks noGrp="1" noChangeArrowheads="1"/>
          </p:cNvSpPr>
          <p:nvPr>
            <p:ph type="sldNum" idx="10"/>
          </p:nvPr>
        </p:nvSpPr>
        <p:spPr>
          <a:ln/>
        </p:spPr>
        <p:txBody>
          <a:bodyPr/>
          <a:lstStyle>
            <a:lvl1pPr>
              <a:defRPr/>
            </a:lvl1pPr>
          </a:lstStyle>
          <a:p>
            <a:pPr>
              <a:defRPr/>
            </a:pPr>
            <a:fld id="{7629F530-D15D-7B4B-8D63-296F37707F57}" type="slidenum">
              <a:rPr lang="pl-PL" altLang="en-US"/>
              <a:pPr>
                <a:defRPr/>
              </a:pPr>
              <a:t>‹#›</a:t>
            </a:fld>
            <a:endParaRPr lang="pl-PL" altLang="en-US"/>
          </a:p>
        </p:txBody>
      </p:sp>
    </p:spTree>
    <p:extLst>
      <p:ext uri="{BB962C8B-B14F-4D97-AF65-F5344CB8AC3E}">
        <p14:creationId xmlns:p14="http://schemas.microsoft.com/office/powerpoint/2010/main" val="7328525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C2BB6-2977-E84F-B201-14FF47D4CD0C}"/>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7F1CEA6-D707-E245-883F-BFD0AE5AA46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49F667A0-39A8-C14F-9BC2-33C8D35B15DC}"/>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A3C517B-699D-CB43-9E01-54014E814D1E}"/>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1F6922B-E467-7D48-9196-C45D23401B95}"/>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7EF5FA82-277C-ED4F-A8BD-630C4C93292E}"/>
              </a:ext>
            </a:extLst>
          </p:cNvPr>
          <p:cNvSpPr>
            <a:spLocks noGrp="1" noChangeArrowheads="1"/>
          </p:cNvSpPr>
          <p:nvPr>
            <p:ph type="sldNum" idx="10"/>
          </p:nvPr>
        </p:nvSpPr>
        <p:spPr>
          <a:ln/>
        </p:spPr>
        <p:txBody>
          <a:bodyPr/>
          <a:lstStyle>
            <a:lvl1pPr>
              <a:defRPr/>
            </a:lvl1pPr>
          </a:lstStyle>
          <a:p>
            <a:pPr>
              <a:defRPr/>
            </a:pPr>
            <a:fld id="{2FFBC483-B9B2-F442-B8D1-4F29C8AF0421}" type="slidenum">
              <a:rPr lang="pl-PL" altLang="en-US"/>
              <a:pPr>
                <a:defRPr/>
              </a:pPr>
              <a:t>‹#›</a:t>
            </a:fld>
            <a:endParaRPr lang="pl-PL" altLang="en-US"/>
          </a:p>
        </p:txBody>
      </p:sp>
    </p:spTree>
    <p:extLst>
      <p:ext uri="{BB962C8B-B14F-4D97-AF65-F5344CB8AC3E}">
        <p14:creationId xmlns:p14="http://schemas.microsoft.com/office/powerpoint/2010/main" val="48284354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004D8A-793D-6C43-99C8-456EAF1B9769}"/>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E9B87B1E-5F3D-7C43-84BD-B19E1814B6C6}"/>
              </a:ext>
            </a:extLst>
          </p:cNvPr>
          <p:cNvSpPr>
            <a:spLocks noGrp="1" noChangeArrowheads="1"/>
          </p:cNvSpPr>
          <p:nvPr>
            <p:ph type="sldNum" idx="10"/>
          </p:nvPr>
        </p:nvSpPr>
        <p:spPr>
          <a:ln/>
        </p:spPr>
        <p:txBody>
          <a:bodyPr/>
          <a:lstStyle>
            <a:lvl1pPr>
              <a:defRPr/>
            </a:lvl1pPr>
          </a:lstStyle>
          <a:p>
            <a:pPr>
              <a:defRPr/>
            </a:pPr>
            <a:fld id="{60333CF1-FA40-4843-84F4-7CA3311B3AD9}" type="slidenum">
              <a:rPr lang="pl-PL" altLang="en-US"/>
              <a:pPr>
                <a:defRPr/>
              </a:pPr>
              <a:t>‹#›</a:t>
            </a:fld>
            <a:endParaRPr lang="pl-PL" altLang="en-US"/>
          </a:p>
        </p:txBody>
      </p:sp>
    </p:spTree>
    <p:extLst>
      <p:ext uri="{BB962C8B-B14F-4D97-AF65-F5344CB8AC3E}">
        <p14:creationId xmlns:p14="http://schemas.microsoft.com/office/powerpoint/2010/main" val="2528173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A6D478DB-067C-224E-ADD9-78CDE96BA33B}"/>
              </a:ext>
            </a:extLst>
          </p:cNvPr>
          <p:cNvSpPr>
            <a:spLocks noGrp="1" noChangeArrowheads="1"/>
          </p:cNvSpPr>
          <p:nvPr>
            <p:ph type="sldNum" idx="10"/>
          </p:nvPr>
        </p:nvSpPr>
        <p:spPr>
          <a:ln/>
        </p:spPr>
        <p:txBody>
          <a:bodyPr/>
          <a:lstStyle>
            <a:lvl1pPr>
              <a:defRPr/>
            </a:lvl1pPr>
          </a:lstStyle>
          <a:p>
            <a:pPr>
              <a:defRPr/>
            </a:pPr>
            <a:fld id="{76B31356-F26D-E743-9FBC-DC0F8C90B0D0}" type="slidenum">
              <a:rPr lang="pl-PL" altLang="en-US"/>
              <a:pPr>
                <a:defRPr/>
              </a:pPr>
              <a:t>‹#›</a:t>
            </a:fld>
            <a:endParaRPr lang="pl-PL" altLang="en-US"/>
          </a:p>
        </p:txBody>
      </p:sp>
    </p:spTree>
    <p:extLst>
      <p:ext uri="{BB962C8B-B14F-4D97-AF65-F5344CB8AC3E}">
        <p14:creationId xmlns:p14="http://schemas.microsoft.com/office/powerpoint/2010/main" val="399409716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86A61-5DE5-EE40-A72F-253DD22E2EB3}"/>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1742B05-88B9-9047-B877-A2440E76CCC3}"/>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AEE08F1-3BE4-0545-BC69-A2E0A36AB11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EE43FB37-4B59-4D42-B37B-21B2E002BBBC}"/>
              </a:ext>
            </a:extLst>
          </p:cNvPr>
          <p:cNvSpPr>
            <a:spLocks noGrp="1" noChangeArrowheads="1"/>
          </p:cNvSpPr>
          <p:nvPr>
            <p:ph type="sldNum" idx="10"/>
          </p:nvPr>
        </p:nvSpPr>
        <p:spPr>
          <a:ln/>
        </p:spPr>
        <p:txBody>
          <a:bodyPr/>
          <a:lstStyle>
            <a:lvl1pPr>
              <a:defRPr/>
            </a:lvl1pPr>
          </a:lstStyle>
          <a:p>
            <a:pPr>
              <a:defRPr/>
            </a:pPr>
            <a:fld id="{91DCBE42-02A5-0E46-9B03-2DB1DEC50A22}" type="slidenum">
              <a:rPr lang="pl-PL" altLang="en-US"/>
              <a:pPr>
                <a:defRPr/>
              </a:pPr>
              <a:t>‹#›</a:t>
            </a:fld>
            <a:endParaRPr lang="pl-PL" altLang="en-US"/>
          </a:p>
        </p:txBody>
      </p:sp>
    </p:spTree>
    <p:extLst>
      <p:ext uri="{BB962C8B-B14F-4D97-AF65-F5344CB8AC3E}">
        <p14:creationId xmlns:p14="http://schemas.microsoft.com/office/powerpoint/2010/main" val="18433418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504CF-B821-DA4F-BB89-6F18A0CA0D6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6991D5D-1745-0145-874D-0766F8384D3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78981B5-6207-EE4D-AFC2-4B2BEF7EDA0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84EC077A-3D6A-DF4C-981B-213EA5CFAE88}"/>
              </a:ext>
            </a:extLst>
          </p:cNvPr>
          <p:cNvSpPr>
            <a:spLocks noGrp="1" noChangeArrowheads="1"/>
          </p:cNvSpPr>
          <p:nvPr>
            <p:ph type="sldNum" idx="10"/>
          </p:nvPr>
        </p:nvSpPr>
        <p:spPr>
          <a:ln/>
        </p:spPr>
        <p:txBody>
          <a:bodyPr/>
          <a:lstStyle>
            <a:lvl1pPr>
              <a:defRPr/>
            </a:lvl1pPr>
          </a:lstStyle>
          <a:p>
            <a:pPr>
              <a:defRPr/>
            </a:pPr>
            <a:fld id="{53E6EB94-C211-344D-B6C8-40532B50A8C6}" type="slidenum">
              <a:rPr lang="pl-PL" altLang="en-US"/>
              <a:pPr>
                <a:defRPr/>
              </a:pPr>
              <a:t>‹#›</a:t>
            </a:fld>
            <a:endParaRPr lang="pl-PL" altLang="en-US"/>
          </a:p>
        </p:txBody>
      </p:sp>
    </p:spTree>
    <p:extLst>
      <p:ext uri="{BB962C8B-B14F-4D97-AF65-F5344CB8AC3E}">
        <p14:creationId xmlns:p14="http://schemas.microsoft.com/office/powerpoint/2010/main" val="27747779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4843F2-CB5A-1642-8F94-61169E2663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8A3960B-1B87-4649-BA0A-534147F3FE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B00DA82E-975C-864B-9A45-FC8A8810BCC6}"/>
              </a:ext>
            </a:extLst>
          </p:cNvPr>
          <p:cNvSpPr>
            <a:spLocks noGrp="1" noChangeArrowheads="1"/>
          </p:cNvSpPr>
          <p:nvPr>
            <p:ph type="sldNum" idx="10"/>
          </p:nvPr>
        </p:nvSpPr>
        <p:spPr>
          <a:ln/>
        </p:spPr>
        <p:txBody>
          <a:bodyPr/>
          <a:lstStyle>
            <a:lvl1pPr>
              <a:defRPr/>
            </a:lvl1pPr>
          </a:lstStyle>
          <a:p>
            <a:pPr>
              <a:defRPr/>
            </a:pPr>
            <a:fld id="{51A03564-5FDE-0F4D-9537-1DA9A26D065C}" type="slidenum">
              <a:rPr lang="pl-PL" altLang="en-US"/>
              <a:pPr>
                <a:defRPr/>
              </a:pPr>
              <a:t>‹#›</a:t>
            </a:fld>
            <a:endParaRPr lang="pl-PL" altLang="en-US"/>
          </a:p>
        </p:txBody>
      </p:sp>
    </p:spTree>
    <p:extLst>
      <p:ext uri="{BB962C8B-B14F-4D97-AF65-F5344CB8AC3E}">
        <p14:creationId xmlns:p14="http://schemas.microsoft.com/office/powerpoint/2010/main" val="294106997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1111FBA-C959-BA4F-8FCA-A921BFBC9E07}"/>
              </a:ext>
            </a:extLst>
          </p:cNvPr>
          <p:cNvSpPr>
            <a:spLocks noGrp="1"/>
          </p:cNvSpPr>
          <p:nvPr>
            <p:ph type="title" orient="vert"/>
          </p:nvPr>
        </p:nvSpPr>
        <p:spPr>
          <a:xfrm>
            <a:off x="17414875" y="1371600"/>
            <a:ext cx="5214938" cy="10133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2542B8F-19F7-7440-B219-6A6D540E6EEF}"/>
              </a:ext>
            </a:extLst>
          </p:cNvPr>
          <p:cNvSpPr>
            <a:spLocks noGrp="1"/>
          </p:cNvSpPr>
          <p:nvPr>
            <p:ph type="body" orient="vert" idx="1"/>
          </p:nvPr>
        </p:nvSpPr>
        <p:spPr>
          <a:xfrm>
            <a:off x="1765300" y="1371600"/>
            <a:ext cx="15497175" cy="101330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A7E9DF44-3FC0-0942-966D-3F74A6BC7D7C}"/>
              </a:ext>
            </a:extLst>
          </p:cNvPr>
          <p:cNvSpPr>
            <a:spLocks noGrp="1" noChangeArrowheads="1"/>
          </p:cNvSpPr>
          <p:nvPr>
            <p:ph type="sldNum" idx="10"/>
          </p:nvPr>
        </p:nvSpPr>
        <p:spPr>
          <a:ln/>
        </p:spPr>
        <p:txBody>
          <a:bodyPr/>
          <a:lstStyle>
            <a:lvl1pPr>
              <a:defRPr/>
            </a:lvl1pPr>
          </a:lstStyle>
          <a:p>
            <a:pPr>
              <a:defRPr/>
            </a:pPr>
            <a:fld id="{E3CD6CE9-8D51-574B-8595-DB594339487A}" type="slidenum">
              <a:rPr lang="pl-PL" altLang="en-US"/>
              <a:pPr>
                <a:defRPr/>
              </a:pPr>
              <a:t>‹#›</a:t>
            </a:fld>
            <a:endParaRPr lang="pl-PL" altLang="en-US"/>
          </a:p>
        </p:txBody>
      </p:sp>
    </p:spTree>
    <p:extLst>
      <p:ext uri="{BB962C8B-B14F-4D97-AF65-F5344CB8AC3E}">
        <p14:creationId xmlns:p14="http://schemas.microsoft.com/office/powerpoint/2010/main" val="293252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C25960-3CDC-7E4A-A37E-84AD624FE116}"/>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5BF2214-9D83-854B-983B-FCB6C1D3E51E}"/>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87A874FC-DB77-934F-A9B1-2DDFBED723A4}"/>
              </a:ext>
            </a:extLst>
          </p:cNvPr>
          <p:cNvSpPr>
            <a:spLocks noGrp="1" noChangeArrowheads="1"/>
          </p:cNvSpPr>
          <p:nvPr>
            <p:ph type="sldNum" idx="10"/>
          </p:nvPr>
        </p:nvSpPr>
        <p:spPr>
          <a:ln/>
        </p:spPr>
        <p:txBody>
          <a:bodyPr/>
          <a:lstStyle>
            <a:lvl1pPr>
              <a:defRPr/>
            </a:lvl1pPr>
          </a:lstStyle>
          <a:p>
            <a:pPr>
              <a:defRPr/>
            </a:pPr>
            <a:fld id="{0DA72508-067E-1941-BCE7-F5D18A6726BA}" type="slidenum">
              <a:rPr lang="pl-PL" altLang="en-US"/>
              <a:pPr>
                <a:defRPr/>
              </a:pPr>
              <a:t>‹#›</a:t>
            </a:fld>
            <a:endParaRPr lang="pl-PL" altLang="en-US"/>
          </a:p>
        </p:txBody>
      </p:sp>
    </p:spTree>
    <p:extLst>
      <p:ext uri="{BB962C8B-B14F-4D97-AF65-F5344CB8AC3E}">
        <p14:creationId xmlns:p14="http://schemas.microsoft.com/office/powerpoint/2010/main" val="2402000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6EEB-7222-DB4D-8A25-ADAED5D5CBE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958445C-80E5-B549-A4F5-56C3507B1C61}"/>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1BE0098A-2818-4140-8F0B-CDC59005A854}"/>
              </a:ext>
            </a:extLst>
          </p:cNvPr>
          <p:cNvSpPr>
            <a:spLocks noGrp="1" noChangeArrowheads="1"/>
          </p:cNvSpPr>
          <p:nvPr>
            <p:ph type="sldNum" idx="10"/>
          </p:nvPr>
        </p:nvSpPr>
        <p:spPr>
          <a:ln/>
        </p:spPr>
        <p:txBody>
          <a:bodyPr/>
          <a:lstStyle>
            <a:lvl1pPr>
              <a:defRPr/>
            </a:lvl1pPr>
          </a:lstStyle>
          <a:p>
            <a:pPr>
              <a:defRPr/>
            </a:pPr>
            <a:fld id="{181D1BC1-0751-9E44-92B6-710896EDBB0C}" type="slidenum">
              <a:rPr lang="pl-PL" altLang="en-US"/>
              <a:pPr>
                <a:defRPr/>
              </a:pPr>
              <a:t>‹#›</a:t>
            </a:fld>
            <a:endParaRPr lang="pl-PL" altLang="en-US"/>
          </a:p>
        </p:txBody>
      </p:sp>
    </p:spTree>
    <p:extLst>
      <p:ext uri="{BB962C8B-B14F-4D97-AF65-F5344CB8AC3E}">
        <p14:creationId xmlns:p14="http://schemas.microsoft.com/office/powerpoint/2010/main" val="30820689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9266EE-0E5F-A149-8214-9B6418AF3A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2A61BB-37BE-F942-BD76-3CB52007114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29B8CF36-792A-4245-9D34-B97D5D883D3B}"/>
              </a:ext>
            </a:extLst>
          </p:cNvPr>
          <p:cNvSpPr>
            <a:spLocks noGrp="1" noChangeArrowheads="1"/>
          </p:cNvSpPr>
          <p:nvPr>
            <p:ph type="sldNum" idx="10"/>
          </p:nvPr>
        </p:nvSpPr>
        <p:spPr>
          <a:ln/>
        </p:spPr>
        <p:txBody>
          <a:bodyPr/>
          <a:lstStyle>
            <a:lvl1pPr>
              <a:defRPr/>
            </a:lvl1pPr>
          </a:lstStyle>
          <a:p>
            <a:pPr>
              <a:defRPr/>
            </a:pPr>
            <a:fld id="{CEF8A13A-7491-7F4F-9AEA-8875FC62E73F}" type="slidenum">
              <a:rPr lang="pl-PL" altLang="en-US"/>
              <a:pPr>
                <a:defRPr/>
              </a:pPr>
              <a:t>‹#›</a:t>
            </a:fld>
            <a:endParaRPr lang="pl-PL" altLang="en-US"/>
          </a:p>
        </p:txBody>
      </p:sp>
    </p:spTree>
    <p:extLst>
      <p:ext uri="{BB962C8B-B14F-4D97-AF65-F5344CB8AC3E}">
        <p14:creationId xmlns:p14="http://schemas.microsoft.com/office/powerpoint/2010/main" val="36498005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2883B7-1248-9F42-99EE-1EADB096FD95}"/>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70C7F85-F9E9-EC43-96F7-B3C70C988C1F}"/>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56478542-D4F6-E441-A35C-FE13808D02BC}"/>
              </a:ext>
            </a:extLst>
          </p:cNvPr>
          <p:cNvSpPr>
            <a:spLocks noGrp="1" noChangeArrowheads="1"/>
          </p:cNvSpPr>
          <p:nvPr>
            <p:ph type="sldNum" idx="10"/>
          </p:nvPr>
        </p:nvSpPr>
        <p:spPr>
          <a:ln/>
        </p:spPr>
        <p:txBody>
          <a:bodyPr/>
          <a:lstStyle>
            <a:lvl1pPr>
              <a:defRPr/>
            </a:lvl1pPr>
          </a:lstStyle>
          <a:p>
            <a:pPr>
              <a:defRPr/>
            </a:pPr>
            <a:fld id="{16205049-D0F4-F547-A215-B4B056547245}" type="slidenum">
              <a:rPr lang="pl-PL" altLang="en-US"/>
              <a:pPr>
                <a:defRPr/>
              </a:pPr>
              <a:t>‹#›</a:t>
            </a:fld>
            <a:endParaRPr lang="pl-PL" altLang="en-US"/>
          </a:p>
        </p:txBody>
      </p:sp>
    </p:spTree>
    <p:extLst>
      <p:ext uri="{BB962C8B-B14F-4D97-AF65-F5344CB8AC3E}">
        <p14:creationId xmlns:p14="http://schemas.microsoft.com/office/powerpoint/2010/main" val="26339310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02DC00-7A8A-464F-B582-A048B8E38F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9525E5-0A6C-0D4C-B3E7-BE9EDD837972}"/>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DE625D-F976-DE44-A3A2-FE5D7A986BB7}"/>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8012F93E-7BA9-714D-AC65-0F3615781BB2}"/>
              </a:ext>
            </a:extLst>
          </p:cNvPr>
          <p:cNvSpPr>
            <a:spLocks noGrp="1" noChangeArrowheads="1"/>
          </p:cNvSpPr>
          <p:nvPr>
            <p:ph type="sldNum" idx="10"/>
          </p:nvPr>
        </p:nvSpPr>
        <p:spPr>
          <a:ln/>
        </p:spPr>
        <p:txBody>
          <a:bodyPr/>
          <a:lstStyle>
            <a:lvl1pPr>
              <a:defRPr/>
            </a:lvl1pPr>
          </a:lstStyle>
          <a:p>
            <a:pPr>
              <a:defRPr/>
            </a:pPr>
            <a:fld id="{EA2BF4DF-DB4C-EF4E-B1AA-20E5BB5480AA}" type="slidenum">
              <a:rPr lang="pl-PL" altLang="en-US"/>
              <a:pPr>
                <a:defRPr/>
              </a:pPr>
              <a:t>‹#›</a:t>
            </a:fld>
            <a:endParaRPr lang="pl-PL" altLang="en-US"/>
          </a:p>
        </p:txBody>
      </p:sp>
    </p:spTree>
    <p:extLst>
      <p:ext uri="{BB962C8B-B14F-4D97-AF65-F5344CB8AC3E}">
        <p14:creationId xmlns:p14="http://schemas.microsoft.com/office/powerpoint/2010/main" val="32094829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02CA1-6E33-D542-BF13-54FA09BBABE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60C3971-8B00-134F-9735-1AC2C5618E3F}"/>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CF347F9-8B73-344B-A0B0-E1CF1ED239BB}"/>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0CD2A8-3125-B742-B376-ECDBADA006C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71CD405-5E1D-2444-B3E5-C51BDC466C73}"/>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7718EE41-6857-5145-85A7-58EF765D4497}"/>
              </a:ext>
            </a:extLst>
          </p:cNvPr>
          <p:cNvSpPr>
            <a:spLocks noGrp="1" noChangeArrowheads="1"/>
          </p:cNvSpPr>
          <p:nvPr>
            <p:ph type="sldNum" idx="10"/>
          </p:nvPr>
        </p:nvSpPr>
        <p:spPr>
          <a:ln/>
        </p:spPr>
        <p:txBody>
          <a:bodyPr/>
          <a:lstStyle>
            <a:lvl1pPr>
              <a:defRPr/>
            </a:lvl1pPr>
          </a:lstStyle>
          <a:p>
            <a:pPr>
              <a:defRPr/>
            </a:pPr>
            <a:fld id="{1E2314BA-0E51-9B46-BB79-F4638477B10E}" type="slidenum">
              <a:rPr lang="pl-PL" altLang="en-US"/>
              <a:pPr>
                <a:defRPr/>
              </a:pPr>
              <a:t>‹#›</a:t>
            </a:fld>
            <a:endParaRPr lang="pl-PL" altLang="en-US"/>
          </a:p>
        </p:txBody>
      </p:sp>
    </p:spTree>
    <p:extLst>
      <p:ext uri="{BB962C8B-B14F-4D97-AF65-F5344CB8AC3E}">
        <p14:creationId xmlns:p14="http://schemas.microsoft.com/office/powerpoint/2010/main" val="7928505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55FBD6-228D-4646-9919-BD1387736BB3}"/>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343B3795-EDFB-7C41-B9EE-998A59AAFE4B}"/>
              </a:ext>
            </a:extLst>
          </p:cNvPr>
          <p:cNvSpPr>
            <a:spLocks noGrp="1" noChangeArrowheads="1"/>
          </p:cNvSpPr>
          <p:nvPr>
            <p:ph type="sldNum" idx="10"/>
          </p:nvPr>
        </p:nvSpPr>
        <p:spPr>
          <a:ln/>
        </p:spPr>
        <p:txBody>
          <a:bodyPr/>
          <a:lstStyle>
            <a:lvl1pPr>
              <a:defRPr/>
            </a:lvl1pPr>
          </a:lstStyle>
          <a:p>
            <a:pPr>
              <a:defRPr/>
            </a:pPr>
            <a:fld id="{8CBB1974-B80E-934A-A1AB-D748500F23C5}" type="slidenum">
              <a:rPr lang="pl-PL" altLang="en-US"/>
              <a:pPr>
                <a:defRPr/>
              </a:pPr>
              <a:t>‹#›</a:t>
            </a:fld>
            <a:endParaRPr lang="pl-PL" altLang="en-US"/>
          </a:p>
        </p:txBody>
      </p:sp>
    </p:spTree>
    <p:extLst>
      <p:ext uri="{BB962C8B-B14F-4D97-AF65-F5344CB8AC3E}">
        <p14:creationId xmlns:p14="http://schemas.microsoft.com/office/powerpoint/2010/main" val="9984151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5E518D7-60B8-FB4A-8941-8B622EA6BB39}"/>
              </a:ext>
            </a:extLst>
          </p:cNvPr>
          <p:cNvSpPr>
            <a:spLocks noGrp="1" noChangeArrowheads="1"/>
          </p:cNvSpPr>
          <p:nvPr>
            <p:ph type="sldNum" idx="10"/>
          </p:nvPr>
        </p:nvSpPr>
        <p:spPr>
          <a:ln/>
        </p:spPr>
        <p:txBody>
          <a:bodyPr/>
          <a:lstStyle>
            <a:lvl1pPr>
              <a:defRPr/>
            </a:lvl1pPr>
          </a:lstStyle>
          <a:p>
            <a:pPr>
              <a:defRPr/>
            </a:pPr>
            <a:fld id="{A3FCF984-0B5D-BC40-B12B-65A78F867316}" type="slidenum">
              <a:rPr lang="pl-PL" altLang="en-US"/>
              <a:pPr>
                <a:defRPr/>
              </a:pPr>
              <a:t>‹#›</a:t>
            </a:fld>
            <a:endParaRPr lang="pl-PL" altLang="en-US"/>
          </a:p>
        </p:txBody>
      </p:sp>
    </p:spTree>
    <p:extLst>
      <p:ext uri="{BB962C8B-B14F-4D97-AF65-F5344CB8AC3E}">
        <p14:creationId xmlns:p14="http://schemas.microsoft.com/office/powerpoint/2010/main" val="3641796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1AF1AD-04A2-1444-A9A7-666D23469E6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B355835-2C5A-804C-B5B7-5DBE8BAC2224}"/>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844589F-35D0-FB42-AADE-1D2BF7447C3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403FF4B8-95EE-0841-A956-FE34A68A68E3}"/>
              </a:ext>
            </a:extLst>
          </p:cNvPr>
          <p:cNvSpPr>
            <a:spLocks noGrp="1" noChangeArrowheads="1"/>
          </p:cNvSpPr>
          <p:nvPr>
            <p:ph type="sldNum" idx="10"/>
          </p:nvPr>
        </p:nvSpPr>
        <p:spPr>
          <a:ln/>
        </p:spPr>
        <p:txBody>
          <a:bodyPr/>
          <a:lstStyle>
            <a:lvl1pPr>
              <a:defRPr/>
            </a:lvl1pPr>
          </a:lstStyle>
          <a:p>
            <a:pPr>
              <a:defRPr/>
            </a:pPr>
            <a:fld id="{936FBEE6-1EB1-DC42-92BE-64F4FB1731C2}" type="slidenum">
              <a:rPr lang="pl-PL" altLang="en-US"/>
              <a:pPr>
                <a:defRPr/>
              </a:pPr>
              <a:t>‹#›</a:t>
            </a:fld>
            <a:endParaRPr lang="pl-PL" altLang="en-US"/>
          </a:p>
        </p:txBody>
      </p:sp>
    </p:spTree>
    <p:extLst>
      <p:ext uri="{BB962C8B-B14F-4D97-AF65-F5344CB8AC3E}">
        <p14:creationId xmlns:p14="http://schemas.microsoft.com/office/powerpoint/2010/main" val="379654097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647222-A4BB-5842-8B26-4B9F81DD829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44E522D-2984-1443-9DDB-47FCC3663830}"/>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47A81FF3-A649-D343-BE17-B3EA049736F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149915BC-1C92-5641-A13A-FDAE0AE2A760}"/>
              </a:ext>
            </a:extLst>
          </p:cNvPr>
          <p:cNvSpPr>
            <a:spLocks noGrp="1" noChangeArrowheads="1"/>
          </p:cNvSpPr>
          <p:nvPr>
            <p:ph type="sldNum" idx="10"/>
          </p:nvPr>
        </p:nvSpPr>
        <p:spPr>
          <a:ln/>
        </p:spPr>
        <p:txBody>
          <a:bodyPr/>
          <a:lstStyle>
            <a:lvl1pPr>
              <a:defRPr/>
            </a:lvl1pPr>
          </a:lstStyle>
          <a:p>
            <a:pPr>
              <a:defRPr/>
            </a:pPr>
            <a:fld id="{DFCB6AD2-A572-CE42-8A65-A4812A9DD028}" type="slidenum">
              <a:rPr lang="pl-PL" altLang="en-US"/>
              <a:pPr>
                <a:defRPr/>
              </a:pPr>
              <a:t>‹#›</a:t>
            </a:fld>
            <a:endParaRPr lang="pl-PL" altLang="en-US"/>
          </a:p>
        </p:txBody>
      </p:sp>
    </p:spTree>
    <p:extLst>
      <p:ext uri="{BB962C8B-B14F-4D97-AF65-F5344CB8AC3E}">
        <p14:creationId xmlns:p14="http://schemas.microsoft.com/office/powerpoint/2010/main" val="17197594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9F3037-53FA-F142-B588-D6026E5515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3EC3A3-93FB-FC4F-852E-4AD424FB6A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21A9D02A-9DCD-CC4A-B114-45D80265D671}"/>
              </a:ext>
            </a:extLst>
          </p:cNvPr>
          <p:cNvSpPr>
            <a:spLocks noGrp="1" noChangeArrowheads="1"/>
          </p:cNvSpPr>
          <p:nvPr>
            <p:ph type="sldNum" idx="10"/>
          </p:nvPr>
        </p:nvSpPr>
        <p:spPr>
          <a:ln/>
        </p:spPr>
        <p:txBody>
          <a:bodyPr/>
          <a:lstStyle>
            <a:lvl1pPr>
              <a:defRPr/>
            </a:lvl1pPr>
          </a:lstStyle>
          <a:p>
            <a:pPr>
              <a:defRPr/>
            </a:pPr>
            <a:fld id="{E412FDEA-9B12-8D4C-A757-C5595E021C8D}" type="slidenum">
              <a:rPr lang="pl-PL" altLang="en-US"/>
              <a:pPr>
                <a:defRPr/>
              </a:pPr>
              <a:t>‹#›</a:t>
            </a:fld>
            <a:endParaRPr lang="pl-PL" altLang="en-US"/>
          </a:p>
        </p:txBody>
      </p:sp>
    </p:spTree>
    <p:extLst>
      <p:ext uri="{BB962C8B-B14F-4D97-AF65-F5344CB8AC3E}">
        <p14:creationId xmlns:p14="http://schemas.microsoft.com/office/powerpoint/2010/main" val="4088310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0672E6D-B420-E94C-A259-0B4FBA32208D}"/>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ED41FCD-37F3-5641-8550-61038BECE4FD}"/>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20839DD0-A14E-D249-9EF2-687672707DA7}"/>
              </a:ext>
            </a:extLst>
          </p:cNvPr>
          <p:cNvSpPr>
            <a:spLocks noGrp="1" noChangeArrowheads="1"/>
          </p:cNvSpPr>
          <p:nvPr>
            <p:ph type="sldNum" idx="10"/>
          </p:nvPr>
        </p:nvSpPr>
        <p:spPr>
          <a:ln/>
        </p:spPr>
        <p:txBody>
          <a:bodyPr/>
          <a:lstStyle>
            <a:lvl1pPr>
              <a:defRPr/>
            </a:lvl1pPr>
          </a:lstStyle>
          <a:p>
            <a:pPr>
              <a:defRPr/>
            </a:pPr>
            <a:fld id="{54C5B6D0-FCD2-6143-82FF-201D7829398D}" type="slidenum">
              <a:rPr lang="pl-PL" altLang="en-US"/>
              <a:pPr>
                <a:defRPr/>
              </a:pPr>
              <a:t>‹#›</a:t>
            </a:fld>
            <a:endParaRPr lang="pl-PL" altLang="en-US"/>
          </a:p>
        </p:txBody>
      </p:sp>
    </p:spTree>
    <p:extLst>
      <p:ext uri="{BB962C8B-B14F-4D97-AF65-F5344CB8AC3E}">
        <p14:creationId xmlns:p14="http://schemas.microsoft.com/office/powerpoint/2010/main" val="221898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250E9A-0150-F640-BB5D-D7266B99C0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257CDA-9B08-AA46-8D09-2E5DAC90D34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DDA680D-C1FA-734F-9748-885278F04D83}"/>
              </a:ext>
            </a:extLst>
          </p:cNvPr>
          <p:cNvSpPr>
            <a:spLocks noGrp="1" noChangeArrowheads="1"/>
          </p:cNvSpPr>
          <p:nvPr>
            <p:ph type="sldNum" idx="10"/>
          </p:nvPr>
        </p:nvSpPr>
        <p:spPr>
          <a:ln/>
        </p:spPr>
        <p:txBody>
          <a:bodyPr/>
          <a:lstStyle>
            <a:lvl1pPr>
              <a:defRPr/>
            </a:lvl1pPr>
          </a:lstStyle>
          <a:p>
            <a:pPr>
              <a:defRPr/>
            </a:pPr>
            <a:fld id="{241ADCF8-2C52-6F48-A080-079122E22008}" type="slidenum">
              <a:rPr lang="pl-PL" altLang="en-US"/>
              <a:pPr>
                <a:defRPr/>
              </a:pPr>
              <a:t>‹#›</a:t>
            </a:fld>
            <a:endParaRPr lang="pl-PL" altLang="en-US"/>
          </a:p>
        </p:txBody>
      </p:sp>
    </p:spTree>
    <p:extLst>
      <p:ext uri="{BB962C8B-B14F-4D97-AF65-F5344CB8AC3E}">
        <p14:creationId xmlns:p14="http://schemas.microsoft.com/office/powerpoint/2010/main" val="25235153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98B1DE-734B-C04F-9F7D-C6601DCDB2F3}"/>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043BCC9-92C6-454A-8EA3-C9ECF3AB86C5}"/>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DEBE426C-7FCB-2241-800A-9644E1D47FCA}"/>
              </a:ext>
            </a:extLst>
          </p:cNvPr>
          <p:cNvSpPr>
            <a:spLocks noGrp="1" noChangeArrowheads="1"/>
          </p:cNvSpPr>
          <p:nvPr>
            <p:ph type="sldNum" idx="10"/>
          </p:nvPr>
        </p:nvSpPr>
        <p:spPr>
          <a:ln/>
        </p:spPr>
        <p:txBody>
          <a:bodyPr/>
          <a:lstStyle>
            <a:lvl1pPr>
              <a:defRPr/>
            </a:lvl1pPr>
          </a:lstStyle>
          <a:p>
            <a:pPr>
              <a:defRPr/>
            </a:pPr>
            <a:fld id="{A6D65ED6-9848-7348-AC86-FD56DECB30A7}" type="slidenum">
              <a:rPr lang="pl-PL" altLang="en-US"/>
              <a:pPr>
                <a:defRPr/>
              </a:pPr>
              <a:t>‹#›</a:t>
            </a:fld>
            <a:endParaRPr lang="pl-PL" altLang="en-US"/>
          </a:p>
        </p:txBody>
      </p:sp>
    </p:spTree>
    <p:extLst>
      <p:ext uri="{BB962C8B-B14F-4D97-AF65-F5344CB8AC3E}">
        <p14:creationId xmlns:p14="http://schemas.microsoft.com/office/powerpoint/2010/main" val="16062075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D500DA-ECBC-9745-8947-3BD16AF5D2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0057F3E-66A3-334F-AB30-24269E6372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40CC6DC2-91A7-4A43-9D48-F4DA8BAACA65}"/>
              </a:ext>
            </a:extLst>
          </p:cNvPr>
          <p:cNvSpPr>
            <a:spLocks noGrp="1" noChangeArrowheads="1"/>
          </p:cNvSpPr>
          <p:nvPr>
            <p:ph type="sldNum" idx="10"/>
          </p:nvPr>
        </p:nvSpPr>
        <p:spPr>
          <a:ln/>
        </p:spPr>
        <p:txBody>
          <a:bodyPr/>
          <a:lstStyle>
            <a:lvl1pPr>
              <a:defRPr/>
            </a:lvl1pPr>
          </a:lstStyle>
          <a:p>
            <a:pPr>
              <a:defRPr/>
            </a:pPr>
            <a:fld id="{80C92065-DD10-0446-807C-A46A6DDAC6EE}" type="slidenum">
              <a:rPr lang="pl-PL" altLang="en-US"/>
              <a:pPr>
                <a:defRPr/>
              </a:pPr>
              <a:t>‹#›</a:t>
            </a:fld>
            <a:endParaRPr lang="pl-PL" altLang="en-US"/>
          </a:p>
        </p:txBody>
      </p:sp>
    </p:spTree>
    <p:extLst>
      <p:ext uri="{BB962C8B-B14F-4D97-AF65-F5344CB8AC3E}">
        <p14:creationId xmlns:p14="http://schemas.microsoft.com/office/powerpoint/2010/main" val="8400376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203C01-6FC2-B04D-BB82-F2D22919A0A4}"/>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0B8EF2-11A5-BF4E-AC78-95223054D45E}"/>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60C07364-1716-154A-8708-5CCB224455F6}"/>
              </a:ext>
            </a:extLst>
          </p:cNvPr>
          <p:cNvSpPr>
            <a:spLocks noGrp="1" noChangeArrowheads="1"/>
          </p:cNvSpPr>
          <p:nvPr>
            <p:ph type="sldNum" idx="10"/>
          </p:nvPr>
        </p:nvSpPr>
        <p:spPr>
          <a:ln/>
        </p:spPr>
        <p:txBody>
          <a:bodyPr/>
          <a:lstStyle>
            <a:lvl1pPr>
              <a:defRPr/>
            </a:lvl1pPr>
          </a:lstStyle>
          <a:p>
            <a:pPr>
              <a:defRPr/>
            </a:pPr>
            <a:fld id="{8BCBDA73-84CF-F540-A8A3-FA59FB5F513D}" type="slidenum">
              <a:rPr lang="pl-PL" altLang="en-US"/>
              <a:pPr>
                <a:defRPr/>
              </a:pPr>
              <a:t>‹#›</a:t>
            </a:fld>
            <a:endParaRPr lang="pl-PL" altLang="en-US"/>
          </a:p>
        </p:txBody>
      </p:sp>
    </p:spTree>
    <p:extLst>
      <p:ext uri="{BB962C8B-B14F-4D97-AF65-F5344CB8AC3E}">
        <p14:creationId xmlns:p14="http://schemas.microsoft.com/office/powerpoint/2010/main" val="15654310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534AA-1394-594E-B42C-821D9BC7AD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3FA825-658F-4B43-A6B8-83A2DB7CA962}"/>
              </a:ext>
            </a:extLst>
          </p:cNvPr>
          <p:cNvSpPr>
            <a:spLocks noGrp="1"/>
          </p:cNvSpPr>
          <p:nvPr>
            <p:ph sz="half" idx="1"/>
          </p:nvPr>
        </p:nvSpPr>
        <p:spPr>
          <a:xfrm>
            <a:off x="36576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B95E6F8-1E69-1843-A394-9B6FF8B722F4}"/>
              </a:ext>
            </a:extLst>
          </p:cNvPr>
          <p:cNvSpPr>
            <a:spLocks noGrp="1"/>
          </p:cNvSpPr>
          <p:nvPr>
            <p:ph sz="half" idx="2"/>
          </p:nvPr>
        </p:nvSpPr>
        <p:spPr>
          <a:xfrm>
            <a:off x="122682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AD457ADC-5BA2-9A40-AA70-0DF9C96B234F}"/>
              </a:ext>
            </a:extLst>
          </p:cNvPr>
          <p:cNvSpPr>
            <a:spLocks noGrp="1" noChangeArrowheads="1"/>
          </p:cNvSpPr>
          <p:nvPr>
            <p:ph type="sldNum" idx="10"/>
          </p:nvPr>
        </p:nvSpPr>
        <p:spPr>
          <a:ln/>
        </p:spPr>
        <p:txBody>
          <a:bodyPr/>
          <a:lstStyle>
            <a:lvl1pPr>
              <a:defRPr/>
            </a:lvl1pPr>
          </a:lstStyle>
          <a:p>
            <a:pPr>
              <a:defRPr/>
            </a:pPr>
            <a:fld id="{FCF51502-860E-9A4D-8BDA-4B9082CC780B}" type="slidenum">
              <a:rPr lang="pl-PL" altLang="en-US"/>
              <a:pPr>
                <a:defRPr/>
              </a:pPr>
              <a:t>‹#›</a:t>
            </a:fld>
            <a:endParaRPr lang="pl-PL" altLang="en-US"/>
          </a:p>
        </p:txBody>
      </p:sp>
    </p:spTree>
    <p:extLst>
      <p:ext uri="{BB962C8B-B14F-4D97-AF65-F5344CB8AC3E}">
        <p14:creationId xmlns:p14="http://schemas.microsoft.com/office/powerpoint/2010/main" val="553544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324801-1E5F-B84E-AFBA-D8D73E4164EA}"/>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4F24B1-C2D5-A447-A264-CF8BC7E075C6}"/>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51DECEF-BCEF-3042-B4FD-146F2E11938B}"/>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9B0E0D-3CE0-E04A-9D49-7A0D20D6B2BF}"/>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85EA5C6-B308-B548-B0B7-5566F3C81DE9}"/>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54D13D68-3E94-4940-A5F4-D9076A86C26B}"/>
              </a:ext>
            </a:extLst>
          </p:cNvPr>
          <p:cNvSpPr>
            <a:spLocks noGrp="1" noChangeArrowheads="1"/>
          </p:cNvSpPr>
          <p:nvPr>
            <p:ph type="sldNum" idx="10"/>
          </p:nvPr>
        </p:nvSpPr>
        <p:spPr>
          <a:ln/>
        </p:spPr>
        <p:txBody>
          <a:bodyPr/>
          <a:lstStyle>
            <a:lvl1pPr>
              <a:defRPr/>
            </a:lvl1pPr>
          </a:lstStyle>
          <a:p>
            <a:pPr>
              <a:defRPr/>
            </a:pPr>
            <a:fld id="{782B7FE6-5935-4344-AB37-A094B111358D}" type="slidenum">
              <a:rPr lang="pl-PL" altLang="en-US"/>
              <a:pPr>
                <a:defRPr/>
              </a:pPr>
              <a:t>‹#›</a:t>
            </a:fld>
            <a:endParaRPr lang="pl-PL" altLang="en-US"/>
          </a:p>
        </p:txBody>
      </p:sp>
    </p:spTree>
    <p:extLst>
      <p:ext uri="{BB962C8B-B14F-4D97-AF65-F5344CB8AC3E}">
        <p14:creationId xmlns:p14="http://schemas.microsoft.com/office/powerpoint/2010/main" val="134305382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116D06-1BF9-4944-8194-7B7CE63161A5}"/>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9435E1C8-86AC-2B4F-BA63-907DE66FCE0E}"/>
              </a:ext>
            </a:extLst>
          </p:cNvPr>
          <p:cNvSpPr>
            <a:spLocks noGrp="1" noChangeArrowheads="1"/>
          </p:cNvSpPr>
          <p:nvPr>
            <p:ph type="sldNum" idx="10"/>
          </p:nvPr>
        </p:nvSpPr>
        <p:spPr>
          <a:ln/>
        </p:spPr>
        <p:txBody>
          <a:bodyPr/>
          <a:lstStyle>
            <a:lvl1pPr>
              <a:defRPr/>
            </a:lvl1pPr>
          </a:lstStyle>
          <a:p>
            <a:pPr>
              <a:defRPr/>
            </a:pPr>
            <a:fld id="{4EFA40CA-D586-0C40-881A-B09FC8241908}" type="slidenum">
              <a:rPr lang="pl-PL" altLang="en-US"/>
              <a:pPr>
                <a:defRPr/>
              </a:pPr>
              <a:t>‹#›</a:t>
            </a:fld>
            <a:endParaRPr lang="pl-PL" altLang="en-US"/>
          </a:p>
        </p:txBody>
      </p:sp>
    </p:spTree>
    <p:extLst>
      <p:ext uri="{BB962C8B-B14F-4D97-AF65-F5344CB8AC3E}">
        <p14:creationId xmlns:p14="http://schemas.microsoft.com/office/powerpoint/2010/main" val="9126707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016103DB-5E74-E54B-A898-81BED6C625B2}"/>
              </a:ext>
            </a:extLst>
          </p:cNvPr>
          <p:cNvSpPr>
            <a:spLocks noGrp="1" noChangeArrowheads="1"/>
          </p:cNvSpPr>
          <p:nvPr>
            <p:ph type="sldNum" idx="10"/>
          </p:nvPr>
        </p:nvSpPr>
        <p:spPr>
          <a:ln/>
        </p:spPr>
        <p:txBody>
          <a:bodyPr/>
          <a:lstStyle>
            <a:lvl1pPr>
              <a:defRPr/>
            </a:lvl1pPr>
          </a:lstStyle>
          <a:p>
            <a:pPr>
              <a:defRPr/>
            </a:pPr>
            <a:fld id="{4E02761C-09C3-D941-A85B-73D30E88A289}" type="slidenum">
              <a:rPr lang="pl-PL" altLang="en-US"/>
              <a:pPr>
                <a:defRPr/>
              </a:pPr>
              <a:t>‹#›</a:t>
            </a:fld>
            <a:endParaRPr lang="pl-PL" altLang="en-US"/>
          </a:p>
        </p:txBody>
      </p:sp>
    </p:spTree>
    <p:extLst>
      <p:ext uri="{BB962C8B-B14F-4D97-AF65-F5344CB8AC3E}">
        <p14:creationId xmlns:p14="http://schemas.microsoft.com/office/powerpoint/2010/main" val="14157976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4F0113-D557-B840-B0A8-BAA11840E49C}"/>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A012341-B6B9-E24F-9FD1-1082BB180006}"/>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1D9E94-F029-2F44-A2D7-FDFC6B9A6CF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01329892-B812-C847-A95A-37AD065DAEA4}"/>
              </a:ext>
            </a:extLst>
          </p:cNvPr>
          <p:cNvSpPr>
            <a:spLocks noGrp="1" noChangeArrowheads="1"/>
          </p:cNvSpPr>
          <p:nvPr>
            <p:ph type="sldNum" idx="10"/>
          </p:nvPr>
        </p:nvSpPr>
        <p:spPr>
          <a:ln/>
        </p:spPr>
        <p:txBody>
          <a:bodyPr/>
          <a:lstStyle>
            <a:lvl1pPr>
              <a:defRPr/>
            </a:lvl1pPr>
          </a:lstStyle>
          <a:p>
            <a:pPr>
              <a:defRPr/>
            </a:pPr>
            <a:fld id="{4F35E70F-D46E-0940-BC8D-9D3C3C1AC3C1}" type="slidenum">
              <a:rPr lang="pl-PL" altLang="en-US"/>
              <a:pPr>
                <a:defRPr/>
              </a:pPr>
              <a:t>‹#›</a:t>
            </a:fld>
            <a:endParaRPr lang="pl-PL" altLang="en-US"/>
          </a:p>
        </p:txBody>
      </p:sp>
    </p:spTree>
    <p:extLst>
      <p:ext uri="{BB962C8B-B14F-4D97-AF65-F5344CB8AC3E}">
        <p14:creationId xmlns:p14="http://schemas.microsoft.com/office/powerpoint/2010/main" val="34691943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E7A2E1-E1AC-0948-8A1A-019265E01A1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52AFDB7-ACBB-5046-BBC1-A293E8788A9C}"/>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A5BCA7CD-1BED-4949-94C2-A135975B8FD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2FF3A55C-1800-B247-AE58-A08178522661}"/>
              </a:ext>
            </a:extLst>
          </p:cNvPr>
          <p:cNvSpPr>
            <a:spLocks noGrp="1" noChangeArrowheads="1"/>
          </p:cNvSpPr>
          <p:nvPr>
            <p:ph type="sldNum" idx="10"/>
          </p:nvPr>
        </p:nvSpPr>
        <p:spPr>
          <a:ln/>
        </p:spPr>
        <p:txBody>
          <a:bodyPr/>
          <a:lstStyle>
            <a:lvl1pPr>
              <a:defRPr/>
            </a:lvl1pPr>
          </a:lstStyle>
          <a:p>
            <a:pPr>
              <a:defRPr/>
            </a:pPr>
            <a:fld id="{B607A8E5-21D9-8743-BC73-C09C4881C78E}" type="slidenum">
              <a:rPr lang="pl-PL" altLang="en-US"/>
              <a:pPr>
                <a:defRPr/>
              </a:pPr>
              <a:t>‹#›</a:t>
            </a:fld>
            <a:endParaRPr lang="pl-PL" altLang="en-US"/>
          </a:p>
        </p:txBody>
      </p:sp>
    </p:spTree>
    <p:extLst>
      <p:ext uri="{BB962C8B-B14F-4D97-AF65-F5344CB8AC3E}">
        <p14:creationId xmlns:p14="http://schemas.microsoft.com/office/powerpoint/2010/main" val="22424325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4D8AA4-8F79-6F46-97AC-3AE6B56CBA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B3416B8-A2FF-C140-8076-BCDFBAE045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818D0CE0-D556-3245-82F9-F26195641336}"/>
              </a:ext>
            </a:extLst>
          </p:cNvPr>
          <p:cNvSpPr>
            <a:spLocks noGrp="1" noChangeArrowheads="1"/>
          </p:cNvSpPr>
          <p:nvPr>
            <p:ph type="sldNum" idx="10"/>
          </p:nvPr>
        </p:nvSpPr>
        <p:spPr>
          <a:ln/>
        </p:spPr>
        <p:txBody>
          <a:bodyPr/>
          <a:lstStyle>
            <a:lvl1pPr>
              <a:defRPr/>
            </a:lvl1pPr>
          </a:lstStyle>
          <a:p>
            <a:pPr>
              <a:defRPr/>
            </a:pPr>
            <a:fld id="{75C281C6-180E-DB4A-8CC9-DB15CF2B544B}" type="slidenum">
              <a:rPr lang="pl-PL" altLang="en-US"/>
              <a:pPr>
                <a:defRPr/>
              </a:pPr>
              <a:t>‹#›</a:t>
            </a:fld>
            <a:endParaRPr lang="pl-PL" altLang="en-US"/>
          </a:p>
        </p:txBody>
      </p:sp>
    </p:spTree>
    <p:extLst>
      <p:ext uri="{BB962C8B-B14F-4D97-AF65-F5344CB8AC3E}">
        <p14:creationId xmlns:p14="http://schemas.microsoft.com/office/powerpoint/2010/main" val="3507237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D0FCA4-46F6-454C-90CD-E633181286DE}"/>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C64B758-D6A2-E040-A5F0-7BA18DED553B}"/>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4C9C782C-0840-8F44-950C-4DD75566D2DA}"/>
              </a:ext>
            </a:extLst>
          </p:cNvPr>
          <p:cNvSpPr>
            <a:spLocks noGrp="1" noChangeArrowheads="1"/>
          </p:cNvSpPr>
          <p:nvPr>
            <p:ph type="sldNum" idx="10"/>
          </p:nvPr>
        </p:nvSpPr>
        <p:spPr>
          <a:ln/>
        </p:spPr>
        <p:txBody>
          <a:bodyPr/>
          <a:lstStyle>
            <a:lvl1pPr>
              <a:defRPr/>
            </a:lvl1pPr>
          </a:lstStyle>
          <a:p>
            <a:pPr>
              <a:defRPr/>
            </a:pPr>
            <a:fld id="{A069C8E3-4079-B948-A66D-A0A7CB4EBC6A}" type="slidenum">
              <a:rPr lang="pl-PL" altLang="en-US"/>
              <a:pPr>
                <a:defRPr/>
              </a:pPr>
              <a:t>‹#›</a:t>
            </a:fld>
            <a:endParaRPr lang="pl-PL" altLang="en-US"/>
          </a:p>
        </p:txBody>
      </p:sp>
    </p:spTree>
    <p:extLst>
      <p:ext uri="{BB962C8B-B14F-4D97-AF65-F5344CB8AC3E}">
        <p14:creationId xmlns:p14="http://schemas.microsoft.com/office/powerpoint/2010/main" val="33288410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EAC0B57-3657-214C-8FF2-1EA806A55776}"/>
              </a:ext>
            </a:extLst>
          </p:cNvPr>
          <p:cNvSpPr>
            <a:spLocks noGrp="1"/>
          </p:cNvSpPr>
          <p:nvPr>
            <p:ph type="title" orient="vert"/>
          </p:nvPr>
        </p:nvSpPr>
        <p:spPr>
          <a:xfrm>
            <a:off x="17375188" y="4262438"/>
            <a:ext cx="5181600" cy="9451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F4A4630-B605-CA4F-A9DA-D32CCD52B998}"/>
              </a:ext>
            </a:extLst>
          </p:cNvPr>
          <p:cNvSpPr>
            <a:spLocks noGrp="1"/>
          </p:cNvSpPr>
          <p:nvPr>
            <p:ph type="body" orient="vert" idx="1"/>
          </p:nvPr>
        </p:nvSpPr>
        <p:spPr>
          <a:xfrm>
            <a:off x="1828800" y="4262438"/>
            <a:ext cx="15393988" cy="9451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A58B21DE-650E-D848-B90E-7078B971E479}"/>
              </a:ext>
            </a:extLst>
          </p:cNvPr>
          <p:cNvSpPr>
            <a:spLocks noGrp="1" noChangeArrowheads="1"/>
          </p:cNvSpPr>
          <p:nvPr>
            <p:ph type="sldNum" idx="10"/>
          </p:nvPr>
        </p:nvSpPr>
        <p:spPr>
          <a:ln/>
        </p:spPr>
        <p:txBody>
          <a:bodyPr/>
          <a:lstStyle>
            <a:lvl1pPr>
              <a:defRPr/>
            </a:lvl1pPr>
          </a:lstStyle>
          <a:p>
            <a:pPr>
              <a:defRPr/>
            </a:pPr>
            <a:fld id="{B770F1F7-7DFC-8044-8CA2-74A5CFABE190}" type="slidenum">
              <a:rPr lang="pl-PL" altLang="en-US"/>
              <a:pPr>
                <a:defRPr/>
              </a:pPr>
              <a:t>‹#›</a:t>
            </a:fld>
            <a:endParaRPr lang="pl-PL" altLang="en-US"/>
          </a:p>
        </p:txBody>
      </p:sp>
    </p:spTree>
    <p:extLst>
      <p:ext uri="{BB962C8B-B14F-4D97-AF65-F5344CB8AC3E}">
        <p14:creationId xmlns:p14="http://schemas.microsoft.com/office/powerpoint/2010/main" val="13833912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687C91-84B1-E34F-AFEC-F54625ECA528}"/>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B957880-3D84-ED4E-B237-A00082518DE4}"/>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643FD8ED-D958-3F45-8DE4-0F96FC5F4792}"/>
              </a:ext>
            </a:extLst>
          </p:cNvPr>
          <p:cNvSpPr>
            <a:spLocks noGrp="1" noChangeArrowheads="1"/>
          </p:cNvSpPr>
          <p:nvPr>
            <p:ph type="sldNum" idx="10"/>
          </p:nvPr>
        </p:nvSpPr>
        <p:spPr>
          <a:ln/>
        </p:spPr>
        <p:txBody>
          <a:bodyPr/>
          <a:lstStyle>
            <a:lvl1pPr>
              <a:defRPr/>
            </a:lvl1pPr>
          </a:lstStyle>
          <a:p>
            <a:pPr>
              <a:defRPr/>
            </a:pPr>
            <a:fld id="{76935200-6181-9147-BEEA-F3E0F7C34BC9}" type="slidenum">
              <a:rPr lang="pl-PL" altLang="en-US"/>
              <a:pPr>
                <a:defRPr/>
              </a:pPr>
              <a:t>‹#›</a:t>
            </a:fld>
            <a:endParaRPr lang="pl-PL" altLang="en-US"/>
          </a:p>
        </p:txBody>
      </p:sp>
    </p:spTree>
    <p:extLst>
      <p:ext uri="{BB962C8B-B14F-4D97-AF65-F5344CB8AC3E}">
        <p14:creationId xmlns:p14="http://schemas.microsoft.com/office/powerpoint/2010/main" val="323836159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7BE63-F1F6-D84F-8DDC-452025BD19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8A8690-C67C-AA4E-8B34-293F5ADA33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272401EF-1B56-D641-955D-268A50E29804}"/>
              </a:ext>
            </a:extLst>
          </p:cNvPr>
          <p:cNvSpPr>
            <a:spLocks noGrp="1" noChangeArrowheads="1"/>
          </p:cNvSpPr>
          <p:nvPr>
            <p:ph type="sldNum" idx="10"/>
          </p:nvPr>
        </p:nvSpPr>
        <p:spPr>
          <a:ln/>
        </p:spPr>
        <p:txBody>
          <a:bodyPr/>
          <a:lstStyle>
            <a:lvl1pPr>
              <a:defRPr/>
            </a:lvl1pPr>
          </a:lstStyle>
          <a:p>
            <a:pPr>
              <a:defRPr/>
            </a:pPr>
            <a:fld id="{B995A20A-B5C4-E34F-8524-918B3AE5D1FC}" type="slidenum">
              <a:rPr lang="pl-PL" altLang="en-US"/>
              <a:pPr>
                <a:defRPr/>
              </a:pPr>
              <a:t>‹#›</a:t>
            </a:fld>
            <a:endParaRPr lang="pl-PL" altLang="en-US"/>
          </a:p>
        </p:txBody>
      </p:sp>
    </p:spTree>
    <p:extLst>
      <p:ext uri="{BB962C8B-B14F-4D97-AF65-F5344CB8AC3E}">
        <p14:creationId xmlns:p14="http://schemas.microsoft.com/office/powerpoint/2010/main" val="161029293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0B5608-7D37-F34D-B5A3-5BB13F4BCA6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2D8695E-3B77-4E48-BF3B-A4BAD346CF0B}"/>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1D21D447-004A-834F-AF33-50ADF017415F}"/>
              </a:ext>
            </a:extLst>
          </p:cNvPr>
          <p:cNvSpPr>
            <a:spLocks noGrp="1" noChangeArrowheads="1"/>
          </p:cNvSpPr>
          <p:nvPr>
            <p:ph type="sldNum" idx="10"/>
          </p:nvPr>
        </p:nvSpPr>
        <p:spPr>
          <a:ln/>
        </p:spPr>
        <p:txBody>
          <a:bodyPr/>
          <a:lstStyle>
            <a:lvl1pPr>
              <a:defRPr/>
            </a:lvl1pPr>
          </a:lstStyle>
          <a:p>
            <a:pPr>
              <a:defRPr/>
            </a:pPr>
            <a:fld id="{D7B650A1-2534-9249-99BE-2E50B2B250A1}" type="slidenum">
              <a:rPr lang="pl-PL" altLang="en-US"/>
              <a:pPr>
                <a:defRPr/>
              </a:pPr>
              <a:t>‹#›</a:t>
            </a:fld>
            <a:endParaRPr lang="pl-PL" altLang="en-US"/>
          </a:p>
        </p:txBody>
      </p:sp>
    </p:spTree>
    <p:extLst>
      <p:ext uri="{BB962C8B-B14F-4D97-AF65-F5344CB8AC3E}">
        <p14:creationId xmlns:p14="http://schemas.microsoft.com/office/powerpoint/2010/main" val="58455621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4B786B-C107-A44D-82C1-96E5AEB459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D645509-39C2-324A-B61E-66AC09A5398F}"/>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A8512CC-E683-7A47-8C40-BF78DA8EF114}"/>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58AA4912-F550-B145-9C30-9163CBD66D33}"/>
              </a:ext>
            </a:extLst>
          </p:cNvPr>
          <p:cNvSpPr>
            <a:spLocks noGrp="1" noChangeArrowheads="1"/>
          </p:cNvSpPr>
          <p:nvPr>
            <p:ph type="sldNum" idx="10"/>
          </p:nvPr>
        </p:nvSpPr>
        <p:spPr>
          <a:ln/>
        </p:spPr>
        <p:txBody>
          <a:bodyPr/>
          <a:lstStyle>
            <a:lvl1pPr>
              <a:defRPr/>
            </a:lvl1pPr>
          </a:lstStyle>
          <a:p>
            <a:pPr>
              <a:defRPr/>
            </a:pPr>
            <a:fld id="{FEB705E8-F4CE-994E-9D0F-496CCBA0943B}" type="slidenum">
              <a:rPr lang="pl-PL" altLang="en-US"/>
              <a:pPr>
                <a:defRPr/>
              </a:pPr>
              <a:t>‹#›</a:t>
            </a:fld>
            <a:endParaRPr lang="pl-PL" altLang="en-US"/>
          </a:p>
        </p:txBody>
      </p:sp>
    </p:spTree>
    <p:extLst>
      <p:ext uri="{BB962C8B-B14F-4D97-AF65-F5344CB8AC3E}">
        <p14:creationId xmlns:p14="http://schemas.microsoft.com/office/powerpoint/2010/main" val="3968741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B07DA-53D0-CF42-A2E2-9C30B726DE77}"/>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D090381-DD96-2445-987D-EE1C3E64199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BDC3088-81E0-4D45-8C7F-06EC92631238}"/>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2614EE7-4445-5C43-B33D-50D32C76830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03FA300-D076-A243-9397-A3E89073EAE4}"/>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42619849-101A-014C-A0D5-5EE20666CBE6}"/>
              </a:ext>
            </a:extLst>
          </p:cNvPr>
          <p:cNvSpPr>
            <a:spLocks noGrp="1" noChangeArrowheads="1"/>
          </p:cNvSpPr>
          <p:nvPr>
            <p:ph type="sldNum" idx="10"/>
          </p:nvPr>
        </p:nvSpPr>
        <p:spPr>
          <a:ln/>
        </p:spPr>
        <p:txBody>
          <a:bodyPr/>
          <a:lstStyle>
            <a:lvl1pPr>
              <a:defRPr/>
            </a:lvl1pPr>
          </a:lstStyle>
          <a:p>
            <a:pPr>
              <a:defRPr/>
            </a:pPr>
            <a:fld id="{05611338-039C-D64B-8F56-C95B208A256D}" type="slidenum">
              <a:rPr lang="pl-PL" altLang="en-US"/>
              <a:pPr>
                <a:defRPr/>
              </a:pPr>
              <a:t>‹#›</a:t>
            </a:fld>
            <a:endParaRPr lang="pl-PL" altLang="en-US"/>
          </a:p>
        </p:txBody>
      </p:sp>
    </p:spTree>
    <p:extLst>
      <p:ext uri="{BB962C8B-B14F-4D97-AF65-F5344CB8AC3E}">
        <p14:creationId xmlns:p14="http://schemas.microsoft.com/office/powerpoint/2010/main" val="6121319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7D185-657B-BA42-9801-D7A89E0CFBDD}"/>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A2C8FE97-0457-1D47-ACB5-BE5AD9176251}"/>
              </a:ext>
            </a:extLst>
          </p:cNvPr>
          <p:cNvSpPr>
            <a:spLocks noGrp="1" noChangeArrowheads="1"/>
          </p:cNvSpPr>
          <p:nvPr>
            <p:ph type="sldNum" idx="10"/>
          </p:nvPr>
        </p:nvSpPr>
        <p:spPr>
          <a:ln/>
        </p:spPr>
        <p:txBody>
          <a:bodyPr/>
          <a:lstStyle>
            <a:lvl1pPr>
              <a:defRPr/>
            </a:lvl1pPr>
          </a:lstStyle>
          <a:p>
            <a:pPr>
              <a:defRPr/>
            </a:pPr>
            <a:fld id="{252813D4-0F66-CB43-8C11-C498B320A75C}" type="slidenum">
              <a:rPr lang="pl-PL" altLang="en-US"/>
              <a:pPr>
                <a:defRPr/>
              </a:pPr>
              <a:t>‹#›</a:t>
            </a:fld>
            <a:endParaRPr lang="pl-PL" altLang="en-US"/>
          </a:p>
        </p:txBody>
      </p:sp>
    </p:spTree>
    <p:extLst>
      <p:ext uri="{BB962C8B-B14F-4D97-AF65-F5344CB8AC3E}">
        <p14:creationId xmlns:p14="http://schemas.microsoft.com/office/powerpoint/2010/main" val="10109344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F5A8C3B9-3713-C542-A8E8-C4D62F7834E8}"/>
              </a:ext>
            </a:extLst>
          </p:cNvPr>
          <p:cNvSpPr>
            <a:spLocks noGrp="1" noChangeArrowheads="1"/>
          </p:cNvSpPr>
          <p:nvPr>
            <p:ph type="sldNum" idx="10"/>
          </p:nvPr>
        </p:nvSpPr>
        <p:spPr>
          <a:ln/>
        </p:spPr>
        <p:txBody>
          <a:bodyPr/>
          <a:lstStyle>
            <a:lvl1pPr>
              <a:defRPr/>
            </a:lvl1pPr>
          </a:lstStyle>
          <a:p>
            <a:pPr>
              <a:defRPr/>
            </a:pPr>
            <a:fld id="{74C07527-552E-564E-AC35-B539300FBC9F}" type="slidenum">
              <a:rPr lang="pl-PL" altLang="en-US"/>
              <a:pPr>
                <a:defRPr/>
              </a:pPr>
              <a:t>‹#›</a:t>
            </a:fld>
            <a:endParaRPr lang="pl-PL" altLang="en-US"/>
          </a:p>
        </p:txBody>
      </p:sp>
    </p:spTree>
    <p:extLst>
      <p:ext uri="{BB962C8B-B14F-4D97-AF65-F5344CB8AC3E}">
        <p14:creationId xmlns:p14="http://schemas.microsoft.com/office/powerpoint/2010/main" val="251697874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4ACA7-B351-B94E-8890-B14F0A9EB82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2BC1728-58C2-484B-9D30-6296B04DBEC1}"/>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F7CE441-CCF5-A648-8E3F-85866D86A06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C00F66CC-0675-6F40-B277-CEA3E2B06809}"/>
              </a:ext>
            </a:extLst>
          </p:cNvPr>
          <p:cNvSpPr>
            <a:spLocks noGrp="1" noChangeArrowheads="1"/>
          </p:cNvSpPr>
          <p:nvPr>
            <p:ph type="sldNum" idx="10"/>
          </p:nvPr>
        </p:nvSpPr>
        <p:spPr>
          <a:ln/>
        </p:spPr>
        <p:txBody>
          <a:bodyPr/>
          <a:lstStyle>
            <a:lvl1pPr>
              <a:defRPr/>
            </a:lvl1pPr>
          </a:lstStyle>
          <a:p>
            <a:pPr>
              <a:defRPr/>
            </a:pPr>
            <a:fld id="{B5A8A390-70AE-8E4E-B7A6-A4D81203AFA4}" type="slidenum">
              <a:rPr lang="pl-PL" altLang="en-US"/>
              <a:pPr>
                <a:defRPr/>
              </a:pPr>
              <a:t>‹#›</a:t>
            </a:fld>
            <a:endParaRPr lang="pl-PL" altLang="en-US"/>
          </a:p>
        </p:txBody>
      </p:sp>
    </p:spTree>
    <p:extLst>
      <p:ext uri="{BB962C8B-B14F-4D97-AF65-F5344CB8AC3E}">
        <p14:creationId xmlns:p14="http://schemas.microsoft.com/office/powerpoint/2010/main" val="1730018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44F17-3326-BF4B-89E7-82BD93D5DEEA}"/>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EEE64D3-8666-2E4A-930E-1F26E8E51A29}"/>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E107BB9-8017-374B-8020-00BBBCF860C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1B5B91C3-08C8-5C44-BE1A-A0A5B2982398}"/>
              </a:ext>
            </a:extLst>
          </p:cNvPr>
          <p:cNvSpPr>
            <a:spLocks noGrp="1" noChangeArrowheads="1"/>
          </p:cNvSpPr>
          <p:nvPr>
            <p:ph type="sldNum" idx="10"/>
          </p:nvPr>
        </p:nvSpPr>
        <p:spPr>
          <a:ln/>
        </p:spPr>
        <p:txBody>
          <a:bodyPr/>
          <a:lstStyle>
            <a:lvl1pPr>
              <a:defRPr/>
            </a:lvl1pPr>
          </a:lstStyle>
          <a:p>
            <a:pPr>
              <a:defRPr/>
            </a:pPr>
            <a:fld id="{761329F2-E324-0844-91FF-56FB49C67F4E}" type="slidenum">
              <a:rPr lang="pl-PL" altLang="en-US"/>
              <a:pPr>
                <a:defRPr/>
              </a:pPr>
              <a:t>‹#›</a:t>
            </a:fld>
            <a:endParaRPr lang="pl-PL" altLang="en-US"/>
          </a:p>
        </p:txBody>
      </p:sp>
    </p:spTree>
    <p:extLst>
      <p:ext uri="{BB962C8B-B14F-4D97-AF65-F5344CB8AC3E}">
        <p14:creationId xmlns:p14="http://schemas.microsoft.com/office/powerpoint/2010/main" val="3656077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C7760-8E72-474F-9847-B6BE0F8547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53F5C1B-8496-CF42-BB5D-B721DC0EEA6F}"/>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195E0FF-A835-3449-A204-B94E0890A3BC}"/>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BA04953-5523-8D4B-868F-12E385D6871D}"/>
              </a:ext>
            </a:extLst>
          </p:cNvPr>
          <p:cNvSpPr>
            <a:spLocks noGrp="1" noChangeArrowheads="1"/>
          </p:cNvSpPr>
          <p:nvPr>
            <p:ph type="sldNum" idx="10"/>
          </p:nvPr>
        </p:nvSpPr>
        <p:spPr>
          <a:ln/>
        </p:spPr>
        <p:txBody>
          <a:bodyPr/>
          <a:lstStyle>
            <a:lvl1pPr>
              <a:defRPr/>
            </a:lvl1pPr>
          </a:lstStyle>
          <a:p>
            <a:pPr>
              <a:defRPr/>
            </a:pPr>
            <a:fld id="{E72FB50A-EF78-5C41-9852-08A33A0A7700}" type="slidenum">
              <a:rPr lang="pl-PL" altLang="en-US"/>
              <a:pPr>
                <a:defRPr/>
              </a:pPr>
              <a:t>‹#›</a:t>
            </a:fld>
            <a:endParaRPr lang="pl-PL" altLang="en-US"/>
          </a:p>
        </p:txBody>
      </p:sp>
    </p:spTree>
    <p:extLst>
      <p:ext uri="{BB962C8B-B14F-4D97-AF65-F5344CB8AC3E}">
        <p14:creationId xmlns:p14="http://schemas.microsoft.com/office/powerpoint/2010/main" val="335680952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CB3825-7A3F-EE48-BEC0-AC51D304F8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E37BF7C-6543-B848-94C7-B1621B9C935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6D8420AC-BD63-4C48-8CC1-1766FAC3C0F1}"/>
              </a:ext>
            </a:extLst>
          </p:cNvPr>
          <p:cNvSpPr>
            <a:spLocks noGrp="1" noChangeArrowheads="1"/>
          </p:cNvSpPr>
          <p:nvPr>
            <p:ph type="sldNum" idx="10"/>
          </p:nvPr>
        </p:nvSpPr>
        <p:spPr>
          <a:ln/>
        </p:spPr>
        <p:txBody>
          <a:bodyPr/>
          <a:lstStyle>
            <a:lvl1pPr>
              <a:defRPr/>
            </a:lvl1pPr>
          </a:lstStyle>
          <a:p>
            <a:pPr>
              <a:defRPr/>
            </a:pPr>
            <a:fld id="{F26ED945-B3B1-6243-BE0F-134C233E39D1}" type="slidenum">
              <a:rPr lang="pl-PL" altLang="en-US"/>
              <a:pPr>
                <a:defRPr/>
              </a:pPr>
              <a:t>‹#›</a:t>
            </a:fld>
            <a:endParaRPr lang="pl-PL" altLang="en-US"/>
          </a:p>
        </p:txBody>
      </p:sp>
    </p:spTree>
    <p:extLst>
      <p:ext uri="{BB962C8B-B14F-4D97-AF65-F5344CB8AC3E}">
        <p14:creationId xmlns:p14="http://schemas.microsoft.com/office/powerpoint/2010/main" val="22572807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8F3040-4503-7243-9ABE-CC5F6DEC7507}"/>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FA82B24-86B6-334A-A1B2-6EED18C2704C}"/>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45C8444C-1F55-5048-908D-5CF1272ADBE2}"/>
              </a:ext>
            </a:extLst>
          </p:cNvPr>
          <p:cNvSpPr>
            <a:spLocks noGrp="1" noChangeArrowheads="1"/>
          </p:cNvSpPr>
          <p:nvPr>
            <p:ph type="sldNum" idx="10"/>
          </p:nvPr>
        </p:nvSpPr>
        <p:spPr>
          <a:ln/>
        </p:spPr>
        <p:txBody>
          <a:bodyPr/>
          <a:lstStyle>
            <a:lvl1pPr>
              <a:defRPr/>
            </a:lvl1pPr>
          </a:lstStyle>
          <a:p>
            <a:pPr>
              <a:defRPr/>
            </a:pPr>
            <a:fld id="{6FDEA9F5-FC3A-684A-AB52-B849B7D9B50E}" type="slidenum">
              <a:rPr lang="pl-PL" altLang="en-US"/>
              <a:pPr>
                <a:defRPr/>
              </a:pPr>
              <a:t>‹#›</a:t>
            </a:fld>
            <a:endParaRPr lang="pl-PL" altLang="en-US"/>
          </a:p>
        </p:txBody>
      </p:sp>
    </p:spTree>
    <p:extLst>
      <p:ext uri="{BB962C8B-B14F-4D97-AF65-F5344CB8AC3E}">
        <p14:creationId xmlns:p14="http://schemas.microsoft.com/office/powerpoint/2010/main" val="28437229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53CC5E-4B29-254F-A5A2-CDFD53DB67CA}"/>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E8C6152-D486-DD4A-8A23-A1AA25A6BE86}"/>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a:extLst>
              <a:ext uri="{FF2B5EF4-FFF2-40B4-BE49-F238E27FC236}">
                <a16:creationId xmlns:a16="http://schemas.microsoft.com/office/drawing/2014/main" xmlns="" id="{E93A9126-F3E8-0E48-95B2-26BD7B4B4475}"/>
              </a:ext>
            </a:extLst>
          </p:cNvPr>
          <p:cNvSpPr>
            <a:spLocks noGrp="1" noChangeArrowheads="1"/>
          </p:cNvSpPr>
          <p:nvPr>
            <p:ph type="sldNum" idx="10"/>
          </p:nvPr>
        </p:nvSpPr>
        <p:spPr>
          <a:ln/>
        </p:spPr>
        <p:txBody>
          <a:bodyPr/>
          <a:lstStyle>
            <a:lvl1pPr>
              <a:defRPr/>
            </a:lvl1pPr>
          </a:lstStyle>
          <a:p>
            <a:pPr>
              <a:defRPr/>
            </a:pPr>
            <a:fld id="{4DDF53DE-FFD7-3246-80D1-19839C44DA69}" type="slidenum">
              <a:rPr lang="pl-PL" altLang="en-US"/>
              <a:pPr>
                <a:defRPr/>
              </a:pPr>
              <a:t>‹#›</a:t>
            </a:fld>
            <a:endParaRPr lang="pl-PL" altLang="en-US"/>
          </a:p>
        </p:txBody>
      </p:sp>
    </p:spTree>
    <p:extLst>
      <p:ext uri="{BB962C8B-B14F-4D97-AF65-F5344CB8AC3E}">
        <p14:creationId xmlns:p14="http://schemas.microsoft.com/office/powerpoint/2010/main" val="19963574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0D1F69-1168-464B-BFE6-52BC94B504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C0D4C59-48D9-8C40-9DE2-C918C14876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FBB92564-1E53-3E43-A67E-9481E95B4160}"/>
              </a:ext>
            </a:extLst>
          </p:cNvPr>
          <p:cNvSpPr>
            <a:spLocks noGrp="1" noChangeArrowheads="1"/>
          </p:cNvSpPr>
          <p:nvPr>
            <p:ph type="sldNum" idx="10"/>
          </p:nvPr>
        </p:nvSpPr>
        <p:spPr>
          <a:ln/>
        </p:spPr>
        <p:txBody>
          <a:bodyPr/>
          <a:lstStyle>
            <a:lvl1pPr>
              <a:defRPr/>
            </a:lvl1pPr>
          </a:lstStyle>
          <a:p>
            <a:pPr>
              <a:defRPr/>
            </a:pPr>
            <a:fld id="{1EA6044C-80AB-434B-B6B0-C43D2B2477C3}" type="slidenum">
              <a:rPr lang="pl-PL" altLang="en-US"/>
              <a:pPr>
                <a:defRPr/>
              </a:pPr>
              <a:t>‹#›</a:t>
            </a:fld>
            <a:endParaRPr lang="pl-PL" altLang="en-US"/>
          </a:p>
        </p:txBody>
      </p:sp>
    </p:spTree>
    <p:extLst>
      <p:ext uri="{BB962C8B-B14F-4D97-AF65-F5344CB8AC3E}">
        <p14:creationId xmlns:p14="http://schemas.microsoft.com/office/powerpoint/2010/main" val="126074516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6A3446-65E5-A94E-9560-181B3414C82A}"/>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7143964-B64B-4E42-B2B3-901D74D817D0}"/>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2">
            <a:extLst>
              <a:ext uri="{FF2B5EF4-FFF2-40B4-BE49-F238E27FC236}">
                <a16:creationId xmlns:a16="http://schemas.microsoft.com/office/drawing/2014/main" xmlns="" id="{3CAD55E4-40F5-F24C-A42C-2F0EA38CA41B}"/>
              </a:ext>
            </a:extLst>
          </p:cNvPr>
          <p:cNvSpPr>
            <a:spLocks noGrp="1" noChangeArrowheads="1"/>
          </p:cNvSpPr>
          <p:nvPr>
            <p:ph type="sldNum" idx="10"/>
          </p:nvPr>
        </p:nvSpPr>
        <p:spPr>
          <a:ln/>
        </p:spPr>
        <p:txBody>
          <a:bodyPr/>
          <a:lstStyle>
            <a:lvl1pPr>
              <a:defRPr/>
            </a:lvl1pPr>
          </a:lstStyle>
          <a:p>
            <a:pPr>
              <a:defRPr/>
            </a:pPr>
            <a:fld id="{E6956B51-7226-2543-8C62-64A8D61E7173}" type="slidenum">
              <a:rPr lang="pl-PL" altLang="en-US"/>
              <a:pPr>
                <a:defRPr/>
              </a:pPr>
              <a:t>‹#›</a:t>
            </a:fld>
            <a:endParaRPr lang="pl-PL" altLang="en-US"/>
          </a:p>
        </p:txBody>
      </p:sp>
    </p:spTree>
    <p:extLst>
      <p:ext uri="{BB962C8B-B14F-4D97-AF65-F5344CB8AC3E}">
        <p14:creationId xmlns:p14="http://schemas.microsoft.com/office/powerpoint/2010/main" val="405078882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5DB6B3-F89A-BF41-83ED-83EF0734C0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C291D12-108D-694C-8683-A4C21412852C}"/>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F39668-E2FD-8341-B23F-E85BC20D1681}"/>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xmlns="" id="{D3542ACA-11E3-B546-97F1-4BD7398EFB4B}"/>
              </a:ext>
            </a:extLst>
          </p:cNvPr>
          <p:cNvSpPr>
            <a:spLocks noGrp="1" noChangeArrowheads="1"/>
          </p:cNvSpPr>
          <p:nvPr>
            <p:ph type="sldNum" idx="10"/>
          </p:nvPr>
        </p:nvSpPr>
        <p:spPr>
          <a:ln/>
        </p:spPr>
        <p:txBody>
          <a:bodyPr/>
          <a:lstStyle>
            <a:lvl1pPr>
              <a:defRPr/>
            </a:lvl1pPr>
          </a:lstStyle>
          <a:p>
            <a:pPr>
              <a:defRPr/>
            </a:pPr>
            <a:fld id="{5B5939B9-81BC-8C49-8239-958C7066A413}" type="slidenum">
              <a:rPr lang="pl-PL" altLang="en-US"/>
              <a:pPr>
                <a:defRPr/>
              </a:pPr>
              <a:t>‹#›</a:t>
            </a:fld>
            <a:endParaRPr lang="pl-PL" altLang="en-US"/>
          </a:p>
        </p:txBody>
      </p:sp>
    </p:spTree>
    <p:extLst>
      <p:ext uri="{BB962C8B-B14F-4D97-AF65-F5344CB8AC3E}">
        <p14:creationId xmlns:p14="http://schemas.microsoft.com/office/powerpoint/2010/main" val="38984657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6F84A3-4787-164E-BEBB-FF9ABC8A2F0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56462FE-D5AF-5343-8596-A5842F6A394E}"/>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BDB8D3D-FCAC-224F-8E79-043800424709}"/>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243FAB3-B4B1-604E-BE77-59922A72BD8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9824167-D8C3-DE41-AAAE-2C1CD405A5ED}"/>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xmlns="" id="{BB51DD31-AB8D-1B47-A97F-C10418EB257E}"/>
              </a:ext>
            </a:extLst>
          </p:cNvPr>
          <p:cNvSpPr>
            <a:spLocks noGrp="1" noChangeArrowheads="1"/>
          </p:cNvSpPr>
          <p:nvPr>
            <p:ph type="sldNum" idx="10"/>
          </p:nvPr>
        </p:nvSpPr>
        <p:spPr>
          <a:ln/>
        </p:spPr>
        <p:txBody>
          <a:bodyPr/>
          <a:lstStyle>
            <a:lvl1pPr>
              <a:defRPr/>
            </a:lvl1pPr>
          </a:lstStyle>
          <a:p>
            <a:pPr>
              <a:defRPr/>
            </a:pPr>
            <a:fld id="{9053A614-2D67-9B4F-B355-67826834C001}" type="slidenum">
              <a:rPr lang="pl-PL" altLang="en-US"/>
              <a:pPr>
                <a:defRPr/>
              </a:pPr>
              <a:t>‹#›</a:t>
            </a:fld>
            <a:endParaRPr lang="pl-PL" altLang="en-US"/>
          </a:p>
        </p:txBody>
      </p:sp>
    </p:spTree>
    <p:extLst>
      <p:ext uri="{BB962C8B-B14F-4D97-AF65-F5344CB8AC3E}">
        <p14:creationId xmlns:p14="http://schemas.microsoft.com/office/powerpoint/2010/main" val="232313803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8C4F73-C7C3-9240-8506-7F63A183E2C9}"/>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xmlns="" id="{A182091F-AB01-8046-870C-DD8889493475}"/>
              </a:ext>
            </a:extLst>
          </p:cNvPr>
          <p:cNvSpPr>
            <a:spLocks noGrp="1" noChangeArrowheads="1"/>
          </p:cNvSpPr>
          <p:nvPr>
            <p:ph type="sldNum" idx="10"/>
          </p:nvPr>
        </p:nvSpPr>
        <p:spPr>
          <a:ln/>
        </p:spPr>
        <p:txBody>
          <a:bodyPr/>
          <a:lstStyle>
            <a:lvl1pPr>
              <a:defRPr/>
            </a:lvl1pPr>
          </a:lstStyle>
          <a:p>
            <a:pPr>
              <a:defRPr/>
            </a:pPr>
            <a:fld id="{EEF1DB3F-AB2E-9943-95BB-85AC99AB013F}" type="slidenum">
              <a:rPr lang="pl-PL" altLang="en-US"/>
              <a:pPr>
                <a:defRPr/>
              </a:pPr>
              <a:t>‹#›</a:t>
            </a:fld>
            <a:endParaRPr lang="pl-PL" altLang="en-US"/>
          </a:p>
        </p:txBody>
      </p:sp>
    </p:spTree>
    <p:extLst>
      <p:ext uri="{BB962C8B-B14F-4D97-AF65-F5344CB8AC3E}">
        <p14:creationId xmlns:p14="http://schemas.microsoft.com/office/powerpoint/2010/main" val="114610525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E345C3CA-F8A7-EE44-B246-E062B4AD1F1D}"/>
              </a:ext>
            </a:extLst>
          </p:cNvPr>
          <p:cNvSpPr>
            <a:spLocks noGrp="1" noChangeArrowheads="1"/>
          </p:cNvSpPr>
          <p:nvPr>
            <p:ph type="sldNum" idx="10"/>
          </p:nvPr>
        </p:nvSpPr>
        <p:spPr>
          <a:ln/>
        </p:spPr>
        <p:txBody>
          <a:bodyPr/>
          <a:lstStyle>
            <a:lvl1pPr>
              <a:defRPr/>
            </a:lvl1pPr>
          </a:lstStyle>
          <a:p>
            <a:pPr>
              <a:defRPr/>
            </a:pPr>
            <a:fld id="{6EBE1D57-940A-8A4C-BBC7-7BF494A2DFB0}" type="slidenum">
              <a:rPr lang="pl-PL" altLang="en-US"/>
              <a:pPr>
                <a:defRPr/>
              </a:pPr>
              <a:t>‹#›</a:t>
            </a:fld>
            <a:endParaRPr lang="pl-PL" altLang="en-US"/>
          </a:p>
        </p:txBody>
      </p:sp>
    </p:spTree>
    <p:extLst>
      <p:ext uri="{BB962C8B-B14F-4D97-AF65-F5344CB8AC3E}">
        <p14:creationId xmlns:p14="http://schemas.microsoft.com/office/powerpoint/2010/main" val="17462727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A7B3C8-E76F-2C43-8262-19F18C9CC333}"/>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07EBAF-1518-6446-B546-C94314C6257F}"/>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AFAA400-1862-0B45-AE1D-AA2672C2895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2">
            <a:extLst>
              <a:ext uri="{FF2B5EF4-FFF2-40B4-BE49-F238E27FC236}">
                <a16:creationId xmlns:a16="http://schemas.microsoft.com/office/drawing/2014/main" xmlns="" id="{44D7702D-125B-974D-97B6-08BB344ADD9C}"/>
              </a:ext>
            </a:extLst>
          </p:cNvPr>
          <p:cNvSpPr>
            <a:spLocks noGrp="1" noChangeArrowheads="1"/>
          </p:cNvSpPr>
          <p:nvPr>
            <p:ph type="sldNum" idx="10"/>
          </p:nvPr>
        </p:nvSpPr>
        <p:spPr>
          <a:ln/>
        </p:spPr>
        <p:txBody>
          <a:bodyPr/>
          <a:lstStyle>
            <a:lvl1pPr>
              <a:defRPr/>
            </a:lvl1pPr>
          </a:lstStyle>
          <a:p>
            <a:pPr>
              <a:defRPr/>
            </a:pPr>
            <a:fld id="{AC9F8656-3A5C-FD4B-BACE-C2EF934CD853}" type="slidenum">
              <a:rPr lang="pl-PL" altLang="en-US"/>
              <a:pPr>
                <a:defRPr/>
              </a:pPr>
              <a:t>‹#›</a:t>
            </a:fld>
            <a:endParaRPr lang="pl-PL" altLang="en-US"/>
          </a:p>
        </p:txBody>
      </p:sp>
    </p:spTree>
    <p:extLst>
      <p:ext uri="{BB962C8B-B14F-4D97-AF65-F5344CB8AC3E}">
        <p14:creationId xmlns:p14="http://schemas.microsoft.com/office/powerpoint/2010/main" val="20444664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9E0FD-979B-DC4E-9BF4-28CE61B4E7A5}"/>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8270F88-6278-874C-BCCE-FD783AB1E079}"/>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CA54BFF-E270-E242-BEC9-8DBFE88AF517}"/>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D92144D-C3DE-0245-BC3C-E488C7DF6FFF}"/>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47AC0C1-82C3-9C44-8229-2777E04CD466}"/>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C77EB09-159D-0443-8F5B-E1BE9C58818E}"/>
              </a:ext>
            </a:extLst>
          </p:cNvPr>
          <p:cNvSpPr>
            <a:spLocks noGrp="1" noChangeArrowheads="1"/>
          </p:cNvSpPr>
          <p:nvPr>
            <p:ph type="sldNum" idx="10"/>
          </p:nvPr>
        </p:nvSpPr>
        <p:spPr>
          <a:ln/>
        </p:spPr>
        <p:txBody>
          <a:bodyPr/>
          <a:lstStyle>
            <a:lvl1pPr>
              <a:defRPr/>
            </a:lvl1pPr>
          </a:lstStyle>
          <a:p>
            <a:pPr>
              <a:defRPr/>
            </a:pPr>
            <a:fld id="{F1E24829-CF9B-8047-A11D-B08CB35ECF8D}" type="slidenum">
              <a:rPr lang="pl-PL" altLang="en-US"/>
              <a:pPr>
                <a:defRPr/>
              </a:pPr>
              <a:t>‹#›</a:t>
            </a:fld>
            <a:endParaRPr lang="pl-PL" altLang="en-US"/>
          </a:p>
        </p:txBody>
      </p:sp>
    </p:spTree>
    <p:extLst>
      <p:ext uri="{BB962C8B-B14F-4D97-AF65-F5344CB8AC3E}">
        <p14:creationId xmlns:p14="http://schemas.microsoft.com/office/powerpoint/2010/main" val="216914517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8FFD7-7C14-194D-9EEA-8DB77F05528D}"/>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08E768-2B14-A445-80F1-EBBE844D0371}"/>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B4B5C40C-C47E-6247-B3D6-698257D0397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2">
            <a:extLst>
              <a:ext uri="{FF2B5EF4-FFF2-40B4-BE49-F238E27FC236}">
                <a16:creationId xmlns:a16="http://schemas.microsoft.com/office/drawing/2014/main" xmlns="" id="{D349AE27-AEE8-DB46-85C2-B15AEC549CB9}"/>
              </a:ext>
            </a:extLst>
          </p:cNvPr>
          <p:cNvSpPr>
            <a:spLocks noGrp="1" noChangeArrowheads="1"/>
          </p:cNvSpPr>
          <p:nvPr>
            <p:ph type="sldNum" idx="10"/>
          </p:nvPr>
        </p:nvSpPr>
        <p:spPr>
          <a:ln/>
        </p:spPr>
        <p:txBody>
          <a:bodyPr/>
          <a:lstStyle>
            <a:lvl1pPr>
              <a:defRPr/>
            </a:lvl1pPr>
          </a:lstStyle>
          <a:p>
            <a:pPr>
              <a:defRPr/>
            </a:pPr>
            <a:fld id="{10EC2B8B-575F-EE44-A264-A4286C49F443}" type="slidenum">
              <a:rPr lang="pl-PL" altLang="en-US"/>
              <a:pPr>
                <a:defRPr/>
              </a:pPr>
              <a:t>‹#›</a:t>
            </a:fld>
            <a:endParaRPr lang="pl-PL" altLang="en-US"/>
          </a:p>
        </p:txBody>
      </p:sp>
    </p:spTree>
    <p:extLst>
      <p:ext uri="{BB962C8B-B14F-4D97-AF65-F5344CB8AC3E}">
        <p14:creationId xmlns:p14="http://schemas.microsoft.com/office/powerpoint/2010/main" val="21313830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1FBFA1-07A4-9046-A519-6337BD8A11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3FE143-1593-DF4C-8CC6-F61C9A72B7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B8C85340-972B-944C-927B-9D520BADBAE4}"/>
              </a:ext>
            </a:extLst>
          </p:cNvPr>
          <p:cNvSpPr>
            <a:spLocks noGrp="1" noChangeArrowheads="1"/>
          </p:cNvSpPr>
          <p:nvPr>
            <p:ph type="sldNum" idx="10"/>
          </p:nvPr>
        </p:nvSpPr>
        <p:spPr>
          <a:ln/>
        </p:spPr>
        <p:txBody>
          <a:bodyPr/>
          <a:lstStyle>
            <a:lvl1pPr>
              <a:defRPr/>
            </a:lvl1pPr>
          </a:lstStyle>
          <a:p>
            <a:pPr>
              <a:defRPr/>
            </a:pPr>
            <a:fld id="{FFACF406-92EC-9245-9297-38A6613D9D0A}" type="slidenum">
              <a:rPr lang="pl-PL" altLang="en-US"/>
              <a:pPr>
                <a:defRPr/>
              </a:pPr>
              <a:t>‹#›</a:t>
            </a:fld>
            <a:endParaRPr lang="pl-PL" altLang="en-US"/>
          </a:p>
        </p:txBody>
      </p:sp>
    </p:spTree>
    <p:extLst>
      <p:ext uri="{BB962C8B-B14F-4D97-AF65-F5344CB8AC3E}">
        <p14:creationId xmlns:p14="http://schemas.microsoft.com/office/powerpoint/2010/main" val="179092247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E8B9AE-4C65-D24F-A0FD-C2DD9FE7DD6A}"/>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2FF52A9-9944-5A4C-8BDA-6298012D1C74}"/>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EEF800D3-5DBF-624B-AF82-02416176FF90}"/>
              </a:ext>
            </a:extLst>
          </p:cNvPr>
          <p:cNvSpPr>
            <a:spLocks noGrp="1" noChangeArrowheads="1"/>
          </p:cNvSpPr>
          <p:nvPr>
            <p:ph type="sldNum" idx="10"/>
          </p:nvPr>
        </p:nvSpPr>
        <p:spPr>
          <a:ln/>
        </p:spPr>
        <p:txBody>
          <a:bodyPr/>
          <a:lstStyle>
            <a:lvl1pPr>
              <a:defRPr/>
            </a:lvl1pPr>
          </a:lstStyle>
          <a:p>
            <a:pPr>
              <a:defRPr/>
            </a:pPr>
            <a:fld id="{641609BC-9643-3F4D-A0EC-74292D25A94E}" type="slidenum">
              <a:rPr lang="pl-PL" altLang="en-US"/>
              <a:pPr>
                <a:defRPr/>
              </a:pPr>
              <a:t>‹#›</a:t>
            </a:fld>
            <a:endParaRPr lang="pl-PL" altLang="en-US"/>
          </a:p>
        </p:txBody>
      </p:sp>
    </p:spTree>
    <p:extLst>
      <p:ext uri="{BB962C8B-B14F-4D97-AF65-F5344CB8AC3E}">
        <p14:creationId xmlns:p14="http://schemas.microsoft.com/office/powerpoint/2010/main" val="42369149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056F90-96E7-5045-8EC2-30BDB840F723}"/>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26C0B78-4BD6-7C4C-AF1A-0F8E32393A96}"/>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B8569856-9254-0D4C-8ADA-B97A404F7756}"/>
              </a:ext>
            </a:extLst>
          </p:cNvPr>
          <p:cNvSpPr>
            <a:spLocks noGrp="1" noChangeArrowheads="1"/>
          </p:cNvSpPr>
          <p:nvPr>
            <p:ph type="sldNum" idx="10"/>
          </p:nvPr>
        </p:nvSpPr>
        <p:spPr>
          <a:ln/>
        </p:spPr>
        <p:txBody>
          <a:bodyPr/>
          <a:lstStyle>
            <a:lvl1pPr>
              <a:defRPr/>
            </a:lvl1pPr>
          </a:lstStyle>
          <a:p>
            <a:pPr>
              <a:defRPr/>
            </a:pPr>
            <a:fld id="{19266088-F627-464C-ACEF-A013686FDF8E}" type="slidenum">
              <a:rPr lang="pl-PL" altLang="en-US"/>
              <a:pPr>
                <a:defRPr/>
              </a:pPr>
              <a:t>‹#›</a:t>
            </a:fld>
            <a:endParaRPr lang="pl-PL" altLang="en-US"/>
          </a:p>
        </p:txBody>
      </p:sp>
    </p:spTree>
    <p:extLst>
      <p:ext uri="{BB962C8B-B14F-4D97-AF65-F5344CB8AC3E}">
        <p14:creationId xmlns:p14="http://schemas.microsoft.com/office/powerpoint/2010/main" val="18079343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70AB-01EE-284C-853E-770BF2546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BA8F9A-CA14-C241-9F2B-C06E11CAF2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3E11C8F-3889-4F45-BBD0-676D4A733CF3}"/>
              </a:ext>
            </a:extLst>
          </p:cNvPr>
          <p:cNvSpPr>
            <a:spLocks noGrp="1" noChangeArrowheads="1"/>
          </p:cNvSpPr>
          <p:nvPr>
            <p:ph type="sldNum" idx="10"/>
          </p:nvPr>
        </p:nvSpPr>
        <p:spPr>
          <a:ln/>
        </p:spPr>
        <p:txBody>
          <a:bodyPr/>
          <a:lstStyle>
            <a:lvl1pPr>
              <a:defRPr/>
            </a:lvl1pPr>
          </a:lstStyle>
          <a:p>
            <a:pPr>
              <a:defRPr/>
            </a:pPr>
            <a:fld id="{777B976A-DA4A-2E42-9761-0387AF0DABFB}" type="slidenum">
              <a:rPr lang="pl-PL" altLang="en-US"/>
              <a:pPr>
                <a:defRPr/>
              </a:pPr>
              <a:t>‹#›</a:t>
            </a:fld>
            <a:endParaRPr lang="pl-PL" altLang="en-US"/>
          </a:p>
        </p:txBody>
      </p:sp>
    </p:spTree>
    <p:extLst>
      <p:ext uri="{BB962C8B-B14F-4D97-AF65-F5344CB8AC3E}">
        <p14:creationId xmlns:p14="http://schemas.microsoft.com/office/powerpoint/2010/main" val="348289417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059D3-85FE-D447-A0DA-FF02EAB04D6A}"/>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8095E2-977C-C04C-B6DD-24D81237E01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A5F13E87-35CF-5647-B347-36D2AFF5BAC2}"/>
              </a:ext>
            </a:extLst>
          </p:cNvPr>
          <p:cNvSpPr>
            <a:spLocks noGrp="1" noChangeArrowheads="1"/>
          </p:cNvSpPr>
          <p:nvPr>
            <p:ph type="sldNum" idx="10"/>
          </p:nvPr>
        </p:nvSpPr>
        <p:spPr>
          <a:ln/>
        </p:spPr>
        <p:txBody>
          <a:bodyPr/>
          <a:lstStyle>
            <a:lvl1pPr>
              <a:defRPr/>
            </a:lvl1pPr>
          </a:lstStyle>
          <a:p>
            <a:pPr>
              <a:defRPr/>
            </a:pPr>
            <a:fld id="{1316C9D6-D28A-714F-BD6B-40E4578396C5}" type="slidenum">
              <a:rPr lang="pl-PL" altLang="en-US"/>
              <a:pPr>
                <a:defRPr/>
              </a:pPr>
              <a:t>‹#›</a:t>
            </a:fld>
            <a:endParaRPr lang="pl-PL" altLang="en-US"/>
          </a:p>
        </p:txBody>
      </p:sp>
    </p:spTree>
    <p:extLst>
      <p:ext uri="{BB962C8B-B14F-4D97-AF65-F5344CB8AC3E}">
        <p14:creationId xmlns:p14="http://schemas.microsoft.com/office/powerpoint/2010/main" val="7191224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CA3D8-211B-584E-A542-2E1A65DE2F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A45C37E-DFD7-6349-89A4-0BD8005B6F9B}"/>
              </a:ext>
            </a:extLst>
          </p:cNvPr>
          <p:cNvSpPr>
            <a:spLocks noGrp="1"/>
          </p:cNvSpPr>
          <p:nvPr>
            <p:ph sz="half" idx="1"/>
          </p:nvPr>
        </p:nvSpPr>
        <p:spPr>
          <a:xfrm>
            <a:off x="1739900" y="7061200"/>
            <a:ext cx="10374313" cy="6653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DE1E8D2-F68E-064E-85F0-7EB921618DCF}"/>
              </a:ext>
            </a:extLst>
          </p:cNvPr>
          <p:cNvSpPr>
            <a:spLocks noGrp="1"/>
          </p:cNvSpPr>
          <p:nvPr>
            <p:ph sz="half" idx="2"/>
          </p:nvPr>
        </p:nvSpPr>
        <p:spPr>
          <a:xfrm>
            <a:off x="12266613" y="7061200"/>
            <a:ext cx="10375900" cy="6653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76F606BF-3F40-994F-B47D-D97F552488C3}"/>
              </a:ext>
            </a:extLst>
          </p:cNvPr>
          <p:cNvSpPr>
            <a:spLocks noGrp="1" noChangeArrowheads="1"/>
          </p:cNvSpPr>
          <p:nvPr>
            <p:ph type="sldNum" idx="10"/>
          </p:nvPr>
        </p:nvSpPr>
        <p:spPr>
          <a:ln/>
        </p:spPr>
        <p:txBody>
          <a:bodyPr/>
          <a:lstStyle>
            <a:lvl1pPr>
              <a:defRPr/>
            </a:lvl1pPr>
          </a:lstStyle>
          <a:p>
            <a:pPr>
              <a:defRPr/>
            </a:pPr>
            <a:fld id="{0E713466-F258-F94C-8AB9-9BC38A726EE9}" type="slidenum">
              <a:rPr lang="pl-PL" altLang="en-US"/>
              <a:pPr>
                <a:defRPr/>
              </a:pPr>
              <a:t>‹#›</a:t>
            </a:fld>
            <a:endParaRPr lang="pl-PL" altLang="en-US"/>
          </a:p>
        </p:txBody>
      </p:sp>
    </p:spTree>
    <p:extLst>
      <p:ext uri="{BB962C8B-B14F-4D97-AF65-F5344CB8AC3E}">
        <p14:creationId xmlns:p14="http://schemas.microsoft.com/office/powerpoint/2010/main" val="11566681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7CF77-FEA8-9B4D-8114-C5C111501E00}"/>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99B602C-338B-804D-A9A0-CBC8B01FF5CB}"/>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81CE9AE-11F3-0849-9E9B-0897937723AE}"/>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84D60AC-9C86-9440-A6CE-87053146108A}"/>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A22635D-9E6E-AC48-B699-CC5A1D9F4464}"/>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78DCD540-2A41-A449-8F69-E406918B0E8F}"/>
              </a:ext>
            </a:extLst>
          </p:cNvPr>
          <p:cNvSpPr>
            <a:spLocks noGrp="1" noChangeArrowheads="1"/>
          </p:cNvSpPr>
          <p:nvPr>
            <p:ph type="sldNum" idx="10"/>
          </p:nvPr>
        </p:nvSpPr>
        <p:spPr>
          <a:ln/>
        </p:spPr>
        <p:txBody>
          <a:bodyPr/>
          <a:lstStyle>
            <a:lvl1pPr>
              <a:defRPr/>
            </a:lvl1pPr>
          </a:lstStyle>
          <a:p>
            <a:pPr>
              <a:defRPr/>
            </a:pPr>
            <a:fld id="{CE5E8281-3E34-614A-9BB1-BB61EAFDCE6D}" type="slidenum">
              <a:rPr lang="pl-PL" altLang="en-US"/>
              <a:pPr>
                <a:defRPr/>
              </a:pPr>
              <a:t>‹#›</a:t>
            </a:fld>
            <a:endParaRPr lang="pl-PL" altLang="en-US"/>
          </a:p>
        </p:txBody>
      </p:sp>
    </p:spTree>
    <p:extLst>
      <p:ext uri="{BB962C8B-B14F-4D97-AF65-F5344CB8AC3E}">
        <p14:creationId xmlns:p14="http://schemas.microsoft.com/office/powerpoint/2010/main" val="1285709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C98044-AF23-F640-A11D-A4D7DC4AB794}"/>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30A399E1-95F3-0E4C-BDDF-3C51DC0916AB}"/>
              </a:ext>
            </a:extLst>
          </p:cNvPr>
          <p:cNvSpPr>
            <a:spLocks noGrp="1" noChangeArrowheads="1"/>
          </p:cNvSpPr>
          <p:nvPr>
            <p:ph type="sldNum" idx="10"/>
          </p:nvPr>
        </p:nvSpPr>
        <p:spPr>
          <a:ln/>
        </p:spPr>
        <p:txBody>
          <a:bodyPr/>
          <a:lstStyle>
            <a:lvl1pPr>
              <a:defRPr/>
            </a:lvl1pPr>
          </a:lstStyle>
          <a:p>
            <a:pPr>
              <a:defRPr/>
            </a:pPr>
            <a:fld id="{C87DE20D-95DD-C344-B136-81995C1B0BDE}" type="slidenum">
              <a:rPr lang="pl-PL" altLang="en-US"/>
              <a:pPr>
                <a:defRPr/>
              </a:pPr>
              <a:t>‹#›</a:t>
            </a:fld>
            <a:endParaRPr lang="pl-PL" altLang="en-US"/>
          </a:p>
        </p:txBody>
      </p:sp>
    </p:spTree>
    <p:extLst>
      <p:ext uri="{BB962C8B-B14F-4D97-AF65-F5344CB8AC3E}">
        <p14:creationId xmlns:p14="http://schemas.microsoft.com/office/powerpoint/2010/main" val="6304168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A2162F07-0362-FA4B-BB7D-578891037839}"/>
              </a:ext>
            </a:extLst>
          </p:cNvPr>
          <p:cNvSpPr>
            <a:spLocks noGrp="1" noChangeArrowheads="1"/>
          </p:cNvSpPr>
          <p:nvPr>
            <p:ph type="sldNum" idx="10"/>
          </p:nvPr>
        </p:nvSpPr>
        <p:spPr>
          <a:ln/>
        </p:spPr>
        <p:txBody>
          <a:bodyPr/>
          <a:lstStyle>
            <a:lvl1pPr>
              <a:defRPr/>
            </a:lvl1pPr>
          </a:lstStyle>
          <a:p>
            <a:pPr>
              <a:defRPr/>
            </a:pPr>
            <a:fld id="{2EB77B8F-B7C4-8D43-B441-670DD7CCD460}" type="slidenum">
              <a:rPr lang="pl-PL" altLang="en-US"/>
              <a:pPr>
                <a:defRPr/>
              </a:pPr>
              <a:t>‹#›</a:t>
            </a:fld>
            <a:endParaRPr lang="pl-PL" altLang="en-US"/>
          </a:p>
        </p:txBody>
      </p:sp>
    </p:spTree>
    <p:extLst>
      <p:ext uri="{BB962C8B-B14F-4D97-AF65-F5344CB8AC3E}">
        <p14:creationId xmlns:p14="http://schemas.microsoft.com/office/powerpoint/2010/main" val="4092738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D34B-6FC0-9044-ABA7-6C2D12BAAAD9}"/>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453CEBC7-BEC0-F34F-8CD5-295AF1A93C85}"/>
              </a:ext>
            </a:extLst>
          </p:cNvPr>
          <p:cNvSpPr>
            <a:spLocks noGrp="1" noChangeArrowheads="1"/>
          </p:cNvSpPr>
          <p:nvPr>
            <p:ph type="sldNum" idx="10"/>
          </p:nvPr>
        </p:nvSpPr>
        <p:spPr>
          <a:ln/>
        </p:spPr>
        <p:txBody>
          <a:bodyPr/>
          <a:lstStyle>
            <a:lvl1pPr>
              <a:defRPr/>
            </a:lvl1pPr>
          </a:lstStyle>
          <a:p>
            <a:pPr>
              <a:defRPr/>
            </a:pPr>
            <a:fld id="{E8542172-EFC4-6140-979A-324712235216}" type="slidenum">
              <a:rPr lang="pl-PL" altLang="en-US"/>
              <a:pPr>
                <a:defRPr/>
              </a:pPr>
              <a:t>‹#›</a:t>
            </a:fld>
            <a:endParaRPr lang="pl-PL" altLang="en-US"/>
          </a:p>
        </p:txBody>
      </p:sp>
    </p:spTree>
    <p:extLst>
      <p:ext uri="{BB962C8B-B14F-4D97-AF65-F5344CB8AC3E}">
        <p14:creationId xmlns:p14="http://schemas.microsoft.com/office/powerpoint/2010/main" val="35608064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04B5A-EE95-A442-9988-E948828C25CA}"/>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4A1064B-12EA-6F4C-9806-2496F9655D3D}"/>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FD77AE2-186C-F743-9EBC-CFFC2F28244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64D58249-9071-F040-BC59-A98FB79B5B30}"/>
              </a:ext>
            </a:extLst>
          </p:cNvPr>
          <p:cNvSpPr>
            <a:spLocks noGrp="1" noChangeArrowheads="1"/>
          </p:cNvSpPr>
          <p:nvPr>
            <p:ph type="sldNum" idx="10"/>
          </p:nvPr>
        </p:nvSpPr>
        <p:spPr>
          <a:ln/>
        </p:spPr>
        <p:txBody>
          <a:bodyPr/>
          <a:lstStyle>
            <a:lvl1pPr>
              <a:defRPr/>
            </a:lvl1pPr>
          </a:lstStyle>
          <a:p>
            <a:pPr>
              <a:defRPr/>
            </a:pPr>
            <a:fld id="{5DAEDAB8-2FEE-1342-AD85-28A656B53CC4}" type="slidenum">
              <a:rPr lang="pl-PL" altLang="en-US"/>
              <a:pPr>
                <a:defRPr/>
              </a:pPr>
              <a:t>‹#›</a:t>
            </a:fld>
            <a:endParaRPr lang="pl-PL" altLang="en-US"/>
          </a:p>
        </p:txBody>
      </p:sp>
    </p:spTree>
    <p:extLst>
      <p:ext uri="{BB962C8B-B14F-4D97-AF65-F5344CB8AC3E}">
        <p14:creationId xmlns:p14="http://schemas.microsoft.com/office/powerpoint/2010/main" val="108650287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15EAE0-A791-A04A-A8CE-680A2E2C5CE3}"/>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206283B-391D-754B-AC03-73B830E31037}"/>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A05E7F66-1517-F046-81D9-E1709668FC98}"/>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D1DE84FA-EAEA-8E47-BD55-089C60F155AB}"/>
              </a:ext>
            </a:extLst>
          </p:cNvPr>
          <p:cNvSpPr>
            <a:spLocks noGrp="1" noChangeArrowheads="1"/>
          </p:cNvSpPr>
          <p:nvPr>
            <p:ph type="sldNum" idx="10"/>
          </p:nvPr>
        </p:nvSpPr>
        <p:spPr>
          <a:ln/>
        </p:spPr>
        <p:txBody>
          <a:bodyPr/>
          <a:lstStyle>
            <a:lvl1pPr>
              <a:defRPr/>
            </a:lvl1pPr>
          </a:lstStyle>
          <a:p>
            <a:pPr>
              <a:defRPr/>
            </a:pPr>
            <a:fld id="{D38D5674-25CE-F74D-B5EA-9116CB5761C9}" type="slidenum">
              <a:rPr lang="pl-PL" altLang="en-US"/>
              <a:pPr>
                <a:defRPr/>
              </a:pPr>
              <a:t>‹#›</a:t>
            </a:fld>
            <a:endParaRPr lang="pl-PL" altLang="en-US"/>
          </a:p>
        </p:txBody>
      </p:sp>
    </p:spTree>
    <p:extLst>
      <p:ext uri="{BB962C8B-B14F-4D97-AF65-F5344CB8AC3E}">
        <p14:creationId xmlns:p14="http://schemas.microsoft.com/office/powerpoint/2010/main" val="24150784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DCAACF-D89C-054A-9B3A-980911C915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564FB16-6727-E645-A95F-06161F0837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A45E3F9-4CCF-7943-BDCB-7A5B08A2BCE2}"/>
              </a:ext>
            </a:extLst>
          </p:cNvPr>
          <p:cNvSpPr>
            <a:spLocks noGrp="1" noChangeArrowheads="1"/>
          </p:cNvSpPr>
          <p:nvPr>
            <p:ph type="sldNum" idx="10"/>
          </p:nvPr>
        </p:nvSpPr>
        <p:spPr>
          <a:ln/>
        </p:spPr>
        <p:txBody>
          <a:bodyPr/>
          <a:lstStyle>
            <a:lvl1pPr>
              <a:defRPr/>
            </a:lvl1pPr>
          </a:lstStyle>
          <a:p>
            <a:pPr>
              <a:defRPr/>
            </a:pPr>
            <a:fld id="{0E0482D1-A75D-CF42-9D16-5F4B3DAC5010}" type="slidenum">
              <a:rPr lang="pl-PL" altLang="en-US"/>
              <a:pPr>
                <a:defRPr/>
              </a:pPr>
              <a:t>‹#›</a:t>
            </a:fld>
            <a:endParaRPr lang="pl-PL" altLang="en-US"/>
          </a:p>
        </p:txBody>
      </p:sp>
    </p:spTree>
    <p:extLst>
      <p:ext uri="{BB962C8B-B14F-4D97-AF65-F5344CB8AC3E}">
        <p14:creationId xmlns:p14="http://schemas.microsoft.com/office/powerpoint/2010/main" val="1028745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86644A5-5367-C242-B3F5-D111D22B632B}"/>
              </a:ext>
            </a:extLst>
          </p:cNvPr>
          <p:cNvSpPr>
            <a:spLocks noGrp="1"/>
          </p:cNvSpPr>
          <p:nvPr>
            <p:ph type="title" orient="vert"/>
          </p:nvPr>
        </p:nvSpPr>
        <p:spPr>
          <a:xfrm>
            <a:off x="17418050" y="0"/>
            <a:ext cx="5224463" cy="137144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182780-8943-EB40-A5EF-FA3B5E23A4CA}"/>
              </a:ext>
            </a:extLst>
          </p:cNvPr>
          <p:cNvSpPr>
            <a:spLocks noGrp="1"/>
          </p:cNvSpPr>
          <p:nvPr>
            <p:ph type="body" orient="vert" idx="1"/>
          </p:nvPr>
        </p:nvSpPr>
        <p:spPr>
          <a:xfrm>
            <a:off x="1739900" y="0"/>
            <a:ext cx="15525750" cy="137144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688A8E9-3B66-1644-84A0-1898D03288B3}"/>
              </a:ext>
            </a:extLst>
          </p:cNvPr>
          <p:cNvSpPr>
            <a:spLocks noGrp="1" noChangeArrowheads="1"/>
          </p:cNvSpPr>
          <p:nvPr>
            <p:ph type="sldNum" idx="10"/>
          </p:nvPr>
        </p:nvSpPr>
        <p:spPr>
          <a:ln/>
        </p:spPr>
        <p:txBody>
          <a:bodyPr/>
          <a:lstStyle>
            <a:lvl1pPr>
              <a:defRPr/>
            </a:lvl1pPr>
          </a:lstStyle>
          <a:p>
            <a:pPr>
              <a:defRPr/>
            </a:pPr>
            <a:fld id="{237F4017-E0E5-8845-A9B0-149FF20E60B9}" type="slidenum">
              <a:rPr lang="pl-PL" altLang="en-US"/>
              <a:pPr>
                <a:defRPr/>
              </a:pPr>
              <a:t>‹#›</a:t>
            </a:fld>
            <a:endParaRPr lang="pl-PL" altLang="en-US"/>
          </a:p>
        </p:txBody>
      </p:sp>
    </p:spTree>
    <p:extLst>
      <p:ext uri="{BB962C8B-B14F-4D97-AF65-F5344CB8AC3E}">
        <p14:creationId xmlns:p14="http://schemas.microsoft.com/office/powerpoint/2010/main" val="347362696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0D732A-9D9E-A94D-8010-92DB49583FB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C1CFFEA-E881-4A49-A4FF-7E56897FC9B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3E0C1807-106B-3F4D-83C1-78EC24D4BAAF}"/>
              </a:ext>
            </a:extLst>
          </p:cNvPr>
          <p:cNvSpPr>
            <a:spLocks noGrp="1" noChangeArrowheads="1"/>
          </p:cNvSpPr>
          <p:nvPr>
            <p:ph type="sldNum" idx="10"/>
          </p:nvPr>
        </p:nvSpPr>
        <p:spPr>
          <a:ln/>
        </p:spPr>
        <p:txBody>
          <a:bodyPr/>
          <a:lstStyle>
            <a:lvl1pPr>
              <a:defRPr/>
            </a:lvl1pPr>
          </a:lstStyle>
          <a:p>
            <a:pPr>
              <a:defRPr/>
            </a:pPr>
            <a:fld id="{992934A2-C319-1040-A583-C4EC3DF984AC}" type="slidenum">
              <a:rPr lang="pl-PL" altLang="en-US"/>
              <a:pPr>
                <a:defRPr/>
              </a:pPr>
              <a:t>‹#›</a:t>
            </a:fld>
            <a:endParaRPr lang="pl-PL" altLang="en-US"/>
          </a:p>
        </p:txBody>
      </p:sp>
    </p:spTree>
    <p:extLst>
      <p:ext uri="{BB962C8B-B14F-4D97-AF65-F5344CB8AC3E}">
        <p14:creationId xmlns:p14="http://schemas.microsoft.com/office/powerpoint/2010/main" val="216109806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4EDECC-5221-5244-8836-6F56568162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12ABD6-2B9C-DE45-A5B9-A5C38DEA86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84A0E29A-F991-4143-99B0-587CC7DDA34F}"/>
              </a:ext>
            </a:extLst>
          </p:cNvPr>
          <p:cNvSpPr>
            <a:spLocks noGrp="1" noChangeArrowheads="1"/>
          </p:cNvSpPr>
          <p:nvPr>
            <p:ph type="sldNum" idx="10"/>
          </p:nvPr>
        </p:nvSpPr>
        <p:spPr>
          <a:ln/>
        </p:spPr>
        <p:txBody>
          <a:bodyPr/>
          <a:lstStyle>
            <a:lvl1pPr>
              <a:defRPr/>
            </a:lvl1pPr>
          </a:lstStyle>
          <a:p>
            <a:pPr>
              <a:defRPr/>
            </a:pPr>
            <a:fld id="{DB5E009D-AFA4-224B-8031-3967F4CE92EA}" type="slidenum">
              <a:rPr lang="pl-PL" altLang="en-US"/>
              <a:pPr>
                <a:defRPr/>
              </a:pPr>
              <a:t>‹#›</a:t>
            </a:fld>
            <a:endParaRPr lang="pl-PL" altLang="en-US"/>
          </a:p>
        </p:txBody>
      </p:sp>
    </p:spTree>
    <p:extLst>
      <p:ext uri="{BB962C8B-B14F-4D97-AF65-F5344CB8AC3E}">
        <p14:creationId xmlns:p14="http://schemas.microsoft.com/office/powerpoint/2010/main" val="293721675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741CC-4FFF-474F-8808-A238E0EA8AAE}"/>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6A6D314-7525-F649-AB60-D44A5CF5FCE7}"/>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02E176CF-A8D4-AA44-97E3-760AC8C5567C}"/>
              </a:ext>
            </a:extLst>
          </p:cNvPr>
          <p:cNvSpPr>
            <a:spLocks noGrp="1" noChangeArrowheads="1"/>
          </p:cNvSpPr>
          <p:nvPr>
            <p:ph type="sldNum" idx="10"/>
          </p:nvPr>
        </p:nvSpPr>
        <p:spPr>
          <a:ln/>
        </p:spPr>
        <p:txBody>
          <a:bodyPr/>
          <a:lstStyle>
            <a:lvl1pPr>
              <a:defRPr/>
            </a:lvl1pPr>
          </a:lstStyle>
          <a:p>
            <a:pPr>
              <a:defRPr/>
            </a:pPr>
            <a:fld id="{FE45AB01-45E5-044C-80D5-DEDA7BB56EB6}" type="slidenum">
              <a:rPr lang="pl-PL" altLang="en-US"/>
              <a:pPr>
                <a:defRPr/>
              </a:pPr>
              <a:t>‹#›</a:t>
            </a:fld>
            <a:endParaRPr lang="pl-PL" altLang="en-US"/>
          </a:p>
        </p:txBody>
      </p:sp>
    </p:spTree>
    <p:extLst>
      <p:ext uri="{BB962C8B-B14F-4D97-AF65-F5344CB8AC3E}">
        <p14:creationId xmlns:p14="http://schemas.microsoft.com/office/powerpoint/2010/main" val="66957671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F79E62-06E5-AD40-ACA0-3C240323C1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2E6E9DE-726B-2D40-82E9-4B9B6C82F566}"/>
              </a:ext>
            </a:extLst>
          </p:cNvPr>
          <p:cNvSpPr>
            <a:spLocks noGrp="1"/>
          </p:cNvSpPr>
          <p:nvPr>
            <p:ph sz="half" idx="1"/>
          </p:nvPr>
        </p:nvSpPr>
        <p:spPr>
          <a:xfrm>
            <a:off x="176530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114676A-3A69-E54B-AE04-A2614A153C4B}"/>
              </a:ext>
            </a:extLst>
          </p:cNvPr>
          <p:cNvSpPr>
            <a:spLocks noGrp="1"/>
          </p:cNvSpPr>
          <p:nvPr>
            <p:ph sz="half" idx="2"/>
          </p:nvPr>
        </p:nvSpPr>
        <p:spPr>
          <a:xfrm>
            <a:off x="1227455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EFFCADC7-3C15-C940-8DD6-B19936F0E307}"/>
              </a:ext>
            </a:extLst>
          </p:cNvPr>
          <p:cNvSpPr>
            <a:spLocks noGrp="1" noChangeArrowheads="1"/>
          </p:cNvSpPr>
          <p:nvPr>
            <p:ph type="sldNum" idx="10"/>
          </p:nvPr>
        </p:nvSpPr>
        <p:spPr>
          <a:ln/>
        </p:spPr>
        <p:txBody>
          <a:bodyPr/>
          <a:lstStyle>
            <a:lvl1pPr>
              <a:defRPr/>
            </a:lvl1pPr>
          </a:lstStyle>
          <a:p>
            <a:pPr>
              <a:defRPr/>
            </a:pPr>
            <a:fld id="{512F57B1-208D-2C45-B85D-88F25DF1F584}" type="slidenum">
              <a:rPr lang="pl-PL" altLang="en-US"/>
              <a:pPr>
                <a:defRPr/>
              </a:pPr>
              <a:t>‹#›</a:t>
            </a:fld>
            <a:endParaRPr lang="pl-PL" altLang="en-US"/>
          </a:p>
        </p:txBody>
      </p:sp>
    </p:spTree>
    <p:extLst>
      <p:ext uri="{BB962C8B-B14F-4D97-AF65-F5344CB8AC3E}">
        <p14:creationId xmlns:p14="http://schemas.microsoft.com/office/powerpoint/2010/main" val="31222265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BB5734-DF3C-F148-BC1B-44B1DF1645ED}"/>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9C1B12E-3985-4C40-8FCE-ECE604A2F0E1}"/>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A67D7E2-3F7C-8249-8C04-BF8207C96A9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F2DCE35-C161-AF4A-AD60-E7BFD623C455}"/>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8D3DC4D-23C6-CC4B-92A2-63F63412D0B3}"/>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3B2F1C0F-1344-E44D-9B0F-0BD7118E19E1}"/>
              </a:ext>
            </a:extLst>
          </p:cNvPr>
          <p:cNvSpPr>
            <a:spLocks noGrp="1" noChangeArrowheads="1"/>
          </p:cNvSpPr>
          <p:nvPr>
            <p:ph type="sldNum" idx="10"/>
          </p:nvPr>
        </p:nvSpPr>
        <p:spPr>
          <a:ln/>
        </p:spPr>
        <p:txBody>
          <a:bodyPr/>
          <a:lstStyle>
            <a:lvl1pPr>
              <a:defRPr/>
            </a:lvl1pPr>
          </a:lstStyle>
          <a:p>
            <a:pPr>
              <a:defRPr/>
            </a:pPr>
            <a:fld id="{450831B0-F374-934D-8E9B-0C8FCEACB2B5}" type="slidenum">
              <a:rPr lang="pl-PL" altLang="en-US"/>
              <a:pPr>
                <a:defRPr/>
              </a:pPr>
              <a:t>‹#›</a:t>
            </a:fld>
            <a:endParaRPr lang="pl-PL" altLang="en-US"/>
          </a:p>
        </p:txBody>
      </p:sp>
    </p:spTree>
    <p:extLst>
      <p:ext uri="{BB962C8B-B14F-4D97-AF65-F5344CB8AC3E}">
        <p14:creationId xmlns:p14="http://schemas.microsoft.com/office/powerpoint/2010/main" val="8071626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911E5-CE48-534B-81F7-E4C6D68240B2}"/>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32D6FD37-67A7-7644-81C7-74A24AFB30F0}"/>
              </a:ext>
            </a:extLst>
          </p:cNvPr>
          <p:cNvSpPr>
            <a:spLocks noGrp="1" noChangeArrowheads="1"/>
          </p:cNvSpPr>
          <p:nvPr>
            <p:ph type="sldNum" idx="10"/>
          </p:nvPr>
        </p:nvSpPr>
        <p:spPr>
          <a:ln/>
        </p:spPr>
        <p:txBody>
          <a:bodyPr/>
          <a:lstStyle>
            <a:lvl1pPr>
              <a:defRPr/>
            </a:lvl1pPr>
          </a:lstStyle>
          <a:p>
            <a:pPr>
              <a:defRPr/>
            </a:pPr>
            <a:fld id="{850AF0C8-7ADC-E94E-9B04-E3CE9F4753BB}" type="slidenum">
              <a:rPr lang="pl-PL" altLang="en-US"/>
              <a:pPr>
                <a:defRPr/>
              </a:pPr>
              <a:t>‹#›</a:t>
            </a:fld>
            <a:endParaRPr lang="pl-PL" altLang="en-US"/>
          </a:p>
        </p:txBody>
      </p:sp>
    </p:spTree>
    <p:extLst>
      <p:ext uri="{BB962C8B-B14F-4D97-AF65-F5344CB8AC3E}">
        <p14:creationId xmlns:p14="http://schemas.microsoft.com/office/powerpoint/2010/main" val="2322572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9735C9B-751B-3F40-A718-854BB83C2923}"/>
              </a:ext>
            </a:extLst>
          </p:cNvPr>
          <p:cNvSpPr>
            <a:spLocks noGrp="1" noChangeArrowheads="1"/>
          </p:cNvSpPr>
          <p:nvPr>
            <p:ph type="sldNum" idx="10"/>
          </p:nvPr>
        </p:nvSpPr>
        <p:spPr>
          <a:ln/>
        </p:spPr>
        <p:txBody>
          <a:bodyPr/>
          <a:lstStyle>
            <a:lvl1pPr>
              <a:defRPr/>
            </a:lvl1pPr>
          </a:lstStyle>
          <a:p>
            <a:pPr>
              <a:defRPr/>
            </a:pPr>
            <a:fld id="{889FDD65-1861-5E49-B6E9-377CA312A028}" type="slidenum">
              <a:rPr lang="pl-PL" altLang="en-US"/>
              <a:pPr>
                <a:defRPr/>
              </a:pPr>
              <a:t>‹#›</a:t>
            </a:fld>
            <a:endParaRPr lang="pl-PL" altLang="en-US"/>
          </a:p>
        </p:txBody>
      </p:sp>
    </p:spTree>
    <p:extLst>
      <p:ext uri="{BB962C8B-B14F-4D97-AF65-F5344CB8AC3E}">
        <p14:creationId xmlns:p14="http://schemas.microsoft.com/office/powerpoint/2010/main" val="28130873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BF782BE7-19D2-044C-A7CC-51789151F2AD}"/>
              </a:ext>
            </a:extLst>
          </p:cNvPr>
          <p:cNvSpPr>
            <a:spLocks noGrp="1" noChangeArrowheads="1"/>
          </p:cNvSpPr>
          <p:nvPr>
            <p:ph type="sldNum" idx="10"/>
          </p:nvPr>
        </p:nvSpPr>
        <p:spPr>
          <a:ln/>
        </p:spPr>
        <p:txBody>
          <a:bodyPr/>
          <a:lstStyle>
            <a:lvl1pPr>
              <a:defRPr/>
            </a:lvl1pPr>
          </a:lstStyle>
          <a:p>
            <a:pPr>
              <a:defRPr/>
            </a:pPr>
            <a:fld id="{EAE2258D-9610-AE45-AF38-9AC318578373}" type="slidenum">
              <a:rPr lang="pl-PL" altLang="en-US"/>
              <a:pPr>
                <a:defRPr/>
              </a:pPr>
              <a:t>‹#›</a:t>
            </a:fld>
            <a:endParaRPr lang="pl-PL" altLang="en-US"/>
          </a:p>
        </p:txBody>
      </p:sp>
    </p:spTree>
    <p:extLst>
      <p:ext uri="{BB962C8B-B14F-4D97-AF65-F5344CB8AC3E}">
        <p14:creationId xmlns:p14="http://schemas.microsoft.com/office/powerpoint/2010/main" val="316285214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D8C62-6594-C94E-B09E-FD69A1BBF1BF}"/>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5CFCBEB-5E6E-DA44-8536-C111D13B4898}"/>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678944F-E40B-E64E-A569-F18DDA57697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960D31EA-EA23-9B4B-BC74-C92CB22437C2}"/>
              </a:ext>
            </a:extLst>
          </p:cNvPr>
          <p:cNvSpPr>
            <a:spLocks noGrp="1" noChangeArrowheads="1"/>
          </p:cNvSpPr>
          <p:nvPr>
            <p:ph type="sldNum" idx="10"/>
          </p:nvPr>
        </p:nvSpPr>
        <p:spPr>
          <a:ln/>
        </p:spPr>
        <p:txBody>
          <a:bodyPr/>
          <a:lstStyle>
            <a:lvl1pPr>
              <a:defRPr/>
            </a:lvl1pPr>
          </a:lstStyle>
          <a:p>
            <a:pPr>
              <a:defRPr/>
            </a:pPr>
            <a:fld id="{ACCB7D1D-5CB3-1E41-85C2-9973EBF8CC07}" type="slidenum">
              <a:rPr lang="pl-PL" altLang="en-US"/>
              <a:pPr>
                <a:defRPr/>
              </a:pPr>
              <a:t>‹#›</a:t>
            </a:fld>
            <a:endParaRPr lang="pl-PL" altLang="en-US"/>
          </a:p>
        </p:txBody>
      </p:sp>
    </p:spTree>
    <p:extLst>
      <p:ext uri="{BB962C8B-B14F-4D97-AF65-F5344CB8AC3E}">
        <p14:creationId xmlns:p14="http://schemas.microsoft.com/office/powerpoint/2010/main" val="28546931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7E598B-9038-7A4D-BB5D-AE1C764F4F9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48DE85-23F2-3C4B-B737-44667E8B9036}"/>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7FEA40A1-83F8-FA47-8FEE-4EE0C590BC7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AA96384E-8D4F-C441-A6E7-5EFBDFFE60D0}"/>
              </a:ext>
            </a:extLst>
          </p:cNvPr>
          <p:cNvSpPr>
            <a:spLocks noGrp="1" noChangeArrowheads="1"/>
          </p:cNvSpPr>
          <p:nvPr>
            <p:ph type="sldNum" idx="10"/>
          </p:nvPr>
        </p:nvSpPr>
        <p:spPr>
          <a:ln/>
        </p:spPr>
        <p:txBody>
          <a:bodyPr/>
          <a:lstStyle>
            <a:lvl1pPr>
              <a:defRPr/>
            </a:lvl1pPr>
          </a:lstStyle>
          <a:p>
            <a:pPr>
              <a:defRPr/>
            </a:pPr>
            <a:fld id="{A6EDB3A6-5773-294A-B060-6F772E940DAD}" type="slidenum">
              <a:rPr lang="pl-PL" altLang="en-US"/>
              <a:pPr>
                <a:defRPr/>
              </a:pPr>
              <a:t>‹#›</a:t>
            </a:fld>
            <a:endParaRPr lang="pl-PL" altLang="en-US"/>
          </a:p>
        </p:txBody>
      </p:sp>
    </p:spTree>
    <p:extLst>
      <p:ext uri="{BB962C8B-B14F-4D97-AF65-F5344CB8AC3E}">
        <p14:creationId xmlns:p14="http://schemas.microsoft.com/office/powerpoint/2010/main" val="33448728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825273-4873-9940-A7A7-26AC24FA94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122025D-537B-5743-A463-318B4E82DBA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923A7DC2-9937-E74E-B850-A7B506428953}"/>
              </a:ext>
            </a:extLst>
          </p:cNvPr>
          <p:cNvSpPr>
            <a:spLocks noGrp="1" noChangeArrowheads="1"/>
          </p:cNvSpPr>
          <p:nvPr>
            <p:ph type="sldNum" idx="10"/>
          </p:nvPr>
        </p:nvSpPr>
        <p:spPr>
          <a:ln/>
        </p:spPr>
        <p:txBody>
          <a:bodyPr/>
          <a:lstStyle>
            <a:lvl1pPr>
              <a:defRPr/>
            </a:lvl1pPr>
          </a:lstStyle>
          <a:p>
            <a:pPr>
              <a:defRPr/>
            </a:pPr>
            <a:fld id="{88A3CC65-B64D-7140-B232-EB3A276828CB}" type="slidenum">
              <a:rPr lang="pl-PL" altLang="en-US"/>
              <a:pPr>
                <a:defRPr/>
              </a:pPr>
              <a:t>‹#›</a:t>
            </a:fld>
            <a:endParaRPr lang="pl-PL" altLang="en-US"/>
          </a:p>
        </p:txBody>
      </p:sp>
    </p:spTree>
    <p:extLst>
      <p:ext uri="{BB962C8B-B14F-4D97-AF65-F5344CB8AC3E}">
        <p14:creationId xmlns:p14="http://schemas.microsoft.com/office/powerpoint/2010/main" val="13374894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78071A3-A739-B946-8E50-FCA217CCFBE2}"/>
              </a:ext>
            </a:extLst>
          </p:cNvPr>
          <p:cNvSpPr>
            <a:spLocks noGrp="1"/>
          </p:cNvSpPr>
          <p:nvPr>
            <p:ph type="title" orient="vert"/>
          </p:nvPr>
        </p:nvSpPr>
        <p:spPr>
          <a:xfrm>
            <a:off x="17414875" y="1371600"/>
            <a:ext cx="5216525" cy="12342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AA42903-70D4-1343-A6B0-AE48EB3419B8}"/>
              </a:ext>
            </a:extLst>
          </p:cNvPr>
          <p:cNvSpPr>
            <a:spLocks noGrp="1"/>
          </p:cNvSpPr>
          <p:nvPr>
            <p:ph type="body" orient="vert" idx="1"/>
          </p:nvPr>
        </p:nvSpPr>
        <p:spPr>
          <a:xfrm>
            <a:off x="1765300" y="1371600"/>
            <a:ext cx="15497175" cy="123428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874643AA-8439-4B49-A9DB-5A2498864292}"/>
              </a:ext>
            </a:extLst>
          </p:cNvPr>
          <p:cNvSpPr>
            <a:spLocks noGrp="1" noChangeArrowheads="1"/>
          </p:cNvSpPr>
          <p:nvPr>
            <p:ph type="sldNum" idx="10"/>
          </p:nvPr>
        </p:nvSpPr>
        <p:spPr>
          <a:ln/>
        </p:spPr>
        <p:txBody>
          <a:bodyPr/>
          <a:lstStyle>
            <a:lvl1pPr>
              <a:defRPr/>
            </a:lvl1pPr>
          </a:lstStyle>
          <a:p>
            <a:pPr>
              <a:defRPr/>
            </a:pPr>
            <a:fld id="{C23E7A46-9883-364C-B1AF-BDA010B43DA8}" type="slidenum">
              <a:rPr lang="pl-PL" altLang="en-US"/>
              <a:pPr>
                <a:defRPr/>
              </a:pPr>
              <a:t>‹#›</a:t>
            </a:fld>
            <a:endParaRPr lang="pl-PL" altLang="en-US"/>
          </a:p>
        </p:txBody>
      </p:sp>
    </p:spTree>
    <p:extLst>
      <p:ext uri="{BB962C8B-B14F-4D97-AF65-F5344CB8AC3E}">
        <p14:creationId xmlns:p14="http://schemas.microsoft.com/office/powerpoint/2010/main" val="325628861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62247C-DCFB-A341-9A39-7380F43F2213}"/>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9C8C079-8B60-C74A-9AC5-51983BE43F1B}"/>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1A2591F7-F808-B14F-8A02-65695E551014}"/>
              </a:ext>
            </a:extLst>
          </p:cNvPr>
          <p:cNvSpPr>
            <a:spLocks noGrp="1" noChangeArrowheads="1"/>
          </p:cNvSpPr>
          <p:nvPr>
            <p:ph type="sldNum" idx="10"/>
          </p:nvPr>
        </p:nvSpPr>
        <p:spPr>
          <a:ln/>
        </p:spPr>
        <p:txBody>
          <a:bodyPr/>
          <a:lstStyle>
            <a:lvl1pPr>
              <a:defRPr/>
            </a:lvl1pPr>
          </a:lstStyle>
          <a:p>
            <a:pPr>
              <a:defRPr/>
            </a:pPr>
            <a:fld id="{E31B8F42-01E6-7B48-802E-A718DAF5260C}" type="slidenum">
              <a:rPr lang="pl-PL" altLang="en-US"/>
              <a:pPr>
                <a:defRPr/>
              </a:pPr>
              <a:t>‹#›</a:t>
            </a:fld>
            <a:endParaRPr lang="pl-PL" altLang="en-US"/>
          </a:p>
        </p:txBody>
      </p:sp>
    </p:spTree>
    <p:extLst>
      <p:ext uri="{BB962C8B-B14F-4D97-AF65-F5344CB8AC3E}">
        <p14:creationId xmlns:p14="http://schemas.microsoft.com/office/powerpoint/2010/main" val="243357409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864218-4A54-AE4B-AEFE-91F86436C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8C5DBD-5E1F-6F47-943B-E533F78DEA6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0078F84F-AD87-744D-BD48-9D88DEB3AFF1}"/>
              </a:ext>
            </a:extLst>
          </p:cNvPr>
          <p:cNvSpPr>
            <a:spLocks noGrp="1" noChangeArrowheads="1"/>
          </p:cNvSpPr>
          <p:nvPr>
            <p:ph type="sldNum" idx="10"/>
          </p:nvPr>
        </p:nvSpPr>
        <p:spPr>
          <a:ln/>
        </p:spPr>
        <p:txBody>
          <a:bodyPr/>
          <a:lstStyle>
            <a:lvl1pPr>
              <a:defRPr/>
            </a:lvl1pPr>
          </a:lstStyle>
          <a:p>
            <a:pPr>
              <a:defRPr/>
            </a:pPr>
            <a:fld id="{B02CDDCD-3033-514D-9AF1-7D7FD8A442EC}" type="slidenum">
              <a:rPr lang="pl-PL" altLang="en-US"/>
              <a:pPr>
                <a:defRPr/>
              </a:pPr>
              <a:t>‹#›</a:t>
            </a:fld>
            <a:endParaRPr lang="pl-PL" altLang="en-US"/>
          </a:p>
        </p:txBody>
      </p:sp>
    </p:spTree>
    <p:extLst>
      <p:ext uri="{BB962C8B-B14F-4D97-AF65-F5344CB8AC3E}">
        <p14:creationId xmlns:p14="http://schemas.microsoft.com/office/powerpoint/2010/main" val="124791627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184E46-CA5F-664F-9AAE-7D3145E7776C}"/>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B59C62B-F7DA-3648-ADFD-9F5E8035F1C3}"/>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C31F7425-FB69-554A-AAEB-B22FB841E435}"/>
              </a:ext>
            </a:extLst>
          </p:cNvPr>
          <p:cNvSpPr>
            <a:spLocks noGrp="1" noChangeArrowheads="1"/>
          </p:cNvSpPr>
          <p:nvPr>
            <p:ph type="sldNum" idx="10"/>
          </p:nvPr>
        </p:nvSpPr>
        <p:spPr>
          <a:ln/>
        </p:spPr>
        <p:txBody>
          <a:bodyPr/>
          <a:lstStyle>
            <a:lvl1pPr>
              <a:defRPr/>
            </a:lvl1pPr>
          </a:lstStyle>
          <a:p>
            <a:pPr>
              <a:defRPr/>
            </a:pPr>
            <a:fld id="{D3DCFEB2-4D5E-EE44-B19D-C371A8BEF175}" type="slidenum">
              <a:rPr lang="pl-PL" altLang="en-US"/>
              <a:pPr>
                <a:defRPr/>
              </a:pPr>
              <a:t>‹#›</a:t>
            </a:fld>
            <a:endParaRPr lang="pl-PL" altLang="en-US"/>
          </a:p>
        </p:txBody>
      </p:sp>
    </p:spTree>
    <p:extLst>
      <p:ext uri="{BB962C8B-B14F-4D97-AF65-F5344CB8AC3E}">
        <p14:creationId xmlns:p14="http://schemas.microsoft.com/office/powerpoint/2010/main" val="35998590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178A96-0788-3149-B8F8-DBEE6B9620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805F6E-589D-EC4A-B8E7-BC2575F3F3EE}"/>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03B97E-B7DC-1849-A85A-4DA9DC4B62B9}"/>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6D045F65-CD17-4041-BCDF-F8607662ACA2}"/>
              </a:ext>
            </a:extLst>
          </p:cNvPr>
          <p:cNvSpPr>
            <a:spLocks noGrp="1" noChangeArrowheads="1"/>
          </p:cNvSpPr>
          <p:nvPr>
            <p:ph type="sldNum" idx="10"/>
          </p:nvPr>
        </p:nvSpPr>
        <p:spPr>
          <a:ln/>
        </p:spPr>
        <p:txBody>
          <a:bodyPr/>
          <a:lstStyle>
            <a:lvl1pPr>
              <a:defRPr/>
            </a:lvl1pPr>
          </a:lstStyle>
          <a:p>
            <a:pPr>
              <a:defRPr/>
            </a:pPr>
            <a:fld id="{7F98F41E-1A9E-C946-A99E-811B8D39C8D5}" type="slidenum">
              <a:rPr lang="pl-PL" altLang="en-US"/>
              <a:pPr>
                <a:defRPr/>
              </a:pPr>
              <a:t>‹#›</a:t>
            </a:fld>
            <a:endParaRPr lang="pl-PL" altLang="en-US"/>
          </a:p>
        </p:txBody>
      </p:sp>
    </p:spTree>
    <p:extLst>
      <p:ext uri="{BB962C8B-B14F-4D97-AF65-F5344CB8AC3E}">
        <p14:creationId xmlns:p14="http://schemas.microsoft.com/office/powerpoint/2010/main" val="294201635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34B5BA-285A-D04E-9D36-31071D365F75}"/>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0977AD5-DE6A-A54B-B8BB-C1AEE2A35189}"/>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9997654-CE9A-5E42-85EA-417E814913DB}"/>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D1ACE9-1A7C-2D4C-9628-372CAA40E1F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F985A8A-F974-2D41-89D6-3D6BEA9B2230}"/>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3F86A7E1-F45C-2848-ABB4-B136EA1EF373}"/>
              </a:ext>
            </a:extLst>
          </p:cNvPr>
          <p:cNvSpPr>
            <a:spLocks noGrp="1" noChangeArrowheads="1"/>
          </p:cNvSpPr>
          <p:nvPr>
            <p:ph type="sldNum" idx="10"/>
          </p:nvPr>
        </p:nvSpPr>
        <p:spPr>
          <a:ln/>
        </p:spPr>
        <p:txBody>
          <a:bodyPr/>
          <a:lstStyle>
            <a:lvl1pPr>
              <a:defRPr/>
            </a:lvl1pPr>
          </a:lstStyle>
          <a:p>
            <a:pPr>
              <a:defRPr/>
            </a:pPr>
            <a:fld id="{F7A073D3-5FCD-9344-B826-1184157E0A07}" type="slidenum">
              <a:rPr lang="pl-PL" altLang="en-US"/>
              <a:pPr>
                <a:defRPr/>
              </a:pPr>
              <a:t>‹#›</a:t>
            </a:fld>
            <a:endParaRPr lang="pl-PL" altLang="en-US"/>
          </a:p>
        </p:txBody>
      </p:sp>
    </p:spTree>
    <p:extLst>
      <p:ext uri="{BB962C8B-B14F-4D97-AF65-F5344CB8AC3E}">
        <p14:creationId xmlns:p14="http://schemas.microsoft.com/office/powerpoint/2010/main" val="3584090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4CC4A1-944D-F447-99A2-486657235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24C2B2B-9717-8D49-AC5C-3259269BA8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9A13A270-C1EF-1245-B7B9-10267FC9D3AF}"/>
              </a:ext>
            </a:extLst>
          </p:cNvPr>
          <p:cNvSpPr>
            <a:spLocks noGrp="1" noChangeArrowheads="1"/>
          </p:cNvSpPr>
          <p:nvPr>
            <p:ph type="sldNum" idx="10"/>
          </p:nvPr>
        </p:nvSpPr>
        <p:spPr>
          <a:ln/>
        </p:spPr>
        <p:txBody>
          <a:bodyPr/>
          <a:lstStyle>
            <a:lvl1pPr>
              <a:defRPr/>
            </a:lvl1pPr>
          </a:lstStyle>
          <a:p>
            <a:pPr>
              <a:defRPr/>
            </a:pPr>
            <a:fld id="{E02E989D-7B7E-9645-BA5D-0132A7A0F67A}" type="slidenum">
              <a:rPr lang="pl-PL" altLang="en-US"/>
              <a:pPr>
                <a:defRPr/>
              </a:pPr>
              <a:t>‹#›</a:t>
            </a:fld>
            <a:endParaRPr lang="pl-PL" altLang="en-US"/>
          </a:p>
        </p:txBody>
      </p:sp>
    </p:spTree>
    <p:extLst>
      <p:ext uri="{BB962C8B-B14F-4D97-AF65-F5344CB8AC3E}">
        <p14:creationId xmlns:p14="http://schemas.microsoft.com/office/powerpoint/2010/main" val="654681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00C66B-EAD4-A44B-9C9D-A66E7ABD64B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50DDEEF-53D4-D146-8BF3-3F2A24648B3B}"/>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6FA6E34-8E7F-B845-8266-09DF83385FF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D02FCEE4-A0F0-EE4A-AC09-F0ED10BE9917}"/>
              </a:ext>
            </a:extLst>
          </p:cNvPr>
          <p:cNvSpPr>
            <a:spLocks noGrp="1" noChangeArrowheads="1"/>
          </p:cNvSpPr>
          <p:nvPr>
            <p:ph type="sldNum" idx="10"/>
          </p:nvPr>
        </p:nvSpPr>
        <p:spPr>
          <a:ln/>
        </p:spPr>
        <p:txBody>
          <a:bodyPr/>
          <a:lstStyle>
            <a:lvl1pPr>
              <a:defRPr/>
            </a:lvl1pPr>
          </a:lstStyle>
          <a:p>
            <a:pPr>
              <a:defRPr/>
            </a:pPr>
            <a:fld id="{155DF8ED-57F6-724B-9950-7584DAEEF02C}" type="slidenum">
              <a:rPr lang="pl-PL" altLang="en-US"/>
              <a:pPr>
                <a:defRPr/>
              </a:pPr>
              <a:t>‹#›</a:t>
            </a:fld>
            <a:endParaRPr lang="pl-PL" altLang="en-US"/>
          </a:p>
        </p:txBody>
      </p:sp>
    </p:spTree>
    <p:extLst>
      <p:ext uri="{BB962C8B-B14F-4D97-AF65-F5344CB8AC3E}">
        <p14:creationId xmlns:p14="http://schemas.microsoft.com/office/powerpoint/2010/main" val="12458127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628E32-4406-1345-B53F-7A56709FF56E}"/>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A3E456C6-8BA9-A443-B20E-8D460F58BD34}"/>
              </a:ext>
            </a:extLst>
          </p:cNvPr>
          <p:cNvSpPr>
            <a:spLocks noGrp="1" noChangeArrowheads="1"/>
          </p:cNvSpPr>
          <p:nvPr>
            <p:ph type="sldNum" idx="10"/>
          </p:nvPr>
        </p:nvSpPr>
        <p:spPr>
          <a:ln/>
        </p:spPr>
        <p:txBody>
          <a:bodyPr/>
          <a:lstStyle>
            <a:lvl1pPr>
              <a:defRPr/>
            </a:lvl1pPr>
          </a:lstStyle>
          <a:p>
            <a:pPr>
              <a:defRPr/>
            </a:pPr>
            <a:fld id="{4DB803ED-F847-3A42-9B3C-DE14920E7613}" type="slidenum">
              <a:rPr lang="pl-PL" altLang="en-US"/>
              <a:pPr>
                <a:defRPr/>
              </a:pPr>
              <a:t>‹#›</a:t>
            </a:fld>
            <a:endParaRPr lang="pl-PL" altLang="en-US"/>
          </a:p>
        </p:txBody>
      </p:sp>
    </p:spTree>
    <p:extLst>
      <p:ext uri="{BB962C8B-B14F-4D97-AF65-F5344CB8AC3E}">
        <p14:creationId xmlns:p14="http://schemas.microsoft.com/office/powerpoint/2010/main" val="424358514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1698F3B0-EFCE-C846-B229-459E2BD207F9}"/>
              </a:ext>
            </a:extLst>
          </p:cNvPr>
          <p:cNvSpPr>
            <a:spLocks noGrp="1" noChangeArrowheads="1"/>
          </p:cNvSpPr>
          <p:nvPr>
            <p:ph type="sldNum" idx="10"/>
          </p:nvPr>
        </p:nvSpPr>
        <p:spPr>
          <a:ln/>
        </p:spPr>
        <p:txBody>
          <a:bodyPr/>
          <a:lstStyle>
            <a:lvl1pPr>
              <a:defRPr/>
            </a:lvl1pPr>
          </a:lstStyle>
          <a:p>
            <a:pPr>
              <a:defRPr/>
            </a:pPr>
            <a:fld id="{F1223659-AC33-B240-A7CF-54B204A8C26C}" type="slidenum">
              <a:rPr lang="pl-PL" altLang="en-US"/>
              <a:pPr>
                <a:defRPr/>
              </a:pPr>
              <a:t>‹#›</a:t>
            </a:fld>
            <a:endParaRPr lang="pl-PL" altLang="en-US"/>
          </a:p>
        </p:txBody>
      </p:sp>
    </p:spTree>
    <p:extLst>
      <p:ext uri="{BB962C8B-B14F-4D97-AF65-F5344CB8AC3E}">
        <p14:creationId xmlns:p14="http://schemas.microsoft.com/office/powerpoint/2010/main" val="327681389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CB2C70-F1D6-C94D-AE11-7FB122018CE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0961F76-F982-EA46-B269-6D452B4DD44F}"/>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CF04AC-40D9-4E47-98D2-8091912E124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282D7FFB-5B85-D04A-A49D-BA20954FBB21}"/>
              </a:ext>
            </a:extLst>
          </p:cNvPr>
          <p:cNvSpPr>
            <a:spLocks noGrp="1" noChangeArrowheads="1"/>
          </p:cNvSpPr>
          <p:nvPr>
            <p:ph type="sldNum" idx="10"/>
          </p:nvPr>
        </p:nvSpPr>
        <p:spPr>
          <a:ln/>
        </p:spPr>
        <p:txBody>
          <a:bodyPr/>
          <a:lstStyle>
            <a:lvl1pPr>
              <a:defRPr/>
            </a:lvl1pPr>
          </a:lstStyle>
          <a:p>
            <a:pPr>
              <a:defRPr/>
            </a:pPr>
            <a:fld id="{09702E32-5F1C-F44D-AB26-820C84661F6F}" type="slidenum">
              <a:rPr lang="pl-PL" altLang="en-US"/>
              <a:pPr>
                <a:defRPr/>
              </a:pPr>
              <a:t>‹#›</a:t>
            </a:fld>
            <a:endParaRPr lang="pl-PL" altLang="en-US"/>
          </a:p>
        </p:txBody>
      </p:sp>
    </p:spTree>
    <p:extLst>
      <p:ext uri="{BB962C8B-B14F-4D97-AF65-F5344CB8AC3E}">
        <p14:creationId xmlns:p14="http://schemas.microsoft.com/office/powerpoint/2010/main" val="43140948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4B69C-1079-3546-98E7-EA042E2B9E6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5B4E312-E169-804E-9F79-57D9FDF2CE96}"/>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E6EE382A-BEFE-B549-B9A2-02DC52049508}"/>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7931259D-5A05-2B49-8A56-AE4C4DA2EFD7}"/>
              </a:ext>
            </a:extLst>
          </p:cNvPr>
          <p:cNvSpPr>
            <a:spLocks noGrp="1" noChangeArrowheads="1"/>
          </p:cNvSpPr>
          <p:nvPr>
            <p:ph type="sldNum" idx="10"/>
          </p:nvPr>
        </p:nvSpPr>
        <p:spPr>
          <a:ln/>
        </p:spPr>
        <p:txBody>
          <a:bodyPr/>
          <a:lstStyle>
            <a:lvl1pPr>
              <a:defRPr/>
            </a:lvl1pPr>
          </a:lstStyle>
          <a:p>
            <a:pPr>
              <a:defRPr/>
            </a:pPr>
            <a:fld id="{4FF8BD46-6A00-A24F-B0F1-3D556EFF7D2D}" type="slidenum">
              <a:rPr lang="pl-PL" altLang="en-US"/>
              <a:pPr>
                <a:defRPr/>
              </a:pPr>
              <a:t>‹#›</a:t>
            </a:fld>
            <a:endParaRPr lang="pl-PL" altLang="en-US"/>
          </a:p>
        </p:txBody>
      </p:sp>
    </p:spTree>
    <p:extLst>
      <p:ext uri="{BB962C8B-B14F-4D97-AF65-F5344CB8AC3E}">
        <p14:creationId xmlns:p14="http://schemas.microsoft.com/office/powerpoint/2010/main" val="6342638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F7B7F5-BD71-C24F-B7E7-C8C6D6ADA7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CBB23C4-6905-C74D-9AC5-AA944C94D9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5579078F-029D-2146-96CE-0C1A77B27999}"/>
              </a:ext>
            </a:extLst>
          </p:cNvPr>
          <p:cNvSpPr>
            <a:spLocks noGrp="1" noChangeArrowheads="1"/>
          </p:cNvSpPr>
          <p:nvPr>
            <p:ph type="sldNum" idx="10"/>
          </p:nvPr>
        </p:nvSpPr>
        <p:spPr>
          <a:ln/>
        </p:spPr>
        <p:txBody>
          <a:bodyPr/>
          <a:lstStyle>
            <a:lvl1pPr>
              <a:defRPr/>
            </a:lvl1pPr>
          </a:lstStyle>
          <a:p>
            <a:pPr>
              <a:defRPr/>
            </a:pPr>
            <a:fld id="{F2D360D2-104D-5745-A873-4ED9631EEDDC}" type="slidenum">
              <a:rPr lang="pl-PL" altLang="en-US"/>
              <a:pPr>
                <a:defRPr/>
              </a:pPr>
              <a:t>‹#›</a:t>
            </a:fld>
            <a:endParaRPr lang="pl-PL" altLang="en-US"/>
          </a:p>
        </p:txBody>
      </p:sp>
    </p:spTree>
    <p:extLst>
      <p:ext uri="{BB962C8B-B14F-4D97-AF65-F5344CB8AC3E}">
        <p14:creationId xmlns:p14="http://schemas.microsoft.com/office/powerpoint/2010/main" val="17247386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36D3CA0-1229-D844-B14C-7136530B9207}"/>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E8EF14C-F547-954D-B26B-3017D0D16D60}"/>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30836251-DE81-5043-968A-587A1B56B3AA}"/>
              </a:ext>
            </a:extLst>
          </p:cNvPr>
          <p:cNvSpPr>
            <a:spLocks noGrp="1" noChangeArrowheads="1"/>
          </p:cNvSpPr>
          <p:nvPr>
            <p:ph type="sldNum" idx="10"/>
          </p:nvPr>
        </p:nvSpPr>
        <p:spPr>
          <a:ln/>
        </p:spPr>
        <p:txBody>
          <a:bodyPr/>
          <a:lstStyle>
            <a:lvl1pPr>
              <a:defRPr/>
            </a:lvl1pPr>
          </a:lstStyle>
          <a:p>
            <a:pPr>
              <a:defRPr/>
            </a:pPr>
            <a:fld id="{E67E38C0-E3F0-6C40-8204-1660AB37215D}" type="slidenum">
              <a:rPr lang="pl-PL" altLang="en-US"/>
              <a:pPr>
                <a:defRPr/>
              </a:pPr>
              <a:t>‹#›</a:t>
            </a:fld>
            <a:endParaRPr lang="pl-PL" altLang="en-US"/>
          </a:p>
        </p:txBody>
      </p:sp>
    </p:spTree>
    <p:extLst>
      <p:ext uri="{BB962C8B-B14F-4D97-AF65-F5344CB8AC3E}">
        <p14:creationId xmlns:p14="http://schemas.microsoft.com/office/powerpoint/2010/main" val="12163702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60B758-C012-4941-8D5F-A66737E3F75C}"/>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24EDA13-38B6-B44F-9D7E-DC0A3655D722}"/>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6AC2452B-046D-6B4F-82AB-D8BF0A448E1F}"/>
              </a:ext>
            </a:extLst>
          </p:cNvPr>
          <p:cNvSpPr>
            <a:spLocks noGrp="1" noChangeArrowheads="1"/>
          </p:cNvSpPr>
          <p:nvPr>
            <p:ph type="sldNum" idx="10"/>
          </p:nvPr>
        </p:nvSpPr>
        <p:spPr>
          <a:ln/>
        </p:spPr>
        <p:txBody>
          <a:bodyPr/>
          <a:lstStyle>
            <a:lvl1pPr>
              <a:defRPr/>
            </a:lvl1pPr>
          </a:lstStyle>
          <a:p>
            <a:pPr>
              <a:defRPr/>
            </a:pPr>
            <a:fld id="{CC8B6374-D562-3046-BF2A-9EF1F1EA51D3}" type="slidenum">
              <a:rPr lang="pl-PL" altLang="en-US"/>
              <a:pPr>
                <a:defRPr/>
              </a:pPr>
              <a:t>‹#›</a:t>
            </a:fld>
            <a:endParaRPr lang="pl-PL" altLang="en-US"/>
          </a:p>
        </p:txBody>
      </p:sp>
    </p:spTree>
    <p:extLst>
      <p:ext uri="{BB962C8B-B14F-4D97-AF65-F5344CB8AC3E}">
        <p14:creationId xmlns:p14="http://schemas.microsoft.com/office/powerpoint/2010/main" val="103003252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9EE14A-B246-A340-8818-2C4670789B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6330283-B7EB-BD4D-83DB-082C8A888BA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CE8FB4A-D104-C340-BEAE-8C481E82E56F}"/>
              </a:ext>
            </a:extLst>
          </p:cNvPr>
          <p:cNvSpPr>
            <a:spLocks noGrp="1" noChangeArrowheads="1"/>
          </p:cNvSpPr>
          <p:nvPr>
            <p:ph type="sldNum" idx="10"/>
          </p:nvPr>
        </p:nvSpPr>
        <p:spPr>
          <a:ln/>
        </p:spPr>
        <p:txBody>
          <a:bodyPr/>
          <a:lstStyle>
            <a:lvl1pPr>
              <a:defRPr/>
            </a:lvl1pPr>
          </a:lstStyle>
          <a:p>
            <a:pPr>
              <a:defRPr/>
            </a:pPr>
            <a:fld id="{398B362A-DE68-9B42-966A-54B5F3B7BD9B}" type="slidenum">
              <a:rPr lang="pl-PL" altLang="en-US"/>
              <a:pPr>
                <a:defRPr/>
              </a:pPr>
              <a:t>‹#›</a:t>
            </a:fld>
            <a:endParaRPr lang="pl-PL" altLang="en-US"/>
          </a:p>
        </p:txBody>
      </p:sp>
    </p:spTree>
    <p:extLst>
      <p:ext uri="{BB962C8B-B14F-4D97-AF65-F5344CB8AC3E}">
        <p14:creationId xmlns:p14="http://schemas.microsoft.com/office/powerpoint/2010/main" val="27790920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D428E3-75C0-FD4E-94D4-4B5D550E6FFA}"/>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2A1BDBD-6689-5149-999D-0552B464AB6C}"/>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78921310-81A6-0640-AF49-093AE7EF7CFC}"/>
              </a:ext>
            </a:extLst>
          </p:cNvPr>
          <p:cNvSpPr>
            <a:spLocks noGrp="1" noChangeArrowheads="1"/>
          </p:cNvSpPr>
          <p:nvPr>
            <p:ph type="sldNum" idx="10"/>
          </p:nvPr>
        </p:nvSpPr>
        <p:spPr>
          <a:ln/>
        </p:spPr>
        <p:txBody>
          <a:bodyPr/>
          <a:lstStyle>
            <a:lvl1pPr>
              <a:defRPr/>
            </a:lvl1pPr>
          </a:lstStyle>
          <a:p>
            <a:pPr>
              <a:defRPr/>
            </a:pPr>
            <a:fld id="{B1B24787-5351-114D-A63F-FD5839BE1775}" type="slidenum">
              <a:rPr lang="pl-PL" altLang="en-US"/>
              <a:pPr>
                <a:defRPr/>
              </a:pPr>
              <a:t>‹#›</a:t>
            </a:fld>
            <a:endParaRPr lang="pl-PL" altLang="en-US"/>
          </a:p>
        </p:txBody>
      </p:sp>
    </p:spTree>
    <p:extLst>
      <p:ext uri="{BB962C8B-B14F-4D97-AF65-F5344CB8AC3E}">
        <p14:creationId xmlns:p14="http://schemas.microsoft.com/office/powerpoint/2010/main" val="128583246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8ACAB4-A16A-8A45-BB1F-DC07F67F64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7DF0E7-EF35-7147-9351-15BAD24C9979}"/>
              </a:ext>
            </a:extLst>
          </p:cNvPr>
          <p:cNvSpPr>
            <a:spLocks noGrp="1"/>
          </p:cNvSpPr>
          <p:nvPr>
            <p:ph sz="half" idx="1"/>
          </p:nvPr>
        </p:nvSpPr>
        <p:spPr>
          <a:xfrm>
            <a:off x="1219200" y="3200400"/>
            <a:ext cx="10896600" cy="10514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9BB7721-AD98-6A4D-9023-D0E706FA15C2}"/>
              </a:ext>
            </a:extLst>
          </p:cNvPr>
          <p:cNvSpPr>
            <a:spLocks noGrp="1"/>
          </p:cNvSpPr>
          <p:nvPr>
            <p:ph sz="half" idx="2"/>
          </p:nvPr>
        </p:nvSpPr>
        <p:spPr>
          <a:xfrm>
            <a:off x="12268200" y="3200400"/>
            <a:ext cx="10898188" cy="10514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C28BDBDF-2871-BB45-AAA4-50E4925D20FC}"/>
              </a:ext>
            </a:extLst>
          </p:cNvPr>
          <p:cNvSpPr>
            <a:spLocks noGrp="1" noChangeArrowheads="1"/>
          </p:cNvSpPr>
          <p:nvPr>
            <p:ph type="sldNum" idx="10"/>
          </p:nvPr>
        </p:nvSpPr>
        <p:spPr>
          <a:ln/>
        </p:spPr>
        <p:txBody>
          <a:bodyPr/>
          <a:lstStyle>
            <a:lvl1pPr>
              <a:defRPr/>
            </a:lvl1pPr>
          </a:lstStyle>
          <a:p>
            <a:pPr>
              <a:defRPr/>
            </a:pPr>
            <a:fld id="{FE89CE9D-656C-144B-A670-4AA39BB19294}" type="slidenum">
              <a:rPr lang="pl-PL" altLang="en-US"/>
              <a:pPr>
                <a:defRPr/>
              </a:pPr>
              <a:t>‹#›</a:t>
            </a:fld>
            <a:endParaRPr lang="pl-PL" altLang="en-US"/>
          </a:p>
        </p:txBody>
      </p:sp>
    </p:spTree>
    <p:extLst>
      <p:ext uri="{BB962C8B-B14F-4D97-AF65-F5344CB8AC3E}">
        <p14:creationId xmlns:p14="http://schemas.microsoft.com/office/powerpoint/2010/main" val="38699932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E3AF18-06A8-9A45-B577-373A02731F5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597AB57-6B68-284F-A4FF-7B8DD6338D45}"/>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252F7AEE-1395-0E49-A6C3-39D8797B616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FC7F980A-367F-8449-8A8D-C5F2C0183184}"/>
              </a:ext>
            </a:extLst>
          </p:cNvPr>
          <p:cNvSpPr>
            <a:spLocks noGrp="1" noChangeArrowheads="1"/>
          </p:cNvSpPr>
          <p:nvPr>
            <p:ph type="sldNum" idx="10"/>
          </p:nvPr>
        </p:nvSpPr>
        <p:spPr>
          <a:ln/>
        </p:spPr>
        <p:txBody>
          <a:bodyPr/>
          <a:lstStyle>
            <a:lvl1pPr>
              <a:defRPr/>
            </a:lvl1pPr>
          </a:lstStyle>
          <a:p>
            <a:pPr>
              <a:defRPr/>
            </a:pPr>
            <a:fld id="{2B320709-93CD-0D47-A24C-05612E988FCA}" type="slidenum">
              <a:rPr lang="pl-PL" altLang="en-US"/>
              <a:pPr>
                <a:defRPr/>
              </a:pPr>
              <a:t>‹#›</a:t>
            </a:fld>
            <a:endParaRPr lang="pl-PL" altLang="en-US"/>
          </a:p>
        </p:txBody>
      </p:sp>
    </p:spTree>
    <p:extLst>
      <p:ext uri="{BB962C8B-B14F-4D97-AF65-F5344CB8AC3E}">
        <p14:creationId xmlns:p14="http://schemas.microsoft.com/office/powerpoint/2010/main" val="220011561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82667-2E10-E043-9B57-0DBB000754F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7365785-7ED3-DF4A-BBFC-7304A3E1F0CD}"/>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FF423BE-8CB5-2C4E-B3C4-DF86B0D548F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993DB9A-56A7-C44C-89C6-A0543E5226D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0D8266A-2822-6642-969F-ACBAAE232F00}"/>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7408F1EF-98D4-D041-A5B8-F7B3C0A07F0F}"/>
              </a:ext>
            </a:extLst>
          </p:cNvPr>
          <p:cNvSpPr>
            <a:spLocks noGrp="1" noChangeArrowheads="1"/>
          </p:cNvSpPr>
          <p:nvPr>
            <p:ph type="sldNum" idx="10"/>
          </p:nvPr>
        </p:nvSpPr>
        <p:spPr>
          <a:ln/>
        </p:spPr>
        <p:txBody>
          <a:bodyPr/>
          <a:lstStyle>
            <a:lvl1pPr>
              <a:defRPr/>
            </a:lvl1pPr>
          </a:lstStyle>
          <a:p>
            <a:pPr>
              <a:defRPr/>
            </a:pPr>
            <a:fld id="{080E89A1-7822-044D-8539-06DBE172A497}" type="slidenum">
              <a:rPr lang="pl-PL" altLang="en-US"/>
              <a:pPr>
                <a:defRPr/>
              </a:pPr>
              <a:t>‹#›</a:t>
            </a:fld>
            <a:endParaRPr lang="pl-PL" altLang="en-US"/>
          </a:p>
        </p:txBody>
      </p:sp>
    </p:spTree>
    <p:extLst>
      <p:ext uri="{BB962C8B-B14F-4D97-AF65-F5344CB8AC3E}">
        <p14:creationId xmlns:p14="http://schemas.microsoft.com/office/powerpoint/2010/main" val="193094960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BB903-E44D-7543-A149-9525FF0497E7}"/>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1FD54D1A-6F2F-F642-90CF-A364979B3142}"/>
              </a:ext>
            </a:extLst>
          </p:cNvPr>
          <p:cNvSpPr>
            <a:spLocks noGrp="1" noChangeArrowheads="1"/>
          </p:cNvSpPr>
          <p:nvPr>
            <p:ph type="sldNum" idx="10"/>
          </p:nvPr>
        </p:nvSpPr>
        <p:spPr>
          <a:ln/>
        </p:spPr>
        <p:txBody>
          <a:bodyPr/>
          <a:lstStyle>
            <a:lvl1pPr>
              <a:defRPr/>
            </a:lvl1pPr>
          </a:lstStyle>
          <a:p>
            <a:pPr>
              <a:defRPr/>
            </a:pPr>
            <a:fld id="{FF50A65F-FAAB-0C4C-BEAC-6B414A33F535}" type="slidenum">
              <a:rPr lang="pl-PL" altLang="en-US"/>
              <a:pPr>
                <a:defRPr/>
              </a:pPr>
              <a:t>‹#›</a:t>
            </a:fld>
            <a:endParaRPr lang="pl-PL" altLang="en-US"/>
          </a:p>
        </p:txBody>
      </p:sp>
    </p:spTree>
    <p:extLst>
      <p:ext uri="{BB962C8B-B14F-4D97-AF65-F5344CB8AC3E}">
        <p14:creationId xmlns:p14="http://schemas.microsoft.com/office/powerpoint/2010/main" val="371822646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C6F20E60-E1AE-054E-B76C-3F2CE5A755C9}"/>
              </a:ext>
            </a:extLst>
          </p:cNvPr>
          <p:cNvSpPr>
            <a:spLocks noGrp="1" noChangeArrowheads="1"/>
          </p:cNvSpPr>
          <p:nvPr>
            <p:ph type="sldNum" idx="10"/>
          </p:nvPr>
        </p:nvSpPr>
        <p:spPr>
          <a:ln/>
        </p:spPr>
        <p:txBody>
          <a:bodyPr/>
          <a:lstStyle>
            <a:lvl1pPr>
              <a:defRPr/>
            </a:lvl1pPr>
          </a:lstStyle>
          <a:p>
            <a:pPr>
              <a:defRPr/>
            </a:pPr>
            <a:fld id="{954F2694-0ADB-5442-B12A-522DA40DE1CB}" type="slidenum">
              <a:rPr lang="pl-PL" altLang="en-US"/>
              <a:pPr>
                <a:defRPr/>
              </a:pPr>
              <a:t>‹#›</a:t>
            </a:fld>
            <a:endParaRPr lang="pl-PL" altLang="en-US"/>
          </a:p>
        </p:txBody>
      </p:sp>
    </p:spTree>
    <p:extLst>
      <p:ext uri="{BB962C8B-B14F-4D97-AF65-F5344CB8AC3E}">
        <p14:creationId xmlns:p14="http://schemas.microsoft.com/office/powerpoint/2010/main" val="86832758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08CE98-F093-4A4F-BE34-A517C7FC757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86981CB-062D-EE4D-B7FD-B299BE96DA32}"/>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E00EDB1-2DAC-6743-B903-7F655F4AD748}"/>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D27B7045-1008-AF4D-A242-257D7C58E772}"/>
              </a:ext>
            </a:extLst>
          </p:cNvPr>
          <p:cNvSpPr>
            <a:spLocks noGrp="1" noChangeArrowheads="1"/>
          </p:cNvSpPr>
          <p:nvPr>
            <p:ph type="sldNum" idx="10"/>
          </p:nvPr>
        </p:nvSpPr>
        <p:spPr>
          <a:ln/>
        </p:spPr>
        <p:txBody>
          <a:bodyPr/>
          <a:lstStyle>
            <a:lvl1pPr>
              <a:defRPr/>
            </a:lvl1pPr>
          </a:lstStyle>
          <a:p>
            <a:pPr>
              <a:defRPr/>
            </a:pPr>
            <a:fld id="{38E5AFC8-5277-754C-B010-881AD4E48172}" type="slidenum">
              <a:rPr lang="pl-PL" altLang="en-US"/>
              <a:pPr>
                <a:defRPr/>
              </a:pPr>
              <a:t>‹#›</a:t>
            </a:fld>
            <a:endParaRPr lang="pl-PL" altLang="en-US"/>
          </a:p>
        </p:txBody>
      </p:sp>
    </p:spTree>
    <p:extLst>
      <p:ext uri="{BB962C8B-B14F-4D97-AF65-F5344CB8AC3E}">
        <p14:creationId xmlns:p14="http://schemas.microsoft.com/office/powerpoint/2010/main" val="5380792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20FBD3-1524-BD47-B083-9F03CE5AE97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4A07F31-458A-0B4C-AC08-A489B92DCCE6}"/>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1A7007B8-290F-EA45-B694-C7C56277AC3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0EEC50E5-731D-5E48-B1B6-CA5FF63D0BBB}"/>
              </a:ext>
            </a:extLst>
          </p:cNvPr>
          <p:cNvSpPr>
            <a:spLocks noGrp="1" noChangeArrowheads="1"/>
          </p:cNvSpPr>
          <p:nvPr>
            <p:ph type="sldNum" idx="10"/>
          </p:nvPr>
        </p:nvSpPr>
        <p:spPr>
          <a:ln/>
        </p:spPr>
        <p:txBody>
          <a:bodyPr/>
          <a:lstStyle>
            <a:lvl1pPr>
              <a:defRPr/>
            </a:lvl1pPr>
          </a:lstStyle>
          <a:p>
            <a:pPr>
              <a:defRPr/>
            </a:pPr>
            <a:fld id="{54B9F5B2-4250-B946-B4B2-1D1959DEC991}" type="slidenum">
              <a:rPr lang="pl-PL" altLang="en-US"/>
              <a:pPr>
                <a:defRPr/>
              </a:pPr>
              <a:t>‹#›</a:t>
            </a:fld>
            <a:endParaRPr lang="pl-PL" altLang="en-US"/>
          </a:p>
        </p:txBody>
      </p:sp>
    </p:spTree>
    <p:extLst>
      <p:ext uri="{BB962C8B-B14F-4D97-AF65-F5344CB8AC3E}">
        <p14:creationId xmlns:p14="http://schemas.microsoft.com/office/powerpoint/2010/main" val="11149729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C029D0-C444-4D46-AB41-08525E6DE9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3113265-00D0-CE47-BCAF-26E0B51EFE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9C72FE9-060C-FF4D-957F-169B9CFE6E48}"/>
              </a:ext>
            </a:extLst>
          </p:cNvPr>
          <p:cNvSpPr>
            <a:spLocks noGrp="1" noChangeArrowheads="1"/>
          </p:cNvSpPr>
          <p:nvPr>
            <p:ph type="sldNum" idx="10"/>
          </p:nvPr>
        </p:nvSpPr>
        <p:spPr>
          <a:ln/>
        </p:spPr>
        <p:txBody>
          <a:bodyPr/>
          <a:lstStyle>
            <a:lvl1pPr>
              <a:defRPr/>
            </a:lvl1pPr>
          </a:lstStyle>
          <a:p>
            <a:pPr>
              <a:defRPr/>
            </a:pPr>
            <a:fld id="{9190F5ED-DBEB-1D48-A1D1-62D73287C713}" type="slidenum">
              <a:rPr lang="pl-PL" altLang="en-US"/>
              <a:pPr>
                <a:defRPr/>
              </a:pPr>
              <a:t>‹#›</a:t>
            </a:fld>
            <a:endParaRPr lang="pl-PL" altLang="en-US"/>
          </a:p>
        </p:txBody>
      </p:sp>
    </p:spTree>
    <p:extLst>
      <p:ext uri="{BB962C8B-B14F-4D97-AF65-F5344CB8AC3E}">
        <p14:creationId xmlns:p14="http://schemas.microsoft.com/office/powerpoint/2010/main" val="233100632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E3FA7C-EB80-064A-AF16-B3BA8AB5CA0F}"/>
              </a:ext>
            </a:extLst>
          </p:cNvPr>
          <p:cNvSpPr>
            <a:spLocks noGrp="1"/>
          </p:cNvSpPr>
          <p:nvPr>
            <p:ph type="title" orient="vert"/>
          </p:nvPr>
        </p:nvSpPr>
        <p:spPr>
          <a:xfrm>
            <a:off x="17679988" y="358775"/>
            <a:ext cx="5486400" cy="133556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B06C4C4F-4DFF-6549-B097-C48D8B29D2F4}"/>
              </a:ext>
            </a:extLst>
          </p:cNvPr>
          <p:cNvSpPr>
            <a:spLocks noGrp="1"/>
          </p:cNvSpPr>
          <p:nvPr>
            <p:ph type="body" orient="vert" idx="1"/>
          </p:nvPr>
        </p:nvSpPr>
        <p:spPr>
          <a:xfrm>
            <a:off x="1219200" y="358775"/>
            <a:ext cx="16308388" cy="133556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5F41893-547D-4C40-8DB1-4FD712C10345}"/>
              </a:ext>
            </a:extLst>
          </p:cNvPr>
          <p:cNvSpPr>
            <a:spLocks noGrp="1" noChangeArrowheads="1"/>
          </p:cNvSpPr>
          <p:nvPr>
            <p:ph type="sldNum" idx="10"/>
          </p:nvPr>
        </p:nvSpPr>
        <p:spPr>
          <a:ln/>
        </p:spPr>
        <p:txBody>
          <a:bodyPr/>
          <a:lstStyle>
            <a:lvl1pPr>
              <a:defRPr/>
            </a:lvl1pPr>
          </a:lstStyle>
          <a:p>
            <a:pPr>
              <a:defRPr/>
            </a:pPr>
            <a:fld id="{410FAAD3-5C8C-0A47-99EC-077A40916A32}" type="slidenum">
              <a:rPr lang="pl-PL" altLang="en-US"/>
              <a:pPr>
                <a:defRPr/>
              </a:pPr>
              <a:t>‹#›</a:t>
            </a:fld>
            <a:endParaRPr lang="pl-PL" altLang="en-US"/>
          </a:p>
        </p:txBody>
      </p:sp>
    </p:spTree>
    <p:extLst>
      <p:ext uri="{BB962C8B-B14F-4D97-AF65-F5344CB8AC3E}">
        <p14:creationId xmlns:p14="http://schemas.microsoft.com/office/powerpoint/2010/main" val="24042534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08B9E9-5388-4643-99A4-B802697C276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EEFD217-6BFE-CA43-93BE-DCC03227D2F0}"/>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2">
            <a:extLst>
              <a:ext uri="{FF2B5EF4-FFF2-40B4-BE49-F238E27FC236}">
                <a16:creationId xmlns:a16="http://schemas.microsoft.com/office/drawing/2014/main" xmlns="" id="{5C8EB27B-DD97-2348-B3C0-6393169F9754}"/>
              </a:ext>
            </a:extLst>
          </p:cNvPr>
          <p:cNvSpPr>
            <a:spLocks noGrp="1" noChangeArrowheads="1"/>
          </p:cNvSpPr>
          <p:nvPr>
            <p:ph type="sldNum" idx="10"/>
          </p:nvPr>
        </p:nvSpPr>
        <p:spPr>
          <a:ln/>
        </p:spPr>
        <p:txBody>
          <a:bodyPr/>
          <a:lstStyle>
            <a:lvl1pPr>
              <a:defRPr/>
            </a:lvl1pPr>
          </a:lstStyle>
          <a:p>
            <a:pPr>
              <a:defRPr/>
            </a:pPr>
            <a:fld id="{CB5A2F5B-865D-3040-BE67-9E4A15750A56}" type="slidenum">
              <a:rPr lang="pl-PL" altLang="en-US"/>
              <a:pPr>
                <a:defRPr/>
              </a:pPr>
              <a:t>‹#›</a:t>
            </a:fld>
            <a:endParaRPr lang="pl-PL" altLang="en-US"/>
          </a:p>
        </p:txBody>
      </p:sp>
    </p:spTree>
    <p:extLst>
      <p:ext uri="{BB962C8B-B14F-4D97-AF65-F5344CB8AC3E}">
        <p14:creationId xmlns:p14="http://schemas.microsoft.com/office/powerpoint/2010/main" val="8092917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34A3B2-D1A8-4A47-827D-12AC608D8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97CB43A-2AA2-134C-B9DC-C730699F09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AC04A0AB-98A3-4047-A180-1AD4B965A48D}"/>
              </a:ext>
            </a:extLst>
          </p:cNvPr>
          <p:cNvSpPr>
            <a:spLocks noGrp="1" noChangeArrowheads="1"/>
          </p:cNvSpPr>
          <p:nvPr>
            <p:ph type="sldNum" idx="10"/>
          </p:nvPr>
        </p:nvSpPr>
        <p:spPr>
          <a:ln/>
        </p:spPr>
        <p:txBody>
          <a:bodyPr/>
          <a:lstStyle>
            <a:lvl1pPr>
              <a:defRPr/>
            </a:lvl1pPr>
          </a:lstStyle>
          <a:p>
            <a:pPr>
              <a:defRPr/>
            </a:pPr>
            <a:fld id="{A18565AE-AAA5-6540-ADBC-887DDF7A9819}" type="slidenum">
              <a:rPr lang="pl-PL" altLang="en-US"/>
              <a:pPr>
                <a:defRPr/>
              </a:pPr>
              <a:t>‹#›</a:t>
            </a:fld>
            <a:endParaRPr lang="pl-PL" altLang="en-US"/>
          </a:p>
        </p:txBody>
      </p:sp>
    </p:spTree>
    <p:extLst>
      <p:ext uri="{BB962C8B-B14F-4D97-AF65-F5344CB8AC3E}">
        <p14:creationId xmlns:p14="http://schemas.microsoft.com/office/powerpoint/2010/main" val="14927711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E50BD-07FB-3F47-AA2E-DEA95E4B6FDC}"/>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B4571F1-A6D5-A74A-A1B7-8EAE31F8F5D5}"/>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2">
            <a:extLst>
              <a:ext uri="{FF2B5EF4-FFF2-40B4-BE49-F238E27FC236}">
                <a16:creationId xmlns:a16="http://schemas.microsoft.com/office/drawing/2014/main" xmlns="" id="{447F52C6-EB5F-A943-B424-1994563BABD1}"/>
              </a:ext>
            </a:extLst>
          </p:cNvPr>
          <p:cNvSpPr>
            <a:spLocks noGrp="1" noChangeArrowheads="1"/>
          </p:cNvSpPr>
          <p:nvPr>
            <p:ph type="sldNum" idx="10"/>
          </p:nvPr>
        </p:nvSpPr>
        <p:spPr>
          <a:ln/>
        </p:spPr>
        <p:txBody>
          <a:bodyPr/>
          <a:lstStyle>
            <a:lvl1pPr>
              <a:defRPr/>
            </a:lvl1pPr>
          </a:lstStyle>
          <a:p>
            <a:pPr>
              <a:defRPr/>
            </a:pPr>
            <a:fld id="{961E366D-C8C6-DA40-A35A-5121B9BCE97F}" type="slidenum">
              <a:rPr lang="pl-PL" altLang="en-US"/>
              <a:pPr>
                <a:defRPr/>
              </a:pPr>
              <a:t>‹#›</a:t>
            </a:fld>
            <a:endParaRPr lang="pl-PL" altLang="en-US"/>
          </a:p>
        </p:txBody>
      </p:sp>
    </p:spTree>
    <p:extLst>
      <p:ext uri="{BB962C8B-B14F-4D97-AF65-F5344CB8AC3E}">
        <p14:creationId xmlns:p14="http://schemas.microsoft.com/office/powerpoint/2010/main" val="37517418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D7A181-083D-F348-808F-61D8CFDF65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E436A79-AEC4-1643-B780-3F6883D9B85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D04B67D1-F014-E045-BEA1-1F850F4EB4AC}"/>
              </a:ext>
            </a:extLst>
          </p:cNvPr>
          <p:cNvSpPr>
            <a:spLocks noGrp="1" noChangeArrowheads="1"/>
          </p:cNvSpPr>
          <p:nvPr>
            <p:ph type="sldNum" idx="10"/>
          </p:nvPr>
        </p:nvSpPr>
        <p:spPr>
          <a:ln/>
        </p:spPr>
        <p:txBody>
          <a:bodyPr/>
          <a:lstStyle>
            <a:lvl1pPr>
              <a:defRPr/>
            </a:lvl1pPr>
          </a:lstStyle>
          <a:p>
            <a:pPr>
              <a:defRPr/>
            </a:pPr>
            <a:fld id="{216C0CCC-CD86-E645-B79B-38A849780967}" type="slidenum">
              <a:rPr lang="pl-PL" altLang="en-US"/>
              <a:pPr>
                <a:defRPr/>
              </a:pPr>
              <a:t>‹#›</a:t>
            </a:fld>
            <a:endParaRPr lang="pl-PL" altLang="en-US"/>
          </a:p>
        </p:txBody>
      </p:sp>
    </p:spTree>
    <p:extLst>
      <p:ext uri="{BB962C8B-B14F-4D97-AF65-F5344CB8AC3E}">
        <p14:creationId xmlns:p14="http://schemas.microsoft.com/office/powerpoint/2010/main" val="186230245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F7274-7CDC-F445-B541-FDC28E1810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A3F58D-0D02-D545-9AAF-E02B47C01178}"/>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0E1D622-8937-394F-88EB-448E4904EB75}"/>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a:extLst>
              <a:ext uri="{FF2B5EF4-FFF2-40B4-BE49-F238E27FC236}">
                <a16:creationId xmlns:a16="http://schemas.microsoft.com/office/drawing/2014/main" xmlns="" id="{CD36B1F8-3929-394F-A530-681E1EDEDDFA}"/>
              </a:ext>
            </a:extLst>
          </p:cNvPr>
          <p:cNvSpPr>
            <a:spLocks noGrp="1" noChangeArrowheads="1"/>
          </p:cNvSpPr>
          <p:nvPr>
            <p:ph type="sldNum" idx="10"/>
          </p:nvPr>
        </p:nvSpPr>
        <p:spPr>
          <a:ln/>
        </p:spPr>
        <p:txBody>
          <a:bodyPr/>
          <a:lstStyle>
            <a:lvl1pPr>
              <a:defRPr/>
            </a:lvl1pPr>
          </a:lstStyle>
          <a:p>
            <a:pPr>
              <a:defRPr/>
            </a:pPr>
            <a:fld id="{6B8E5F9D-433A-AD49-934B-E4B51200D85C}" type="slidenum">
              <a:rPr lang="pl-PL" altLang="en-US"/>
              <a:pPr>
                <a:defRPr/>
              </a:pPr>
              <a:t>‹#›</a:t>
            </a:fld>
            <a:endParaRPr lang="pl-PL" altLang="en-US"/>
          </a:p>
        </p:txBody>
      </p:sp>
    </p:spTree>
    <p:extLst>
      <p:ext uri="{BB962C8B-B14F-4D97-AF65-F5344CB8AC3E}">
        <p14:creationId xmlns:p14="http://schemas.microsoft.com/office/powerpoint/2010/main" val="157608920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4A0984-74BE-9D4C-912D-97C114F569AD}"/>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3902D6A-BAB4-CA4A-917E-18D2952CEB9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BE177E2-0C90-364C-B069-66463781495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C5B854C-E29D-9C45-91F5-67BF99530A11}"/>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87BE9AA5-5AF4-1840-BA68-210FF0C139C4}"/>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a:extLst>
              <a:ext uri="{FF2B5EF4-FFF2-40B4-BE49-F238E27FC236}">
                <a16:creationId xmlns:a16="http://schemas.microsoft.com/office/drawing/2014/main" xmlns="" id="{C162DE80-493B-F149-977B-B7E78E316D2A}"/>
              </a:ext>
            </a:extLst>
          </p:cNvPr>
          <p:cNvSpPr>
            <a:spLocks noGrp="1" noChangeArrowheads="1"/>
          </p:cNvSpPr>
          <p:nvPr>
            <p:ph type="sldNum" idx="10"/>
          </p:nvPr>
        </p:nvSpPr>
        <p:spPr>
          <a:ln/>
        </p:spPr>
        <p:txBody>
          <a:bodyPr/>
          <a:lstStyle>
            <a:lvl1pPr>
              <a:defRPr/>
            </a:lvl1pPr>
          </a:lstStyle>
          <a:p>
            <a:pPr>
              <a:defRPr/>
            </a:pPr>
            <a:fld id="{19A3464B-3CA2-1646-81E5-7C482BDE99EE}" type="slidenum">
              <a:rPr lang="pl-PL" altLang="en-US"/>
              <a:pPr>
                <a:defRPr/>
              </a:pPr>
              <a:t>‹#›</a:t>
            </a:fld>
            <a:endParaRPr lang="pl-PL" altLang="en-US"/>
          </a:p>
        </p:txBody>
      </p:sp>
    </p:spTree>
    <p:extLst>
      <p:ext uri="{BB962C8B-B14F-4D97-AF65-F5344CB8AC3E}">
        <p14:creationId xmlns:p14="http://schemas.microsoft.com/office/powerpoint/2010/main" val="206444178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5C62B-0A49-7D4B-A991-8F371E9F2F45}"/>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xmlns="" id="{337724B4-039A-844A-AF18-4401EE949C29}"/>
              </a:ext>
            </a:extLst>
          </p:cNvPr>
          <p:cNvSpPr>
            <a:spLocks noGrp="1" noChangeArrowheads="1"/>
          </p:cNvSpPr>
          <p:nvPr>
            <p:ph type="sldNum" idx="10"/>
          </p:nvPr>
        </p:nvSpPr>
        <p:spPr>
          <a:ln/>
        </p:spPr>
        <p:txBody>
          <a:bodyPr/>
          <a:lstStyle>
            <a:lvl1pPr>
              <a:defRPr/>
            </a:lvl1pPr>
          </a:lstStyle>
          <a:p>
            <a:pPr>
              <a:defRPr/>
            </a:pPr>
            <a:fld id="{4E20FD40-1793-7140-B0A2-F795CAE1A035}" type="slidenum">
              <a:rPr lang="pl-PL" altLang="en-US"/>
              <a:pPr>
                <a:defRPr/>
              </a:pPr>
              <a:t>‹#›</a:t>
            </a:fld>
            <a:endParaRPr lang="pl-PL" altLang="en-US"/>
          </a:p>
        </p:txBody>
      </p:sp>
    </p:spTree>
    <p:extLst>
      <p:ext uri="{BB962C8B-B14F-4D97-AF65-F5344CB8AC3E}">
        <p14:creationId xmlns:p14="http://schemas.microsoft.com/office/powerpoint/2010/main" val="29125896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149F2CAC-B14D-624B-95A9-B2A0CE7E1DE9}"/>
              </a:ext>
            </a:extLst>
          </p:cNvPr>
          <p:cNvSpPr>
            <a:spLocks noGrp="1" noChangeArrowheads="1"/>
          </p:cNvSpPr>
          <p:nvPr>
            <p:ph type="sldNum" idx="10"/>
          </p:nvPr>
        </p:nvSpPr>
        <p:spPr>
          <a:ln/>
        </p:spPr>
        <p:txBody>
          <a:bodyPr/>
          <a:lstStyle>
            <a:lvl1pPr>
              <a:defRPr/>
            </a:lvl1pPr>
          </a:lstStyle>
          <a:p>
            <a:pPr>
              <a:defRPr/>
            </a:pPr>
            <a:fld id="{4BA9C371-2112-B447-A745-C87D6BFE2CB9}" type="slidenum">
              <a:rPr lang="pl-PL" altLang="en-US"/>
              <a:pPr>
                <a:defRPr/>
              </a:pPr>
              <a:t>‹#›</a:t>
            </a:fld>
            <a:endParaRPr lang="pl-PL" altLang="en-US"/>
          </a:p>
        </p:txBody>
      </p:sp>
    </p:spTree>
    <p:extLst>
      <p:ext uri="{BB962C8B-B14F-4D97-AF65-F5344CB8AC3E}">
        <p14:creationId xmlns:p14="http://schemas.microsoft.com/office/powerpoint/2010/main" val="201019338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2F05CF-6A7C-5745-846D-DF97D632421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CBA1C9D-1F1A-364E-B456-186C66F36F32}"/>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DDE9E09-8FC6-E14F-824C-F50DEE0805E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2">
            <a:extLst>
              <a:ext uri="{FF2B5EF4-FFF2-40B4-BE49-F238E27FC236}">
                <a16:creationId xmlns:a16="http://schemas.microsoft.com/office/drawing/2014/main" xmlns="" id="{139921CC-F57C-2049-93C1-2F60B1B30A5F}"/>
              </a:ext>
            </a:extLst>
          </p:cNvPr>
          <p:cNvSpPr>
            <a:spLocks noGrp="1" noChangeArrowheads="1"/>
          </p:cNvSpPr>
          <p:nvPr>
            <p:ph type="sldNum" idx="10"/>
          </p:nvPr>
        </p:nvSpPr>
        <p:spPr>
          <a:ln/>
        </p:spPr>
        <p:txBody>
          <a:bodyPr/>
          <a:lstStyle>
            <a:lvl1pPr>
              <a:defRPr/>
            </a:lvl1pPr>
          </a:lstStyle>
          <a:p>
            <a:pPr>
              <a:defRPr/>
            </a:pPr>
            <a:fld id="{07E159D8-ABDF-7F48-8037-C0A1005C422F}" type="slidenum">
              <a:rPr lang="pl-PL" altLang="en-US"/>
              <a:pPr>
                <a:defRPr/>
              </a:pPr>
              <a:t>‹#›</a:t>
            </a:fld>
            <a:endParaRPr lang="pl-PL" altLang="en-US"/>
          </a:p>
        </p:txBody>
      </p:sp>
    </p:spTree>
    <p:extLst>
      <p:ext uri="{BB962C8B-B14F-4D97-AF65-F5344CB8AC3E}">
        <p14:creationId xmlns:p14="http://schemas.microsoft.com/office/powerpoint/2010/main" val="286316674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B4D778-2000-154B-AC27-825BFD32260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E012CDA-1822-7042-B35C-B5A0582CFDB4}"/>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5DDAD70-4123-6B44-B193-DDB4B0B63FD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2">
            <a:extLst>
              <a:ext uri="{FF2B5EF4-FFF2-40B4-BE49-F238E27FC236}">
                <a16:creationId xmlns:a16="http://schemas.microsoft.com/office/drawing/2014/main" xmlns="" id="{DCA73B32-8742-6A49-8991-433DD01F2255}"/>
              </a:ext>
            </a:extLst>
          </p:cNvPr>
          <p:cNvSpPr>
            <a:spLocks noGrp="1" noChangeArrowheads="1"/>
          </p:cNvSpPr>
          <p:nvPr>
            <p:ph type="sldNum" idx="10"/>
          </p:nvPr>
        </p:nvSpPr>
        <p:spPr>
          <a:ln/>
        </p:spPr>
        <p:txBody>
          <a:bodyPr/>
          <a:lstStyle>
            <a:lvl1pPr>
              <a:defRPr/>
            </a:lvl1pPr>
          </a:lstStyle>
          <a:p>
            <a:pPr>
              <a:defRPr/>
            </a:pPr>
            <a:fld id="{8FA7C44D-7580-3445-9C5F-E41EB8DED6E9}" type="slidenum">
              <a:rPr lang="pl-PL" altLang="en-US"/>
              <a:pPr>
                <a:defRPr/>
              </a:pPr>
              <a:t>‹#›</a:t>
            </a:fld>
            <a:endParaRPr lang="pl-PL" altLang="en-US"/>
          </a:p>
        </p:txBody>
      </p:sp>
    </p:spTree>
    <p:extLst>
      <p:ext uri="{BB962C8B-B14F-4D97-AF65-F5344CB8AC3E}">
        <p14:creationId xmlns:p14="http://schemas.microsoft.com/office/powerpoint/2010/main" val="32970961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562840-FD4E-8442-A9B3-E8E78A58FF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34A3694-73EF-D240-9F83-7B5F518C9EE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2B8D1B35-AAE4-6640-8EEA-C8F43962AFC5}"/>
              </a:ext>
            </a:extLst>
          </p:cNvPr>
          <p:cNvSpPr>
            <a:spLocks noGrp="1" noChangeArrowheads="1"/>
          </p:cNvSpPr>
          <p:nvPr>
            <p:ph type="sldNum" idx="10"/>
          </p:nvPr>
        </p:nvSpPr>
        <p:spPr>
          <a:ln/>
        </p:spPr>
        <p:txBody>
          <a:bodyPr/>
          <a:lstStyle>
            <a:lvl1pPr>
              <a:defRPr/>
            </a:lvl1pPr>
          </a:lstStyle>
          <a:p>
            <a:pPr>
              <a:defRPr/>
            </a:pPr>
            <a:fld id="{57B9033F-ECFF-3B47-B388-41FBFCCC16DC}" type="slidenum">
              <a:rPr lang="pl-PL" altLang="en-US"/>
              <a:pPr>
                <a:defRPr/>
              </a:pPr>
              <a:t>‹#›</a:t>
            </a:fld>
            <a:endParaRPr lang="pl-PL" altLang="en-US"/>
          </a:p>
        </p:txBody>
      </p:sp>
    </p:spTree>
    <p:extLst>
      <p:ext uri="{BB962C8B-B14F-4D97-AF65-F5344CB8AC3E}">
        <p14:creationId xmlns:p14="http://schemas.microsoft.com/office/powerpoint/2010/main" val="29038591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AA0D0D8-75CA-E94B-A8F4-A596D5EECE73}"/>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F57DA6-7010-1C41-8A35-C0A1E8BD1F69}"/>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xmlns="" id="{2B96A230-BE66-3E47-B1A3-282A1D95B26C}"/>
              </a:ext>
            </a:extLst>
          </p:cNvPr>
          <p:cNvSpPr>
            <a:spLocks noGrp="1" noChangeArrowheads="1"/>
          </p:cNvSpPr>
          <p:nvPr>
            <p:ph type="sldNum" idx="10"/>
          </p:nvPr>
        </p:nvSpPr>
        <p:spPr>
          <a:ln/>
        </p:spPr>
        <p:txBody>
          <a:bodyPr/>
          <a:lstStyle>
            <a:lvl1pPr>
              <a:defRPr/>
            </a:lvl1pPr>
          </a:lstStyle>
          <a:p>
            <a:pPr>
              <a:defRPr/>
            </a:pPr>
            <a:fld id="{B60C8FAE-8318-BF45-BB03-A26AF9324A85}" type="slidenum">
              <a:rPr lang="pl-PL" altLang="en-US"/>
              <a:pPr>
                <a:defRPr/>
              </a:pPr>
              <a:t>‹#›</a:t>
            </a:fld>
            <a:endParaRPr lang="pl-PL" altLang="en-US"/>
          </a:p>
        </p:txBody>
      </p:sp>
    </p:spTree>
    <p:extLst>
      <p:ext uri="{BB962C8B-B14F-4D97-AF65-F5344CB8AC3E}">
        <p14:creationId xmlns:p14="http://schemas.microsoft.com/office/powerpoint/2010/main" val="30002002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23F409-ACB1-7641-9B47-69707DAEA7D5}"/>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D7D804B-1422-CF42-B7B8-7A8B6073D43D}"/>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8D3E0C0E-A27E-1648-997C-448268EC3C88}"/>
              </a:ext>
            </a:extLst>
          </p:cNvPr>
          <p:cNvSpPr>
            <a:spLocks noGrp="1" noChangeArrowheads="1"/>
          </p:cNvSpPr>
          <p:nvPr>
            <p:ph type="sldNum" idx="10"/>
          </p:nvPr>
        </p:nvSpPr>
        <p:spPr>
          <a:ln/>
        </p:spPr>
        <p:txBody>
          <a:bodyPr/>
          <a:lstStyle>
            <a:lvl1pPr>
              <a:defRPr/>
            </a:lvl1pPr>
          </a:lstStyle>
          <a:p>
            <a:pPr>
              <a:defRPr/>
            </a:pPr>
            <a:fld id="{B63AF934-8813-7F41-AEE8-B52141A6D24A}" type="slidenum">
              <a:rPr lang="pl-PL" altLang="en-US"/>
              <a:pPr>
                <a:defRPr/>
              </a:pPr>
              <a:t>‹#›</a:t>
            </a:fld>
            <a:endParaRPr lang="pl-PL" altLang="en-US"/>
          </a:p>
        </p:txBody>
      </p:sp>
    </p:spTree>
    <p:extLst>
      <p:ext uri="{BB962C8B-B14F-4D97-AF65-F5344CB8AC3E}">
        <p14:creationId xmlns:p14="http://schemas.microsoft.com/office/powerpoint/2010/main" val="334774354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4FFAE9-4966-9D40-8706-81C8825C2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46A772-3FD9-B84A-B262-4E0B8E91D5A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238CB3A-1F3D-8749-ACB9-4657DA178CB1}"/>
              </a:ext>
            </a:extLst>
          </p:cNvPr>
          <p:cNvSpPr>
            <a:spLocks noGrp="1" noChangeArrowheads="1"/>
          </p:cNvSpPr>
          <p:nvPr>
            <p:ph type="sldNum" idx="10"/>
          </p:nvPr>
        </p:nvSpPr>
        <p:spPr>
          <a:ln/>
        </p:spPr>
        <p:txBody>
          <a:bodyPr/>
          <a:lstStyle>
            <a:lvl1pPr>
              <a:defRPr/>
            </a:lvl1pPr>
          </a:lstStyle>
          <a:p>
            <a:pPr>
              <a:defRPr/>
            </a:pPr>
            <a:fld id="{220E8321-4453-C74F-910C-FEAB4079FBD9}" type="slidenum">
              <a:rPr lang="pl-PL" altLang="en-US"/>
              <a:pPr>
                <a:defRPr/>
              </a:pPr>
              <a:t>‹#›</a:t>
            </a:fld>
            <a:endParaRPr lang="pl-PL" altLang="en-US"/>
          </a:p>
        </p:txBody>
      </p:sp>
    </p:spTree>
    <p:extLst>
      <p:ext uri="{BB962C8B-B14F-4D97-AF65-F5344CB8AC3E}">
        <p14:creationId xmlns:p14="http://schemas.microsoft.com/office/powerpoint/2010/main" val="1193912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FA34A76-82C6-2245-B881-DA23BB6CB844}"/>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FFA603C-C062-5040-B99C-D96917C8A303}"/>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6F0FA2E-BFC1-A443-9F6E-F7D063692A18}"/>
              </a:ext>
            </a:extLst>
          </p:cNvPr>
          <p:cNvSpPr>
            <a:spLocks noGrp="1" noChangeArrowheads="1"/>
          </p:cNvSpPr>
          <p:nvPr>
            <p:ph type="sldNum" idx="10"/>
          </p:nvPr>
        </p:nvSpPr>
        <p:spPr>
          <a:ln/>
        </p:spPr>
        <p:txBody>
          <a:bodyPr/>
          <a:lstStyle>
            <a:lvl1pPr>
              <a:defRPr/>
            </a:lvl1pPr>
          </a:lstStyle>
          <a:p>
            <a:pPr>
              <a:defRPr/>
            </a:pPr>
            <a:fld id="{A9C992CE-4F7F-CF45-8E58-F215B340C2B7}" type="slidenum">
              <a:rPr lang="pl-PL" altLang="en-US"/>
              <a:pPr>
                <a:defRPr/>
              </a:pPr>
              <a:t>‹#›</a:t>
            </a:fld>
            <a:endParaRPr lang="pl-PL" altLang="en-US"/>
          </a:p>
        </p:txBody>
      </p:sp>
    </p:spTree>
    <p:extLst>
      <p:ext uri="{BB962C8B-B14F-4D97-AF65-F5344CB8AC3E}">
        <p14:creationId xmlns:p14="http://schemas.microsoft.com/office/powerpoint/2010/main" val="11557548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4EFD20-9BBF-2946-983B-7B6A62DC910E}"/>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FBC8A6C-5A5C-634F-B126-94D8A692B83C}"/>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C0754A1A-4166-484C-A27C-6F7380A88B97}"/>
              </a:ext>
            </a:extLst>
          </p:cNvPr>
          <p:cNvSpPr>
            <a:spLocks noGrp="1" noChangeArrowheads="1"/>
          </p:cNvSpPr>
          <p:nvPr>
            <p:ph type="sldNum" idx="10"/>
          </p:nvPr>
        </p:nvSpPr>
        <p:spPr>
          <a:ln/>
        </p:spPr>
        <p:txBody>
          <a:bodyPr/>
          <a:lstStyle>
            <a:lvl1pPr>
              <a:defRPr/>
            </a:lvl1pPr>
          </a:lstStyle>
          <a:p>
            <a:pPr>
              <a:defRPr/>
            </a:pPr>
            <a:fld id="{41F6F2D6-6B36-F84F-8F9B-96C4706BA369}" type="slidenum">
              <a:rPr lang="pl-PL" altLang="en-US"/>
              <a:pPr>
                <a:defRPr/>
              </a:pPr>
              <a:t>‹#›</a:t>
            </a:fld>
            <a:endParaRPr lang="pl-PL" altLang="en-US"/>
          </a:p>
        </p:txBody>
      </p:sp>
    </p:spTree>
    <p:extLst>
      <p:ext uri="{BB962C8B-B14F-4D97-AF65-F5344CB8AC3E}">
        <p14:creationId xmlns:p14="http://schemas.microsoft.com/office/powerpoint/2010/main" val="132618150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F1A081-448C-B943-A37A-6014AA47B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313CFFF-3266-134C-8A4B-A49BE5FEAEE5}"/>
              </a:ext>
            </a:extLst>
          </p:cNvPr>
          <p:cNvSpPr>
            <a:spLocks noGrp="1"/>
          </p:cNvSpPr>
          <p:nvPr>
            <p:ph sz="half" idx="1"/>
          </p:nvPr>
        </p:nvSpPr>
        <p:spPr>
          <a:xfrm>
            <a:off x="175260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EB46BA8-79E5-E74D-B4F1-CD295094B64C}"/>
              </a:ext>
            </a:extLst>
          </p:cNvPr>
          <p:cNvSpPr>
            <a:spLocks noGrp="1"/>
          </p:cNvSpPr>
          <p:nvPr>
            <p:ph sz="half" idx="2"/>
          </p:nvPr>
        </p:nvSpPr>
        <p:spPr>
          <a:xfrm>
            <a:off x="1226185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30716B9-0BBC-8D4F-977A-9C734585CA38}"/>
              </a:ext>
            </a:extLst>
          </p:cNvPr>
          <p:cNvSpPr>
            <a:spLocks noGrp="1" noChangeArrowheads="1"/>
          </p:cNvSpPr>
          <p:nvPr>
            <p:ph type="sldNum" idx="10"/>
          </p:nvPr>
        </p:nvSpPr>
        <p:spPr>
          <a:ln/>
        </p:spPr>
        <p:txBody>
          <a:bodyPr/>
          <a:lstStyle>
            <a:lvl1pPr>
              <a:defRPr/>
            </a:lvl1pPr>
          </a:lstStyle>
          <a:p>
            <a:pPr>
              <a:defRPr/>
            </a:pPr>
            <a:fld id="{10A89D0F-74E8-D449-9A77-4C4491B48442}" type="slidenum">
              <a:rPr lang="pl-PL" altLang="en-US"/>
              <a:pPr>
                <a:defRPr/>
              </a:pPr>
              <a:t>‹#›</a:t>
            </a:fld>
            <a:endParaRPr lang="pl-PL" altLang="en-US"/>
          </a:p>
        </p:txBody>
      </p:sp>
    </p:spTree>
    <p:extLst>
      <p:ext uri="{BB962C8B-B14F-4D97-AF65-F5344CB8AC3E}">
        <p14:creationId xmlns:p14="http://schemas.microsoft.com/office/powerpoint/2010/main" val="37941546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4E0F2-0BE5-E44E-B452-BC0E4E09EC12}"/>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92C696-01AF-6E47-A126-9F61FE6866FF}"/>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32F785B-7CDB-C244-9A94-5C31E2D8712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06F58E6-2EED-ED43-991B-1A4C7B662BD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DCFFA9D-5C68-9046-A4FC-15B12B616217}"/>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58576CB4-F484-5942-906E-9ADDCE169ED0}"/>
              </a:ext>
            </a:extLst>
          </p:cNvPr>
          <p:cNvSpPr>
            <a:spLocks noGrp="1" noChangeArrowheads="1"/>
          </p:cNvSpPr>
          <p:nvPr>
            <p:ph type="sldNum" idx="10"/>
          </p:nvPr>
        </p:nvSpPr>
        <p:spPr>
          <a:ln/>
        </p:spPr>
        <p:txBody>
          <a:bodyPr/>
          <a:lstStyle>
            <a:lvl1pPr>
              <a:defRPr/>
            </a:lvl1pPr>
          </a:lstStyle>
          <a:p>
            <a:pPr>
              <a:defRPr/>
            </a:pPr>
            <a:fld id="{6863485C-595D-5A4F-958B-108E0CC90EF0}" type="slidenum">
              <a:rPr lang="pl-PL" altLang="en-US"/>
              <a:pPr>
                <a:defRPr/>
              </a:pPr>
              <a:t>‹#›</a:t>
            </a:fld>
            <a:endParaRPr lang="pl-PL" altLang="en-US"/>
          </a:p>
        </p:txBody>
      </p:sp>
    </p:spTree>
    <p:extLst>
      <p:ext uri="{BB962C8B-B14F-4D97-AF65-F5344CB8AC3E}">
        <p14:creationId xmlns:p14="http://schemas.microsoft.com/office/powerpoint/2010/main" val="154737707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B9F6FB-8A59-134A-9853-D01E874A3FC9}"/>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73191925-5B81-7944-8A1D-0CC419E079A7}"/>
              </a:ext>
            </a:extLst>
          </p:cNvPr>
          <p:cNvSpPr>
            <a:spLocks noGrp="1" noChangeArrowheads="1"/>
          </p:cNvSpPr>
          <p:nvPr>
            <p:ph type="sldNum" idx="10"/>
          </p:nvPr>
        </p:nvSpPr>
        <p:spPr>
          <a:ln/>
        </p:spPr>
        <p:txBody>
          <a:bodyPr/>
          <a:lstStyle>
            <a:lvl1pPr>
              <a:defRPr/>
            </a:lvl1pPr>
          </a:lstStyle>
          <a:p>
            <a:pPr>
              <a:defRPr/>
            </a:pPr>
            <a:fld id="{1291AFBC-E7E3-194A-B5F7-9EC9E0AD7438}" type="slidenum">
              <a:rPr lang="pl-PL" altLang="en-US"/>
              <a:pPr>
                <a:defRPr/>
              </a:pPr>
              <a:t>‹#›</a:t>
            </a:fld>
            <a:endParaRPr lang="pl-PL" altLang="en-US"/>
          </a:p>
        </p:txBody>
      </p:sp>
    </p:spTree>
    <p:extLst>
      <p:ext uri="{BB962C8B-B14F-4D97-AF65-F5344CB8AC3E}">
        <p14:creationId xmlns:p14="http://schemas.microsoft.com/office/powerpoint/2010/main" val="14072773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4C69C06-2AA7-1B4E-A35F-918F4D0D4E04}"/>
              </a:ext>
            </a:extLst>
          </p:cNvPr>
          <p:cNvSpPr>
            <a:spLocks noGrp="1" noChangeArrowheads="1"/>
          </p:cNvSpPr>
          <p:nvPr>
            <p:ph type="sldNum" idx="10"/>
          </p:nvPr>
        </p:nvSpPr>
        <p:spPr>
          <a:ln/>
        </p:spPr>
        <p:txBody>
          <a:bodyPr/>
          <a:lstStyle>
            <a:lvl1pPr>
              <a:defRPr/>
            </a:lvl1pPr>
          </a:lstStyle>
          <a:p>
            <a:pPr>
              <a:defRPr/>
            </a:pPr>
            <a:fld id="{FCE621C6-4BE3-DD4A-A7C4-67248C092BC2}" type="slidenum">
              <a:rPr lang="pl-PL" altLang="en-US"/>
              <a:pPr>
                <a:defRPr/>
              </a:pPr>
              <a:t>‹#›</a:t>
            </a:fld>
            <a:endParaRPr lang="pl-PL" altLang="en-US"/>
          </a:p>
        </p:txBody>
      </p:sp>
    </p:spTree>
    <p:extLst>
      <p:ext uri="{BB962C8B-B14F-4D97-AF65-F5344CB8AC3E}">
        <p14:creationId xmlns:p14="http://schemas.microsoft.com/office/powerpoint/2010/main" val="36703462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5AA349-2470-D14E-9BCD-063A503F6E0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465D8B3-61D2-AD43-8734-2E1FB4C18690}"/>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DB87DA-43E1-D440-BA94-67DCB784113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9EC6133F-F12C-0E4F-AAFC-0734E9ABF558}"/>
              </a:ext>
            </a:extLst>
          </p:cNvPr>
          <p:cNvSpPr>
            <a:spLocks noGrp="1" noChangeArrowheads="1"/>
          </p:cNvSpPr>
          <p:nvPr>
            <p:ph type="sldNum" idx="10"/>
          </p:nvPr>
        </p:nvSpPr>
        <p:spPr>
          <a:ln/>
        </p:spPr>
        <p:txBody>
          <a:bodyPr/>
          <a:lstStyle>
            <a:lvl1pPr>
              <a:defRPr/>
            </a:lvl1pPr>
          </a:lstStyle>
          <a:p>
            <a:pPr>
              <a:defRPr/>
            </a:pPr>
            <a:fld id="{398C80FE-9B39-A241-A105-5C97E107E75A}" type="slidenum">
              <a:rPr lang="pl-PL" altLang="en-US"/>
              <a:pPr>
                <a:defRPr/>
              </a:pPr>
              <a:t>‹#›</a:t>
            </a:fld>
            <a:endParaRPr lang="pl-PL" altLang="en-US"/>
          </a:p>
        </p:txBody>
      </p:sp>
    </p:spTree>
    <p:extLst>
      <p:ext uri="{BB962C8B-B14F-4D97-AF65-F5344CB8AC3E}">
        <p14:creationId xmlns:p14="http://schemas.microsoft.com/office/powerpoint/2010/main" val="75899835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F49A7B-A2E6-1D42-AA6C-F4567A7C6CE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E01BB6-C96C-3849-9768-56FCC0E1F2C7}"/>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1227E8BF-CF70-DC43-9F49-04D5A9B3604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559E0472-C230-4846-8A53-BAD0A5948F55}"/>
              </a:ext>
            </a:extLst>
          </p:cNvPr>
          <p:cNvSpPr>
            <a:spLocks noGrp="1" noChangeArrowheads="1"/>
          </p:cNvSpPr>
          <p:nvPr>
            <p:ph type="sldNum" idx="10"/>
          </p:nvPr>
        </p:nvSpPr>
        <p:spPr>
          <a:ln/>
        </p:spPr>
        <p:txBody>
          <a:bodyPr/>
          <a:lstStyle>
            <a:lvl1pPr>
              <a:defRPr/>
            </a:lvl1pPr>
          </a:lstStyle>
          <a:p>
            <a:pPr>
              <a:defRPr/>
            </a:pPr>
            <a:fld id="{8C6B1D1E-E39E-3743-968A-491EDE8E8A08}" type="slidenum">
              <a:rPr lang="pl-PL" altLang="en-US"/>
              <a:pPr>
                <a:defRPr/>
              </a:pPr>
              <a:t>‹#›</a:t>
            </a:fld>
            <a:endParaRPr lang="pl-PL" altLang="en-US"/>
          </a:p>
        </p:txBody>
      </p:sp>
    </p:spTree>
    <p:extLst>
      <p:ext uri="{BB962C8B-B14F-4D97-AF65-F5344CB8AC3E}">
        <p14:creationId xmlns:p14="http://schemas.microsoft.com/office/powerpoint/2010/main" val="251280273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7891D3-74D8-F04A-BEDE-E89A1F47F4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05A8673-A824-1545-AB58-31FB7BD448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250200A-B0A2-8941-95A6-B2A62ADD1075}"/>
              </a:ext>
            </a:extLst>
          </p:cNvPr>
          <p:cNvSpPr>
            <a:spLocks noGrp="1" noChangeArrowheads="1"/>
          </p:cNvSpPr>
          <p:nvPr>
            <p:ph type="sldNum" idx="10"/>
          </p:nvPr>
        </p:nvSpPr>
        <p:spPr>
          <a:ln/>
        </p:spPr>
        <p:txBody>
          <a:bodyPr/>
          <a:lstStyle>
            <a:lvl1pPr>
              <a:defRPr/>
            </a:lvl1pPr>
          </a:lstStyle>
          <a:p>
            <a:pPr>
              <a:defRPr/>
            </a:pPr>
            <a:fld id="{4DD312AB-CDAD-A64A-A4D5-BE55902E914E}" type="slidenum">
              <a:rPr lang="pl-PL" altLang="en-US"/>
              <a:pPr>
                <a:defRPr/>
              </a:pPr>
              <a:t>‹#›</a:t>
            </a:fld>
            <a:endParaRPr lang="pl-PL" altLang="en-US"/>
          </a:p>
        </p:txBody>
      </p:sp>
    </p:spTree>
    <p:extLst>
      <p:ext uri="{BB962C8B-B14F-4D97-AF65-F5344CB8AC3E}">
        <p14:creationId xmlns:p14="http://schemas.microsoft.com/office/powerpoint/2010/main" val="35981138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1EDA03B-76AE-D644-856A-26408906431B}"/>
              </a:ext>
            </a:extLst>
          </p:cNvPr>
          <p:cNvSpPr>
            <a:spLocks noGrp="1"/>
          </p:cNvSpPr>
          <p:nvPr>
            <p:ph type="title" orient="vert"/>
          </p:nvPr>
        </p:nvSpPr>
        <p:spPr>
          <a:xfrm>
            <a:off x="17678400" y="547688"/>
            <a:ext cx="5484813" cy="119729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1B53B92-93E0-8C45-8354-637EBDB44189}"/>
              </a:ext>
            </a:extLst>
          </p:cNvPr>
          <p:cNvSpPr>
            <a:spLocks noGrp="1"/>
          </p:cNvSpPr>
          <p:nvPr>
            <p:ph type="body" orient="vert" idx="1"/>
          </p:nvPr>
        </p:nvSpPr>
        <p:spPr>
          <a:xfrm>
            <a:off x="1219200" y="547688"/>
            <a:ext cx="16306800" cy="11972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166A8B2-B1F2-294A-95F7-2014F1CA8D07}"/>
              </a:ext>
            </a:extLst>
          </p:cNvPr>
          <p:cNvSpPr>
            <a:spLocks noGrp="1" noChangeArrowheads="1"/>
          </p:cNvSpPr>
          <p:nvPr>
            <p:ph type="sldNum" idx="10"/>
          </p:nvPr>
        </p:nvSpPr>
        <p:spPr>
          <a:ln/>
        </p:spPr>
        <p:txBody>
          <a:bodyPr/>
          <a:lstStyle>
            <a:lvl1pPr>
              <a:defRPr/>
            </a:lvl1pPr>
          </a:lstStyle>
          <a:p>
            <a:pPr>
              <a:defRPr/>
            </a:pPr>
            <a:fld id="{AC0BA96F-6F65-0945-BA0B-1C51EEF05B02}" type="slidenum">
              <a:rPr lang="pl-PL" altLang="en-US"/>
              <a:pPr>
                <a:defRPr/>
              </a:pPr>
              <a:t>‹#›</a:t>
            </a:fld>
            <a:endParaRPr lang="pl-PL" altLang="en-US"/>
          </a:p>
        </p:txBody>
      </p:sp>
    </p:spTree>
    <p:extLst>
      <p:ext uri="{BB962C8B-B14F-4D97-AF65-F5344CB8AC3E}">
        <p14:creationId xmlns:p14="http://schemas.microsoft.com/office/powerpoint/2010/main" val="187780173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C73F9-F990-1243-BB9C-FDBC9C3DBA3E}"/>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60C32AA-EDE1-7742-85E6-B2A369F1B4C0}"/>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32F235A9-FB9C-664E-98F7-88B4B22AB13E}"/>
              </a:ext>
            </a:extLst>
          </p:cNvPr>
          <p:cNvSpPr>
            <a:spLocks noGrp="1" noChangeArrowheads="1"/>
          </p:cNvSpPr>
          <p:nvPr>
            <p:ph type="sldNum" idx="10"/>
          </p:nvPr>
        </p:nvSpPr>
        <p:spPr>
          <a:ln/>
        </p:spPr>
        <p:txBody>
          <a:bodyPr/>
          <a:lstStyle>
            <a:lvl1pPr>
              <a:defRPr/>
            </a:lvl1pPr>
          </a:lstStyle>
          <a:p>
            <a:pPr>
              <a:defRPr/>
            </a:pPr>
            <a:fld id="{71D03DD3-D1B9-5C40-A516-403AA41709AB}" type="slidenum">
              <a:rPr lang="pl-PL" altLang="en-US"/>
              <a:pPr>
                <a:defRPr/>
              </a:pPr>
              <a:t>‹#›</a:t>
            </a:fld>
            <a:endParaRPr lang="pl-PL" altLang="en-US"/>
          </a:p>
        </p:txBody>
      </p:sp>
    </p:spTree>
    <p:extLst>
      <p:ext uri="{BB962C8B-B14F-4D97-AF65-F5344CB8AC3E}">
        <p14:creationId xmlns:p14="http://schemas.microsoft.com/office/powerpoint/2010/main" val="155841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6BBA0C9F-5E1B-CA48-A346-049713857E8A}"/>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uFill>
                <a:solidFill>
                  <a:srgbClr val="000000"/>
                </a:solidFill>
              </a:uFill>
            </a:endParaRPr>
          </a:p>
        </p:txBody>
      </p:sp>
      <p:sp>
        <p:nvSpPr>
          <p:cNvPr id="3" name="Slide Number">
            <a:extLst>
              <a:ext uri="{FF2B5EF4-FFF2-40B4-BE49-F238E27FC236}">
                <a16:creationId xmlns:a16="http://schemas.microsoft.com/office/drawing/2014/main" xmlns="" id="{3156E39B-BFE7-1F46-A7B7-69A6DA9B8C58}"/>
              </a:ext>
            </a:extLst>
          </p:cNvPr>
          <p:cNvSpPr txBox="1">
            <a:spLocks noGrp="1"/>
          </p:cNvSpPr>
          <p:nvPr>
            <p:ph type="sldNum" sz="quarter" idx="10"/>
          </p:nvPr>
        </p:nvSpPr>
        <p:spPr>
          <a:xfrm>
            <a:off x="22799675" y="13061950"/>
            <a:ext cx="368300" cy="381000"/>
          </a:xfrm>
          <a:ln>
            <a:round/>
          </a:ln>
        </p:spPr>
        <p:txBody>
          <a:bodyPr lIns="101600" tIns="101600" rIns="101600" bIns="101600"/>
          <a:lstStyle>
            <a:lvl1pPr algn="r" defTabSz="914400">
              <a:defRPr sz="1200">
                <a:uFill>
                  <a:solidFill>
                    <a:srgbClr val="000000"/>
                  </a:solidFill>
                </a:uFill>
              </a:defRPr>
            </a:lvl1pPr>
          </a:lstStyle>
          <a:p>
            <a:pPr>
              <a:defRPr/>
            </a:pPr>
            <a:fld id="{49FA687A-1FC1-9B4F-BFFC-3CB010554744}" type="slidenum">
              <a:rPr/>
              <a:pPr>
                <a:defRPr/>
              </a:pPr>
              <a:t>‹#›</a:t>
            </a:fld>
            <a:endParaRPr/>
          </a:p>
        </p:txBody>
      </p:sp>
    </p:spTree>
    <p:extLst>
      <p:ext uri="{BB962C8B-B14F-4D97-AF65-F5344CB8AC3E}">
        <p14:creationId xmlns:p14="http://schemas.microsoft.com/office/powerpoint/2010/main" val="3401265201"/>
      </p:ext>
    </p:extLst>
  </p:cSld>
  <p:clrMapOvr>
    <a:masterClrMapping/>
  </p:clrMapOvr>
  <p:transition xmlns:p14="http://schemas.microsoft.com/office/powerpoint/2010/mai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1F2E3-ABF4-5342-A623-9F470DE303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11B2DED-0E7A-204E-BBD3-0044E3F71D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F0F4E4C-C9F2-9741-BD54-C51504230922}"/>
              </a:ext>
            </a:extLst>
          </p:cNvPr>
          <p:cNvSpPr>
            <a:spLocks noGrp="1" noChangeArrowheads="1"/>
          </p:cNvSpPr>
          <p:nvPr>
            <p:ph type="sldNum" idx="10"/>
          </p:nvPr>
        </p:nvSpPr>
        <p:spPr>
          <a:ln/>
        </p:spPr>
        <p:txBody>
          <a:bodyPr/>
          <a:lstStyle>
            <a:lvl1pPr>
              <a:defRPr/>
            </a:lvl1pPr>
          </a:lstStyle>
          <a:p>
            <a:pPr>
              <a:defRPr/>
            </a:pPr>
            <a:fld id="{9224161E-E0A4-5145-A56B-73D2672BF0A5}" type="slidenum">
              <a:rPr lang="pl-PL" altLang="en-US"/>
              <a:pPr>
                <a:defRPr/>
              </a:pPr>
              <a:t>‹#›</a:t>
            </a:fld>
            <a:endParaRPr lang="pl-PL" altLang="en-US"/>
          </a:p>
        </p:txBody>
      </p:sp>
    </p:spTree>
    <p:extLst>
      <p:ext uri="{BB962C8B-B14F-4D97-AF65-F5344CB8AC3E}">
        <p14:creationId xmlns:p14="http://schemas.microsoft.com/office/powerpoint/2010/main" val="17270173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9F3EB3-0AB8-4943-88EC-9290DB6376A0}"/>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CE8B1E8-3708-6C41-BF4D-ADA901BC3588}"/>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B7772CA8-1CCD-4D40-A959-270F0DBB4ADD}"/>
              </a:ext>
            </a:extLst>
          </p:cNvPr>
          <p:cNvSpPr>
            <a:spLocks noGrp="1" noChangeArrowheads="1"/>
          </p:cNvSpPr>
          <p:nvPr>
            <p:ph type="sldNum" idx="10"/>
          </p:nvPr>
        </p:nvSpPr>
        <p:spPr>
          <a:ln/>
        </p:spPr>
        <p:txBody>
          <a:bodyPr/>
          <a:lstStyle>
            <a:lvl1pPr>
              <a:defRPr/>
            </a:lvl1pPr>
          </a:lstStyle>
          <a:p>
            <a:pPr>
              <a:defRPr/>
            </a:pPr>
            <a:fld id="{0DB9E7F0-D274-2B4F-A03B-A20C7F7FD982}" type="slidenum">
              <a:rPr lang="pl-PL" altLang="en-US"/>
              <a:pPr>
                <a:defRPr/>
              </a:pPr>
              <a:t>‹#›</a:t>
            </a:fld>
            <a:endParaRPr lang="pl-PL" altLang="en-US"/>
          </a:p>
        </p:txBody>
      </p:sp>
    </p:spTree>
    <p:extLst>
      <p:ext uri="{BB962C8B-B14F-4D97-AF65-F5344CB8AC3E}">
        <p14:creationId xmlns:p14="http://schemas.microsoft.com/office/powerpoint/2010/main" val="186296936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0EFD8C-F7E1-554D-AC2F-8A080E0F30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BEBCB2D-716C-4A46-93C3-01107B06D45B}"/>
              </a:ext>
            </a:extLst>
          </p:cNvPr>
          <p:cNvSpPr>
            <a:spLocks noGrp="1"/>
          </p:cNvSpPr>
          <p:nvPr>
            <p:ph sz="half" idx="1"/>
          </p:nvPr>
        </p:nvSpPr>
        <p:spPr>
          <a:xfrm>
            <a:off x="1778000" y="7073900"/>
            <a:ext cx="10336213"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F8D4549-F0FC-944F-927C-DBB6EC9E18E8}"/>
              </a:ext>
            </a:extLst>
          </p:cNvPr>
          <p:cNvSpPr>
            <a:spLocks noGrp="1"/>
          </p:cNvSpPr>
          <p:nvPr>
            <p:ph sz="half" idx="2"/>
          </p:nvPr>
        </p:nvSpPr>
        <p:spPr>
          <a:xfrm>
            <a:off x="12266613" y="7073900"/>
            <a:ext cx="10337800"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65049A0F-7CE8-FB47-AF3E-0D068C5BFC38}"/>
              </a:ext>
            </a:extLst>
          </p:cNvPr>
          <p:cNvSpPr>
            <a:spLocks noGrp="1" noChangeArrowheads="1"/>
          </p:cNvSpPr>
          <p:nvPr>
            <p:ph type="sldNum" idx="10"/>
          </p:nvPr>
        </p:nvSpPr>
        <p:spPr>
          <a:ln/>
        </p:spPr>
        <p:txBody>
          <a:bodyPr/>
          <a:lstStyle>
            <a:lvl1pPr>
              <a:defRPr/>
            </a:lvl1pPr>
          </a:lstStyle>
          <a:p>
            <a:pPr>
              <a:defRPr/>
            </a:pPr>
            <a:fld id="{C52ED129-5742-1E40-8BE2-845B1FCE228B}" type="slidenum">
              <a:rPr lang="pl-PL" altLang="en-US"/>
              <a:pPr>
                <a:defRPr/>
              </a:pPr>
              <a:t>‹#›</a:t>
            </a:fld>
            <a:endParaRPr lang="pl-PL" altLang="en-US"/>
          </a:p>
        </p:txBody>
      </p:sp>
    </p:spTree>
    <p:extLst>
      <p:ext uri="{BB962C8B-B14F-4D97-AF65-F5344CB8AC3E}">
        <p14:creationId xmlns:p14="http://schemas.microsoft.com/office/powerpoint/2010/main" val="36190866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CB58F8-9EFD-4043-A468-DED4A5638B2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E9A29D3-4E77-8B46-AD53-DA59A0076BC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570F03E-33CE-0B47-BED9-7938580B6D50}"/>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26B0C59-922F-3345-AD33-D2ADD25784F1}"/>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032D629-4BBC-5546-9346-C022D46744F7}"/>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F4515B9E-EAA8-1541-8AA0-7B1EB780FD3F}"/>
              </a:ext>
            </a:extLst>
          </p:cNvPr>
          <p:cNvSpPr>
            <a:spLocks noGrp="1" noChangeArrowheads="1"/>
          </p:cNvSpPr>
          <p:nvPr>
            <p:ph type="sldNum" idx="10"/>
          </p:nvPr>
        </p:nvSpPr>
        <p:spPr>
          <a:ln/>
        </p:spPr>
        <p:txBody>
          <a:bodyPr/>
          <a:lstStyle>
            <a:lvl1pPr>
              <a:defRPr/>
            </a:lvl1pPr>
          </a:lstStyle>
          <a:p>
            <a:pPr>
              <a:defRPr/>
            </a:pPr>
            <a:fld id="{93FC0386-0B87-0247-87E6-C90AEDB90113}" type="slidenum">
              <a:rPr lang="pl-PL" altLang="en-US"/>
              <a:pPr>
                <a:defRPr/>
              </a:pPr>
              <a:t>‹#›</a:t>
            </a:fld>
            <a:endParaRPr lang="pl-PL" altLang="en-US"/>
          </a:p>
        </p:txBody>
      </p:sp>
    </p:spTree>
    <p:extLst>
      <p:ext uri="{BB962C8B-B14F-4D97-AF65-F5344CB8AC3E}">
        <p14:creationId xmlns:p14="http://schemas.microsoft.com/office/powerpoint/2010/main" val="55299986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5B370D-9EC1-9F45-8AE8-FA600AD53A6D}"/>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C4ABFED-DFB2-C54D-8D04-9D9C4A5FF5EE}"/>
              </a:ext>
            </a:extLst>
          </p:cNvPr>
          <p:cNvSpPr>
            <a:spLocks noGrp="1" noChangeArrowheads="1"/>
          </p:cNvSpPr>
          <p:nvPr>
            <p:ph type="sldNum" idx="10"/>
          </p:nvPr>
        </p:nvSpPr>
        <p:spPr>
          <a:ln/>
        </p:spPr>
        <p:txBody>
          <a:bodyPr/>
          <a:lstStyle>
            <a:lvl1pPr>
              <a:defRPr/>
            </a:lvl1pPr>
          </a:lstStyle>
          <a:p>
            <a:pPr>
              <a:defRPr/>
            </a:pPr>
            <a:fld id="{1CCBBBC6-6E7A-554A-A9B0-9CF55DA0C7BE}" type="slidenum">
              <a:rPr lang="pl-PL" altLang="en-US"/>
              <a:pPr>
                <a:defRPr/>
              </a:pPr>
              <a:t>‹#›</a:t>
            </a:fld>
            <a:endParaRPr lang="pl-PL" altLang="en-US"/>
          </a:p>
        </p:txBody>
      </p:sp>
    </p:spTree>
    <p:extLst>
      <p:ext uri="{BB962C8B-B14F-4D97-AF65-F5344CB8AC3E}">
        <p14:creationId xmlns:p14="http://schemas.microsoft.com/office/powerpoint/2010/main" val="20579697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26BB11F-51C1-C74F-9236-16D57C8D6045}"/>
              </a:ext>
            </a:extLst>
          </p:cNvPr>
          <p:cNvSpPr>
            <a:spLocks noGrp="1" noChangeArrowheads="1"/>
          </p:cNvSpPr>
          <p:nvPr>
            <p:ph type="sldNum" idx="10"/>
          </p:nvPr>
        </p:nvSpPr>
        <p:spPr>
          <a:ln/>
        </p:spPr>
        <p:txBody>
          <a:bodyPr/>
          <a:lstStyle>
            <a:lvl1pPr>
              <a:defRPr/>
            </a:lvl1pPr>
          </a:lstStyle>
          <a:p>
            <a:pPr>
              <a:defRPr/>
            </a:pPr>
            <a:fld id="{F3E6BC30-BB43-CB40-A78A-28AA90EDAA0E}" type="slidenum">
              <a:rPr lang="pl-PL" altLang="en-US"/>
              <a:pPr>
                <a:defRPr/>
              </a:pPr>
              <a:t>‹#›</a:t>
            </a:fld>
            <a:endParaRPr lang="pl-PL" altLang="en-US"/>
          </a:p>
        </p:txBody>
      </p:sp>
    </p:spTree>
    <p:extLst>
      <p:ext uri="{BB962C8B-B14F-4D97-AF65-F5344CB8AC3E}">
        <p14:creationId xmlns:p14="http://schemas.microsoft.com/office/powerpoint/2010/main" val="117332446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81BF97-8B03-8145-9B84-FC3E02B2A579}"/>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65A6F5E-2A3E-C242-9254-8171E512869F}"/>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EBE83B3-3E8F-DF41-A480-266EA26D8E9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4551AD86-EB92-3D4B-8E78-69AF8BCC1063}"/>
              </a:ext>
            </a:extLst>
          </p:cNvPr>
          <p:cNvSpPr>
            <a:spLocks noGrp="1" noChangeArrowheads="1"/>
          </p:cNvSpPr>
          <p:nvPr>
            <p:ph type="sldNum" idx="10"/>
          </p:nvPr>
        </p:nvSpPr>
        <p:spPr>
          <a:ln/>
        </p:spPr>
        <p:txBody>
          <a:bodyPr/>
          <a:lstStyle>
            <a:lvl1pPr>
              <a:defRPr/>
            </a:lvl1pPr>
          </a:lstStyle>
          <a:p>
            <a:pPr>
              <a:defRPr/>
            </a:pPr>
            <a:fld id="{A4E9F8A4-71D1-F44C-B7B3-CAEC220AB124}" type="slidenum">
              <a:rPr lang="pl-PL" altLang="en-US"/>
              <a:pPr>
                <a:defRPr/>
              </a:pPr>
              <a:t>‹#›</a:t>
            </a:fld>
            <a:endParaRPr lang="pl-PL" altLang="en-US"/>
          </a:p>
        </p:txBody>
      </p:sp>
    </p:spTree>
    <p:extLst>
      <p:ext uri="{BB962C8B-B14F-4D97-AF65-F5344CB8AC3E}">
        <p14:creationId xmlns:p14="http://schemas.microsoft.com/office/powerpoint/2010/main" val="23609194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CE25C5-D047-9A41-B37F-007EF20EBE48}"/>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0743674-18A3-2B45-B9CE-E8AB0F4490A9}"/>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67B6DD7-9D22-414F-97BF-A9F9AE82DA1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A0BF16D6-3E4E-124B-BE1C-AC58767EC196}"/>
              </a:ext>
            </a:extLst>
          </p:cNvPr>
          <p:cNvSpPr>
            <a:spLocks noGrp="1" noChangeArrowheads="1"/>
          </p:cNvSpPr>
          <p:nvPr>
            <p:ph type="sldNum" idx="10"/>
          </p:nvPr>
        </p:nvSpPr>
        <p:spPr>
          <a:ln/>
        </p:spPr>
        <p:txBody>
          <a:bodyPr/>
          <a:lstStyle>
            <a:lvl1pPr>
              <a:defRPr/>
            </a:lvl1pPr>
          </a:lstStyle>
          <a:p>
            <a:pPr>
              <a:defRPr/>
            </a:pPr>
            <a:fld id="{3915DC69-0937-C94D-AA67-C445D2B9E2D2}" type="slidenum">
              <a:rPr lang="pl-PL" altLang="en-US"/>
              <a:pPr>
                <a:defRPr/>
              </a:pPr>
              <a:t>‹#›</a:t>
            </a:fld>
            <a:endParaRPr lang="pl-PL" altLang="en-US"/>
          </a:p>
        </p:txBody>
      </p:sp>
    </p:spTree>
    <p:extLst>
      <p:ext uri="{BB962C8B-B14F-4D97-AF65-F5344CB8AC3E}">
        <p14:creationId xmlns:p14="http://schemas.microsoft.com/office/powerpoint/2010/main" val="36064208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725ED00-798C-374E-8294-BC364F200A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78007D4-233B-DC4A-BE66-A7DA8860767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3E3EE384-5B52-2343-A3D5-2A54312B1B76}"/>
              </a:ext>
            </a:extLst>
          </p:cNvPr>
          <p:cNvSpPr>
            <a:spLocks noGrp="1" noChangeArrowheads="1"/>
          </p:cNvSpPr>
          <p:nvPr>
            <p:ph type="sldNum" idx="10"/>
          </p:nvPr>
        </p:nvSpPr>
        <p:spPr>
          <a:ln/>
        </p:spPr>
        <p:txBody>
          <a:bodyPr/>
          <a:lstStyle>
            <a:lvl1pPr>
              <a:defRPr/>
            </a:lvl1pPr>
          </a:lstStyle>
          <a:p>
            <a:pPr>
              <a:defRPr/>
            </a:pPr>
            <a:fld id="{0ACB63E4-3E18-1449-96DE-2C554DD52572}" type="slidenum">
              <a:rPr lang="pl-PL" altLang="en-US"/>
              <a:pPr>
                <a:defRPr/>
              </a:pPr>
              <a:t>‹#›</a:t>
            </a:fld>
            <a:endParaRPr lang="pl-PL" altLang="en-US"/>
          </a:p>
        </p:txBody>
      </p:sp>
    </p:spTree>
    <p:extLst>
      <p:ext uri="{BB962C8B-B14F-4D97-AF65-F5344CB8AC3E}">
        <p14:creationId xmlns:p14="http://schemas.microsoft.com/office/powerpoint/2010/main" val="25300826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743A98-89CE-5F48-AF62-84FD3D77D07A}"/>
              </a:ext>
            </a:extLst>
          </p:cNvPr>
          <p:cNvSpPr>
            <a:spLocks noGrp="1"/>
          </p:cNvSpPr>
          <p:nvPr>
            <p:ph type="title" orient="vert"/>
          </p:nvPr>
        </p:nvSpPr>
        <p:spPr>
          <a:xfrm>
            <a:off x="17399000" y="2298700"/>
            <a:ext cx="5205413" cy="63611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15335E71-8A28-3645-9B1D-D8B58DC7C905}"/>
              </a:ext>
            </a:extLst>
          </p:cNvPr>
          <p:cNvSpPr>
            <a:spLocks noGrp="1"/>
          </p:cNvSpPr>
          <p:nvPr>
            <p:ph type="body" orient="vert" idx="1"/>
          </p:nvPr>
        </p:nvSpPr>
        <p:spPr>
          <a:xfrm>
            <a:off x="1778000" y="2298700"/>
            <a:ext cx="15468600" cy="63611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A0E0E2E-8894-5442-80DD-1CB5508D4093}"/>
              </a:ext>
            </a:extLst>
          </p:cNvPr>
          <p:cNvSpPr>
            <a:spLocks noGrp="1" noChangeArrowheads="1"/>
          </p:cNvSpPr>
          <p:nvPr>
            <p:ph type="sldNum" idx="10"/>
          </p:nvPr>
        </p:nvSpPr>
        <p:spPr>
          <a:ln/>
        </p:spPr>
        <p:txBody>
          <a:bodyPr/>
          <a:lstStyle>
            <a:lvl1pPr>
              <a:defRPr/>
            </a:lvl1pPr>
          </a:lstStyle>
          <a:p>
            <a:pPr>
              <a:defRPr/>
            </a:pPr>
            <a:fld id="{7155798F-74B8-0A4A-B549-3690738999CE}" type="slidenum">
              <a:rPr lang="pl-PL" altLang="en-US"/>
              <a:pPr>
                <a:defRPr/>
              </a:pPr>
              <a:t>‹#›</a:t>
            </a:fld>
            <a:endParaRPr lang="pl-PL" altLang="en-US"/>
          </a:p>
        </p:txBody>
      </p:sp>
    </p:spTree>
    <p:extLst>
      <p:ext uri="{BB962C8B-B14F-4D97-AF65-F5344CB8AC3E}">
        <p14:creationId xmlns:p14="http://schemas.microsoft.com/office/powerpoint/2010/main" val="5307155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xfrm>
            <a:off x="0" y="-457200"/>
            <a:ext cx="24384000" cy="457200"/>
          </a:xfrm>
          <a:prstGeom prst="rect">
            <a:avLst/>
          </a:prstGeom>
        </p:spPr>
        <p:txBody>
          <a:bodyP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3" name="Slide Number">
            <a:extLst>
              <a:ext uri="{FF2B5EF4-FFF2-40B4-BE49-F238E27FC236}">
                <a16:creationId xmlns:a16="http://schemas.microsoft.com/office/drawing/2014/main" xmlns="" id="{BE0EA1B8-6781-A443-989C-1933FF9878B7}"/>
              </a:ext>
            </a:extLst>
          </p:cNvPr>
          <p:cNvSpPr txBox="1">
            <a:spLocks noGrp="1"/>
          </p:cNvSpPr>
          <p:nvPr>
            <p:ph type="sldNum" sz="quarter" idx="10"/>
          </p:nvPr>
        </p:nvSpPr>
        <p:spPr>
          <a:xfrm>
            <a:off x="22796500" y="13028613"/>
            <a:ext cx="393700" cy="420687"/>
          </a:xfr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pPr>
              <a:defRPr/>
            </a:pPr>
            <a:fld id="{7F5E3748-1185-904A-AB1C-B4F9B66724AF}" type="slidenum">
              <a:rPr/>
              <a:pPr>
                <a:defRPr/>
              </a:pPr>
              <a:t>‹#›</a:t>
            </a:fld>
            <a:endParaRPr/>
          </a:p>
        </p:txBody>
      </p:sp>
    </p:spTree>
    <p:extLst>
      <p:ext uri="{BB962C8B-B14F-4D97-AF65-F5344CB8AC3E}">
        <p14:creationId xmlns:p14="http://schemas.microsoft.com/office/powerpoint/2010/main" val="1879413730"/>
      </p:ext>
    </p:extLst>
  </p:cSld>
  <p:clrMapOvr>
    <a:masterClrMapping/>
  </p:clrMapOvr>
  <p:transition xmlns:p14="http://schemas.microsoft.com/office/powerpoint/2010/mai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75093A-2C46-A947-BB75-88BFE1D2C8CD}"/>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E50E98B-E9D1-FC49-9967-7A731970F022}"/>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FACEE1BC-7B62-DF40-8241-4695E7D75936}"/>
              </a:ext>
            </a:extLst>
          </p:cNvPr>
          <p:cNvSpPr>
            <a:spLocks noGrp="1" noChangeArrowheads="1"/>
          </p:cNvSpPr>
          <p:nvPr>
            <p:ph type="sldNum" idx="10"/>
          </p:nvPr>
        </p:nvSpPr>
        <p:spPr>
          <a:ln/>
        </p:spPr>
        <p:txBody>
          <a:bodyPr/>
          <a:lstStyle>
            <a:lvl1pPr>
              <a:defRPr/>
            </a:lvl1pPr>
          </a:lstStyle>
          <a:p>
            <a:pPr>
              <a:defRPr/>
            </a:pPr>
            <a:fld id="{181D13E6-CA6D-4C41-943A-6279716D8C36}" type="slidenum">
              <a:rPr lang="pl-PL" altLang="en-US"/>
              <a:pPr>
                <a:defRPr/>
              </a:pPr>
              <a:t>‹#›</a:t>
            </a:fld>
            <a:endParaRPr lang="pl-PL" altLang="en-US"/>
          </a:p>
        </p:txBody>
      </p:sp>
    </p:spTree>
    <p:extLst>
      <p:ext uri="{BB962C8B-B14F-4D97-AF65-F5344CB8AC3E}">
        <p14:creationId xmlns:p14="http://schemas.microsoft.com/office/powerpoint/2010/main" val="38802837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C48C6-679B-E247-AC1C-FC364C57B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1FC8B5-48F1-BC4D-85AE-5F73FFA4153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8A4BE577-EAC3-4D44-BBB2-F7ADA58C728A}"/>
              </a:ext>
            </a:extLst>
          </p:cNvPr>
          <p:cNvSpPr>
            <a:spLocks noGrp="1" noChangeArrowheads="1"/>
          </p:cNvSpPr>
          <p:nvPr>
            <p:ph type="sldNum" idx="10"/>
          </p:nvPr>
        </p:nvSpPr>
        <p:spPr>
          <a:ln/>
        </p:spPr>
        <p:txBody>
          <a:bodyPr/>
          <a:lstStyle>
            <a:lvl1pPr>
              <a:defRPr/>
            </a:lvl1pPr>
          </a:lstStyle>
          <a:p>
            <a:pPr>
              <a:defRPr/>
            </a:pPr>
            <a:fld id="{D51EA3CD-F146-D047-B5AA-E7D5639D75B8}" type="slidenum">
              <a:rPr lang="pl-PL" altLang="en-US"/>
              <a:pPr>
                <a:defRPr/>
              </a:pPr>
              <a:t>‹#›</a:t>
            </a:fld>
            <a:endParaRPr lang="pl-PL" altLang="en-US"/>
          </a:p>
        </p:txBody>
      </p:sp>
    </p:spTree>
    <p:extLst>
      <p:ext uri="{BB962C8B-B14F-4D97-AF65-F5344CB8AC3E}">
        <p14:creationId xmlns:p14="http://schemas.microsoft.com/office/powerpoint/2010/main" val="258177528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64656-D79A-D64F-9301-AD4D6F71419E}"/>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2A04F3C-1C24-4540-A005-1A21A83A255A}"/>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AC23D8E9-45D7-BE42-8F0A-7FAB1B0DCC2B}"/>
              </a:ext>
            </a:extLst>
          </p:cNvPr>
          <p:cNvSpPr>
            <a:spLocks noGrp="1" noChangeArrowheads="1"/>
          </p:cNvSpPr>
          <p:nvPr>
            <p:ph type="sldNum" idx="10"/>
          </p:nvPr>
        </p:nvSpPr>
        <p:spPr>
          <a:ln/>
        </p:spPr>
        <p:txBody>
          <a:bodyPr/>
          <a:lstStyle>
            <a:lvl1pPr>
              <a:defRPr/>
            </a:lvl1pPr>
          </a:lstStyle>
          <a:p>
            <a:pPr>
              <a:defRPr/>
            </a:pPr>
            <a:fld id="{9176A209-1C8C-5D4D-ACA4-99D5F1489BC9}" type="slidenum">
              <a:rPr lang="pl-PL" altLang="en-US"/>
              <a:pPr>
                <a:defRPr/>
              </a:pPr>
              <a:t>‹#›</a:t>
            </a:fld>
            <a:endParaRPr lang="pl-PL" altLang="en-US"/>
          </a:p>
        </p:txBody>
      </p:sp>
    </p:spTree>
    <p:extLst>
      <p:ext uri="{BB962C8B-B14F-4D97-AF65-F5344CB8AC3E}">
        <p14:creationId xmlns:p14="http://schemas.microsoft.com/office/powerpoint/2010/main" val="7730450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8491A5-2933-6240-B5F2-ED1D793B2A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47E1769-94E4-4542-9ED5-185A546E0F09}"/>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183F27F-608C-3940-B7C0-01B75A865F43}"/>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BD3BD595-5C1D-C04E-9F4A-9DAC162C8C57}"/>
              </a:ext>
            </a:extLst>
          </p:cNvPr>
          <p:cNvSpPr>
            <a:spLocks noGrp="1" noChangeArrowheads="1"/>
          </p:cNvSpPr>
          <p:nvPr>
            <p:ph type="sldNum" idx="10"/>
          </p:nvPr>
        </p:nvSpPr>
        <p:spPr>
          <a:ln/>
        </p:spPr>
        <p:txBody>
          <a:bodyPr/>
          <a:lstStyle>
            <a:lvl1pPr>
              <a:defRPr/>
            </a:lvl1pPr>
          </a:lstStyle>
          <a:p>
            <a:pPr>
              <a:defRPr/>
            </a:pPr>
            <a:fld id="{CB1F8293-A7C6-3643-A735-6E6F19F731D6}" type="slidenum">
              <a:rPr lang="pl-PL" altLang="en-US"/>
              <a:pPr>
                <a:defRPr/>
              </a:pPr>
              <a:t>‹#›</a:t>
            </a:fld>
            <a:endParaRPr lang="pl-PL" altLang="en-US"/>
          </a:p>
        </p:txBody>
      </p:sp>
    </p:spTree>
    <p:extLst>
      <p:ext uri="{BB962C8B-B14F-4D97-AF65-F5344CB8AC3E}">
        <p14:creationId xmlns:p14="http://schemas.microsoft.com/office/powerpoint/2010/main" val="56551890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09D68-614D-D94B-8FAB-DF8DAE1B3EA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96CB7F5-9FC4-574D-84B7-5812D90F6CE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54BCFE6-1E51-ED45-B15A-8400FE6754E3}"/>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28593F7-CC24-694B-B564-705F3DE88AAE}"/>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ECB1F5E-61A9-5E4E-8D33-4A339527F6EA}"/>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E83A625D-5080-7E4F-A424-0C291E0CAD4E}"/>
              </a:ext>
            </a:extLst>
          </p:cNvPr>
          <p:cNvSpPr>
            <a:spLocks noGrp="1" noChangeArrowheads="1"/>
          </p:cNvSpPr>
          <p:nvPr>
            <p:ph type="sldNum" idx="10"/>
          </p:nvPr>
        </p:nvSpPr>
        <p:spPr>
          <a:ln/>
        </p:spPr>
        <p:txBody>
          <a:bodyPr/>
          <a:lstStyle>
            <a:lvl1pPr>
              <a:defRPr/>
            </a:lvl1pPr>
          </a:lstStyle>
          <a:p>
            <a:pPr>
              <a:defRPr/>
            </a:pPr>
            <a:fld id="{8D036C5E-6920-684F-8AA8-93F6ED13B3E9}" type="slidenum">
              <a:rPr lang="pl-PL" altLang="en-US"/>
              <a:pPr>
                <a:defRPr/>
              </a:pPr>
              <a:t>‹#›</a:t>
            </a:fld>
            <a:endParaRPr lang="pl-PL" altLang="en-US"/>
          </a:p>
        </p:txBody>
      </p:sp>
    </p:spTree>
    <p:extLst>
      <p:ext uri="{BB962C8B-B14F-4D97-AF65-F5344CB8AC3E}">
        <p14:creationId xmlns:p14="http://schemas.microsoft.com/office/powerpoint/2010/main" val="29910779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5FCC79-52C1-CF43-84D2-9E7EC718F414}"/>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74DC22E6-FED0-2743-9D0F-DF5645C7716A}"/>
              </a:ext>
            </a:extLst>
          </p:cNvPr>
          <p:cNvSpPr>
            <a:spLocks noGrp="1" noChangeArrowheads="1"/>
          </p:cNvSpPr>
          <p:nvPr>
            <p:ph type="sldNum" idx="10"/>
          </p:nvPr>
        </p:nvSpPr>
        <p:spPr>
          <a:ln/>
        </p:spPr>
        <p:txBody>
          <a:bodyPr/>
          <a:lstStyle>
            <a:lvl1pPr>
              <a:defRPr/>
            </a:lvl1pPr>
          </a:lstStyle>
          <a:p>
            <a:pPr>
              <a:defRPr/>
            </a:pPr>
            <a:fld id="{9446735B-F303-234C-B946-2912C19BEDA3}" type="slidenum">
              <a:rPr lang="pl-PL" altLang="en-US"/>
              <a:pPr>
                <a:defRPr/>
              </a:pPr>
              <a:t>‹#›</a:t>
            </a:fld>
            <a:endParaRPr lang="pl-PL" altLang="en-US"/>
          </a:p>
        </p:txBody>
      </p:sp>
    </p:spTree>
    <p:extLst>
      <p:ext uri="{BB962C8B-B14F-4D97-AF65-F5344CB8AC3E}">
        <p14:creationId xmlns:p14="http://schemas.microsoft.com/office/powerpoint/2010/main" val="4726536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BCD7C7F1-581F-9D44-BCBD-DDC0D4A378AA}"/>
              </a:ext>
            </a:extLst>
          </p:cNvPr>
          <p:cNvSpPr>
            <a:spLocks noGrp="1" noChangeArrowheads="1"/>
          </p:cNvSpPr>
          <p:nvPr>
            <p:ph type="sldNum" idx="10"/>
          </p:nvPr>
        </p:nvSpPr>
        <p:spPr>
          <a:ln/>
        </p:spPr>
        <p:txBody>
          <a:bodyPr/>
          <a:lstStyle>
            <a:lvl1pPr>
              <a:defRPr/>
            </a:lvl1pPr>
          </a:lstStyle>
          <a:p>
            <a:pPr>
              <a:defRPr/>
            </a:pPr>
            <a:fld id="{994B35F0-FA0D-504E-BF2C-4C1E4368DB95}" type="slidenum">
              <a:rPr lang="pl-PL" altLang="en-US"/>
              <a:pPr>
                <a:defRPr/>
              </a:pPr>
              <a:t>‹#›</a:t>
            </a:fld>
            <a:endParaRPr lang="pl-PL" altLang="en-US"/>
          </a:p>
        </p:txBody>
      </p:sp>
    </p:spTree>
    <p:extLst>
      <p:ext uri="{BB962C8B-B14F-4D97-AF65-F5344CB8AC3E}">
        <p14:creationId xmlns:p14="http://schemas.microsoft.com/office/powerpoint/2010/main" val="200540790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D7B84F-81C2-B146-BC4F-A969F9A92D1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72B4FB2-53A3-9942-8237-55614881392E}"/>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90D9418-B619-0F49-B3EE-F5E6483CCAE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FF179554-596B-F64A-ADCA-6D135FEF1C70}"/>
              </a:ext>
            </a:extLst>
          </p:cNvPr>
          <p:cNvSpPr>
            <a:spLocks noGrp="1" noChangeArrowheads="1"/>
          </p:cNvSpPr>
          <p:nvPr>
            <p:ph type="sldNum" idx="10"/>
          </p:nvPr>
        </p:nvSpPr>
        <p:spPr>
          <a:ln/>
        </p:spPr>
        <p:txBody>
          <a:bodyPr/>
          <a:lstStyle>
            <a:lvl1pPr>
              <a:defRPr/>
            </a:lvl1pPr>
          </a:lstStyle>
          <a:p>
            <a:pPr>
              <a:defRPr/>
            </a:pPr>
            <a:fld id="{CEFB6387-92A2-8743-8DF7-AF52E4F712DA}" type="slidenum">
              <a:rPr lang="pl-PL" altLang="en-US"/>
              <a:pPr>
                <a:defRPr/>
              </a:pPr>
              <a:t>‹#›</a:t>
            </a:fld>
            <a:endParaRPr lang="pl-PL" altLang="en-US"/>
          </a:p>
        </p:txBody>
      </p:sp>
    </p:spTree>
    <p:extLst>
      <p:ext uri="{BB962C8B-B14F-4D97-AF65-F5344CB8AC3E}">
        <p14:creationId xmlns:p14="http://schemas.microsoft.com/office/powerpoint/2010/main" val="32741139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D24A5C-1D5C-2544-BACD-B61A87EC427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2393EB9-3FB6-0C4A-A238-628D54E46A70}"/>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9666B177-F2F0-9B48-AA0B-3811C22E763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495AE7C6-1738-6F40-9092-AE610AECACF4}"/>
              </a:ext>
            </a:extLst>
          </p:cNvPr>
          <p:cNvSpPr>
            <a:spLocks noGrp="1" noChangeArrowheads="1"/>
          </p:cNvSpPr>
          <p:nvPr>
            <p:ph type="sldNum" idx="10"/>
          </p:nvPr>
        </p:nvSpPr>
        <p:spPr>
          <a:ln/>
        </p:spPr>
        <p:txBody>
          <a:bodyPr/>
          <a:lstStyle>
            <a:lvl1pPr>
              <a:defRPr/>
            </a:lvl1pPr>
          </a:lstStyle>
          <a:p>
            <a:pPr>
              <a:defRPr/>
            </a:pPr>
            <a:fld id="{8764D208-AE56-1F4A-AE93-08D29133D4D5}" type="slidenum">
              <a:rPr lang="pl-PL" altLang="en-US"/>
              <a:pPr>
                <a:defRPr/>
              </a:pPr>
              <a:t>‹#›</a:t>
            </a:fld>
            <a:endParaRPr lang="pl-PL" altLang="en-US"/>
          </a:p>
        </p:txBody>
      </p:sp>
    </p:spTree>
    <p:extLst>
      <p:ext uri="{BB962C8B-B14F-4D97-AF65-F5344CB8AC3E}">
        <p14:creationId xmlns:p14="http://schemas.microsoft.com/office/powerpoint/2010/main" val="370624236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25785-AE8C-574B-A2B7-5AACD2B817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2602BC8-1C5F-4742-AD3E-186B89F5B3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D38F7135-7CFA-5347-891E-778B3836159D}"/>
              </a:ext>
            </a:extLst>
          </p:cNvPr>
          <p:cNvSpPr>
            <a:spLocks noGrp="1" noChangeArrowheads="1"/>
          </p:cNvSpPr>
          <p:nvPr>
            <p:ph type="sldNum" idx="10"/>
          </p:nvPr>
        </p:nvSpPr>
        <p:spPr>
          <a:ln/>
        </p:spPr>
        <p:txBody>
          <a:bodyPr/>
          <a:lstStyle>
            <a:lvl1pPr>
              <a:defRPr/>
            </a:lvl1pPr>
          </a:lstStyle>
          <a:p>
            <a:pPr>
              <a:defRPr/>
            </a:pPr>
            <a:fld id="{4E6867C4-2900-7D4A-AC19-BA5A8BA70409}" type="slidenum">
              <a:rPr lang="pl-PL" altLang="en-US"/>
              <a:pPr>
                <a:defRPr/>
              </a:pPr>
              <a:t>‹#›</a:t>
            </a:fld>
            <a:endParaRPr lang="pl-PL" altLang="en-US"/>
          </a:p>
        </p:txBody>
      </p:sp>
    </p:spTree>
    <p:extLst>
      <p:ext uri="{BB962C8B-B14F-4D97-AF65-F5344CB8AC3E}">
        <p14:creationId xmlns:p14="http://schemas.microsoft.com/office/powerpoint/2010/main" val="1726181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AD6359-5137-004D-83BC-400FA63962FE}"/>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473595D-EF22-3649-872F-E20A7A5C54E7}"/>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AB8F60CB-DDAB-9845-BE11-734425EE95D8}"/>
              </a:ext>
            </a:extLst>
          </p:cNvPr>
          <p:cNvSpPr>
            <a:spLocks noGrp="1" noChangeArrowheads="1"/>
          </p:cNvSpPr>
          <p:nvPr>
            <p:ph type="sldNum" idx="10"/>
          </p:nvPr>
        </p:nvSpPr>
        <p:spPr>
          <a:ln/>
        </p:spPr>
        <p:txBody>
          <a:bodyPr/>
          <a:lstStyle>
            <a:lvl1pPr>
              <a:defRPr/>
            </a:lvl1pPr>
          </a:lstStyle>
          <a:p>
            <a:pPr>
              <a:defRPr/>
            </a:pPr>
            <a:fld id="{66255590-86C2-744C-AB4A-6E503C75B9D5}" type="slidenum">
              <a:rPr lang="pl-PL" altLang="en-US"/>
              <a:pPr>
                <a:defRPr/>
              </a:pPr>
              <a:t>‹#›</a:t>
            </a:fld>
            <a:endParaRPr lang="pl-PL" altLang="en-US"/>
          </a:p>
        </p:txBody>
      </p:sp>
    </p:spTree>
    <p:extLst>
      <p:ext uri="{BB962C8B-B14F-4D97-AF65-F5344CB8AC3E}">
        <p14:creationId xmlns:p14="http://schemas.microsoft.com/office/powerpoint/2010/main" val="230714926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B0FF9E0-198E-924D-B4F7-11F51292C378}"/>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96C45A8-1E6A-DA46-9455-E6C50A83E0F5}"/>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4654702B-C7D7-684E-BAB9-F571F6B1170A}"/>
              </a:ext>
            </a:extLst>
          </p:cNvPr>
          <p:cNvSpPr>
            <a:spLocks noGrp="1" noChangeArrowheads="1"/>
          </p:cNvSpPr>
          <p:nvPr>
            <p:ph type="sldNum" idx="10"/>
          </p:nvPr>
        </p:nvSpPr>
        <p:spPr>
          <a:ln/>
        </p:spPr>
        <p:txBody>
          <a:bodyPr/>
          <a:lstStyle>
            <a:lvl1pPr>
              <a:defRPr/>
            </a:lvl1pPr>
          </a:lstStyle>
          <a:p>
            <a:pPr>
              <a:defRPr/>
            </a:pPr>
            <a:fld id="{D1F949B8-C7F3-9144-8793-0DDA4F9DA558}" type="slidenum">
              <a:rPr lang="pl-PL" altLang="en-US"/>
              <a:pPr>
                <a:defRPr/>
              </a:pPr>
              <a:t>‹#›</a:t>
            </a:fld>
            <a:endParaRPr lang="pl-PL" altLang="en-US"/>
          </a:p>
        </p:txBody>
      </p:sp>
    </p:spTree>
    <p:extLst>
      <p:ext uri="{BB962C8B-B14F-4D97-AF65-F5344CB8AC3E}">
        <p14:creationId xmlns:p14="http://schemas.microsoft.com/office/powerpoint/2010/main" val="8643229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F8E02D1-B18F-B04C-BBB3-7E18B33C9C9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6B11131-02F6-3442-AB88-C8C8891F3CCA}"/>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96030A1D-5012-484E-A1EE-BEEA224F9DEC}"/>
              </a:ext>
            </a:extLst>
          </p:cNvPr>
          <p:cNvSpPr>
            <a:spLocks noGrp="1" noChangeArrowheads="1"/>
          </p:cNvSpPr>
          <p:nvPr>
            <p:ph type="sldNum" idx="10"/>
          </p:nvPr>
        </p:nvSpPr>
        <p:spPr>
          <a:ln/>
        </p:spPr>
        <p:txBody>
          <a:bodyPr/>
          <a:lstStyle>
            <a:lvl1pPr>
              <a:defRPr/>
            </a:lvl1pPr>
          </a:lstStyle>
          <a:p>
            <a:pPr>
              <a:defRPr/>
            </a:pPr>
            <a:fld id="{886069DE-1472-A647-9B68-20A0B2D97950}" type="slidenum">
              <a:rPr lang="pl-PL" altLang="en-US"/>
              <a:pPr>
                <a:defRPr/>
              </a:pPr>
              <a:t>‹#›</a:t>
            </a:fld>
            <a:endParaRPr lang="pl-PL" altLang="en-US"/>
          </a:p>
        </p:txBody>
      </p:sp>
    </p:spTree>
    <p:extLst>
      <p:ext uri="{BB962C8B-B14F-4D97-AF65-F5344CB8AC3E}">
        <p14:creationId xmlns:p14="http://schemas.microsoft.com/office/powerpoint/2010/main" val="23142863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83B833-09EB-AC4D-8008-C88D6EB53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5D2474C-59AB-674E-AAC0-481AF885FF6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6FAB3F73-D348-2746-804C-873AED32BAD9}"/>
              </a:ext>
            </a:extLst>
          </p:cNvPr>
          <p:cNvSpPr>
            <a:spLocks noGrp="1" noChangeArrowheads="1"/>
          </p:cNvSpPr>
          <p:nvPr>
            <p:ph type="sldNum" idx="10"/>
          </p:nvPr>
        </p:nvSpPr>
        <p:spPr>
          <a:ln/>
        </p:spPr>
        <p:txBody>
          <a:bodyPr/>
          <a:lstStyle>
            <a:lvl1pPr>
              <a:defRPr/>
            </a:lvl1pPr>
          </a:lstStyle>
          <a:p>
            <a:pPr>
              <a:defRPr/>
            </a:pPr>
            <a:fld id="{262E78B4-8271-C54D-B4B6-0C8F07C5E232}" type="slidenum">
              <a:rPr lang="pl-PL" altLang="en-US"/>
              <a:pPr>
                <a:defRPr/>
              </a:pPr>
              <a:t>‹#›</a:t>
            </a:fld>
            <a:endParaRPr lang="pl-PL" altLang="en-US"/>
          </a:p>
        </p:txBody>
      </p:sp>
    </p:spTree>
    <p:extLst>
      <p:ext uri="{BB962C8B-B14F-4D97-AF65-F5344CB8AC3E}">
        <p14:creationId xmlns:p14="http://schemas.microsoft.com/office/powerpoint/2010/main" val="23918366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D5C142-D82F-4F4E-8281-4BE6F101134E}"/>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8904B71-6B94-2B48-803E-6B10EDA8DBE9}"/>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9B746395-3AA2-C644-9A96-5F67775899DE}"/>
              </a:ext>
            </a:extLst>
          </p:cNvPr>
          <p:cNvSpPr>
            <a:spLocks noGrp="1" noChangeArrowheads="1"/>
          </p:cNvSpPr>
          <p:nvPr>
            <p:ph type="sldNum" idx="10"/>
          </p:nvPr>
        </p:nvSpPr>
        <p:spPr>
          <a:ln/>
        </p:spPr>
        <p:txBody>
          <a:bodyPr/>
          <a:lstStyle>
            <a:lvl1pPr>
              <a:defRPr/>
            </a:lvl1pPr>
          </a:lstStyle>
          <a:p>
            <a:pPr>
              <a:defRPr/>
            </a:pPr>
            <a:fld id="{79E4E1CD-EB00-A048-93DC-2417DB22E099}" type="slidenum">
              <a:rPr lang="pl-PL" altLang="en-US"/>
              <a:pPr>
                <a:defRPr/>
              </a:pPr>
              <a:t>‹#›</a:t>
            </a:fld>
            <a:endParaRPr lang="pl-PL" altLang="en-US"/>
          </a:p>
        </p:txBody>
      </p:sp>
    </p:spTree>
    <p:extLst>
      <p:ext uri="{BB962C8B-B14F-4D97-AF65-F5344CB8AC3E}">
        <p14:creationId xmlns:p14="http://schemas.microsoft.com/office/powerpoint/2010/main" val="26030132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082B55-ABD2-0B45-9083-84A0371BDB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93719BB-55D1-1442-BBF8-C48856D7EC41}"/>
              </a:ext>
            </a:extLst>
          </p:cNvPr>
          <p:cNvSpPr>
            <a:spLocks noGrp="1"/>
          </p:cNvSpPr>
          <p:nvPr>
            <p:ph sz="half" idx="1"/>
          </p:nvPr>
        </p:nvSpPr>
        <p:spPr>
          <a:xfrm>
            <a:off x="1752600" y="10198100"/>
            <a:ext cx="10355263" cy="1687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B0F491-1D25-CE4B-9952-44B6E720BD0B}"/>
              </a:ext>
            </a:extLst>
          </p:cNvPr>
          <p:cNvSpPr>
            <a:spLocks noGrp="1"/>
          </p:cNvSpPr>
          <p:nvPr>
            <p:ph sz="half" idx="2"/>
          </p:nvPr>
        </p:nvSpPr>
        <p:spPr>
          <a:xfrm>
            <a:off x="12260263" y="10198100"/>
            <a:ext cx="10356850" cy="1687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A0CF1D5F-CDFA-3F4F-B9A9-6CD6F08AD3C3}"/>
              </a:ext>
            </a:extLst>
          </p:cNvPr>
          <p:cNvSpPr>
            <a:spLocks noGrp="1" noChangeArrowheads="1"/>
          </p:cNvSpPr>
          <p:nvPr>
            <p:ph type="sldNum" idx="10"/>
          </p:nvPr>
        </p:nvSpPr>
        <p:spPr>
          <a:ln/>
        </p:spPr>
        <p:txBody>
          <a:bodyPr/>
          <a:lstStyle>
            <a:lvl1pPr>
              <a:defRPr/>
            </a:lvl1pPr>
          </a:lstStyle>
          <a:p>
            <a:pPr>
              <a:defRPr/>
            </a:pPr>
            <a:fld id="{59B11D7E-1977-1E41-829B-06506947F321}" type="slidenum">
              <a:rPr lang="pl-PL" altLang="en-US"/>
              <a:pPr>
                <a:defRPr/>
              </a:pPr>
              <a:t>‹#›</a:t>
            </a:fld>
            <a:endParaRPr lang="pl-PL" altLang="en-US"/>
          </a:p>
        </p:txBody>
      </p:sp>
    </p:spTree>
    <p:extLst>
      <p:ext uri="{BB962C8B-B14F-4D97-AF65-F5344CB8AC3E}">
        <p14:creationId xmlns:p14="http://schemas.microsoft.com/office/powerpoint/2010/main" val="4509889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0C253-3ED8-7743-8EB8-8DDCCE37448C}"/>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BFC6863-05F6-1E45-8B8E-DED0285B8F3D}"/>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F37E0BF-6045-FF45-9082-6A5C39C0E2F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9DD917-93F6-8645-886B-DBEE5C159F14}"/>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0759CCC-5F14-AA43-A622-842E967C296C}"/>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BBF8E12A-AB84-6041-B0DD-54EF0ED972AE}"/>
              </a:ext>
            </a:extLst>
          </p:cNvPr>
          <p:cNvSpPr>
            <a:spLocks noGrp="1" noChangeArrowheads="1"/>
          </p:cNvSpPr>
          <p:nvPr>
            <p:ph type="sldNum" idx="10"/>
          </p:nvPr>
        </p:nvSpPr>
        <p:spPr>
          <a:ln/>
        </p:spPr>
        <p:txBody>
          <a:bodyPr/>
          <a:lstStyle>
            <a:lvl1pPr>
              <a:defRPr/>
            </a:lvl1pPr>
          </a:lstStyle>
          <a:p>
            <a:pPr>
              <a:defRPr/>
            </a:pPr>
            <a:fld id="{63D39220-3288-A340-B6A5-21744FBE274C}" type="slidenum">
              <a:rPr lang="pl-PL" altLang="en-US"/>
              <a:pPr>
                <a:defRPr/>
              </a:pPr>
              <a:t>‹#›</a:t>
            </a:fld>
            <a:endParaRPr lang="pl-PL" altLang="en-US"/>
          </a:p>
        </p:txBody>
      </p:sp>
    </p:spTree>
    <p:extLst>
      <p:ext uri="{BB962C8B-B14F-4D97-AF65-F5344CB8AC3E}">
        <p14:creationId xmlns:p14="http://schemas.microsoft.com/office/powerpoint/2010/main" val="265924847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5D3CA5-F56C-1F41-A710-6EBB8D56C6A6}"/>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F2FCC293-FE54-2345-ABBB-41BE262B6DF9}"/>
              </a:ext>
            </a:extLst>
          </p:cNvPr>
          <p:cNvSpPr>
            <a:spLocks noGrp="1" noChangeArrowheads="1"/>
          </p:cNvSpPr>
          <p:nvPr>
            <p:ph type="sldNum" idx="10"/>
          </p:nvPr>
        </p:nvSpPr>
        <p:spPr>
          <a:ln/>
        </p:spPr>
        <p:txBody>
          <a:bodyPr/>
          <a:lstStyle>
            <a:lvl1pPr>
              <a:defRPr/>
            </a:lvl1pPr>
          </a:lstStyle>
          <a:p>
            <a:pPr>
              <a:defRPr/>
            </a:pPr>
            <a:fld id="{07CD1BB5-48D5-244E-98B1-49004183CA96}" type="slidenum">
              <a:rPr lang="pl-PL" altLang="en-US"/>
              <a:pPr>
                <a:defRPr/>
              </a:pPr>
              <a:t>‹#›</a:t>
            </a:fld>
            <a:endParaRPr lang="pl-PL" altLang="en-US"/>
          </a:p>
        </p:txBody>
      </p:sp>
    </p:spTree>
    <p:extLst>
      <p:ext uri="{BB962C8B-B14F-4D97-AF65-F5344CB8AC3E}">
        <p14:creationId xmlns:p14="http://schemas.microsoft.com/office/powerpoint/2010/main" val="261701607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5FA97079-D85E-024B-87E6-5EEF2891E830}"/>
              </a:ext>
            </a:extLst>
          </p:cNvPr>
          <p:cNvSpPr>
            <a:spLocks noGrp="1" noChangeArrowheads="1"/>
          </p:cNvSpPr>
          <p:nvPr>
            <p:ph type="sldNum" idx="10"/>
          </p:nvPr>
        </p:nvSpPr>
        <p:spPr>
          <a:ln/>
        </p:spPr>
        <p:txBody>
          <a:bodyPr/>
          <a:lstStyle>
            <a:lvl1pPr>
              <a:defRPr/>
            </a:lvl1pPr>
          </a:lstStyle>
          <a:p>
            <a:pPr>
              <a:defRPr/>
            </a:pPr>
            <a:fld id="{515E2D2F-B370-924C-B7AD-2E2F6ACF406B}" type="slidenum">
              <a:rPr lang="pl-PL" altLang="en-US"/>
              <a:pPr>
                <a:defRPr/>
              </a:pPr>
              <a:t>‹#›</a:t>
            </a:fld>
            <a:endParaRPr lang="pl-PL" altLang="en-US"/>
          </a:p>
        </p:txBody>
      </p:sp>
    </p:spTree>
    <p:extLst>
      <p:ext uri="{BB962C8B-B14F-4D97-AF65-F5344CB8AC3E}">
        <p14:creationId xmlns:p14="http://schemas.microsoft.com/office/powerpoint/2010/main" val="24175724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F2CF9E-B69F-C34E-B867-9517E30B88FD}"/>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9D4AFA2-E73D-8F45-A6DF-5838696FAD54}"/>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430B065-130C-B74A-82A3-35A22CF2D06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6A20DDE9-C9C7-0046-81F5-C147B0FFEFBC}"/>
              </a:ext>
            </a:extLst>
          </p:cNvPr>
          <p:cNvSpPr>
            <a:spLocks noGrp="1" noChangeArrowheads="1"/>
          </p:cNvSpPr>
          <p:nvPr>
            <p:ph type="sldNum" idx="10"/>
          </p:nvPr>
        </p:nvSpPr>
        <p:spPr>
          <a:ln/>
        </p:spPr>
        <p:txBody>
          <a:bodyPr/>
          <a:lstStyle>
            <a:lvl1pPr>
              <a:defRPr/>
            </a:lvl1pPr>
          </a:lstStyle>
          <a:p>
            <a:pPr>
              <a:defRPr/>
            </a:pPr>
            <a:fld id="{0935C9BE-73CD-D04D-9738-9D82A656B510}" type="slidenum">
              <a:rPr lang="pl-PL" altLang="en-US"/>
              <a:pPr>
                <a:defRPr/>
              </a:pPr>
              <a:t>‹#›</a:t>
            </a:fld>
            <a:endParaRPr lang="pl-PL" altLang="en-US"/>
          </a:p>
        </p:txBody>
      </p:sp>
    </p:spTree>
    <p:extLst>
      <p:ext uri="{BB962C8B-B14F-4D97-AF65-F5344CB8AC3E}">
        <p14:creationId xmlns:p14="http://schemas.microsoft.com/office/powerpoint/2010/main" val="580768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0E310C-4BF0-0245-8CBA-B2C5921F183A}"/>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F304CC-97F6-D942-9E98-6C0DB7395C9C}"/>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735053E3-02C7-6A44-B0BB-810D7AC7F94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CCBCDB62-B25E-AD44-B177-3E5FFDBED4D9}"/>
              </a:ext>
            </a:extLst>
          </p:cNvPr>
          <p:cNvSpPr>
            <a:spLocks noGrp="1" noChangeArrowheads="1"/>
          </p:cNvSpPr>
          <p:nvPr>
            <p:ph type="sldNum" idx="10"/>
          </p:nvPr>
        </p:nvSpPr>
        <p:spPr>
          <a:ln/>
        </p:spPr>
        <p:txBody>
          <a:bodyPr/>
          <a:lstStyle>
            <a:lvl1pPr>
              <a:defRPr/>
            </a:lvl1pPr>
          </a:lstStyle>
          <a:p>
            <a:pPr>
              <a:defRPr/>
            </a:pPr>
            <a:fld id="{AE414C6E-73BA-4B4B-AAAE-D3BCE30FD677}" type="slidenum">
              <a:rPr lang="pl-PL" altLang="en-US"/>
              <a:pPr>
                <a:defRPr/>
              </a:pPr>
              <a:t>‹#›</a:t>
            </a:fld>
            <a:endParaRPr lang="pl-PL" altLang="en-US"/>
          </a:p>
        </p:txBody>
      </p:sp>
    </p:spTree>
    <p:extLst>
      <p:ext uri="{BB962C8B-B14F-4D97-AF65-F5344CB8AC3E}">
        <p14:creationId xmlns:p14="http://schemas.microsoft.com/office/powerpoint/2010/main" val="4262093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D6232B-0112-594D-B78F-98F99CEE7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F060103-22BA-A54A-B81D-B062424A35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D57EC8FF-6737-3D45-8491-CFA9063793E3}"/>
              </a:ext>
            </a:extLst>
          </p:cNvPr>
          <p:cNvSpPr>
            <a:spLocks noGrp="1" noChangeArrowheads="1"/>
          </p:cNvSpPr>
          <p:nvPr>
            <p:ph type="sldNum" idx="10"/>
          </p:nvPr>
        </p:nvSpPr>
        <p:spPr>
          <a:ln/>
        </p:spPr>
        <p:txBody>
          <a:bodyPr/>
          <a:lstStyle>
            <a:lvl1pPr>
              <a:defRPr/>
            </a:lvl1pPr>
          </a:lstStyle>
          <a:p>
            <a:pPr>
              <a:defRPr/>
            </a:pPr>
            <a:fld id="{78D301EB-8DAC-8B4D-9B4A-95289DE9839A}" type="slidenum">
              <a:rPr lang="pl-PL" altLang="en-US"/>
              <a:pPr>
                <a:defRPr/>
              </a:pPr>
              <a:t>‹#›</a:t>
            </a:fld>
            <a:endParaRPr lang="pl-PL" altLang="en-US"/>
          </a:p>
        </p:txBody>
      </p:sp>
    </p:spTree>
    <p:extLst>
      <p:ext uri="{BB962C8B-B14F-4D97-AF65-F5344CB8AC3E}">
        <p14:creationId xmlns:p14="http://schemas.microsoft.com/office/powerpoint/2010/main" val="3808887776"/>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97734C-6559-9E42-9E27-80CE2AD1DC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36B6ACD-13F7-5749-83B5-4D7C4561219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9826B8F6-C329-D143-B4B7-463FB9B21B56}"/>
              </a:ext>
            </a:extLst>
          </p:cNvPr>
          <p:cNvSpPr>
            <a:spLocks noGrp="1" noChangeArrowheads="1"/>
          </p:cNvSpPr>
          <p:nvPr>
            <p:ph type="sldNum" idx="10"/>
          </p:nvPr>
        </p:nvSpPr>
        <p:spPr>
          <a:ln/>
        </p:spPr>
        <p:txBody>
          <a:bodyPr/>
          <a:lstStyle>
            <a:lvl1pPr>
              <a:defRPr/>
            </a:lvl1pPr>
          </a:lstStyle>
          <a:p>
            <a:pPr>
              <a:defRPr/>
            </a:pPr>
            <a:fld id="{870E79AB-E834-684B-B984-F411EC26D37E}" type="slidenum">
              <a:rPr lang="pl-PL" altLang="en-US"/>
              <a:pPr>
                <a:defRPr/>
              </a:pPr>
              <a:t>‹#›</a:t>
            </a:fld>
            <a:endParaRPr lang="pl-PL" altLang="en-US"/>
          </a:p>
        </p:txBody>
      </p:sp>
    </p:spTree>
    <p:extLst>
      <p:ext uri="{BB962C8B-B14F-4D97-AF65-F5344CB8AC3E}">
        <p14:creationId xmlns:p14="http://schemas.microsoft.com/office/powerpoint/2010/main" val="340425626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FAD068-4117-014A-AF14-C87A4793B689}"/>
              </a:ext>
            </a:extLst>
          </p:cNvPr>
          <p:cNvSpPr>
            <a:spLocks noGrp="1"/>
          </p:cNvSpPr>
          <p:nvPr>
            <p:ph type="title" orient="vert"/>
          </p:nvPr>
        </p:nvSpPr>
        <p:spPr>
          <a:xfrm>
            <a:off x="17402175" y="1384300"/>
            <a:ext cx="5214938" cy="105013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FC224DD-85B8-CF40-B239-E5419CD1F00F}"/>
              </a:ext>
            </a:extLst>
          </p:cNvPr>
          <p:cNvSpPr>
            <a:spLocks noGrp="1"/>
          </p:cNvSpPr>
          <p:nvPr>
            <p:ph type="body" orient="vert" idx="1"/>
          </p:nvPr>
        </p:nvSpPr>
        <p:spPr>
          <a:xfrm>
            <a:off x="1752600" y="1384300"/>
            <a:ext cx="15497175" cy="105013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4E4C48F9-8EC7-8144-8A76-1A59B6826420}"/>
              </a:ext>
            </a:extLst>
          </p:cNvPr>
          <p:cNvSpPr>
            <a:spLocks noGrp="1" noChangeArrowheads="1"/>
          </p:cNvSpPr>
          <p:nvPr>
            <p:ph type="sldNum" idx="10"/>
          </p:nvPr>
        </p:nvSpPr>
        <p:spPr>
          <a:ln/>
        </p:spPr>
        <p:txBody>
          <a:bodyPr/>
          <a:lstStyle>
            <a:lvl1pPr>
              <a:defRPr/>
            </a:lvl1pPr>
          </a:lstStyle>
          <a:p>
            <a:pPr>
              <a:defRPr/>
            </a:pPr>
            <a:fld id="{ABB13507-D01D-C443-A6BB-660BD356F84D}" type="slidenum">
              <a:rPr lang="pl-PL" altLang="en-US"/>
              <a:pPr>
                <a:defRPr/>
              </a:pPr>
              <a:t>‹#›</a:t>
            </a:fld>
            <a:endParaRPr lang="pl-PL" altLang="en-US"/>
          </a:p>
        </p:txBody>
      </p:sp>
    </p:spTree>
    <p:extLst>
      <p:ext uri="{BB962C8B-B14F-4D97-AF65-F5344CB8AC3E}">
        <p14:creationId xmlns:p14="http://schemas.microsoft.com/office/powerpoint/2010/main" val="56643323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048360-3DF4-EC4D-8496-3D892522E027}"/>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4E75DDF-15D7-D149-9CEA-4D7F5C9360DD}"/>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9818636F-588B-BC4E-9D86-7C2776D297DD}"/>
              </a:ext>
            </a:extLst>
          </p:cNvPr>
          <p:cNvSpPr>
            <a:spLocks noGrp="1" noChangeArrowheads="1"/>
          </p:cNvSpPr>
          <p:nvPr>
            <p:ph type="sldNum" idx="10"/>
          </p:nvPr>
        </p:nvSpPr>
        <p:spPr>
          <a:ln/>
        </p:spPr>
        <p:txBody>
          <a:bodyPr/>
          <a:lstStyle>
            <a:lvl1pPr>
              <a:defRPr/>
            </a:lvl1pPr>
          </a:lstStyle>
          <a:p>
            <a:pPr>
              <a:defRPr/>
            </a:pPr>
            <a:fld id="{F562153C-08AC-8743-B5E0-B0937197AD11}" type="slidenum">
              <a:rPr lang="pl-PL" altLang="en-US"/>
              <a:pPr>
                <a:defRPr/>
              </a:pPr>
              <a:t>‹#›</a:t>
            </a:fld>
            <a:endParaRPr lang="pl-PL" altLang="en-US"/>
          </a:p>
        </p:txBody>
      </p:sp>
    </p:spTree>
    <p:extLst>
      <p:ext uri="{BB962C8B-B14F-4D97-AF65-F5344CB8AC3E}">
        <p14:creationId xmlns:p14="http://schemas.microsoft.com/office/powerpoint/2010/main" val="284183669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A2170-1A7F-F14F-AE7F-41A6950BA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F10B7D-F275-DA41-A2E5-BB9F2C456AD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8A17B179-D207-7949-A962-312D71946534}"/>
              </a:ext>
            </a:extLst>
          </p:cNvPr>
          <p:cNvSpPr>
            <a:spLocks noGrp="1" noChangeArrowheads="1"/>
          </p:cNvSpPr>
          <p:nvPr>
            <p:ph type="sldNum" idx="10"/>
          </p:nvPr>
        </p:nvSpPr>
        <p:spPr>
          <a:ln/>
        </p:spPr>
        <p:txBody>
          <a:bodyPr/>
          <a:lstStyle>
            <a:lvl1pPr>
              <a:defRPr/>
            </a:lvl1pPr>
          </a:lstStyle>
          <a:p>
            <a:pPr>
              <a:defRPr/>
            </a:pPr>
            <a:fld id="{0D3ED083-17BE-E44F-9AF2-518DEF67EBE5}" type="slidenum">
              <a:rPr lang="pl-PL" altLang="en-US"/>
              <a:pPr>
                <a:defRPr/>
              </a:pPr>
              <a:t>‹#›</a:t>
            </a:fld>
            <a:endParaRPr lang="pl-PL" altLang="en-US"/>
          </a:p>
        </p:txBody>
      </p:sp>
    </p:spTree>
    <p:extLst>
      <p:ext uri="{BB962C8B-B14F-4D97-AF65-F5344CB8AC3E}">
        <p14:creationId xmlns:p14="http://schemas.microsoft.com/office/powerpoint/2010/main" val="1869574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6DC9F-4FC9-7844-8EE3-3D5C63533C32}"/>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1698B23-04A5-8649-9327-CF22FAB6AC21}"/>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D53138D9-79A1-124A-AD3C-1ED7807C96CC}"/>
              </a:ext>
            </a:extLst>
          </p:cNvPr>
          <p:cNvSpPr>
            <a:spLocks noGrp="1" noChangeArrowheads="1"/>
          </p:cNvSpPr>
          <p:nvPr>
            <p:ph type="sldNum" idx="10"/>
          </p:nvPr>
        </p:nvSpPr>
        <p:spPr>
          <a:ln/>
        </p:spPr>
        <p:txBody>
          <a:bodyPr/>
          <a:lstStyle>
            <a:lvl1pPr>
              <a:defRPr/>
            </a:lvl1pPr>
          </a:lstStyle>
          <a:p>
            <a:pPr>
              <a:defRPr/>
            </a:pPr>
            <a:fld id="{F9CDDFDD-4E56-934B-A282-8A1C6FF180A9}" type="slidenum">
              <a:rPr lang="pl-PL" altLang="en-US"/>
              <a:pPr>
                <a:defRPr/>
              </a:pPr>
              <a:t>‹#›</a:t>
            </a:fld>
            <a:endParaRPr lang="pl-PL" altLang="en-US"/>
          </a:p>
        </p:txBody>
      </p:sp>
    </p:spTree>
    <p:extLst>
      <p:ext uri="{BB962C8B-B14F-4D97-AF65-F5344CB8AC3E}">
        <p14:creationId xmlns:p14="http://schemas.microsoft.com/office/powerpoint/2010/main" val="20748002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B6AD24-0246-0749-8BF0-87406A239A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1027B23-052F-7345-950E-FEA254739313}"/>
              </a:ext>
            </a:extLst>
          </p:cNvPr>
          <p:cNvSpPr>
            <a:spLocks noGrp="1"/>
          </p:cNvSpPr>
          <p:nvPr>
            <p:ph sz="half" idx="1"/>
          </p:nvPr>
        </p:nvSpPr>
        <p:spPr>
          <a:xfrm>
            <a:off x="36576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05A7E06-5726-B543-957F-5F277B7C6161}"/>
              </a:ext>
            </a:extLst>
          </p:cNvPr>
          <p:cNvSpPr>
            <a:spLocks noGrp="1"/>
          </p:cNvSpPr>
          <p:nvPr>
            <p:ph sz="half" idx="2"/>
          </p:nvPr>
        </p:nvSpPr>
        <p:spPr>
          <a:xfrm>
            <a:off x="122682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65BCA30E-DCE0-894D-951A-1E483948915F}"/>
              </a:ext>
            </a:extLst>
          </p:cNvPr>
          <p:cNvSpPr>
            <a:spLocks noGrp="1" noChangeArrowheads="1"/>
          </p:cNvSpPr>
          <p:nvPr>
            <p:ph type="sldNum" idx="10"/>
          </p:nvPr>
        </p:nvSpPr>
        <p:spPr>
          <a:ln/>
        </p:spPr>
        <p:txBody>
          <a:bodyPr/>
          <a:lstStyle>
            <a:lvl1pPr>
              <a:defRPr/>
            </a:lvl1pPr>
          </a:lstStyle>
          <a:p>
            <a:pPr>
              <a:defRPr/>
            </a:pPr>
            <a:fld id="{142B8540-9DD4-164D-82AF-54E2980F547A}" type="slidenum">
              <a:rPr lang="pl-PL" altLang="en-US"/>
              <a:pPr>
                <a:defRPr/>
              </a:pPr>
              <a:t>‹#›</a:t>
            </a:fld>
            <a:endParaRPr lang="pl-PL" altLang="en-US"/>
          </a:p>
        </p:txBody>
      </p:sp>
    </p:spTree>
    <p:extLst>
      <p:ext uri="{BB962C8B-B14F-4D97-AF65-F5344CB8AC3E}">
        <p14:creationId xmlns:p14="http://schemas.microsoft.com/office/powerpoint/2010/main" val="94428820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1F12A8-63E7-AD44-8905-2053C2B425AC}"/>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2EB1BD8-840D-9F4C-9E47-04980684295D}"/>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2BD09F6-09CB-1E4D-B023-58CBEBDBC738}"/>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8A05C54-4369-E041-BFE3-67546F9590E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8485166-05DC-5742-A180-FB8705F76D80}"/>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7745B917-9F2D-8148-91F9-C65B129608DE}"/>
              </a:ext>
            </a:extLst>
          </p:cNvPr>
          <p:cNvSpPr>
            <a:spLocks noGrp="1" noChangeArrowheads="1"/>
          </p:cNvSpPr>
          <p:nvPr>
            <p:ph type="sldNum" idx="10"/>
          </p:nvPr>
        </p:nvSpPr>
        <p:spPr>
          <a:ln/>
        </p:spPr>
        <p:txBody>
          <a:bodyPr/>
          <a:lstStyle>
            <a:lvl1pPr>
              <a:defRPr/>
            </a:lvl1pPr>
          </a:lstStyle>
          <a:p>
            <a:pPr>
              <a:defRPr/>
            </a:pPr>
            <a:fld id="{343A0C9D-0377-C545-A5DC-21C89A3D10AE}" type="slidenum">
              <a:rPr lang="pl-PL" altLang="en-US"/>
              <a:pPr>
                <a:defRPr/>
              </a:pPr>
              <a:t>‹#›</a:t>
            </a:fld>
            <a:endParaRPr lang="pl-PL" altLang="en-US"/>
          </a:p>
        </p:txBody>
      </p:sp>
    </p:spTree>
    <p:extLst>
      <p:ext uri="{BB962C8B-B14F-4D97-AF65-F5344CB8AC3E}">
        <p14:creationId xmlns:p14="http://schemas.microsoft.com/office/powerpoint/2010/main" val="28934825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448AD2-9CC8-4646-AD1A-F743B8582F9B}"/>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67D1F580-5096-0A48-870A-453451BACC8D}"/>
              </a:ext>
            </a:extLst>
          </p:cNvPr>
          <p:cNvSpPr>
            <a:spLocks noGrp="1" noChangeArrowheads="1"/>
          </p:cNvSpPr>
          <p:nvPr>
            <p:ph type="sldNum" idx="10"/>
          </p:nvPr>
        </p:nvSpPr>
        <p:spPr>
          <a:ln/>
        </p:spPr>
        <p:txBody>
          <a:bodyPr/>
          <a:lstStyle>
            <a:lvl1pPr>
              <a:defRPr/>
            </a:lvl1pPr>
          </a:lstStyle>
          <a:p>
            <a:pPr>
              <a:defRPr/>
            </a:pPr>
            <a:fld id="{C8F42FD9-2C95-6D4D-B1D0-C13518DC1B88}" type="slidenum">
              <a:rPr lang="pl-PL" altLang="en-US"/>
              <a:pPr>
                <a:defRPr/>
              </a:pPr>
              <a:t>‹#›</a:t>
            </a:fld>
            <a:endParaRPr lang="pl-PL" altLang="en-US"/>
          </a:p>
        </p:txBody>
      </p:sp>
    </p:spTree>
    <p:extLst>
      <p:ext uri="{BB962C8B-B14F-4D97-AF65-F5344CB8AC3E}">
        <p14:creationId xmlns:p14="http://schemas.microsoft.com/office/powerpoint/2010/main" val="149504292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A7779C30-2E29-1244-98FC-DA1FB12E7EA2}"/>
              </a:ext>
            </a:extLst>
          </p:cNvPr>
          <p:cNvSpPr>
            <a:spLocks noGrp="1" noChangeArrowheads="1"/>
          </p:cNvSpPr>
          <p:nvPr>
            <p:ph type="sldNum" idx="10"/>
          </p:nvPr>
        </p:nvSpPr>
        <p:spPr>
          <a:ln/>
        </p:spPr>
        <p:txBody>
          <a:bodyPr/>
          <a:lstStyle>
            <a:lvl1pPr>
              <a:defRPr/>
            </a:lvl1pPr>
          </a:lstStyle>
          <a:p>
            <a:pPr>
              <a:defRPr/>
            </a:pPr>
            <a:fld id="{EC4A5F68-179B-4740-8109-97B158D2899F}" type="slidenum">
              <a:rPr lang="pl-PL" altLang="en-US"/>
              <a:pPr>
                <a:defRPr/>
              </a:pPr>
              <a:t>‹#›</a:t>
            </a:fld>
            <a:endParaRPr lang="pl-PL" altLang="en-US"/>
          </a:p>
        </p:txBody>
      </p:sp>
    </p:spTree>
    <p:extLst>
      <p:ext uri="{BB962C8B-B14F-4D97-AF65-F5344CB8AC3E}">
        <p14:creationId xmlns:p14="http://schemas.microsoft.com/office/powerpoint/2010/main" val="139727174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BE3817-5385-CC4C-8590-B76C00018A25}"/>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78C79B-2F42-3043-A65B-F3775CED5B2C}"/>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F215B29-3ADD-C942-88BC-5D2058135F1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D96CDDBE-82F3-8448-8648-1B1534D9E969}"/>
              </a:ext>
            </a:extLst>
          </p:cNvPr>
          <p:cNvSpPr>
            <a:spLocks noGrp="1" noChangeArrowheads="1"/>
          </p:cNvSpPr>
          <p:nvPr>
            <p:ph type="sldNum" idx="10"/>
          </p:nvPr>
        </p:nvSpPr>
        <p:spPr>
          <a:ln/>
        </p:spPr>
        <p:txBody>
          <a:bodyPr/>
          <a:lstStyle>
            <a:lvl1pPr>
              <a:defRPr/>
            </a:lvl1pPr>
          </a:lstStyle>
          <a:p>
            <a:pPr>
              <a:defRPr/>
            </a:pPr>
            <a:fld id="{4A564FE7-089B-6343-A61E-3E59DD85F941}" type="slidenum">
              <a:rPr lang="pl-PL" altLang="en-US"/>
              <a:pPr>
                <a:defRPr/>
              </a:pPr>
              <a:t>‹#›</a:t>
            </a:fld>
            <a:endParaRPr lang="pl-PL" altLang="en-US"/>
          </a:p>
        </p:txBody>
      </p:sp>
    </p:spTree>
    <p:extLst>
      <p:ext uri="{BB962C8B-B14F-4D97-AF65-F5344CB8AC3E}">
        <p14:creationId xmlns:p14="http://schemas.microsoft.com/office/powerpoint/2010/main" val="18424753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B6913F-8C69-3C4F-B420-C00947DF9F2F}"/>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08E95E-3597-C248-8F9E-634CD2DC0C63}"/>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13CFC247-E73F-B647-96AC-3712CA9A9F11}"/>
              </a:ext>
            </a:extLst>
          </p:cNvPr>
          <p:cNvSpPr>
            <a:spLocks noGrp="1" noChangeArrowheads="1"/>
          </p:cNvSpPr>
          <p:nvPr>
            <p:ph type="sldNum" idx="10"/>
          </p:nvPr>
        </p:nvSpPr>
        <p:spPr>
          <a:ln/>
        </p:spPr>
        <p:txBody>
          <a:bodyPr/>
          <a:lstStyle>
            <a:lvl1pPr>
              <a:defRPr/>
            </a:lvl1pPr>
          </a:lstStyle>
          <a:p>
            <a:pPr>
              <a:defRPr/>
            </a:pPr>
            <a:fld id="{5089A6F7-0507-4D40-A445-EFCA75FBD0C1}" type="slidenum">
              <a:rPr lang="pl-PL" altLang="en-US"/>
              <a:pPr>
                <a:defRPr/>
              </a:pPr>
              <a:t>‹#›</a:t>
            </a:fld>
            <a:endParaRPr lang="pl-PL" altLang="en-US"/>
          </a:p>
        </p:txBody>
      </p:sp>
    </p:spTree>
    <p:extLst>
      <p:ext uri="{BB962C8B-B14F-4D97-AF65-F5344CB8AC3E}">
        <p14:creationId xmlns:p14="http://schemas.microsoft.com/office/powerpoint/2010/main" val="114415895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22D76-07FF-D642-BC7D-CC16E1F08203}"/>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7D13908-73D8-0441-A9A4-E244EE6C3A2C}"/>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6F5B5BA-203C-0D4C-B1AF-CBA779401D4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97B8F281-63A5-3C40-8047-F8924649CA08}"/>
              </a:ext>
            </a:extLst>
          </p:cNvPr>
          <p:cNvSpPr>
            <a:spLocks noGrp="1" noChangeArrowheads="1"/>
          </p:cNvSpPr>
          <p:nvPr>
            <p:ph type="sldNum" idx="10"/>
          </p:nvPr>
        </p:nvSpPr>
        <p:spPr>
          <a:ln/>
        </p:spPr>
        <p:txBody>
          <a:bodyPr/>
          <a:lstStyle>
            <a:lvl1pPr>
              <a:defRPr/>
            </a:lvl1pPr>
          </a:lstStyle>
          <a:p>
            <a:pPr>
              <a:defRPr/>
            </a:pPr>
            <a:fld id="{534090CD-D5E6-BC48-BEE5-24121B233EA6}" type="slidenum">
              <a:rPr lang="pl-PL" altLang="en-US"/>
              <a:pPr>
                <a:defRPr/>
              </a:pPr>
              <a:t>‹#›</a:t>
            </a:fld>
            <a:endParaRPr lang="pl-PL" altLang="en-US"/>
          </a:p>
        </p:txBody>
      </p:sp>
    </p:spTree>
    <p:extLst>
      <p:ext uri="{BB962C8B-B14F-4D97-AF65-F5344CB8AC3E}">
        <p14:creationId xmlns:p14="http://schemas.microsoft.com/office/powerpoint/2010/main" val="31703392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5DF9D0-421F-DB4F-8C18-CAA833EC0D0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1BD9623-5EDC-B846-AC8F-D0B0744DA17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7EA7E0C3-47E6-694A-8E8A-06E236CB8298}"/>
              </a:ext>
            </a:extLst>
          </p:cNvPr>
          <p:cNvSpPr>
            <a:spLocks noGrp="1" noChangeArrowheads="1"/>
          </p:cNvSpPr>
          <p:nvPr>
            <p:ph type="sldNum" idx="10"/>
          </p:nvPr>
        </p:nvSpPr>
        <p:spPr>
          <a:ln/>
        </p:spPr>
        <p:txBody>
          <a:bodyPr/>
          <a:lstStyle>
            <a:lvl1pPr>
              <a:defRPr/>
            </a:lvl1pPr>
          </a:lstStyle>
          <a:p>
            <a:pPr>
              <a:defRPr/>
            </a:pPr>
            <a:fld id="{89987C1B-0005-FA4E-8798-8D0EDA40A72A}" type="slidenum">
              <a:rPr lang="pl-PL" altLang="en-US"/>
              <a:pPr>
                <a:defRPr/>
              </a:pPr>
              <a:t>‹#›</a:t>
            </a:fld>
            <a:endParaRPr lang="pl-PL" altLang="en-US"/>
          </a:p>
        </p:txBody>
      </p:sp>
    </p:spTree>
    <p:extLst>
      <p:ext uri="{BB962C8B-B14F-4D97-AF65-F5344CB8AC3E}">
        <p14:creationId xmlns:p14="http://schemas.microsoft.com/office/powerpoint/2010/main" val="35690894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6A5ECB0-68E8-0A40-B2DF-BBB5171BE5EC}"/>
              </a:ext>
            </a:extLst>
          </p:cNvPr>
          <p:cNvSpPr>
            <a:spLocks noGrp="1"/>
          </p:cNvSpPr>
          <p:nvPr>
            <p:ph type="title" orient="vert"/>
          </p:nvPr>
        </p:nvSpPr>
        <p:spPr>
          <a:xfrm>
            <a:off x="17375188" y="4262438"/>
            <a:ext cx="5181600" cy="9451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9A42804-0888-EA41-BB46-B790A1AE69EB}"/>
              </a:ext>
            </a:extLst>
          </p:cNvPr>
          <p:cNvSpPr>
            <a:spLocks noGrp="1"/>
          </p:cNvSpPr>
          <p:nvPr>
            <p:ph type="body" orient="vert" idx="1"/>
          </p:nvPr>
        </p:nvSpPr>
        <p:spPr>
          <a:xfrm>
            <a:off x="1828800" y="4262438"/>
            <a:ext cx="15393988" cy="9451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A91C8DC-BC16-FE49-8C47-BC518C59A80E}"/>
              </a:ext>
            </a:extLst>
          </p:cNvPr>
          <p:cNvSpPr>
            <a:spLocks noGrp="1" noChangeArrowheads="1"/>
          </p:cNvSpPr>
          <p:nvPr>
            <p:ph type="sldNum" idx="10"/>
          </p:nvPr>
        </p:nvSpPr>
        <p:spPr>
          <a:ln/>
        </p:spPr>
        <p:txBody>
          <a:bodyPr/>
          <a:lstStyle>
            <a:lvl1pPr>
              <a:defRPr/>
            </a:lvl1pPr>
          </a:lstStyle>
          <a:p>
            <a:pPr>
              <a:defRPr/>
            </a:pPr>
            <a:fld id="{A366125A-EF7C-2E46-828B-650D7FBBC5FC}" type="slidenum">
              <a:rPr lang="pl-PL" altLang="en-US"/>
              <a:pPr>
                <a:defRPr/>
              </a:pPr>
              <a:t>‹#›</a:t>
            </a:fld>
            <a:endParaRPr lang="pl-PL" altLang="en-US"/>
          </a:p>
        </p:txBody>
      </p:sp>
    </p:spTree>
    <p:extLst>
      <p:ext uri="{BB962C8B-B14F-4D97-AF65-F5344CB8AC3E}">
        <p14:creationId xmlns:p14="http://schemas.microsoft.com/office/powerpoint/2010/main" val="350712032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137E54-103A-C04A-AF09-F88E9065B779}"/>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1FA9678-44F8-B24D-A443-54310CD9E5B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3F848AAF-ABD4-AA44-BEE7-00480F89BBA0}"/>
              </a:ext>
            </a:extLst>
          </p:cNvPr>
          <p:cNvSpPr>
            <a:spLocks noGrp="1" noChangeArrowheads="1"/>
          </p:cNvSpPr>
          <p:nvPr>
            <p:ph type="sldNum" idx="10"/>
          </p:nvPr>
        </p:nvSpPr>
        <p:spPr>
          <a:ln/>
        </p:spPr>
        <p:txBody>
          <a:bodyPr/>
          <a:lstStyle>
            <a:lvl1pPr>
              <a:defRPr/>
            </a:lvl1pPr>
          </a:lstStyle>
          <a:p>
            <a:pPr>
              <a:defRPr/>
            </a:pPr>
            <a:fld id="{1FF11E69-6C18-0747-991A-A94E435D4CEC}" type="slidenum">
              <a:rPr lang="pl-PL" altLang="en-US"/>
              <a:pPr>
                <a:defRPr/>
              </a:pPr>
              <a:t>‹#›</a:t>
            </a:fld>
            <a:endParaRPr lang="pl-PL" altLang="en-US"/>
          </a:p>
        </p:txBody>
      </p:sp>
    </p:spTree>
    <p:extLst>
      <p:ext uri="{BB962C8B-B14F-4D97-AF65-F5344CB8AC3E}">
        <p14:creationId xmlns:p14="http://schemas.microsoft.com/office/powerpoint/2010/main" val="235082735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01D45D-9DA4-494B-A641-662CFCF773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70D6074-66FB-FF44-BDE7-935E28D640C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5EDE6AA-2FE6-8841-9BD7-4E0E1DB410F6}"/>
              </a:ext>
            </a:extLst>
          </p:cNvPr>
          <p:cNvSpPr>
            <a:spLocks noGrp="1" noChangeArrowheads="1"/>
          </p:cNvSpPr>
          <p:nvPr>
            <p:ph type="sldNum" idx="10"/>
          </p:nvPr>
        </p:nvSpPr>
        <p:spPr>
          <a:ln/>
        </p:spPr>
        <p:txBody>
          <a:bodyPr/>
          <a:lstStyle>
            <a:lvl1pPr>
              <a:defRPr/>
            </a:lvl1pPr>
          </a:lstStyle>
          <a:p>
            <a:pPr>
              <a:defRPr/>
            </a:pPr>
            <a:fld id="{87C167A0-7437-7841-89DE-52E58B0C51D8}" type="slidenum">
              <a:rPr lang="pl-PL" altLang="en-US"/>
              <a:pPr>
                <a:defRPr/>
              </a:pPr>
              <a:t>‹#›</a:t>
            </a:fld>
            <a:endParaRPr lang="pl-PL" altLang="en-US"/>
          </a:p>
        </p:txBody>
      </p:sp>
    </p:spTree>
    <p:extLst>
      <p:ext uri="{BB962C8B-B14F-4D97-AF65-F5344CB8AC3E}">
        <p14:creationId xmlns:p14="http://schemas.microsoft.com/office/powerpoint/2010/main" val="35576992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357E1A-2339-B24B-9011-9E127C6612B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4BF68DE-AF0C-EC43-97CC-54D7727414E2}"/>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81112433-CB22-4D47-9DD5-991680E9B674}"/>
              </a:ext>
            </a:extLst>
          </p:cNvPr>
          <p:cNvSpPr>
            <a:spLocks noGrp="1" noChangeArrowheads="1"/>
          </p:cNvSpPr>
          <p:nvPr>
            <p:ph type="sldNum" idx="10"/>
          </p:nvPr>
        </p:nvSpPr>
        <p:spPr>
          <a:ln/>
        </p:spPr>
        <p:txBody>
          <a:bodyPr/>
          <a:lstStyle>
            <a:lvl1pPr>
              <a:defRPr/>
            </a:lvl1pPr>
          </a:lstStyle>
          <a:p>
            <a:pPr>
              <a:defRPr/>
            </a:pPr>
            <a:fld id="{E12B7FAD-3C73-F545-B62D-8390AE18CAFE}" type="slidenum">
              <a:rPr lang="pl-PL" altLang="en-US"/>
              <a:pPr>
                <a:defRPr/>
              </a:pPr>
              <a:t>‹#›</a:t>
            </a:fld>
            <a:endParaRPr lang="pl-PL" altLang="en-US"/>
          </a:p>
        </p:txBody>
      </p:sp>
    </p:spTree>
    <p:extLst>
      <p:ext uri="{BB962C8B-B14F-4D97-AF65-F5344CB8AC3E}">
        <p14:creationId xmlns:p14="http://schemas.microsoft.com/office/powerpoint/2010/main" val="15043721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DBD7F6-713B-884A-ADBC-8CA1A6E62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95746A7-992C-D04F-9DC9-09084BE538F9}"/>
              </a:ext>
            </a:extLst>
          </p:cNvPr>
          <p:cNvSpPr>
            <a:spLocks noGrp="1"/>
          </p:cNvSpPr>
          <p:nvPr>
            <p:ph sz="half" idx="1"/>
          </p:nvPr>
        </p:nvSpPr>
        <p:spPr>
          <a:xfrm>
            <a:off x="175260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C6B79A8-BEDE-9045-B61F-EF8B37A31DF0}"/>
              </a:ext>
            </a:extLst>
          </p:cNvPr>
          <p:cNvSpPr>
            <a:spLocks noGrp="1"/>
          </p:cNvSpPr>
          <p:nvPr>
            <p:ph sz="half" idx="2"/>
          </p:nvPr>
        </p:nvSpPr>
        <p:spPr>
          <a:xfrm>
            <a:off x="1226185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4968E6D0-623A-174E-8D51-24E2A02907BF}"/>
              </a:ext>
            </a:extLst>
          </p:cNvPr>
          <p:cNvSpPr>
            <a:spLocks noGrp="1" noChangeArrowheads="1"/>
          </p:cNvSpPr>
          <p:nvPr>
            <p:ph type="sldNum" idx="10"/>
          </p:nvPr>
        </p:nvSpPr>
        <p:spPr>
          <a:ln/>
        </p:spPr>
        <p:txBody>
          <a:bodyPr/>
          <a:lstStyle>
            <a:lvl1pPr>
              <a:defRPr/>
            </a:lvl1pPr>
          </a:lstStyle>
          <a:p>
            <a:pPr>
              <a:defRPr/>
            </a:pPr>
            <a:fld id="{FA1F70EC-EFC3-7341-8877-6E9A3EB89C89}" type="slidenum">
              <a:rPr lang="pl-PL" altLang="en-US"/>
              <a:pPr>
                <a:defRPr/>
              </a:pPr>
              <a:t>‹#›</a:t>
            </a:fld>
            <a:endParaRPr lang="pl-PL" altLang="en-US"/>
          </a:p>
        </p:txBody>
      </p:sp>
    </p:spTree>
    <p:extLst>
      <p:ext uri="{BB962C8B-B14F-4D97-AF65-F5344CB8AC3E}">
        <p14:creationId xmlns:p14="http://schemas.microsoft.com/office/powerpoint/2010/main" val="171375603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438048-A720-CC4C-B49F-FC9173497EAE}"/>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4108EB-AF24-7A4B-A4D8-AB0881FE26DB}"/>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D8CD4DF-4F43-5C4E-9461-E1C9BA8273E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6DAC6C4-43E8-1C4F-9D52-3C8B9403C61C}"/>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C7A3836-E5B9-3A45-9851-62B4D08EC973}"/>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342A6A1F-7D5D-B14B-B211-454B0D671A56}"/>
              </a:ext>
            </a:extLst>
          </p:cNvPr>
          <p:cNvSpPr>
            <a:spLocks noGrp="1" noChangeArrowheads="1"/>
          </p:cNvSpPr>
          <p:nvPr>
            <p:ph type="sldNum" idx="10"/>
          </p:nvPr>
        </p:nvSpPr>
        <p:spPr>
          <a:ln/>
        </p:spPr>
        <p:txBody>
          <a:bodyPr/>
          <a:lstStyle>
            <a:lvl1pPr>
              <a:defRPr/>
            </a:lvl1pPr>
          </a:lstStyle>
          <a:p>
            <a:pPr>
              <a:defRPr/>
            </a:pPr>
            <a:fld id="{7B9FDA08-051F-FF4A-B400-C0A6B08AD0B4}" type="slidenum">
              <a:rPr lang="pl-PL" altLang="en-US"/>
              <a:pPr>
                <a:defRPr/>
              </a:pPr>
              <a:t>‹#›</a:t>
            </a:fld>
            <a:endParaRPr lang="pl-PL" altLang="en-US"/>
          </a:p>
        </p:txBody>
      </p:sp>
    </p:spTree>
    <p:extLst>
      <p:ext uri="{BB962C8B-B14F-4D97-AF65-F5344CB8AC3E}">
        <p14:creationId xmlns:p14="http://schemas.microsoft.com/office/powerpoint/2010/main" val="400690844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DDE43B-1257-E847-8096-72E8F9E55709}"/>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129BD520-65D9-B54F-9940-65FE50C52587}"/>
              </a:ext>
            </a:extLst>
          </p:cNvPr>
          <p:cNvSpPr>
            <a:spLocks noGrp="1" noChangeArrowheads="1"/>
          </p:cNvSpPr>
          <p:nvPr>
            <p:ph type="sldNum" idx="10"/>
          </p:nvPr>
        </p:nvSpPr>
        <p:spPr>
          <a:ln/>
        </p:spPr>
        <p:txBody>
          <a:bodyPr/>
          <a:lstStyle>
            <a:lvl1pPr>
              <a:defRPr/>
            </a:lvl1pPr>
          </a:lstStyle>
          <a:p>
            <a:pPr>
              <a:defRPr/>
            </a:pPr>
            <a:fld id="{91E527B6-BFB0-8549-B606-8873F2AB6BB3}" type="slidenum">
              <a:rPr lang="pl-PL" altLang="en-US"/>
              <a:pPr>
                <a:defRPr/>
              </a:pPr>
              <a:t>‹#›</a:t>
            </a:fld>
            <a:endParaRPr lang="pl-PL" altLang="en-US"/>
          </a:p>
        </p:txBody>
      </p:sp>
    </p:spTree>
    <p:extLst>
      <p:ext uri="{BB962C8B-B14F-4D97-AF65-F5344CB8AC3E}">
        <p14:creationId xmlns:p14="http://schemas.microsoft.com/office/powerpoint/2010/main" val="265129078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EAF1888-AA24-104C-ACAB-74F21C09A228}"/>
              </a:ext>
            </a:extLst>
          </p:cNvPr>
          <p:cNvSpPr>
            <a:spLocks noGrp="1" noChangeArrowheads="1"/>
          </p:cNvSpPr>
          <p:nvPr>
            <p:ph type="sldNum" idx="10"/>
          </p:nvPr>
        </p:nvSpPr>
        <p:spPr>
          <a:ln/>
        </p:spPr>
        <p:txBody>
          <a:bodyPr/>
          <a:lstStyle>
            <a:lvl1pPr>
              <a:defRPr/>
            </a:lvl1pPr>
          </a:lstStyle>
          <a:p>
            <a:pPr>
              <a:defRPr/>
            </a:pPr>
            <a:fld id="{0C8B61A5-1C1C-4242-9B5E-03307F07EAEF}" type="slidenum">
              <a:rPr lang="pl-PL" altLang="en-US"/>
              <a:pPr>
                <a:defRPr/>
              </a:pPr>
              <a:t>‹#›</a:t>
            </a:fld>
            <a:endParaRPr lang="pl-PL" altLang="en-US"/>
          </a:p>
        </p:txBody>
      </p:sp>
    </p:spTree>
    <p:extLst>
      <p:ext uri="{BB962C8B-B14F-4D97-AF65-F5344CB8AC3E}">
        <p14:creationId xmlns:p14="http://schemas.microsoft.com/office/powerpoint/2010/main" val="5053612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F1C594-90A0-4340-BC55-FD23C5A8CC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00FE0C-1D42-3441-9FB4-FEB2EBEDD257}"/>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EAF050A-3B1F-8A49-B065-D9818DC33F93}"/>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569B3E2E-D5AC-CF49-A38D-33242897D691}"/>
              </a:ext>
            </a:extLst>
          </p:cNvPr>
          <p:cNvSpPr>
            <a:spLocks noGrp="1" noChangeArrowheads="1"/>
          </p:cNvSpPr>
          <p:nvPr>
            <p:ph type="sldNum" idx="10"/>
          </p:nvPr>
        </p:nvSpPr>
        <p:spPr>
          <a:ln/>
        </p:spPr>
        <p:txBody>
          <a:bodyPr/>
          <a:lstStyle>
            <a:lvl1pPr>
              <a:defRPr/>
            </a:lvl1pPr>
          </a:lstStyle>
          <a:p>
            <a:pPr>
              <a:defRPr/>
            </a:pPr>
            <a:fld id="{4DB592DE-2C30-FD4F-AB2F-704A83DC3AC5}" type="slidenum">
              <a:rPr lang="pl-PL" altLang="en-US"/>
              <a:pPr>
                <a:defRPr/>
              </a:pPr>
              <a:t>‹#›</a:t>
            </a:fld>
            <a:endParaRPr lang="pl-PL" altLang="en-US"/>
          </a:p>
        </p:txBody>
      </p:sp>
    </p:spTree>
    <p:extLst>
      <p:ext uri="{BB962C8B-B14F-4D97-AF65-F5344CB8AC3E}">
        <p14:creationId xmlns:p14="http://schemas.microsoft.com/office/powerpoint/2010/main" val="40022803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3388DC-8B1C-AE43-A037-A750BE54F3D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F1B1BA5-4AAA-2047-BF75-19246FD52AFA}"/>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EC11142-640C-7A4D-9444-BB2F8B02B63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3293C24B-0F49-C44F-BAC9-2A75F3338E3D}"/>
              </a:ext>
            </a:extLst>
          </p:cNvPr>
          <p:cNvSpPr>
            <a:spLocks noGrp="1" noChangeArrowheads="1"/>
          </p:cNvSpPr>
          <p:nvPr>
            <p:ph type="sldNum" idx="10"/>
          </p:nvPr>
        </p:nvSpPr>
        <p:spPr>
          <a:ln/>
        </p:spPr>
        <p:txBody>
          <a:bodyPr/>
          <a:lstStyle>
            <a:lvl1pPr>
              <a:defRPr/>
            </a:lvl1pPr>
          </a:lstStyle>
          <a:p>
            <a:pPr>
              <a:defRPr/>
            </a:pPr>
            <a:fld id="{169A7DAD-C94E-EE4C-B061-1297E888299A}" type="slidenum">
              <a:rPr lang="pl-PL" altLang="en-US"/>
              <a:pPr>
                <a:defRPr/>
              </a:pPr>
              <a:t>‹#›</a:t>
            </a:fld>
            <a:endParaRPr lang="pl-PL" altLang="en-US"/>
          </a:p>
        </p:txBody>
      </p:sp>
    </p:spTree>
    <p:extLst>
      <p:ext uri="{BB962C8B-B14F-4D97-AF65-F5344CB8AC3E}">
        <p14:creationId xmlns:p14="http://schemas.microsoft.com/office/powerpoint/2010/main" val="24141930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1DBC21-71BD-D64D-AA3C-212EE6148BBC}"/>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1C6139F-1075-B64D-8AFD-B57DDAC756E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B138215-04CB-E64D-BF35-B6683BFEB3B5}"/>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FEED1F77-819B-8C4C-A790-B594C74189CD}"/>
              </a:ext>
            </a:extLst>
          </p:cNvPr>
          <p:cNvSpPr>
            <a:spLocks noGrp="1" noChangeArrowheads="1"/>
          </p:cNvSpPr>
          <p:nvPr>
            <p:ph type="sldNum" idx="10"/>
          </p:nvPr>
        </p:nvSpPr>
        <p:spPr>
          <a:ln/>
        </p:spPr>
        <p:txBody>
          <a:bodyPr/>
          <a:lstStyle>
            <a:lvl1pPr>
              <a:defRPr/>
            </a:lvl1pPr>
          </a:lstStyle>
          <a:p>
            <a:pPr>
              <a:defRPr/>
            </a:pPr>
            <a:fld id="{697C6A69-B1AE-A34D-A72F-FFFCAA6DEAE9}" type="slidenum">
              <a:rPr lang="pl-PL" altLang="en-US"/>
              <a:pPr>
                <a:defRPr/>
              </a:pPr>
              <a:t>‹#›</a:t>
            </a:fld>
            <a:endParaRPr lang="pl-PL" altLang="en-US"/>
          </a:p>
        </p:txBody>
      </p:sp>
    </p:spTree>
    <p:extLst>
      <p:ext uri="{BB962C8B-B14F-4D97-AF65-F5344CB8AC3E}">
        <p14:creationId xmlns:p14="http://schemas.microsoft.com/office/powerpoint/2010/main" val="86585720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EEF17-27AE-9149-97AD-74ADD6440A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FEF0AD6-44B2-3E4D-8CE8-2D446D8E8C7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B01BB81-E465-CB48-B9BC-86CE2FFFD234}"/>
              </a:ext>
            </a:extLst>
          </p:cNvPr>
          <p:cNvSpPr>
            <a:spLocks noGrp="1" noChangeArrowheads="1"/>
          </p:cNvSpPr>
          <p:nvPr>
            <p:ph type="sldNum" idx="10"/>
          </p:nvPr>
        </p:nvSpPr>
        <p:spPr>
          <a:ln/>
        </p:spPr>
        <p:txBody>
          <a:bodyPr/>
          <a:lstStyle>
            <a:lvl1pPr>
              <a:defRPr/>
            </a:lvl1pPr>
          </a:lstStyle>
          <a:p>
            <a:pPr>
              <a:defRPr/>
            </a:pPr>
            <a:fld id="{62D5944C-B226-4B47-BD89-D5B748561362}" type="slidenum">
              <a:rPr lang="pl-PL" altLang="en-US"/>
              <a:pPr>
                <a:defRPr/>
              </a:pPr>
              <a:t>‹#›</a:t>
            </a:fld>
            <a:endParaRPr lang="pl-PL" altLang="en-US"/>
          </a:p>
        </p:txBody>
      </p:sp>
    </p:spTree>
    <p:extLst>
      <p:ext uri="{BB962C8B-B14F-4D97-AF65-F5344CB8AC3E}">
        <p14:creationId xmlns:p14="http://schemas.microsoft.com/office/powerpoint/2010/main" val="4557652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8B22169-B2A7-8C4B-92E0-55A7C13C9B2B}"/>
              </a:ext>
            </a:extLst>
          </p:cNvPr>
          <p:cNvSpPr>
            <a:spLocks noGrp="1"/>
          </p:cNvSpPr>
          <p:nvPr>
            <p:ph type="title" orient="vert"/>
          </p:nvPr>
        </p:nvSpPr>
        <p:spPr>
          <a:xfrm>
            <a:off x="17678400" y="547688"/>
            <a:ext cx="5484813" cy="119729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BD27EAC-D046-084E-812B-B8BF0048A327}"/>
              </a:ext>
            </a:extLst>
          </p:cNvPr>
          <p:cNvSpPr>
            <a:spLocks noGrp="1"/>
          </p:cNvSpPr>
          <p:nvPr>
            <p:ph type="body" orient="vert" idx="1"/>
          </p:nvPr>
        </p:nvSpPr>
        <p:spPr>
          <a:xfrm>
            <a:off x="1219200" y="547688"/>
            <a:ext cx="16306800" cy="11972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9754DB9-36A3-7B4E-9E0E-83660819D2C3}"/>
              </a:ext>
            </a:extLst>
          </p:cNvPr>
          <p:cNvSpPr>
            <a:spLocks noGrp="1" noChangeArrowheads="1"/>
          </p:cNvSpPr>
          <p:nvPr>
            <p:ph type="sldNum" idx="10"/>
          </p:nvPr>
        </p:nvSpPr>
        <p:spPr>
          <a:ln/>
        </p:spPr>
        <p:txBody>
          <a:bodyPr/>
          <a:lstStyle>
            <a:lvl1pPr>
              <a:defRPr/>
            </a:lvl1pPr>
          </a:lstStyle>
          <a:p>
            <a:pPr>
              <a:defRPr/>
            </a:pPr>
            <a:fld id="{FF903644-E14F-B040-A1FB-4638AAB6CB74}" type="slidenum">
              <a:rPr lang="pl-PL" altLang="en-US"/>
              <a:pPr>
                <a:defRPr/>
              </a:pPr>
              <a:t>‹#›</a:t>
            </a:fld>
            <a:endParaRPr lang="pl-PL" altLang="en-US"/>
          </a:p>
        </p:txBody>
      </p:sp>
    </p:spTree>
    <p:extLst>
      <p:ext uri="{BB962C8B-B14F-4D97-AF65-F5344CB8AC3E}">
        <p14:creationId xmlns:p14="http://schemas.microsoft.com/office/powerpoint/2010/main" val="251827594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B5B63B-BAF1-1E41-A3B2-E26D1131BF52}"/>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E7035AD-6C3A-B644-8AB1-A61D8B01D249}"/>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DB4FE108-044A-F448-8C0D-33EA3EA28AE9}"/>
              </a:ext>
            </a:extLst>
          </p:cNvPr>
          <p:cNvSpPr>
            <a:spLocks noGrp="1" noChangeArrowheads="1"/>
          </p:cNvSpPr>
          <p:nvPr>
            <p:ph type="sldNum" idx="10"/>
          </p:nvPr>
        </p:nvSpPr>
        <p:spPr>
          <a:ln/>
        </p:spPr>
        <p:txBody>
          <a:bodyPr/>
          <a:lstStyle>
            <a:lvl1pPr>
              <a:defRPr/>
            </a:lvl1pPr>
          </a:lstStyle>
          <a:p>
            <a:pPr>
              <a:defRPr/>
            </a:pPr>
            <a:fld id="{F04C3CD2-761B-F44C-A462-5C85059FC996}" type="slidenum">
              <a:rPr lang="pl-PL" altLang="en-US"/>
              <a:pPr>
                <a:defRPr/>
              </a:pPr>
              <a:t>‹#›</a:t>
            </a:fld>
            <a:endParaRPr lang="pl-PL" altLang="en-US"/>
          </a:p>
        </p:txBody>
      </p:sp>
    </p:spTree>
    <p:extLst>
      <p:ext uri="{BB962C8B-B14F-4D97-AF65-F5344CB8AC3E}">
        <p14:creationId xmlns:p14="http://schemas.microsoft.com/office/powerpoint/2010/main" val="80164029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07988-974D-E047-9047-2759BE0ED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579D5A-B3CB-3347-B55C-AD80E38E07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72A19203-9B54-D842-9D3A-6F2BA48DACCA}"/>
              </a:ext>
            </a:extLst>
          </p:cNvPr>
          <p:cNvSpPr>
            <a:spLocks noGrp="1" noChangeArrowheads="1"/>
          </p:cNvSpPr>
          <p:nvPr>
            <p:ph type="sldNum" idx="10"/>
          </p:nvPr>
        </p:nvSpPr>
        <p:spPr>
          <a:ln/>
        </p:spPr>
        <p:txBody>
          <a:bodyPr/>
          <a:lstStyle>
            <a:lvl1pPr>
              <a:defRPr/>
            </a:lvl1pPr>
          </a:lstStyle>
          <a:p>
            <a:pPr>
              <a:defRPr/>
            </a:pPr>
            <a:fld id="{7CFED2A3-B85D-2444-82F2-68EEA66F9C07}" type="slidenum">
              <a:rPr lang="pl-PL" altLang="en-US"/>
              <a:pPr>
                <a:defRPr/>
              </a:pPr>
              <a:t>‹#›</a:t>
            </a:fld>
            <a:endParaRPr lang="pl-PL" altLang="en-US"/>
          </a:p>
        </p:txBody>
      </p:sp>
    </p:spTree>
    <p:extLst>
      <p:ext uri="{BB962C8B-B14F-4D97-AF65-F5344CB8AC3E}">
        <p14:creationId xmlns:p14="http://schemas.microsoft.com/office/powerpoint/2010/main" val="40916294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279804-9009-FB47-AD52-B311E1F9783C}"/>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E3DCC19-FA84-0249-9D24-0D8F75696C90}"/>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27EC58C6-A9EC-9747-96C9-14269939EB95}"/>
              </a:ext>
            </a:extLst>
          </p:cNvPr>
          <p:cNvSpPr>
            <a:spLocks noGrp="1" noChangeArrowheads="1"/>
          </p:cNvSpPr>
          <p:nvPr>
            <p:ph type="sldNum" idx="10"/>
          </p:nvPr>
        </p:nvSpPr>
        <p:spPr>
          <a:ln/>
        </p:spPr>
        <p:txBody>
          <a:bodyPr/>
          <a:lstStyle>
            <a:lvl1pPr>
              <a:defRPr/>
            </a:lvl1pPr>
          </a:lstStyle>
          <a:p>
            <a:pPr>
              <a:defRPr/>
            </a:pPr>
            <a:fld id="{9F16FC3E-79A6-4340-A896-377CBA725F48}" type="slidenum">
              <a:rPr lang="pl-PL" altLang="en-US"/>
              <a:pPr>
                <a:defRPr/>
              </a:pPr>
              <a:t>‹#›</a:t>
            </a:fld>
            <a:endParaRPr lang="pl-PL" altLang="en-US"/>
          </a:p>
        </p:txBody>
      </p:sp>
    </p:spTree>
    <p:extLst>
      <p:ext uri="{BB962C8B-B14F-4D97-AF65-F5344CB8AC3E}">
        <p14:creationId xmlns:p14="http://schemas.microsoft.com/office/powerpoint/2010/main" val="35882874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51A20A-84C5-AC42-810B-003ACD7C8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F5541D-C0BD-7842-9FAC-9DF093763E24}"/>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F6047AA-3467-4A4E-89F1-2954F263399A}"/>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FB4662F9-E87E-ED41-945A-8CCDF0FB5D63}"/>
              </a:ext>
            </a:extLst>
          </p:cNvPr>
          <p:cNvSpPr>
            <a:spLocks noGrp="1" noChangeArrowheads="1"/>
          </p:cNvSpPr>
          <p:nvPr>
            <p:ph type="sldNum" idx="10"/>
          </p:nvPr>
        </p:nvSpPr>
        <p:spPr>
          <a:ln/>
        </p:spPr>
        <p:txBody>
          <a:bodyPr/>
          <a:lstStyle>
            <a:lvl1pPr>
              <a:defRPr/>
            </a:lvl1pPr>
          </a:lstStyle>
          <a:p>
            <a:pPr>
              <a:defRPr/>
            </a:pPr>
            <a:fld id="{AAB4A305-C589-4C46-AA83-12A8C893BDF6}" type="slidenum">
              <a:rPr lang="pl-PL" altLang="en-US"/>
              <a:pPr>
                <a:defRPr/>
              </a:pPr>
              <a:t>‹#›</a:t>
            </a:fld>
            <a:endParaRPr lang="pl-PL" altLang="en-US"/>
          </a:p>
        </p:txBody>
      </p:sp>
    </p:spTree>
    <p:extLst>
      <p:ext uri="{BB962C8B-B14F-4D97-AF65-F5344CB8AC3E}">
        <p14:creationId xmlns:p14="http://schemas.microsoft.com/office/powerpoint/2010/main" val="388932067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AD8926-7B98-6541-9D61-89D9B63B004B}"/>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63D3A18-8BDF-AB47-B529-F97CFECE3FE6}"/>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43A3115-843B-514D-93E3-28E285E76E1E}"/>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A6A55D5-3DDC-D542-A864-1BBC9B7D923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C1DF511-D2DE-5643-AB1B-41E55ED33981}"/>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D29B4DC0-8007-4741-9CFB-59A247EB9D8A}"/>
              </a:ext>
            </a:extLst>
          </p:cNvPr>
          <p:cNvSpPr>
            <a:spLocks noGrp="1" noChangeArrowheads="1"/>
          </p:cNvSpPr>
          <p:nvPr>
            <p:ph type="sldNum" idx="10"/>
          </p:nvPr>
        </p:nvSpPr>
        <p:spPr>
          <a:ln/>
        </p:spPr>
        <p:txBody>
          <a:bodyPr/>
          <a:lstStyle>
            <a:lvl1pPr>
              <a:defRPr/>
            </a:lvl1pPr>
          </a:lstStyle>
          <a:p>
            <a:pPr>
              <a:defRPr/>
            </a:pPr>
            <a:fld id="{1C945712-F40E-D14D-B413-224920762F5E}" type="slidenum">
              <a:rPr lang="pl-PL" altLang="en-US"/>
              <a:pPr>
                <a:defRPr/>
              </a:pPr>
              <a:t>‹#›</a:t>
            </a:fld>
            <a:endParaRPr lang="pl-PL" altLang="en-US"/>
          </a:p>
        </p:txBody>
      </p:sp>
    </p:spTree>
    <p:extLst>
      <p:ext uri="{BB962C8B-B14F-4D97-AF65-F5344CB8AC3E}">
        <p14:creationId xmlns:p14="http://schemas.microsoft.com/office/powerpoint/2010/main" val="175969559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8311CC-026E-CF48-830C-368AF38754B7}"/>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D394805A-1B06-2941-8342-E3957E8AEAB1}"/>
              </a:ext>
            </a:extLst>
          </p:cNvPr>
          <p:cNvSpPr>
            <a:spLocks noGrp="1" noChangeArrowheads="1"/>
          </p:cNvSpPr>
          <p:nvPr>
            <p:ph type="sldNum" idx="10"/>
          </p:nvPr>
        </p:nvSpPr>
        <p:spPr>
          <a:ln/>
        </p:spPr>
        <p:txBody>
          <a:bodyPr/>
          <a:lstStyle>
            <a:lvl1pPr>
              <a:defRPr/>
            </a:lvl1pPr>
          </a:lstStyle>
          <a:p>
            <a:pPr>
              <a:defRPr/>
            </a:pPr>
            <a:fld id="{E91905AF-572B-4442-938E-4E8CD740A174}" type="slidenum">
              <a:rPr lang="pl-PL" altLang="en-US"/>
              <a:pPr>
                <a:defRPr/>
              </a:pPr>
              <a:t>‹#›</a:t>
            </a:fld>
            <a:endParaRPr lang="pl-PL" altLang="en-US"/>
          </a:p>
        </p:txBody>
      </p:sp>
    </p:spTree>
    <p:extLst>
      <p:ext uri="{BB962C8B-B14F-4D97-AF65-F5344CB8AC3E}">
        <p14:creationId xmlns:p14="http://schemas.microsoft.com/office/powerpoint/2010/main" val="2676110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D61DDD-3C57-7942-B07F-28DA4E2C7E2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E3A7286-6BE6-F340-897B-31EF2859DD3F}"/>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4C02F753-32C9-474D-B325-8B470F1F931C}"/>
              </a:ext>
            </a:extLst>
          </p:cNvPr>
          <p:cNvSpPr>
            <a:spLocks noGrp="1" noChangeArrowheads="1"/>
          </p:cNvSpPr>
          <p:nvPr>
            <p:ph type="sldNum" idx="10"/>
          </p:nvPr>
        </p:nvSpPr>
        <p:spPr>
          <a:ln/>
        </p:spPr>
        <p:txBody>
          <a:bodyPr/>
          <a:lstStyle>
            <a:lvl1pPr>
              <a:defRPr/>
            </a:lvl1pPr>
          </a:lstStyle>
          <a:p>
            <a:pPr>
              <a:defRPr/>
            </a:pPr>
            <a:fld id="{0FE3C864-2EAC-8041-8551-BBB570E135F2}" type="slidenum">
              <a:rPr lang="pl-PL" altLang="en-US"/>
              <a:pPr>
                <a:defRPr/>
              </a:pPr>
              <a:t>‹#›</a:t>
            </a:fld>
            <a:endParaRPr lang="pl-PL" altLang="en-US"/>
          </a:p>
        </p:txBody>
      </p:sp>
    </p:spTree>
    <p:extLst>
      <p:ext uri="{BB962C8B-B14F-4D97-AF65-F5344CB8AC3E}">
        <p14:creationId xmlns:p14="http://schemas.microsoft.com/office/powerpoint/2010/main" val="2457540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49214-5343-1B46-91FA-57073965E108}"/>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D6ABF4D-C53D-9D4C-9BE7-F6F4A46DE2DA}"/>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E906A31-10C1-F341-BAA1-F6DFBB0E1A6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2225E16-5D1F-0842-9377-8FCA108E854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62E51E18-6206-2A4B-9E5F-0A522F4F0E29}"/>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43285345-8485-D341-A41A-D771AD5407E3}"/>
              </a:ext>
            </a:extLst>
          </p:cNvPr>
          <p:cNvSpPr>
            <a:spLocks noGrp="1" noChangeArrowheads="1"/>
          </p:cNvSpPr>
          <p:nvPr>
            <p:ph type="sldNum" idx="10"/>
          </p:nvPr>
        </p:nvSpPr>
        <p:spPr>
          <a:ln/>
        </p:spPr>
        <p:txBody>
          <a:bodyPr/>
          <a:lstStyle>
            <a:lvl1pPr>
              <a:defRPr/>
            </a:lvl1pPr>
          </a:lstStyle>
          <a:p>
            <a:pPr>
              <a:defRPr/>
            </a:pPr>
            <a:fld id="{5A939DAF-6148-4744-A903-5D218195A46E}" type="slidenum">
              <a:rPr lang="pl-PL" altLang="en-US"/>
              <a:pPr>
                <a:defRPr/>
              </a:pPr>
              <a:t>‹#›</a:t>
            </a:fld>
            <a:endParaRPr lang="pl-PL" altLang="en-US"/>
          </a:p>
        </p:txBody>
      </p:sp>
    </p:spTree>
    <p:extLst>
      <p:ext uri="{BB962C8B-B14F-4D97-AF65-F5344CB8AC3E}">
        <p14:creationId xmlns:p14="http://schemas.microsoft.com/office/powerpoint/2010/main" val="254971739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1022EAF1-2B71-AE48-9FE5-D29F1F950149}"/>
              </a:ext>
            </a:extLst>
          </p:cNvPr>
          <p:cNvSpPr>
            <a:spLocks noGrp="1" noChangeArrowheads="1"/>
          </p:cNvSpPr>
          <p:nvPr>
            <p:ph type="sldNum" idx="10"/>
          </p:nvPr>
        </p:nvSpPr>
        <p:spPr>
          <a:ln/>
        </p:spPr>
        <p:txBody>
          <a:bodyPr/>
          <a:lstStyle>
            <a:lvl1pPr>
              <a:defRPr/>
            </a:lvl1pPr>
          </a:lstStyle>
          <a:p>
            <a:pPr>
              <a:defRPr/>
            </a:pPr>
            <a:fld id="{1FC5A4EE-D287-944D-BE33-CEAF3F6F471C}" type="slidenum">
              <a:rPr lang="pl-PL" altLang="en-US"/>
              <a:pPr>
                <a:defRPr/>
              </a:pPr>
              <a:t>‹#›</a:t>
            </a:fld>
            <a:endParaRPr lang="pl-PL" altLang="en-US"/>
          </a:p>
        </p:txBody>
      </p:sp>
    </p:spTree>
    <p:extLst>
      <p:ext uri="{BB962C8B-B14F-4D97-AF65-F5344CB8AC3E}">
        <p14:creationId xmlns:p14="http://schemas.microsoft.com/office/powerpoint/2010/main" val="139059888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4C2C3-FF6E-EB4F-9669-6428325B047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C6AC8A6-3EC7-C24A-A292-A66B109DA9D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B0158B7-DB37-3045-AF01-271B169A3D7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31DDDA0C-FD68-D14C-BCC0-491C8D7DE88C}"/>
              </a:ext>
            </a:extLst>
          </p:cNvPr>
          <p:cNvSpPr>
            <a:spLocks noGrp="1" noChangeArrowheads="1"/>
          </p:cNvSpPr>
          <p:nvPr>
            <p:ph type="sldNum" idx="10"/>
          </p:nvPr>
        </p:nvSpPr>
        <p:spPr>
          <a:ln/>
        </p:spPr>
        <p:txBody>
          <a:bodyPr/>
          <a:lstStyle>
            <a:lvl1pPr>
              <a:defRPr/>
            </a:lvl1pPr>
          </a:lstStyle>
          <a:p>
            <a:pPr>
              <a:defRPr/>
            </a:pPr>
            <a:fld id="{DAB13E56-6217-0D41-B72D-84BCC3527147}" type="slidenum">
              <a:rPr lang="pl-PL" altLang="en-US"/>
              <a:pPr>
                <a:defRPr/>
              </a:pPr>
              <a:t>‹#›</a:t>
            </a:fld>
            <a:endParaRPr lang="pl-PL" altLang="en-US"/>
          </a:p>
        </p:txBody>
      </p:sp>
    </p:spTree>
    <p:extLst>
      <p:ext uri="{BB962C8B-B14F-4D97-AF65-F5344CB8AC3E}">
        <p14:creationId xmlns:p14="http://schemas.microsoft.com/office/powerpoint/2010/main" val="40398193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B5A527-F194-754F-A4BB-38DF0A5201F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36A0350-EB27-D443-A25E-5140DB5EE34B}"/>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15D467C-3572-FB4B-BCE6-6D50D7F9804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9D527C47-6678-FE43-B714-B9B77236AD89}"/>
              </a:ext>
            </a:extLst>
          </p:cNvPr>
          <p:cNvSpPr>
            <a:spLocks noGrp="1" noChangeArrowheads="1"/>
          </p:cNvSpPr>
          <p:nvPr>
            <p:ph type="sldNum" idx="10"/>
          </p:nvPr>
        </p:nvSpPr>
        <p:spPr>
          <a:ln/>
        </p:spPr>
        <p:txBody>
          <a:bodyPr/>
          <a:lstStyle>
            <a:lvl1pPr>
              <a:defRPr/>
            </a:lvl1pPr>
          </a:lstStyle>
          <a:p>
            <a:pPr>
              <a:defRPr/>
            </a:pPr>
            <a:fld id="{8793EAE4-CD5D-EE48-A0E6-19AA49350799}" type="slidenum">
              <a:rPr lang="pl-PL" altLang="en-US"/>
              <a:pPr>
                <a:defRPr/>
              </a:pPr>
              <a:t>‹#›</a:t>
            </a:fld>
            <a:endParaRPr lang="pl-PL" altLang="en-US"/>
          </a:p>
        </p:txBody>
      </p:sp>
    </p:spTree>
    <p:extLst>
      <p:ext uri="{BB962C8B-B14F-4D97-AF65-F5344CB8AC3E}">
        <p14:creationId xmlns:p14="http://schemas.microsoft.com/office/powerpoint/2010/main" val="357657517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E13A2-A0FC-044E-B7D2-05E32DE848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B709196-4949-F449-9D1B-1AEA436CE82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A057F854-DFF7-B247-B030-85C9807CE441}"/>
              </a:ext>
            </a:extLst>
          </p:cNvPr>
          <p:cNvSpPr>
            <a:spLocks noGrp="1" noChangeArrowheads="1"/>
          </p:cNvSpPr>
          <p:nvPr>
            <p:ph type="sldNum" idx="10"/>
          </p:nvPr>
        </p:nvSpPr>
        <p:spPr>
          <a:ln/>
        </p:spPr>
        <p:txBody>
          <a:bodyPr/>
          <a:lstStyle>
            <a:lvl1pPr>
              <a:defRPr/>
            </a:lvl1pPr>
          </a:lstStyle>
          <a:p>
            <a:pPr>
              <a:defRPr/>
            </a:pPr>
            <a:fld id="{6B878226-2160-A947-A5CD-A29A60342EBF}" type="slidenum">
              <a:rPr lang="pl-PL" altLang="en-US"/>
              <a:pPr>
                <a:defRPr/>
              </a:pPr>
              <a:t>‹#›</a:t>
            </a:fld>
            <a:endParaRPr lang="pl-PL" altLang="en-US"/>
          </a:p>
        </p:txBody>
      </p:sp>
    </p:spTree>
    <p:extLst>
      <p:ext uri="{BB962C8B-B14F-4D97-AF65-F5344CB8AC3E}">
        <p14:creationId xmlns:p14="http://schemas.microsoft.com/office/powerpoint/2010/main" val="37582634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36A4A9D-F2B6-A245-92B4-7D752CBBEC54}"/>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3C7F22B-C139-7E42-BDF0-EE509B28AF3A}"/>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4DAC42FF-C899-0A4C-850F-76CCA4F5B48B}"/>
              </a:ext>
            </a:extLst>
          </p:cNvPr>
          <p:cNvSpPr>
            <a:spLocks noGrp="1" noChangeArrowheads="1"/>
          </p:cNvSpPr>
          <p:nvPr>
            <p:ph type="sldNum" idx="10"/>
          </p:nvPr>
        </p:nvSpPr>
        <p:spPr>
          <a:ln/>
        </p:spPr>
        <p:txBody>
          <a:bodyPr/>
          <a:lstStyle>
            <a:lvl1pPr>
              <a:defRPr/>
            </a:lvl1pPr>
          </a:lstStyle>
          <a:p>
            <a:pPr>
              <a:defRPr/>
            </a:pPr>
            <a:fld id="{A922F996-F712-9A41-931B-921A1D3AC664}" type="slidenum">
              <a:rPr lang="pl-PL" altLang="en-US"/>
              <a:pPr>
                <a:defRPr/>
              </a:pPr>
              <a:t>‹#›</a:t>
            </a:fld>
            <a:endParaRPr lang="pl-PL" altLang="en-US"/>
          </a:p>
        </p:txBody>
      </p:sp>
    </p:spTree>
    <p:extLst>
      <p:ext uri="{BB962C8B-B14F-4D97-AF65-F5344CB8AC3E}">
        <p14:creationId xmlns:p14="http://schemas.microsoft.com/office/powerpoint/2010/main" val="35696096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E6487D-9255-A643-99B0-F8A28F16FF2D}"/>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8572CE9-51B6-1E45-B2E6-3872FEE249B7}"/>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6C830E32-FD26-0147-B60C-3489DA0547C7}"/>
              </a:ext>
            </a:extLst>
          </p:cNvPr>
          <p:cNvSpPr>
            <a:spLocks noGrp="1" noChangeArrowheads="1"/>
          </p:cNvSpPr>
          <p:nvPr>
            <p:ph type="sldNum" idx="10"/>
          </p:nvPr>
        </p:nvSpPr>
        <p:spPr>
          <a:ln/>
        </p:spPr>
        <p:txBody>
          <a:bodyPr/>
          <a:lstStyle>
            <a:lvl1pPr>
              <a:defRPr/>
            </a:lvl1pPr>
          </a:lstStyle>
          <a:p>
            <a:pPr>
              <a:defRPr/>
            </a:pPr>
            <a:fld id="{2D1F3876-9407-0946-86DE-3EC23A7FC073}" type="slidenum">
              <a:rPr lang="pl-PL" altLang="en-US"/>
              <a:pPr>
                <a:defRPr/>
              </a:pPr>
              <a:t>‹#›</a:t>
            </a:fld>
            <a:endParaRPr lang="pl-PL" altLang="en-US"/>
          </a:p>
        </p:txBody>
      </p:sp>
    </p:spTree>
    <p:extLst>
      <p:ext uri="{BB962C8B-B14F-4D97-AF65-F5344CB8AC3E}">
        <p14:creationId xmlns:p14="http://schemas.microsoft.com/office/powerpoint/2010/main" val="9098560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EFAE6-CA1E-1040-A997-95CFB0E806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2EF755-5B8B-F247-BDAB-203B56B368E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4D441A2F-7667-6840-94F0-5E0B294F25D1}"/>
              </a:ext>
            </a:extLst>
          </p:cNvPr>
          <p:cNvSpPr>
            <a:spLocks noGrp="1" noChangeArrowheads="1"/>
          </p:cNvSpPr>
          <p:nvPr>
            <p:ph type="sldNum" idx="10"/>
          </p:nvPr>
        </p:nvSpPr>
        <p:spPr>
          <a:ln/>
        </p:spPr>
        <p:txBody>
          <a:bodyPr/>
          <a:lstStyle>
            <a:lvl1pPr>
              <a:defRPr/>
            </a:lvl1pPr>
          </a:lstStyle>
          <a:p>
            <a:pPr>
              <a:defRPr/>
            </a:pPr>
            <a:fld id="{41E5CBA7-4712-0B48-9363-CB4616A830DE}" type="slidenum">
              <a:rPr lang="pl-PL" altLang="en-US"/>
              <a:pPr>
                <a:defRPr/>
              </a:pPr>
              <a:t>‹#›</a:t>
            </a:fld>
            <a:endParaRPr lang="pl-PL" altLang="en-US"/>
          </a:p>
        </p:txBody>
      </p:sp>
    </p:spTree>
    <p:extLst>
      <p:ext uri="{BB962C8B-B14F-4D97-AF65-F5344CB8AC3E}">
        <p14:creationId xmlns:p14="http://schemas.microsoft.com/office/powerpoint/2010/main" val="185230464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D96E4-2DC3-204A-B25A-FAE4675A5971}"/>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0D49F1-617E-304D-8C23-2F2B683947DB}"/>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D185DDE2-F664-8C4E-98B6-14748397BD37}"/>
              </a:ext>
            </a:extLst>
          </p:cNvPr>
          <p:cNvSpPr>
            <a:spLocks noGrp="1" noChangeArrowheads="1"/>
          </p:cNvSpPr>
          <p:nvPr>
            <p:ph type="sldNum" idx="10"/>
          </p:nvPr>
        </p:nvSpPr>
        <p:spPr>
          <a:ln/>
        </p:spPr>
        <p:txBody>
          <a:bodyPr/>
          <a:lstStyle>
            <a:lvl1pPr>
              <a:defRPr/>
            </a:lvl1pPr>
          </a:lstStyle>
          <a:p>
            <a:pPr>
              <a:defRPr/>
            </a:pPr>
            <a:fld id="{C30DB572-0424-894B-BA6A-CCCF8D13D30A}" type="slidenum">
              <a:rPr lang="pl-PL" altLang="en-US"/>
              <a:pPr>
                <a:defRPr/>
              </a:pPr>
              <a:t>‹#›</a:t>
            </a:fld>
            <a:endParaRPr lang="pl-PL" altLang="en-US"/>
          </a:p>
        </p:txBody>
      </p:sp>
    </p:spTree>
    <p:extLst>
      <p:ext uri="{BB962C8B-B14F-4D97-AF65-F5344CB8AC3E}">
        <p14:creationId xmlns:p14="http://schemas.microsoft.com/office/powerpoint/2010/main" val="10231242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F38A2A-F9CD-D540-9192-910DEC94D6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7176EAA-1CA6-F14D-A741-2919C741052E}"/>
              </a:ext>
            </a:extLst>
          </p:cNvPr>
          <p:cNvSpPr>
            <a:spLocks noGrp="1"/>
          </p:cNvSpPr>
          <p:nvPr>
            <p:ph sz="half" idx="1"/>
          </p:nvPr>
        </p:nvSpPr>
        <p:spPr>
          <a:xfrm>
            <a:off x="36576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027932A-60C6-A640-9923-CEDE0C9B4460}"/>
              </a:ext>
            </a:extLst>
          </p:cNvPr>
          <p:cNvSpPr>
            <a:spLocks noGrp="1"/>
          </p:cNvSpPr>
          <p:nvPr>
            <p:ph sz="half" idx="2"/>
          </p:nvPr>
        </p:nvSpPr>
        <p:spPr>
          <a:xfrm>
            <a:off x="12268200" y="7772400"/>
            <a:ext cx="8458200" cy="59420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51F8409D-7F68-0D4C-AEA8-E36362771B32}"/>
              </a:ext>
            </a:extLst>
          </p:cNvPr>
          <p:cNvSpPr>
            <a:spLocks noGrp="1" noChangeArrowheads="1"/>
          </p:cNvSpPr>
          <p:nvPr>
            <p:ph type="sldNum" idx="10"/>
          </p:nvPr>
        </p:nvSpPr>
        <p:spPr>
          <a:ln/>
        </p:spPr>
        <p:txBody>
          <a:bodyPr/>
          <a:lstStyle>
            <a:lvl1pPr>
              <a:defRPr/>
            </a:lvl1pPr>
          </a:lstStyle>
          <a:p>
            <a:pPr>
              <a:defRPr/>
            </a:pPr>
            <a:fld id="{D8AA73C7-42C1-F548-973D-C5161265CC3C}" type="slidenum">
              <a:rPr lang="pl-PL" altLang="en-US"/>
              <a:pPr>
                <a:defRPr/>
              </a:pPr>
              <a:t>‹#›</a:t>
            </a:fld>
            <a:endParaRPr lang="pl-PL" altLang="en-US"/>
          </a:p>
        </p:txBody>
      </p:sp>
    </p:spTree>
    <p:extLst>
      <p:ext uri="{BB962C8B-B14F-4D97-AF65-F5344CB8AC3E}">
        <p14:creationId xmlns:p14="http://schemas.microsoft.com/office/powerpoint/2010/main" val="15917069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B3AFF9-5D77-0F46-B3D0-A9D288BA2D0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5375ED-3922-084F-9581-2E65EA76F58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EE5A172-A5A3-9541-BDC7-DF4B7E3E4BFC}"/>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CDFC01A-8713-7046-859D-88FB655CCFCB}"/>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DCC0F12-8F78-6144-9471-416B47FBFBF4}"/>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11CDD31E-6928-944B-B868-EC067B965D4C}"/>
              </a:ext>
            </a:extLst>
          </p:cNvPr>
          <p:cNvSpPr>
            <a:spLocks noGrp="1" noChangeArrowheads="1"/>
          </p:cNvSpPr>
          <p:nvPr>
            <p:ph type="sldNum" idx="10"/>
          </p:nvPr>
        </p:nvSpPr>
        <p:spPr>
          <a:ln/>
        </p:spPr>
        <p:txBody>
          <a:bodyPr/>
          <a:lstStyle>
            <a:lvl1pPr>
              <a:defRPr/>
            </a:lvl1pPr>
          </a:lstStyle>
          <a:p>
            <a:pPr>
              <a:defRPr/>
            </a:pPr>
            <a:fld id="{0892DACA-2042-0F4A-8507-521BD968E956}" type="slidenum">
              <a:rPr lang="pl-PL" altLang="en-US"/>
              <a:pPr>
                <a:defRPr/>
              </a:pPr>
              <a:t>‹#›</a:t>
            </a:fld>
            <a:endParaRPr lang="pl-PL" altLang="en-US"/>
          </a:p>
        </p:txBody>
      </p:sp>
    </p:spTree>
    <p:extLst>
      <p:ext uri="{BB962C8B-B14F-4D97-AF65-F5344CB8AC3E}">
        <p14:creationId xmlns:p14="http://schemas.microsoft.com/office/powerpoint/2010/main" val="40764416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9EDFFA-8BA3-A64A-85A1-2BC4E3C54C0E}"/>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89331815-475C-7049-8ACF-F7B3AEE161BA}"/>
              </a:ext>
            </a:extLst>
          </p:cNvPr>
          <p:cNvSpPr>
            <a:spLocks noGrp="1" noChangeArrowheads="1"/>
          </p:cNvSpPr>
          <p:nvPr>
            <p:ph type="sldNum" idx="10"/>
          </p:nvPr>
        </p:nvSpPr>
        <p:spPr>
          <a:ln/>
        </p:spPr>
        <p:txBody>
          <a:bodyPr/>
          <a:lstStyle>
            <a:lvl1pPr>
              <a:defRPr/>
            </a:lvl1pPr>
          </a:lstStyle>
          <a:p>
            <a:pPr>
              <a:defRPr/>
            </a:pPr>
            <a:fld id="{5068317C-C8E4-3C47-805C-04D9F35A9DCC}" type="slidenum">
              <a:rPr lang="pl-PL" altLang="en-US"/>
              <a:pPr>
                <a:defRPr/>
              </a:pPr>
              <a:t>‹#›</a:t>
            </a:fld>
            <a:endParaRPr lang="pl-PL" altLang="en-US"/>
          </a:p>
        </p:txBody>
      </p:sp>
    </p:spTree>
    <p:extLst>
      <p:ext uri="{BB962C8B-B14F-4D97-AF65-F5344CB8AC3E}">
        <p14:creationId xmlns:p14="http://schemas.microsoft.com/office/powerpoint/2010/main" val="39859775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301FB1-B883-CB42-B8DC-270F03FA04F4}"/>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D2A18FA9-3F6A-084B-B98D-D1E5A7E1964B}"/>
              </a:ext>
            </a:extLst>
          </p:cNvPr>
          <p:cNvSpPr>
            <a:spLocks noGrp="1" noChangeArrowheads="1"/>
          </p:cNvSpPr>
          <p:nvPr>
            <p:ph type="sldNum" idx="10"/>
          </p:nvPr>
        </p:nvSpPr>
        <p:spPr>
          <a:ln/>
        </p:spPr>
        <p:txBody>
          <a:bodyPr/>
          <a:lstStyle>
            <a:lvl1pPr>
              <a:defRPr/>
            </a:lvl1pPr>
          </a:lstStyle>
          <a:p>
            <a:pPr>
              <a:defRPr/>
            </a:pPr>
            <a:fld id="{DC451D55-89BD-AF40-8AB9-473D1A358C60}" type="slidenum">
              <a:rPr lang="pl-PL" altLang="en-US"/>
              <a:pPr>
                <a:defRPr/>
              </a:pPr>
              <a:t>‹#›</a:t>
            </a:fld>
            <a:endParaRPr lang="pl-PL" altLang="en-US"/>
          </a:p>
        </p:txBody>
      </p:sp>
    </p:spTree>
    <p:extLst>
      <p:ext uri="{BB962C8B-B14F-4D97-AF65-F5344CB8AC3E}">
        <p14:creationId xmlns:p14="http://schemas.microsoft.com/office/powerpoint/2010/main" val="235334277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4F61E938-3923-3E4C-BBFD-92CB43FFAADB}"/>
              </a:ext>
            </a:extLst>
          </p:cNvPr>
          <p:cNvSpPr>
            <a:spLocks noGrp="1" noChangeArrowheads="1"/>
          </p:cNvSpPr>
          <p:nvPr>
            <p:ph type="sldNum" idx="10"/>
          </p:nvPr>
        </p:nvSpPr>
        <p:spPr>
          <a:ln/>
        </p:spPr>
        <p:txBody>
          <a:bodyPr/>
          <a:lstStyle>
            <a:lvl1pPr>
              <a:defRPr/>
            </a:lvl1pPr>
          </a:lstStyle>
          <a:p>
            <a:pPr>
              <a:defRPr/>
            </a:pPr>
            <a:fld id="{5F8E8703-9FD9-2D41-8258-518A6282C5E6}" type="slidenum">
              <a:rPr lang="pl-PL" altLang="en-US"/>
              <a:pPr>
                <a:defRPr/>
              </a:pPr>
              <a:t>‹#›</a:t>
            </a:fld>
            <a:endParaRPr lang="pl-PL" altLang="en-US"/>
          </a:p>
        </p:txBody>
      </p:sp>
    </p:spTree>
    <p:extLst>
      <p:ext uri="{BB962C8B-B14F-4D97-AF65-F5344CB8AC3E}">
        <p14:creationId xmlns:p14="http://schemas.microsoft.com/office/powerpoint/2010/main" val="340772886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1F0B36-84C9-6540-9482-C9D3DC7CBE99}"/>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74CAAFB-8C5B-B047-A2FC-783EF32171C1}"/>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443D003-DA5C-654F-9EA4-9DB8B124016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BEE4D8D2-0FB2-E840-BAF0-51BD50B27AE2}"/>
              </a:ext>
            </a:extLst>
          </p:cNvPr>
          <p:cNvSpPr>
            <a:spLocks noGrp="1" noChangeArrowheads="1"/>
          </p:cNvSpPr>
          <p:nvPr>
            <p:ph type="sldNum" idx="10"/>
          </p:nvPr>
        </p:nvSpPr>
        <p:spPr>
          <a:ln/>
        </p:spPr>
        <p:txBody>
          <a:bodyPr/>
          <a:lstStyle>
            <a:lvl1pPr>
              <a:defRPr/>
            </a:lvl1pPr>
          </a:lstStyle>
          <a:p>
            <a:pPr>
              <a:defRPr/>
            </a:pPr>
            <a:fld id="{EE56C342-C542-3848-AAC2-745A4B5622F7}" type="slidenum">
              <a:rPr lang="pl-PL" altLang="en-US"/>
              <a:pPr>
                <a:defRPr/>
              </a:pPr>
              <a:t>‹#›</a:t>
            </a:fld>
            <a:endParaRPr lang="pl-PL" altLang="en-US"/>
          </a:p>
        </p:txBody>
      </p:sp>
    </p:spTree>
    <p:extLst>
      <p:ext uri="{BB962C8B-B14F-4D97-AF65-F5344CB8AC3E}">
        <p14:creationId xmlns:p14="http://schemas.microsoft.com/office/powerpoint/2010/main" val="344503876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B1F8A0-A2D0-CF4C-A1E9-4ACE9B72E46C}"/>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0ED4F2-3F7C-AB41-8683-5D34D7709BF4}"/>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A8188A8-20F5-A04C-9C15-C3C96D248378}"/>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99EABF48-1CD3-9D4D-A83F-E9C13B34807D}"/>
              </a:ext>
            </a:extLst>
          </p:cNvPr>
          <p:cNvSpPr>
            <a:spLocks noGrp="1" noChangeArrowheads="1"/>
          </p:cNvSpPr>
          <p:nvPr>
            <p:ph type="sldNum" idx="10"/>
          </p:nvPr>
        </p:nvSpPr>
        <p:spPr>
          <a:ln/>
        </p:spPr>
        <p:txBody>
          <a:bodyPr/>
          <a:lstStyle>
            <a:lvl1pPr>
              <a:defRPr/>
            </a:lvl1pPr>
          </a:lstStyle>
          <a:p>
            <a:pPr>
              <a:defRPr/>
            </a:pPr>
            <a:fld id="{5A511451-9F4C-134D-9D88-8C1FA7DAF58D}" type="slidenum">
              <a:rPr lang="pl-PL" altLang="en-US"/>
              <a:pPr>
                <a:defRPr/>
              </a:pPr>
              <a:t>‹#›</a:t>
            </a:fld>
            <a:endParaRPr lang="pl-PL" altLang="en-US"/>
          </a:p>
        </p:txBody>
      </p:sp>
    </p:spTree>
    <p:extLst>
      <p:ext uri="{BB962C8B-B14F-4D97-AF65-F5344CB8AC3E}">
        <p14:creationId xmlns:p14="http://schemas.microsoft.com/office/powerpoint/2010/main" val="68818639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338B83-76D0-804C-A8EA-C391286BA7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E85C7F-C6D0-3D46-A4AE-76F8A13EC2A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B90B0FDA-C03D-D244-B9C4-DAA7730BE592}"/>
              </a:ext>
            </a:extLst>
          </p:cNvPr>
          <p:cNvSpPr>
            <a:spLocks noGrp="1" noChangeArrowheads="1"/>
          </p:cNvSpPr>
          <p:nvPr>
            <p:ph type="sldNum" idx="10"/>
          </p:nvPr>
        </p:nvSpPr>
        <p:spPr>
          <a:ln/>
        </p:spPr>
        <p:txBody>
          <a:bodyPr/>
          <a:lstStyle>
            <a:lvl1pPr>
              <a:defRPr/>
            </a:lvl1pPr>
          </a:lstStyle>
          <a:p>
            <a:pPr>
              <a:defRPr/>
            </a:pPr>
            <a:fld id="{BC8B82D0-8A4A-8042-B921-CDE9DB0D63E5}" type="slidenum">
              <a:rPr lang="pl-PL" altLang="en-US"/>
              <a:pPr>
                <a:defRPr/>
              </a:pPr>
              <a:t>‹#›</a:t>
            </a:fld>
            <a:endParaRPr lang="pl-PL" altLang="en-US"/>
          </a:p>
        </p:txBody>
      </p:sp>
    </p:spTree>
    <p:extLst>
      <p:ext uri="{BB962C8B-B14F-4D97-AF65-F5344CB8AC3E}">
        <p14:creationId xmlns:p14="http://schemas.microsoft.com/office/powerpoint/2010/main" val="333357577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D0B5626-28F2-3E4E-8B9D-11F95112ED25}"/>
              </a:ext>
            </a:extLst>
          </p:cNvPr>
          <p:cNvSpPr>
            <a:spLocks noGrp="1"/>
          </p:cNvSpPr>
          <p:nvPr>
            <p:ph type="title" orient="vert"/>
          </p:nvPr>
        </p:nvSpPr>
        <p:spPr>
          <a:xfrm>
            <a:off x="17375188" y="4262438"/>
            <a:ext cx="5181600" cy="94519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8DF1AEF-CB81-5949-A667-BE95D4DDD2CD}"/>
              </a:ext>
            </a:extLst>
          </p:cNvPr>
          <p:cNvSpPr>
            <a:spLocks noGrp="1"/>
          </p:cNvSpPr>
          <p:nvPr>
            <p:ph type="body" orient="vert" idx="1"/>
          </p:nvPr>
        </p:nvSpPr>
        <p:spPr>
          <a:xfrm>
            <a:off x="1828800" y="4262438"/>
            <a:ext cx="15393988" cy="94519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B082C5D6-7315-D144-9899-36AA39290A72}"/>
              </a:ext>
            </a:extLst>
          </p:cNvPr>
          <p:cNvSpPr>
            <a:spLocks noGrp="1" noChangeArrowheads="1"/>
          </p:cNvSpPr>
          <p:nvPr>
            <p:ph type="sldNum" idx="10"/>
          </p:nvPr>
        </p:nvSpPr>
        <p:spPr>
          <a:ln/>
        </p:spPr>
        <p:txBody>
          <a:bodyPr/>
          <a:lstStyle>
            <a:lvl1pPr>
              <a:defRPr/>
            </a:lvl1pPr>
          </a:lstStyle>
          <a:p>
            <a:pPr>
              <a:defRPr/>
            </a:pPr>
            <a:fld id="{E8B5B015-B88B-D74D-B366-09A5244DEF10}" type="slidenum">
              <a:rPr lang="pl-PL" altLang="en-US"/>
              <a:pPr>
                <a:defRPr/>
              </a:pPr>
              <a:t>‹#›</a:t>
            </a:fld>
            <a:endParaRPr lang="pl-PL" altLang="en-US"/>
          </a:p>
        </p:txBody>
      </p:sp>
    </p:spTree>
    <p:extLst>
      <p:ext uri="{BB962C8B-B14F-4D97-AF65-F5344CB8AC3E}">
        <p14:creationId xmlns:p14="http://schemas.microsoft.com/office/powerpoint/2010/main" val="406338073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30115C-EC8F-9A41-B775-175AC578F7D8}"/>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CFE9A95-4449-2F49-8065-72D3F1481271}"/>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42872757-7C75-3141-B291-F8498162A795}"/>
              </a:ext>
            </a:extLst>
          </p:cNvPr>
          <p:cNvSpPr>
            <a:spLocks noGrp="1" noChangeArrowheads="1"/>
          </p:cNvSpPr>
          <p:nvPr>
            <p:ph type="sldNum" idx="10"/>
          </p:nvPr>
        </p:nvSpPr>
        <p:spPr>
          <a:ln/>
        </p:spPr>
        <p:txBody>
          <a:bodyPr/>
          <a:lstStyle>
            <a:lvl1pPr>
              <a:defRPr/>
            </a:lvl1pPr>
          </a:lstStyle>
          <a:p>
            <a:pPr>
              <a:defRPr/>
            </a:pPr>
            <a:fld id="{9B878694-52A3-6842-A12C-72AE27994A34}" type="slidenum">
              <a:rPr lang="pl-PL" altLang="en-US"/>
              <a:pPr>
                <a:defRPr/>
              </a:pPr>
              <a:t>‹#›</a:t>
            </a:fld>
            <a:endParaRPr lang="pl-PL" altLang="en-US"/>
          </a:p>
        </p:txBody>
      </p:sp>
    </p:spTree>
    <p:extLst>
      <p:ext uri="{BB962C8B-B14F-4D97-AF65-F5344CB8AC3E}">
        <p14:creationId xmlns:p14="http://schemas.microsoft.com/office/powerpoint/2010/main" val="40881536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4453C8-3DBD-8641-AB1B-98134FB6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95E234-E8A7-9941-8228-3AACF6A1B98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A83B5319-1A4D-E84B-B012-A27AC65754A2}"/>
              </a:ext>
            </a:extLst>
          </p:cNvPr>
          <p:cNvSpPr>
            <a:spLocks noGrp="1" noChangeArrowheads="1"/>
          </p:cNvSpPr>
          <p:nvPr>
            <p:ph type="sldNum" idx="10"/>
          </p:nvPr>
        </p:nvSpPr>
        <p:spPr>
          <a:ln/>
        </p:spPr>
        <p:txBody>
          <a:bodyPr/>
          <a:lstStyle>
            <a:lvl1pPr>
              <a:defRPr/>
            </a:lvl1pPr>
          </a:lstStyle>
          <a:p>
            <a:pPr>
              <a:defRPr/>
            </a:pPr>
            <a:fld id="{AF2A2EE9-3397-A64F-B647-3BEB7EED8756}" type="slidenum">
              <a:rPr lang="pl-PL" altLang="en-US"/>
              <a:pPr>
                <a:defRPr/>
              </a:pPr>
              <a:t>‹#›</a:t>
            </a:fld>
            <a:endParaRPr lang="pl-PL" altLang="en-US"/>
          </a:p>
        </p:txBody>
      </p:sp>
    </p:spTree>
    <p:extLst>
      <p:ext uri="{BB962C8B-B14F-4D97-AF65-F5344CB8AC3E}">
        <p14:creationId xmlns:p14="http://schemas.microsoft.com/office/powerpoint/2010/main" val="40129303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8231D3-3C55-7948-8A41-3B85742B4FF0}"/>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17CE80E-450D-F945-8633-9DE522B5C2E1}"/>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B08293FF-841F-D14A-A537-4536C5F7D334}"/>
              </a:ext>
            </a:extLst>
          </p:cNvPr>
          <p:cNvSpPr>
            <a:spLocks noGrp="1" noChangeArrowheads="1"/>
          </p:cNvSpPr>
          <p:nvPr>
            <p:ph type="sldNum" idx="10"/>
          </p:nvPr>
        </p:nvSpPr>
        <p:spPr>
          <a:ln/>
        </p:spPr>
        <p:txBody>
          <a:bodyPr/>
          <a:lstStyle>
            <a:lvl1pPr>
              <a:defRPr/>
            </a:lvl1pPr>
          </a:lstStyle>
          <a:p>
            <a:pPr>
              <a:defRPr/>
            </a:pPr>
            <a:fld id="{8F8441C8-119E-534E-8C39-C16D2A47E2F8}" type="slidenum">
              <a:rPr lang="pl-PL" altLang="en-US"/>
              <a:pPr>
                <a:defRPr/>
              </a:pPr>
              <a:t>‹#›</a:t>
            </a:fld>
            <a:endParaRPr lang="pl-PL" altLang="en-US"/>
          </a:p>
        </p:txBody>
      </p:sp>
    </p:spTree>
    <p:extLst>
      <p:ext uri="{BB962C8B-B14F-4D97-AF65-F5344CB8AC3E}">
        <p14:creationId xmlns:p14="http://schemas.microsoft.com/office/powerpoint/2010/main" val="268256024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3CD36-7FA4-D148-BB10-05F17D0890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963930-F505-5C44-B487-3D72B9A1373D}"/>
              </a:ext>
            </a:extLst>
          </p:cNvPr>
          <p:cNvSpPr>
            <a:spLocks noGrp="1"/>
          </p:cNvSpPr>
          <p:nvPr>
            <p:ph sz="half" idx="1"/>
          </p:nvPr>
        </p:nvSpPr>
        <p:spPr>
          <a:xfrm>
            <a:off x="1739900" y="7061200"/>
            <a:ext cx="10374313"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6FC18B-657B-1E40-820B-99ED255EC5C3}"/>
              </a:ext>
            </a:extLst>
          </p:cNvPr>
          <p:cNvSpPr>
            <a:spLocks noGrp="1"/>
          </p:cNvSpPr>
          <p:nvPr>
            <p:ph sz="half" idx="2"/>
          </p:nvPr>
        </p:nvSpPr>
        <p:spPr>
          <a:xfrm>
            <a:off x="12266613" y="7061200"/>
            <a:ext cx="10375900"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6B517F6E-34A6-B64A-A178-949BA8D5477B}"/>
              </a:ext>
            </a:extLst>
          </p:cNvPr>
          <p:cNvSpPr>
            <a:spLocks noGrp="1" noChangeArrowheads="1"/>
          </p:cNvSpPr>
          <p:nvPr>
            <p:ph type="sldNum" idx="10"/>
          </p:nvPr>
        </p:nvSpPr>
        <p:spPr>
          <a:ln/>
        </p:spPr>
        <p:txBody>
          <a:bodyPr/>
          <a:lstStyle>
            <a:lvl1pPr>
              <a:defRPr/>
            </a:lvl1pPr>
          </a:lstStyle>
          <a:p>
            <a:pPr>
              <a:defRPr/>
            </a:pPr>
            <a:fld id="{6193C0C8-EE6B-4446-9390-51E7185BB9ED}" type="slidenum">
              <a:rPr lang="pl-PL" altLang="en-US"/>
              <a:pPr>
                <a:defRPr/>
              </a:pPr>
              <a:t>‹#›</a:t>
            </a:fld>
            <a:endParaRPr lang="pl-PL" altLang="en-US"/>
          </a:p>
        </p:txBody>
      </p:sp>
    </p:spTree>
    <p:extLst>
      <p:ext uri="{BB962C8B-B14F-4D97-AF65-F5344CB8AC3E}">
        <p14:creationId xmlns:p14="http://schemas.microsoft.com/office/powerpoint/2010/main" val="25501059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4BD56C04-9BC4-714A-B8D2-DE6FB41CE89B}"/>
              </a:ext>
            </a:extLst>
          </p:cNvPr>
          <p:cNvSpPr>
            <a:spLocks noGrp="1" noChangeArrowheads="1"/>
          </p:cNvSpPr>
          <p:nvPr>
            <p:ph type="sldNum" idx="10"/>
          </p:nvPr>
        </p:nvSpPr>
        <p:spPr>
          <a:ln/>
        </p:spPr>
        <p:txBody>
          <a:bodyPr/>
          <a:lstStyle>
            <a:lvl1pPr>
              <a:defRPr/>
            </a:lvl1pPr>
          </a:lstStyle>
          <a:p>
            <a:pPr>
              <a:defRPr/>
            </a:pPr>
            <a:fld id="{C8836D03-E8B5-E44B-A414-F6DFA667C3A5}" type="slidenum">
              <a:rPr lang="pl-PL" altLang="en-US"/>
              <a:pPr>
                <a:defRPr/>
              </a:pPr>
              <a:t>‹#›</a:t>
            </a:fld>
            <a:endParaRPr lang="pl-PL" altLang="en-US"/>
          </a:p>
        </p:txBody>
      </p:sp>
    </p:spTree>
    <p:extLst>
      <p:ext uri="{BB962C8B-B14F-4D97-AF65-F5344CB8AC3E}">
        <p14:creationId xmlns:p14="http://schemas.microsoft.com/office/powerpoint/2010/main" val="52617889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04C1D5-AF1E-1F45-B284-16FB43CDE82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4CCD465-D48B-1B4F-86EA-EAA613FD46F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F1FF9CF-7355-4249-89A4-2E3D78C33A26}"/>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AB5E690-919A-2440-99D1-9E8B0512231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FBE973C-82F2-4642-8E42-B51C5EE78545}"/>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117E99D1-2D10-2046-A941-8FAA36280B9A}"/>
              </a:ext>
            </a:extLst>
          </p:cNvPr>
          <p:cNvSpPr>
            <a:spLocks noGrp="1" noChangeArrowheads="1"/>
          </p:cNvSpPr>
          <p:nvPr>
            <p:ph type="sldNum" idx="10"/>
          </p:nvPr>
        </p:nvSpPr>
        <p:spPr>
          <a:ln/>
        </p:spPr>
        <p:txBody>
          <a:bodyPr/>
          <a:lstStyle>
            <a:lvl1pPr>
              <a:defRPr/>
            </a:lvl1pPr>
          </a:lstStyle>
          <a:p>
            <a:pPr>
              <a:defRPr/>
            </a:pPr>
            <a:fld id="{D8FB5176-C23C-2648-9202-CDA71971BE8F}" type="slidenum">
              <a:rPr lang="pl-PL" altLang="en-US"/>
              <a:pPr>
                <a:defRPr/>
              </a:pPr>
              <a:t>‹#›</a:t>
            </a:fld>
            <a:endParaRPr lang="pl-PL" altLang="en-US"/>
          </a:p>
        </p:txBody>
      </p:sp>
    </p:spTree>
    <p:extLst>
      <p:ext uri="{BB962C8B-B14F-4D97-AF65-F5344CB8AC3E}">
        <p14:creationId xmlns:p14="http://schemas.microsoft.com/office/powerpoint/2010/main" val="359437369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D2F30-A428-1B41-8CB6-A1B8E634AF62}"/>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B6C3C698-EC4E-C04E-B447-DAB763746F1B}"/>
              </a:ext>
            </a:extLst>
          </p:cNvPr>
          <p:cNvSpPr>
            <a:spLocks noGrp="1" noChangeArrowheads="1"/>
          </p:cNvSpPr>
          <p:nvPr>
            <p:ph type="sldNum" idx="10"/>
          </p:nvPr>
        </p:nvSpPr>
        <p:spPr>
          <a:ln/>
        </p:spPr>
        <p:txBody>
          <a:bodyPr/>
          <a:lstStyle>
            <a:lvl1pPr>
              <a:defRPr/>
            </a:lvl1pPr>
          </a:lstStyle>
          <a:p>
            <a:pPr>
              <a:defRPr/>
            </a:pPr>
            <a:fld id="{EBC28DD5-2B53-7240-BE5F-9AF9F7FB2691}" type="slidenum">
              <a:rPr lang="pl-PL" altLang="en-US"/>
              <a:pPr>
                <a:defRPr/>
              </a:pPr>
              <a:t>‹#›</a:t>
            </a:fld>
            <a:endParaRPr lang="pl-PL" altLang="en-US"/>
          </a:p>
        </p:txBody>
      </p:sp>
    </p:spTree>
    <p:extLst>
      <p:ext uri="{BB962C8B-B14F-4D97-AF65-F5344CB8AC3E}">
        <p14:creationId xmlns:p14="http://schemas.microsoft.com/office/powerpoint/2010/main" val="292926408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7D7314F-20BE-D54E-AB39-A928C826A931}"/>
              </a:ext>
            </a:extLst>
          </p:cNvPr>
          <p:cNvSpPr>
            <a:spLocks noGrp="1" noChangeArrowheads="1"/>
          </p:cNvSpPr>
          <p:nvPr>
            <p:ph type="sldNum" idx="10"/>
          </p:nvPr>
        </p:nvSpPr>
        <p:spPr>
          <a:ln/>
        </p:spPr>
        <p:txBody>
          <a:bodyPr/>
          <a:lstStyle>
            <a:lvl1pPr>
              <a:defRPr/>
            </a:lvl1pPr>
          </a:lstStyle>
          <a:p>
            <a:pPr>
              <a:defRPr/>
            </a:pPr>
            <a:fld id="{10B023AF-506E-D047-A40F-72011553F3DD}" type="slidenum">
              <a:rPr lang="pl-PL" altLang="en-US"/>
              <a:pPr>
                <a:defRPr/>
              </a:pPr>
              <a:t>‹#›</a:t>
            </a:fld>
            <a:endParaRPr lang="pl-PL" altLang="en-US"/>
          </a:p>
        </p:txBody>
      </p:sp>
    </p:spTree>
    <p:extLst>
      <p:ext uri="{BB962C8B-B14F-4D97-AF65-F5344CB8AC3E}">
        <p14:creationId xmlns:p14="http://schemas.microsoft.com/office/powerpoint/2010/main" val="94122613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9CD990-D5CC-894B-A636-B6C87AB12464}"/>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426E7C2-517C-4441-A6CD-D0CB9AF61618}"/>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F34A52A-F8DD-4F4E-8FD8-D1C0073B696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089C91FA-7428-ED4F-827E-92899579777B}"/>
              </a:ext>
            </a:extLst>
          </p:cNvPr>
          <p:cNvSpPr>
            <a:spLocks noGrp="1" noChangeArrowheads="1"/>
          </p:cNvSpPr>
          <p:nvPr>
            <p:ph type="sldNum" idx="10"/>
          </p:nvPr>
        </p:nvSpPr>
        <p:spPr>
          <a:ln/>
        </p:spPr>
        <p:txBody>
          <a:bodyPr/>
          <a:lstStyle>
            <a:lvl1pPr>
              <a:defRPr/>
            </a:lvl1pPr>
          </a:lstStyle>
          <a:p>
            <a:pPr>
              <a:defRPr/>
            </a:pPr>
            <a:fld id="{24AEDD4F-8584-3648-B506-BC79514F6D64}" type="slidenum">
              <a:rPr lang="pl-PL" altLang="en-US"/>
              <a:pPr>
                <a:defRPr/>
              </a:pPr>
              <a:t>‹#›</a:t>
            </a:fld>
            <a:endParaRPr lang="pl-PL" altLang="en-US"/>
          </a:p>
        </p:txBody>
      </p:sp>
    </p:spTree>
    <p:extLst>
      <p:ext uri="{BB962C8B-B14F-4D97-AF65-F5344CB8AC3E}">
        <p14:creationId xmlns:p14="http://schemas.microsoft.com/office/powerpoint/2010/main" val="11518432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00B87B-6C2F-184E-BC15-0174D7E26B87}"/>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B49D00A-6BF6-A246-9E01-021831C5C4E9}"/>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BB3A58B4-3573-584C-ACEE-0C2022FD285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2E8F7E96-29CC-964E-AE91-5C46A001D9D2}"/>
              </a:ext>
            </a:extLst>
          </p:cNvPr>
          <p:cNvSpPr>
            <a:spLocks noGrp="1" noChangeArrowheads="1"/>
          </p:cNvSpPr>
          <p:nvPr>
            <p:ph type="sldNum" idx="10"/>
          </p:nvPr>
        </p:nvSpPr>
        <p:spPr>
          <a:ln/>
        </p:spPr>
        <p:txBody>
          <a:bodyPr/>
          <a:lstStyle>
            <a:lvl1pPr>
              <a:defRPr/>
            </a:lvl1pPr>
          </a:lstStyle>
          <a:p>
            <a:pPr>
              <a:defRPr/>
            </a:pPr>
            <a:fld id="{26B695BA-CC5C-9443-A3CB-D24E9F9FA12D}" type="slidenum">
              <a:rPr lang="pl-PL" altLang="en-US"/>
              <a:pPr>
                <a:defRPr/>
              </a:pPr>
              <a:t>‹#›</a:t>
            </a:fld>
            <a:endParaRPr lang="pl-PL" altLang="en-US"/>
          </a:p>
        </p:txBody>
      </p:sp>
    </p:spTree>
    <p:extLst>
      <p:ext uri="{BB962C8B-B14F-4D97-AF65-F5344CB8AC3E}">
        <p14:creationId xmlns:p14="http://schemas.microsoft.com/office/powerpoint/2010/main" val="346512366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AD747-1458-7740-85A7-FCF33BAA8D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BDB3923-07AD-BD40-837E-C8CD7BC30E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49DF0EF-84AA-2C4A-8E8B-9410FD361716}"/>
              </a:ext>
            </a:extLst>
          </p:cNvPr>
          <p:cNvSpPr>
            <a:spLocks noGrp="1" noChangeArrowheads="1"/>
          </p:cNvSpPr>
          <p:nvPr>
            <p:ph type="sldNum" idx="10"/>
          </p:nvPr>
        </p:nvSpPr>
        <p:spPr>
          <a:ln/>
        </p:spPr>
        <p:txBody>
          <a:bodyPr/>
          <a:lstStyle>
            <a:lvl1pPr>
              <a:defRPr/>
            </a:lvl1pPr>
          </a:lstStyle>
          <a:p>
            <a:pPr>
              <a:defRPr/>
            </a:pPr>
            <a:fld id="{641FA621-C7AA-0C49-81A4-99B1237B642E}" type="slidenum">
              <a:rPr lang="pl-PL" altLang="en-US"/>
              <a:pPr>
                <a:defRPr/>
              </a:pPr>
              <a:t>‹#›</a:t>
            </a:fld>
            <a:endParaRPr lang="pl-PL" altLang="en-US"/>
          </a:p>
        </p:txBody>
      </p:sp>
    </p:spTree>
    <p:extLst>
      <p:ext uri="{BB962C8B-B14F-4D97-AF65-F5344CB8AC3E}">
        <p14:creationId xmlns:p14="http://schemas.microsoft.com/office/powerpoint/2010/main" val="36069195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700DEE-EC70-FC43-AB83-7EA51EC2D367}"/>
              </a:ext>
            </a:extLst>
          </p:cNvPr>
          <p:cNvSpPr>
            <a:spLocks noGrp="1"/>
          </p:cNvSpPr>
          <p:nvPr>
            <p:ph type="title" orient="vert"/>
          </p:nvPr>
        </p:nvSpPr>
        <p:spPr>
          <a:xfrm>
            <a:off x="17418050" y="2298700"/>
            <a:ext cx="5224463" cy="63484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4E61166-44FD-AB41-B980-A9DC726B005A}"/>
              </a:ext>
            </a:extLst>
          </p:cNvPr>
          <p:cNvSpPr>
            <a:spLocks noGrp="1"/>
          </p:cNvSpPr>
          <p:nvPr>
            <p:ph type="body" orient="vert" idx="1"/>
          </p:nvPr>
        </p:nvSpPr>
        <p:spPr>
          <a:xfrm>
            <a:off x="1739900" y="2298700"/>
            <a:ext cx="15525750" cy="63484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C76057C-1CD0-B240-B666-547031EBBBCF}"/>
              </a:ext>
            </a:extLst>
          </p:cNvPr>
          <p:cNvSpPr>
            <a:spLocks noGrp="1" noChangeArrowheads="1"/>
          </p:cNvSpPr>
          <p:nvPr>
            <p:ph type="sldNum" idx="10"/>
          </p:nvPr>
        </p:nvSpPr>
        <p:spPr>
          <a:ln/>
        </p:spPr>
        <p:txBody>
          <a:bodyPr/>
          <a:lstStyle>
            <a:lvl1pPr>
              <a:defRPr/>
            </a:lvl1pPr>
          </a:lstStyle>
          <a:p>
            <a:pPr>
              <a:defRPr/>
            </a:pPr>
            <a:fld id="{9D39C093-3033-3042-AFDA-1F18D4F5EB2E}" type="slidenum">
              <a:rPr lang="pl-PL" altLang="en-US"/>
              <a:pPr>
                <a:defRPr/>
              </a:pPr>
              <a:t>‹#›</a:t>
            </a:fld>
            <a:endParaRPr lang="pl-PL" altLang="en-US"/>
          </a:p>
        </p:txBody>
      </p:sp>
    </p:spTree>
    <p:extLst>
      <p:ext uri="{BB962C8B-B14F-4D97-AF65-F5344CB8AC3E}">
        <p14:creationId xmlns:p14="http://schemas.microsoft.com/office/powerpoint/2010/main" val="38685423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B3E043-3FF5-6F4D-B2D5-E9092F93031E}"/>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FC6FDAB-8FDA-8643-A3B5-0643C7B14BA3}"/>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A3BCB0E3-F0B4-8E48-AA0F-4FD96CB4A01A}"/>
              </a:ext>
            </a:extLst>
          </p:cNvPr>
          <p:cNvSpPr>
            <a:spLocks noGrp="1" noChangeArrowheads="1"/>
          </p:cNvSpPr>
          <p:nvPr>
            <p:ph type="sldNum" idx="10"/>
          </p:nvPr>
        </p:nvSpPr>
        <p:spPr>
          <a:ln/>
        </p:spPr>
        <p:txBody>
          <a:bodyPr/>
          <a:lstStyle>
            <a:lvl1pPr>
              <a:defRPr/>
            </a:lvl1pPr>
          </a:lstStyle>
          <a:p>
            <a:pPr>
              <a:defRPr/>
            </a:pPr>
            <a:fld id="{1F797F32-0F88-6447-B827-EF07866F689B}" type="slidenum">
              <a:rPr lang="pl-PL" altLang="en-US"/>
              <a:pPr>
                <a:defRPr/>
              </a:pPr>
              <a:t>‹#›</a:t>
            </a:fld>
            <a:endParaRPr lang="pl-PL" altLang="en-US"/>
          </a:p>
        </p:txBody>
      </p:sp>
    </p:spTree>
    <p:extLst>
      <p:ext uri="{BB962C8B-B14F-4D97-AF65-F5344CB8AC3E}">
        <p14:creationId xmlns:p14="http://schemas.microsoft.com/office/powerpoint/2010/main" val="158554874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5E1B92-6621-3844-AB50-78BEE54C0C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DDB8C1-062A-174D-B58A-C259DB68AB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B99CDE5A-EAEC-A04A-A33C-26FE6169457D}"/>
              </a:ext>
            </a:extLst>
          </p:cNvPr>
          <p:cNvSpPr>
            <a:spLocks noGrp="1" noChangeArrowheads="1"/>
          </p:cNvSpPr>
          <p:nvPr>
            <p:ph type="sldNum" idx="10"/>
          </p:nvPr>
        </p:nvSpPr>
        <p:spPr>
          <a:ln/>
        </p:spPr>
        <p:txBody>
          <a:bodyPr/>
          <a:lstStyle>
            <a:lvl1pPr>
              <a:defRPr/>
            </a:lvl1pPr>
          </a:lstStyle>
          <a:p>
            <a:pPr>
              <a:defRPr/>
            </a:pPr>
            <a:fld id="{E8ECF4EF-CB53-8B4C-B388-079F6E876168}" type="slidenum">
              <a:rPr lang="pl-PL" altLang="en-US"/>
              <a:pPr>
                <a:defRPr/>
              </a:pPr>
              <a:t>‹#›</a:t>
            </a:fld>
            <a:endParaRPr lang="pl-PL" altLang="en-US"/>
          </a:p>
        </p:txBody>
      </p:sp>
    </p:spTree>
    <p:extLst>
      <p:ext uri="{BB962C8B-B14F-4D97-AF65-F5344CB8AC3E}">
        <p14:creationId xmlns:p14="http://schemas.microsoft.com/office/powerpoint/2010/main" val="187839867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602CA1-35EB-C649-956D-568860C2AFF5}"/>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FFD446F-4C87-6D44-9A8C-F573A85AF60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1E1FF486-114E-834B-9BB6-73B2C76B5BB3}"/>
              </a:ext>
            </a:extLst>
          </p:cNvPr>
          <p:cNvSpPr>
            <a:spLocks noGrp="1" noChangeArrowheads="1"/>
          </p:cNvSpPr>
          <p:nvPr>
            <p:ph type="sldNum" idx="10"/>
          </p:nvPr>
        </p:nvSpPr>
        <p:spPr>
          <a:ln/>
        </p:spPr>
        <p:txBody>
          <a:bodyPr/>
          <a:lstStyle>
            <a:lvl1pPr>
              <a:defRPr/>
            </a:lvl1pPr>
          </a:lstStyle>
          <a:p>
            <a:pPr>
              <a:defRPr/>
            </a:pPr>
            <a:fld id="{F0830CFE-ACA2-0242-930D-17077DA3AE07}" type="slidenum">
              <a:rPr lang="pl-PL" altLang="en-US"/>
              <a:pPr>
                <a:defRPr/>
              </a:pPr>
              <a:t>‹#›</a:t>
            </a:fld>
            <a:endParaRPr lang="pl-PL" altLang="en-US"/>
          </a:p>
        </p:txBody>
      </p:sp>
    </p:spTree>
    <p:extLst>
      <p:ext uri="{BB962C8B-B14F-4D97-AF65-F5344CB8AC3E}">
        <p14:creationId xmlns:p14="http://schemas.microsoft.com/office/powerpoint/2010/main" val="1482730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F704E-973D-8C47-82EF-D490DA3928B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DEA267C-7C4F-E042-B95B-0D9941A55382}"/>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7D07076-63DD-0E48-9204-2BDAEA47EC5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DFD77E40-CE22-BB4F-9691-3B89E2BD7762}"/>
              </a:ext>
            </a:extLst>
          </p:cNvPr>
          <p:cNvSpPr>
            <a:spLocks noGrp="1" noChangeArrowheads="1"/>
          </p:cNvSpPr>
          <p:nvPr>
            <p:ph type="sldNum" idx="10"/>
          </p:nvPr>
        </p:nvSpPr>
        <p:spPr>
          <a:ln/>
        </p:spPr>
        <p:txBody>
          <a:bodyPr/>
          <a:lstStyle>
            <a:lvl1pPr>
              <a:defRPr/>
            </a:lvl1pPr>
          </a:lstStyle>
          <a:p>
            <a:pPr>
              <a:defRPr/>
            </a:pPr>
            <a:fld id="{41C7890D-1DB1-CB46-A135-986F1F79D6E7}" type="slidenum">
              <a:rPr lang="pl-PL" altLang="en-US"/>
              <a:pPr>
                <a:defRPr/>
              </a:pPr>
              <a:t>‹#›</a:t>
            </a:fld>
            <a:endParaRPr lang="pl-PL" altLang="en-US"/>
          </a:p>
        </p:txBody>
      </p:sp>
    </p:spTree>
    <p:extLst>
      <p:ext uri="{BB962C8B-B14F-4D97-AF65-F5344CB8AC3E}">
        <p14:creationId xmlns:p14="http://schemas.microsoft.com/office/powerpoint/2010/main" val="284941798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6AE00C-379D-EC4A-AB68-EA53092001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5D9D38-6ACF-6E4E-BAA8-2FFF4604FAD5}"/>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76D03D0-53FB-444B-BA02-94FDD7DD0806}"/>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D02E0BE6-DF44-5F43-BD1E-CE6DD01C3797}"/>
              </a:ext>
            </a:extLst>
          </p:cNvPr>
          <p:cNvSpPr>
            <a:spLocks noGrp="1" noChangeArrowheads="1"/>
          </p:cNvSpPr>
          <p:nvPr>
            <p:ph type="sldNum" idx="10"/>
          </p:nvPr>
        </p:nvSpPr>
        <p:spPr>
          <a:ln/>
        </p:spPr>
        <p:txBody>
          <a:bodyPr/>
          <a:lstStyle>
            <a:lvl1pPr>
              <a:defRPr/>
            </a:lvl1pPr>
          </a:lstStyle>
          <a:p>
            <a:pPr>
              <a:defRPr/>
            </a:pPr>
            <a:fld id="{0A209C60-FCFE-3F41-9E97-129BDAC4FE96}" type="slidenum">
              <a:rPr lang="pl-PL" altLang="en-US"/>
              <a:pPr>
                <a:defRPr/>
              </a:pPr>
              <a:t>‹#›</a:t>
            </a:fld>
            <a:endParaRPr lang="pl-PL" altLang="en-US"/>
          </a:p>
        </p:txBody>
      </p:sp>
    </p:spTree>
    <p:extLst>
      <p:ext uri="{BB962C8B-B14F-4D97-AF65-F5344CB8AC3E}">
        <p14:creationId xmlns:p14="http://schemas.microsoft.com/office/powerpoint/2010/main" val="767145899"/>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B84161-DB5E-094B-B82B-6AFC9E04322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00829A2-0D3D-004A-B50D-D63BB8E01D6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E1619F5-0B89-7744-ADDA-0746365A5920}"/>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E99132F-871E-7440-AA67-8FBC0437B960}"/>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4CB3CC3-7F9F-C547-82E2-1E9358C861DB}"/>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68E1560D-FC86-8947-BE9F-2ED800A86686}"/>
              </a:ext>
            </a:extLst>
          </p:cNvPr>
          <p:cNvSpPr>
            <a:spLocks noGrp="1" noChangeArrowheads="1"/>
          </p:cNvSpPr>
          <p:nvPr>
            <p:ph type="sldNum" idx="10"/>
          </p:nvPr>
        </p:nvSpPr>
        <p:spPr>
          <a:ln/>
        </p:spPr>
        <p:txBody>
          <a:bodyPr/>
          <a:lstStyle>
            <a:lvl1pPr>
              <a:defRPr/>
            </a:lvl1pPr>
          </a:lstStyle>
          <a:p>
            <a:pPr>
              <a:defRPr/>
            </a:pPr>
            <a:fld id="{541A2C2C-2E79-B041-8BD2-F5377D1EC594}" type="slidenum">
              <a:rPr lang="pl-PL" altLang="en-US"/>
              <a:pPr>
                <a:defRPr/>
              </a:pPr>
              <a:t>‹#›</a:t>
            </a:fld>
            <a:endParaRPr lang="pl-PL" altLang="en-US"/>
          </a:p>
        </p:txBody>
      </p:sp>
    </p:spTree>
    <p:extLst>
      <p:ext uri="{BB962C8B-B14F-4D97-AF65-F5344CB8AC3E}">
        <p14:creationId xmlns:p14="http://schemas.microsoft.com/office/powerpoint/2010/main" val="163618089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37F195-4164-374F-85C9-14DC93446DDB}"/>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6F1562CD-465E-7C47-BA1C-DA4F0222CBBB}"/>
              </a:ext>
            </a:extLst>
          </p:cNvPr>
          <p:cNvSpPr>
            <a:spLocks noGrp="1" noChangeArrowheads="1"/>
          </p:cNvSpPr>
          <p:nvPr>
            <p:ph type="sldNum" idx="10"/>
          </p:nvPr>
        </p:nvSpPr>
        <p:spPr>
          <a:ln/>
        </p:spPr>
        <p:txBody>
          <a:bodyPr/>
          <a:lstStyle>
            <a:lvl1pPr>
              <a:defRPr/>
            </a:lvl1pPr>
          </a:lstStyle>
          <a:p>
            <a:pPr>
              <a:defRPr/>
            </a:pPr>
            <a:fld id="{F16806A5-6149-B140-9513-1BF5B80B9D0E}" type="slidenum">
              <a:rPr lang="pl-PL" altLang="en-US"/>
              <a:pPr>
                <a:defRPr/>
              </a:pPr>
              <a:t>‹#›</a:t>
            </a:fld>
            <a:endParaRPr lang="pl-PL" altLang="en-US"/>
          </a:p>
        </p:txBody>
      </p:sp>
    </p:spTree>
    <p:extLst>
      <p:ext uri="{BB962C8B-B14F-4D97-AF65-F5344CB8AC3E}">
        <p14:creationId xmlns:p14="http://schemas.microsoft.com/office/powerpoint/2010/main" val="54293705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FFD21D57-8DDF-3D42-B510-94A17A3A55BF}"/>
              </a:ext>
            </a:extLst>
          </p:cNvPr>
          <p:cNvSpPr>
            <a:spLocks noGrp="1" noChangeArrowheads="1"/>
          </p:cNvSpPr>
          <p:nvPr>
            <p:ph type="sldNum" idx="10"/>
          </p:nvPr>
        </p:nvSpPr>
        <p:spPr>
          <a:ln/>
        </p:spPr>
        <p:txBody>
          <a:bodyPr/>
          <a:lstStyle>
            <a:lvl1pPr>
              <a:defRPr/>
            </a:lvl1pPr>
          </a:lstStyle>
          <a:p>
            <a:pPr>
              <a:defRPr/>
            </a:pPr>
            <a:fld id="{FCECF7B8-6A18-8C4A-A284-F2F6FFA449AA}" type="slidenum">
              <a:rPr lang="pl-PL" altLang="en-US"/>
              <a:pPr>
                <a:defRPr/>
              </a:pPr>
              <a:t>‹#›</a:t>
            </a:fld>
            <a:endParaRPr lang="pl-PL" altLang="en-US"/>
          </a:p>
        </p:txBody>
      </p:sp>
    </p:spTree>
    <p:extLst>
      <p:ext uri="{BB962C8B-B14F-4D97-AF65-F5344CB8AC3E}">
        <p14:creationId xmlns:p14="http://schemas.microsoft.com/office/powerpoint/2010/main" val="393505725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903242-C33C-A344-A8A1-271FE1E2545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182E1CE-27B0-EE40-9A5C-6DDF472495CF}"/>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4AA5B79-804C-9E4F-AD33-8872CD2F9635}"/>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8C1C87DE-4C3A-9F49-98AF-A57FFD533B67}"/>
              </a:ext>
            </a:extLst>
          </p:cNvPr>
          <p:cNvSpPr>
            <a:spLocks noGrp="1" noChangeArrowheads="1"/>
          </p:cNvSpPr>
          <p:nvPr>
            <p:ph type="sldNum" idx="10"/>
          </p:nvPr>
        </p:nvSpPr>
        <p:spPr>
          <a:ln/>
        </p:spPr>
        <p:txBody>
          <a:bodyPr/>
          <a:lstStyle>
            <a:lvl1pPr>
              <a:defRPr/>
            </a:lvl1pPr>
          </a:lstStyle>
          <a:p>
            <a:pPr>
              <a:defRPr/>
            </a:pPr>
            <a:fld id="{B42CE1C2-7962-C14A-B0F5-2D6F3B15D54D}" type="slidenum">
              <a:rPr lang="pl-PL" altLang="en-US"/>
              <a:pPr>
                <a:defRPr/>
              </a:pPr>
              <a:t>‹#›</a:t>
            </a:fld>
            <a:endParaRPr lang="pl-PL" altLang="en-US"/>
          </a:p>
        </p:txBody>
      </p:sp>
    </p:spTree>
    <p:extLst>
      <p:ext uri="{BB962C8B-B14F-4D97-AF65-F5344CB8AC3E}">
        <p14:creationId xmlns:p14="http://schemas.microsoft.com/office/powerpoint/2010/main" val="269832327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90BC36-0F5C-A84B-A241-483E46B8B9A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A90DA4E9-86D7-D241-8CC2-762CF3626CF8}"/>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14C8C137-60F8-724E-A825-A37BD3DA6225}"/>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401D6C0E-9E77-3D4C-A654-2486EB576C25}"/>
              </a:ext>
            </a:extLst>
          </p:cNvPr>
          <p:cNvSpPr>
            <a:spLocks noGrp="1" noChangeArrowheads="1"/>
          </p:cNvSpPr>
          <p:nvPr>
            <p:ph type="sldNum" idx="10"/>
          </p:nvPr>
        </p:nvSpPr>
        <p:spPr>
          <a:ln/>
        </p:spPr>
        <p:txBody>
          <a:bodyPr/>
          <a:lstStyle>
            <a:lvl1pPr>
              <a:defRPr/>
            </a:lvl1pPr>
          </a:lstStyle>
          <a:p>
            <a:pPr>
              <a:defRPr/>
            </a:pPr>
            <a:fld id="{48D8CF81-3783-BA4F-BDE1-7D475EEA722A}" type="slidenum">
              <a:rPr lang="pl-PL" altLang="en-US"/>
              <a:pPr>
                <a:defRPr/>
              </a:pPr>
              <a:t>‹#›</a:t>
            </a:fld>
            <a:endParaRPr lang="pl-PL" altLang="en-US"/>
          </a:p>
        </p:txBody>
      </p:sp>
    </p:spTree>
    <p:extLst>
      <p:ext uri="{BB962C8B-B14F-4D97-AF65-F5344CB8AC3E}">
        <p14:creationId xmlns:p14="http://schemas.microsoft.com/office/powerpoint/2010/main" val="193903911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78EC6B-E942-A943-A0F8-8890DABBAF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EA88D65-F5F2-1942-974D-29BC32480A9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839D3B17-6871-5D44-BA18-88CB6E1779C1}"/>
              </a:ext>
            </a:extLst>
          </p:cNvPr>
          <p:cNvSpPr>
            <a:spLocks noGrp="1" noChangeArrowheads="1"/>
          </p:cNvSpPr>
          <p:nvPr>
            <p:ph type="sldNum" idx="10"/>
          </p:nvPr>
        </p:nvSpPr>
        <p:spPr>
          <a:ln/>
        </p:spPr>
        <p:txBody>
          <a:bodyPr/>
          <a:lstStyle>
            <a:lvl1pPr>
              <a:defRPr/>
            </a:lvl1pPr>
          </a:lstStyle>
          <a:p>
            <a:pPr>
              <a:defRPr/>
            </a:pPr>
            <a:fld id="{930C95CD-F2C9-5F41-A066-0C2EB0946702}" type="slidenum">
              <a:rPr lang="pl-PL" altLang="en-US"/>
              <a:pPr>
                <a:defRPr/>
              </a:pPr>
              <a:t>‹#›</a:t>
            </a:fld>
            <a:endParaRPr lang="pl-PL" altLang="en-US"/>
          </a:p>
        </p:txBody>
      </p:sp>
    </p:spTree>
    <p:extLst>
      <p:ext uri="{BB962C8B-B14F-4D97-AF65-F5344CB8AC3E}">
        <p14:creationId xmlns:p14="http://schemas.microsoft.com/office/powerpoint/2010/main" val="14926386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21C434F-595C-8945-B5BC-DAB57A8DB28F}"/>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9F469-01BB-E948-9BF5-8DE9ADDD600F}"/>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34C21A2C-A418-7E42-B92B-2DEA44153C4D}"/>
              </a:ext>
            </a:extLst>
          </p:cNvPr>
          <p:cNvSpPr>
            <a:spLocks noGrp="1" noChangeArrowheads="1"/>
          </p:cNvSpPr>
          <p:nvPr>
            <p:ph type="sldNum" idx="10"/>
          </p:nvPr>
        </p:nvSpPr>
        <p:spPr>
          <a:ln/>
        </p:spPr>
        <p:txBody>
          <a:bodyPr/>
          <a:lstStyle>
            <a:lvl1pPr>
              <a:defRPr/>
            </a:lvl1pPr>
          </a:lstStyle>
          <a:p>
            <a:pPr>
              <a:defRPr/>
            </a:pPr>
            <a:fld id="{830F3E2D-8BF9-B745-A46B-793E04BFFC54}" type="slidenum">
              <a:rPr lang="pl-PL" altLang="en-US"/>
              <a:pPr>
                <a:defRPr/>
              </a:pPr>
              <a:t>‹#›</a:t>
            </a:fld>
            <a:endParaRPr lang="pl-PL" altLang="en-US"/>
          </a:p>
        </p:txBody>
      </p:sp>
    </p:spTree>
    <p:extLst>
      <p:ext uri="{BB962C8B-B14F-4D97-AF65-F5344CB8AC3E}">
        <p14:creationId xmlns:p14="http://schemas.microsoft.com/office/powerpoint/2010/main" val="237611704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D8F4FB-C585-324D-BABD-225F2A9BC15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18DFA03-CA7D-3443-B1B7-171CB05E4D7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3808257C-4AFA-9C48-8255-FEC944681917}"/>
              </a:ext>
            </a:extLst>
          </p:cNvPr>
          <p:cNvSpPr>
            <a:spLocks noGrp="1" noChangeArrowheads="1"/>
          </p:cNvSpPr>
          <p:nvPr>
            <p:ph type="sldNum" idx="10"/>
          </p:nvPr>
        </p:nvSpPr>
        <p:spPr>
          <a:ln/>
        </p:spPr>
        <p:txBody>
          <a:bodyPr/>
          <a:lstStyle>
            <a:lvl1pPr>
              <a:defRPr/>
            </a:lvl1pPr>
          </a:lstStyle>
          <a:p>
            <a:pPr>
              <a:defRPr/>
            </a:pPr>
            <a:fld id="{CF8EA80C-722E-1B4E-AF7F-B75FF2C19BE8}" type="slidenum">
              <a:rPr lang="pl-PL" altLang="en-US"/>
              <a:pPr>
                <a:defRPr/>
              </a:pPr>
              <a:t>‹#›</a:t>
            </a:fld>
            <a:endParaRPr lang="pl-PL" altLang="en-US"/>
          </a:p>
        </p:txBody>
      </p:sp>
    </p:spTree>
    <p:extLst>
      <p:ext uri="{BB962C8B-B14F-4D97-AF65-F5344CB8AC3E}">
        <p14:creationId xmlns:p14="http://schemas.microsoft.com/office/powerpoint/2010/main" val="240311314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F012E0-2CEB-A547-BA6D-F64C6CD83D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E99DE7-AF6C-9E48-966B-BDDC2AEBEF1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944FEE09-F2D6-E949-9F0D-D0825754DC6B}"/>
              </a:ext>
            </a:extLst>
          </p:cNvPr>
          <p:cNvSpPr>
            <a:spLocks noGrp="1" noChangeArrowheads="1"/>
          </p:cNvSpPr>
          <p:nvPr>
            <p:ph type="sldNum" idx="10"/>
          </p:nvPr>
        </p:nvSpPr>
        <p:spPr>
          <a:ln/>
        </p:spPr>
        <p:txBody>
          <a:bodyPr/>
          <a:lstStyle>
            <a:lvl1pPr>
              <a:defRPr/>
            </a:lvl1pPr>
          </a:lstStyle>
          <a:p>
            <a:pPr>
              <a:defRPr/>
            </a:pPr>
            <a:fld id="{CEAA9783-7370-FD47-B4FF-D0453827A252}" type="slidenum">
              <a:rPr lang="pl-PL" altLang="en-US"/>
              <a:pPr>
                <a:defRPr/>
              </a:pPr>
              <a:t>‹#›</a:t>
            </a:fld>
            <a:endParaRPr lang="pl-PL" altLang="en-US"/>
          </a:p>
        </p:txBody>
      </p:sp>
    </p:spTree>
    <p:extLst>
      <p:ext uri="{BB962C8B-B14F-4D97-AF65-F5344CB8AC3E}">
        <p14:creationId xmlns:p14="http://schemas.microsoft.com/office/powerpoint/2010/main" val="1198536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6DA2E6-0307-124C-A245-B223C91E9967}"/>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38E0447-7300-1E41-AE3E-82ACD282667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C13553E-E57D-D245-A1EC-50E4B098717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2CB8C7C3-E98D-B142-8013-B282BCB754B7}"/>
              </a:ext>
            </a:extLst>
          </p:cNvPr>
          <p:cNvSpPr>
            <a:spLocks noGrp="1" noChangeArrowheads="1"/>
          </p:cNvSpPr>
          <p:nvPr>
            <p:ph type="sldNum" idx="10"/>
          </p:nvPr>
        </p:nvSpPr>
        <p:spPr>
          <a:ln/>
        </p:spPr>
        <p:txBody>
          <a:bodyPr/>
          <a:lstStyle>
            <a:lvl1pPr>
              <a:defRPr/>
            </a:lvl1pPr>
          </a:lstStyle>
          <a:p>
            <a:pPr>
              <a:defRPr/>
            </a:pPr>
            <a:fld id="{77FD856B-6952-BA43-B3D9-E85FE909D79B}" type="slidenum">
              <a:rPr lang="pl-PL" altLang="en-US"/>
              <a:pPr>
                <a:defRPr/>
              </a:pPr>
              <a:t>‹#›</a:t>
            </a:fld>
            <a:endParaRPr lang="pl-PL" altLang="en-US"/>
          </a:p>
        </p:txBody>
      </p:sp>
    </p:spTree>
    <p:extLst>
      <p:ext uri="{BB962C8B-B14F-4D97-AF65-F5344CB8AC3E}">
        <p14:creationId xmlns:p14="http://schemas.microsoft.com/office/powerpoint/2010/main" val="42923455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467215-42AF-2A48-8815-EB18DBE02E96}"/>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558C5E6-BFC6-274B-8B7A-2D6F0D90695E}"/>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23E9096E-2FEF-8144-97FF-6F9EAB31CEEE}"/>
              </a:ext>
            </a:extLst>
          </p:cNvPr>
          <p:cNvSpPr>
            <a:spLocks noGrp="1" noChangeArrowheads="1"/>
          </p:cNvSpPr>
          <p:nvPr>
            <p:ph type="sldNum" idx="10"/>
          </p:nvPr>
        </p:nvSpPr>
        <p:spPr>
          <a:ln/>
        </p:spPr>
        <p:txBody>
          <a:bodyPr/>
          <a:lstStyle>
            <a:lvl1pPr>
              <a:defRPr/>
            </a:lvl1pPr>
          </a:lstStyle>
          <a:p>
            <a:pPr>
              <a:defRPr/>
            </a:pPr>
            <a:fld id="{F1BCC3FE-2CB9-1542-BD62-0ED21215BEFA}" type="slidenum">
              <a:rPr lang="pl-PL" altLang="en-US"/>
              <a:pPr>
                <a:defRPr/>
              </a:pPr>
              <a:t>‹#›</a:t>
            </a:fld>
            <a:endParaRPr lang="pl-PL" altLang="en-US"/>
          </a:p>
        </p:txBody>
      </p:sp>
    </p:spTree>
    <p:extLst>
      <p:ext uri="{BB962C8B-B14F-4D97-AF65-F5344CB8AC3E}">
        <p14:creationId xmlns:p14="http://schemas.microsoft.com/office/powerpoint/2010/main" val="30065317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74099C-96A4-114A-BF88-637FCE20B6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8F9EBAE-89FA-834B-A68E-3F3DF8FD624A}"/>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5B7ED06-0B80-8F42-9A8C-B3760570AACC}"/>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026132E2-05A7-0441-8177-1434073443F9}"/>
              </a:ext>
            </a:extLst>
          </p:cNvPr>
          <p:cNvSpPr>
            <a:spLocks noGrp="1" noChangeArrowheads="1"/>
          </p:cNvSpPr>
          <p:nvPr>
            <p:ph type="sldNum" idx="10"/>
          </p:nvPr>
        </p:nvSpPr>
        <p:spPr>
          <a:ln/>
        </p:spPr>
        <p:txBody>
          <a:bodyPr/>
          <a:lstStyle>
            <a:lvl1pPr>
              <a:defRPr/>
            </a:lvl1pPr>
          </a:lstStyle>
          <a:p>
            <a:pPr>
              <a:defRPr/>
            </a:pPr>
            <a:fld id="{E1AD5D63-E73B-D144-A21D-F2CB88813974}" type="slidenum">
              <a:rPr lang="pl-PL" altLang="en-US"/>
              <a:pPr>
                <a:defRPr/>
              </a:pPr>
              <a:t>‹#›</a:t>
            </a:fld>
            <a:endParaRPr lang="pl-PL" altLang="en-US"/>
          </a:p>
        </p:txBody>
      </p:sp>
    </p:spTree>
    <p:extLst>
      <p:ext uri="{BB962C8B-B14F-4D97-AF65-F5344CB8AC3E}">
        <p14:creationId xmlns:p14="http://schemas.microsoft.com/office/powerpoint/2010/main" val="1383694361"/>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0B7B8B-9631-1B49-BBE2-03EBE23AA4CC}"/>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A53F071-F2E5-DC4A-8671-B64DA7C3D3E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CAFCE87-0CF5-F44F-80AE-12D656047BF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0279C34-CD08-174F-AEC0-45B89A7FBCF3}"/>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64E1758-C618-B742-A8DF-283B894354CE}"/>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61A85570-2B48-9A4B-AF89-BD39E78AF5B3}"/>
              </a:ext>
            </a:extLst>
          </p:cNvPr>
          <p:cNvSpPr>
            <a:spLocks noGrp="1" noChangeArrowheads="1"/>
          </p:cNvSpPr>
          <p:nvPr>
            <p:ph type="sldNum" idx="10"/>
          </p:nvPr>
        </p:nvSpPr>
        <p:spPr>
          <a:ln/>
        </p:spPr>
        <p:txBody>
          <a:bodyPr/>
          <a:lstStyle>
            <a:lvl1pPr>
              <a:defRPr/>
            </a:lvl1pPr>
          </a:lstStyle>
          <a:p>
            <a:pPr>
              <a:defRPr/>
            </a:pPr>
            <a:fld id="{6CB39F49-2ED3-FD40-9E56-1F1616217119}" type="slidenum">
              <a:rPr lang="pl-PL" altLang="en-US"/>
              <a:pPr>
                <a:defRPr/>
              </a:pPr>
              <a:t>‹#›</a:t>
            </a:fld>
            <a:endParaRPr lang="pl-PL" altLang="en-US"/>
          </a:p>
        </p:txBody>
      </p:sp>
    </p:spTree>
    <p:extLst>
      <p:ext uri="{BB962C8B-B14F-4D97-AF65-F5344CB8AC3E}">
        <p14:creationId xmlns:p14="http://schemas.microsoft.com/office/powerpoint/2010/main" val="267887925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EEE62A-F7FC-A74C-9FF3-CFD84312CF3A}"/>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A572AA5A-438A-6947-AF1D-707F6F0CD800}"/>
              </a:ext>
            </a:extLst>
          </p:cNvPr>
          <p:cNvSpPr>
            <a:spLocks noGrp="1" noChangeArrowheads="1"/>
          </p:cNvSpPr>
          <p:nvPr>
            <p:ph type="sldNum" idx="10"/>
          </p:nvPr>
        </p:nvSpPr>
        <p:spPr>
          <a:ln/>
        </p:spPr>
        <p:txBody>
          <a:bodyPr/>
          <a:lstStyle>
            <a:lvl1pPr>
              <a:defRPr/>
            </a:lvl1pPr>
          </a:lstStyle>
          <a:p>
            <a:pPr>
              <a:defRPr/>
            </a:pPr>
            <a:fld id="{46E2B00A-30DD-724A-A79F-6F533701721F}" type="slidenum">
              <a:rPr lang="pl-PL" altLang="en-US"/>
              <a:pPr>
                <a:defRPr/>
              </a:pPr>
              <a:t>‹#›</a:t>
            </a:fld>
            <a:endParaRPr lang="pl-PL" altLang="en-US"/>
          </a:p>
        </p:txBody>
      </p:sp>
    </p:spTree>
    <p:extLst>
      <p:ext uri="{BB962C8B-B14F-4D97-AF65-F5344CB8AC3E}">
        <p14:creationId xmlns:p14="http://schemas.microsoft.com/office/powerpoint/2010/main" val="117996347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61E78AC8-8602-504A-852E-D8C50102858E}"/>
              </a:ext>
            </a:extLst>
          </p:cNvPr>
          <p:cNvSpPr>
            <a:spLocks noGrp="1" noChangeArrowheads="1"/>
          </p:cNvSpPr>
          <p:nvPr>
            <p:ph type="sldNum" idx="10"/>
          </p:nvPr>
        </p:nvSpPr>
        <p:spPr>
          <a:ln/>
        </p:spPr>
        <p:txBody>
          <a:bodyPr/>
          <a:lstStyle>
            <a:lvl1pPr>
              <a:defRPr/>
            </a:lvl1pPr>
          </a:lstStyle>
          <a:p>
            <a:pPr>
              <a:defRPr/>
            </a:pPr>
            <a:fld id="{E4CBB3D2-26BB-B549-8625-6B95503AB9F6}" type="slidenum">
              <a:rPr lang="pl-PL" altLang="en-US"/>
              <a:pPr>
                <a:defRPr/>
              </a:pPr>
              <a:t>‹#›</a:t>
            </a:fld>
            <a:endParaRPr lang="pl-PL" altLang="en-US"/>
          </a:p>
        </p:txBody>
      </p:sp>
    </p:spTree>
    <p:extLst>
      <p:ext uri="{BB962C8B-B14F-4D97-AF65-F5344CB8AC3E}">
        <p14:creationId xmlns:p14="http://schemas.microsoft.com/office/powerpoint/2010/main" val="405695660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DEAE7F-FBF4-1745-A2B2-F9A0DF0B98A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9628CD9-6F53-CD4B-AADC-5BF0075A9236}"/>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FDC57B4-B485-8A4C-811B-AF894B09F50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75D89B7E-ED5C-7040-977E-77E7B69B5DA9}"/>
              </a:ext>
            </a:extLst>
          </p:cNvPr>
          <p:cNvSpPr>
            <a:spLocks noGrp="1" noChangeArrowheads="1"/>
          </p:cNvSpPr>
          <p:nvPr>
            <p:ph type="sldNum" idx="10"/>
          </p:nvPr>
        </p:nvSpPr>
        <p:spPr>
          <a:ln/>
        </p:spPr>
        <p:txBody>
          <a:bodyPr/>
          <a:lstStyle>
            <a:lvl1pPr>
              <a:defRPr/>
            </a:lvl1pPr>
          </a:lstStyle>
          <a:p>
            <a:pPr>
              <a:defRPr/>
            </a:pPr>
            <a:fld id="{3AA16620-26DB-724D-B05C-DCBDE4A0D2E8}" type="slidenum">
              <a:rPr lang="pl-PL" altLang="en-US"/>
              <a:pPr>
                <a:defRPr/>
              </a:pPr>
              <a:t>‹#›</a:t>
            </a:fld>
            <a:endParaRPr lang="pl-PL" altLang="en-US"/>
          </a:p>
        </p:txBody>
      </p:sp>
    </p:spTree>
    <p:extLst>
      <p:ext uri="{BB962C8B-B14F-4D97-AF65-F5344CB8AC3E}">
        <p14:creationId xmlns:p14="http://schemas.microsoft.com/office/powerpoint/2010/main" val="101349170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0798E-86B1-0749-AD9C-62716546CA57}"/>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F08A2E0-1A86-3642-A2E6-E3315F7D5AF7}"/>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2856EEF0-6082-254C-93AA-3E2AE09AFD3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B67A8830-7803-0540-B000-1E198F265613}"/>
              </a:ext>
            </a:extLst>
          </p:cNvPr>
          <p:cNvSpPr>
            <a:spLocks noGrp="1" noChangeArrowheads="1"/>
          </p:cNvSpPr>
          <p:nvPr>
            <p:ph type="sldNum" idx="10"/>
          </p:nvPr>
        </p:nvSpPr>
        <p:spPr>
          <a:ln/>
        </p:spPr>
        <p:txBody>
          <a:bodyPr/>
          <a:lstStyle>
            <a:lvl1pPr>
              <a:defRPr/>
            </a:lvl1pPr>
          </a:lstStyle>
          <a:p>
            <a:pPr>
              <a:defRPr/>
            </a:pPr>
            <a:fld id="{29858504-9845-C043-BE86-466AEBAE5A30}" type="slidenum">
              <a:rPr lang="pl-PL" altLang="en-US"/>
              <a:pPr>
                <a:defRPr/>
              </a:pPr>
              <a:t>‹#›</a:t>
            </a:fld>
            <a:endParaRPr lang="pl-PL" altLang="en-US"/>
          </a:p>
        </p:txBody>
      </p:sp>
    </p:spTree>
    <p:extLst>
      <p:ext uri="{BB962C8B-B14F-4D97-AF65-F5344CB8AC3E}">
        <p14:creationId xmlns:p14="http://schemas.microsoft.com/office/powerpoint/2010/main" val="30393643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8AE3AA-18C7-844A-9F8E-DB9BB18202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749337C-34BD-4F43-86A0-B6C8DBB784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EBAFABD1-249F-1F46-92CA-957A3F632D9B}"/>
              </a:ext>
            </a:extLst>
          </p:cNvPr>
          <p:cNvSpPr>
            <a:spLocks noGrp="1" noChangeArrowheads="1"/>
          </p:cNvSpPr>
          <p:nvPr>
            <p:ph type="sldNum" idx="10"/>
          </p:nvPr>
        </p:nvSpPr>
        <p:spPr>
          <a:ln/>
        </p:spPr>
        <p:txBody>
          <a:bodyPr/>
          <a:lstStyle>
            <a:lvl1pPr>
              <a:defRPr/>
            </a:lvl1pPr>
          </a:lstStyle>
          <a:p>
            <a:pPr>
              <a:defRPr/>
            </a:pPr>
            <a:fld id="{E0F8CE83-C6CD-CB4F-837B-3BAD47DB1851}" type="slidenum">
              <a:rPr lang="pl-PL" altLang="en-US"/>
              <a:pPr>
                <a:defRPr/>
              </a:pPr>
              <a:t>‹#›</a:t>
            </a:fld>
            <a:endParaRPr lang="pl-PL" altLang="en-US"/>
          </a:p>
        </p:txBody>
      </p:sp>
    </p:spTree>
    <p:extLst>
      <p:ext uri="{BB962C8B-B14F-4D97-AF65-F5344CB8AC3E}">
        <p14:creationId xmlns:p14="http://schemas.microsoft.com/office/powerpoint/2010/main" val="427365403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D8413BA-84B0-CF4B-8C7C-F9AEFD1F671D}"/>
              </a:ext>
            </a:extLst>
          </p:cNvPr>
          <p:cNvSpPr>
            <a:spLocks noGrp="1"/>
          </p:cNvSpPr>
          <p:nvPr>
            <p:ph type="title" orient="vert"/>
          </p:nvPr>
        </p:nvSpPr>
        <p:spPr>
          <a:xfrm>
            <a:off x="18288000" y="-457200"/>
            <a:ext cx="6094413" cy="127174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D09643B-A96C-FF4B-82CA-0F78FB47017F}"/>
              </a:ext>
            </a:extLst>
          </p:cNvPr>
          <p:cNvSpPr>
            <a:spLocks noGrp="1"/>
          </p:cNvSpPr>
          <p:nvPr>
            <p:ph type="body" orient="vert" idx="1"/>
          </p:nvPr>
        </p:nvSpPr>
        <p:spPr>
          <a:xfrm>
            <a:off x="0" y="-457200"/>
            <a:ext cx="18135600" cy="127174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1F57F1A8-D8C5-C242-80DA-153730B9588E}"/>
              </a:ext>
            </a:extLst>
          </p:cNvPr>
          <p:cNvSpPr>
            <a:spLocks noGrp="1" noChangeArrowheads="1"/>
          </p:cNvSpPr>
          <p:nvPr>
            <p:ph type="sldNum" idx="10"/>
          </p:nvPr>
        </p:nvSpPr>
        <p:spPr>
          <a:ln/>
        </p:spPr>
        <p:txBody>
          <a:bodyPr/>
          <a:lstStyle>
            <a:lvl1pPr>
              <a:defRPr/>
            </a:lvl1pPr>
          </a:lstStyle>
          <a:p>
            <a:pPr>
              <a:defRPr/>
            </a:pPr>
            <a:fld id="{2469CF67-25DE-974B-917E-4331733DA6C1}" type="slidenum">
              <a:rPr lang="pl-PL" altLang="en-US"/>
              <a:pPr>
                <a:defRPr/>
              </a:pPr>
              <a:t>‹#›</a:t>
            </a:fld>
            <a:endParaRPr lang="pl-PL" altLang="en-US"/>
          </a:p>
        </p:txBody>
      </p:sp>
    </p:spTree>
    <p:extLst>
      <p:ext uri="{BB962C8B-B14F-4D97-AF65-F5344CB8AC3E}">
        <p14:creationId xmlns:p14="http://schemas.microsoft.com/office/powerpoint/2010/main" val="20064997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6781E1-6E91-E542-87A1-E4BB73B8E53D}"/>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22C5CC9-7999-F341-B460-F539556270C4}"/>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B16D47E3-BD52-8E45-BB79-10E407DF3B83}"/>
              </a:ext>
            </a:extLst>
          </p:cNvPr>
          <p:cNvSpPr>
            <a:spLocks noGrp="1" noChangeArrowheads="1"/>
          </p:cNvSpPr>
          <p:nvPr>
            <p:ph type="sldNum" idx="10"/>
          </p:nvPr>
        </p:nvSpPr>
        <p:spPr>
          <a:ln/>
        </p:spPr>
        <p:txBody>
          <a:bodyPr/>
          <a:lstStyle>
            <a:lvl1pPr>
              <a:defRPr/>
            </a:lvl1pPr>
          </a:lstStyle>
          <a:p>
            <a:pPr>
              <a:defRPr/>
            </a:pPr>
            <a:fld id="{18D3065D-5904-CF43-9B1E-25C8B570E494}" type="slidenum">
              <a:rPr lang="pl-PL" altLang="en-US"/>
              <a:pPr>
                <a:defRPr/>
              </a:pPr>
              <a:t>‹#›</a:t>
            </a:fld>
            <a:endParaRPr lang="pl-PL" altLang="en-US"/>
          </a:p>
        </p:txBody>
      </p:sp>
    </p:spTree>
    <p:extLst>
      <p:ext uri="{BB962C8B-B14F-4D97-AF65-F5344CB8AC3E}">
        <p14:creationId xmlns:p14="http://schemas.microsoft.com/office/powerpoint/2010/main" val="2436881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78207D-388F-9A4B-B481-7AE12329EF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7BF887C-090A-664F-9FAE-DB24C0AA797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B3655549-89C0-0245-B8F3-AB1B90EC1B5B}"/>
              </a:ext>
            </a:extLst>
          </p:cNvPr>
          <p:cNvSpPr>
            <a:spLocks noGrp="1" noChangeArrowheads="1"/>
          </p:cNvSpPr>
          <p:nvPr>
            <p:ph type="sldNum" idx="10"/>
          </p:nvPr>
        </p:nvSpPr>
        <p:spPr>
          <a:ln/>
        </p:spPr>
        <p:txBody>
          <a:bodyPr/>
          <a:lstStyle>
            <a:lvl1pPr>
              <a:defRPr/>
            </a:lvl1pPr>
          </a:lstStyle>
          <a:p>
            <a:pPr>
              <a:defRPr/>
            </a:pPr>
            <a:fld id="{78FA8697-ADD5-C247-87BC-BC061AABF9F1}" type="slidenum">
              <a:rPr lang="pl-PL" altLang="en-US"/>
              <a:pPr>
                <a:defRPr/>
              </a:pPr>
              <a:t>‹#›</a:t>
            </a:fld>
            <a:endParaRPr lang="pl-PL" altLang="en-US"/>
          </a:p>
        </p:txBody>
      </p:sp>
    </p:spTree>
    <p:extLst>
      <p:ext uri="{BB962C8B-B14F-4D97-AF65-F5344CB8AC3E}">
        <p14:creationId xmlns:p14="http://schemas.microsoft.com/office/powerpoint/2010/main" val="144961747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41BD75-0F88-204F-8032-40F89F0BD4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37F6C67-C252-CE44-A01C-DDE8A71206B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95AC16BD-9966-904E-9545-3B1ABD8E770C}"/>
              </a:ext>
            </a:extLst>
          </p:cNvPr>
          <p:cNvSpPr>
            <a:spLocks noGrp="1" noChangeArrowheads="1"/>
          </p:cNvSpPr>
          <p:nvPr>
            <p:ph type="sldNum" idx="10"/>
          </p:nvPr>
        </p:nvSpPr>
        <p:spPr>
          <a:ln/>
        </p:spPr>
        <p:txBody>
          <a:bodyPr/>
          <a:lstStyle>
            <a:lvl1pPr>
              <a:defRPr/>
            </a:lvl1pPr>
          </a:lstStyle>
          <a:p>
            <a:pPr>
              <a:defRPr/>
            </a:pPr>
            <a:fld id="{6B768A98-38F7-E642-865D-791FAB4B88C6}" type="slidenum">
              <a:rPr lang="pl-PL" altLang="en-US"/>
              <a:pPr>
                <a:defRPr/>
              </a:pPr>
              <a:t>‹#›</a:t>
            </a:fld>
            <a:endParaRPr lang="pl-PL" altLang="en-US"/>
          </a:p>
        </p:txBody>
      </p:sp>
    </p:spTree>
    <p:extLst>
      <p:ext uri="{BB962C8B-B14F-4D97-AF65-F5344CB8AC3E}">
        <p14:creationId xmlns:p14="http://schemas.microsoft.com/office/powerpoint/2010/main" val="416248258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1AAE4D-10CD-984B-91A5-7CE7A7FEA772}"/>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F5D7EA9-00E4-CB43-8AC0-341B9735195E}"/>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2FC36F3B-DEAE-A146-AFF0-AAFDB185FB95}"/>
              </a:ext>
            </a:extLst>
          </p:cNvPr>
          <p:cNvSpPr>
            <a:spLocks noGrp="1" noChangeArrowheads="1"/>
          </p:cNvSpPr>
          <p:nvPr>
            <p:ph type="sldNum" idx="10"/>
          </p:nvPr>
        </p:nvSpPr>
        <p:spPr>
          <a:ln/>
        </p:spPr>
        <p:txBody>
          <a:bodyPr/>
          <a:lstStyle>
            <a:lvl1pPr>
              <a:defRPr/>
            </a:lvl1pPr>
          </a:lstStyle>
          <a:p>
            <a:pPr>
              <a:defRPr/>
            </a:pPr>
            <a:fld id="{A5D33296-09D7-EA42-B9CF-30A1DD86776F}" type="slidenum">
              <a:rPr lang="pl-PL" altLang="en-US"/>
              <a:pPr>
                <a:defRPr/>
              </a:pPr>
              <a:t>‹#›</a:t>
            </a:fld>
            <a:endParaRPr lang="pl-PL" altLang="en-US"/>
          </a:p>
        </p:txBody>
      </p:sp>
    </p:spTree>
    <p:extLst>
      <p:ext uri="{BB962C8B-B14F-4D97-AF65-F5344CB8AC3E}">
        <p14:creationId xmlns:p14="http://schemas.microsoft.com/office/powerpoint/2010/main" val="163239706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868977-3CA4-7343-9BDD-A65097D89E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8058E83-8BCC-584C-8008-1B407F5BBFAB}"/>
              </a:ext>
            </a:extLst>
          </p:cNvPr>
          <p:cNvSpPr>
            <a:spLocks noGrp="1"/>
          </p:cNvSpPr>
          <p:nvPr>
            <p:ph sz="half" idx="1"/>
          </p:nvPr>
        </p:nvSpPr>
        <p:spPr>
          <a:xfrm>
            <a:off x="1765300" y="2971800"/>
            <a:ext cx="10355263" cy="8532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40C2343-24B6-0841-BA5F-8415900E3931}"/>
              </a:ext>
            </a:extLst>
          </p:cNvPr>
          <p:cNvSpPr>
            <a:spLocks noGrp="1"/>
          </p:cNvSpPr>
          <p:nvPr>
            <p:ph sz="half" idx="2"/>
          </p:nvPr>
        </p:nvSpPr>
        <p:spPr>
          <a:xfrm>
            <a:off x="12272963" y="2971800"/>
            <a:ext cx="10356850" cy="8532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0DFDC870-6673-3F4B-A56E-06017C4D1F1F}"/>
              </a:ext>
            </a:extLst>
          </p:cNvPr>
          <p:cNvSpPr>
            <a:spLocks noGrp="1" noChangeArrowheads="1"/>
          </p:cNvSpPr>
          <p:nvPr>
            <p:ph type="sldNum" idx="10"/>
          </p:nvPr>
        </p:nvSpPr>
        <p:spPr>
          <a:ln/>
        </p:spPr>
        <p:txBody>
          <a:bodyPr/>
          <a:lstStyle>
            <a:lvl1pPr>
              <a:defRPr/>
            </a:lvl1pPr>
          </a:lstStyle>
          <a:p>
            <a:pPr>
              <a:defRPr/>
            </a:pPr>
            <a:fld id="{708F60D0-CAB9-9B43-ABD3-5A3E845727AA}" type="slidenum">
              <a:rPr lang="pl-PL" altLang="en-US"/>
              <a:pPr>
                <a:defRPr/>
              </a:pPr>
              <a:t>‹#›</a:t>
            </a:fld>
            <a:endParaRPr lang="pl-PL" altLang="en-US"/>
          </a:p>
        </p:txBody>
      </p:sp>
    </p:spTree>
    <p:extLst>
      <p:ext uri="{BB962C8B-B14F-4D97-AF65-F5344CB8AC3E}">
        <p14:creationId xmlns:p14="http://schemas.microsoft.com/office/powerpoint/2010/main" val="415372769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8BE5BA-57E7-FA40-9D00-E806B90EB685}"/>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5F61559-9BD6-E642-AB1E-B1F588E5CD1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0020416-D9E7-7546-AE4C-43B5530DF5C3}"/>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14E0C31-A792-C943-8CF6-90293194574E}"/>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9BBFA4E-C5E5-004C-9C04-AED7F7A72951}"/>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F59BF9A1-66F3-6949-803A-71A5294FCC2F}"/>
              </a:ext>
            </a:extLst>
          </p:cNvPr>
          <p:cNvSpPr>
            <a:spLocks noGrp="1" noChangeArrowheads="1"/>
          </p:cNvSpPr>
          <p:nvPr>
            <p:ph type="sldNum" idx="10"/>
          </p:nvPr>
        </p:nvSpPr>
        <p:spPr>
          <a:ln/>
        </p:spPr>
        <p:txBody>
          <a:bodyPr/>
          <a:lstStyle>
            <a:lvl1pPr>
              <a:defRPr/>
            </a:lvl1pPr>
          </a:lstStyle>
          <a:p>
            <a:pPr>
              <a:defRPr/>
            </a:pPr>
            <a:fld id="{0ADCCCA2-F0C0-D94A-93A5-59E900981416}" type="slidenum">
              <a:rPr lang="pl-PL" altLang="en-US"/>
              <a:pPr>
                <a:defRPr/>
              </a:pPr>
              <a:t>‹#›</a:t>
            </a:fld>
            <a:endParaRPr lang="pl-PL" altLang="en-US"/>
          </a:p>
        </p:txBody>
      </p:sp>
    </p:spTree>
    <p:extLst>
      <p:ext uri="{BB962C8B-B14F-4D97-AF65-F5344CB8AC3E}">
        <p14:creationId xmlns:p14="http://schemas.microsoft.com/office/powerpoint/2010/main" val="38391449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64EF4-19C0-2049-B7FE-EEFD4881F715}"/>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12721686-1B17-6A40-8B93-82FF625CBC85}"/>
              </a:ext>
            </a:extLst>
          </p:cNvPr>
          <p:cNvSpPr>
            <a:spLocks noGrp="1" noChangeArrowheads="1"/>
          </p:cNvSpPr>
          <p:nvPr>
            <p:ph type="sldNum" idx="10"/>
          </p:nvPr>
        </p:nvSpPr>
        <p:spPr>
          <a:ln/>
        </p:spPr>
        <p:txBody>
          <a:bodyPr/>
          <a:lstStyle>
            <a:lvl1pPr>
              <a:defRPr/>
            </a:lvl1pPr>
          </a:lstStyle>
          <a:p>
            <a:pPr>
              <a:defRPr/>
            </a:pPr>
            <a:fld id="{7A3A20F4-C3C1-6E42-924C-724397763DE3}" type="slidenum">
              <a:rPr lang="pl-PL" altLang="en-US"/>
              <a:pPr>
                <a:defRPr/>
              </a:pPr>
              <a:t>‹#›</a:t>
            </a:fld>
            <a:endParaRPr lang="pl-PL" altLang="en-US"/>
          </a:p>
        </p:txBody>
      </p:sp>
    </p:spTree>
    <p:extLst>
      <p:ext uri="{BB962C8B-B14F-4D97-AF65-F5344CB8AC3E}">
        <p14:creationId xmlns:p14="http://schemas.microsoft.com/office/powerpoint/2010/main" val="286739467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49E8181D-6C6A-EC4F-BA80-0C48EE065E97}"/>
              </a:ext>
            </a:extLst>
          </p:cNvPr>
          <p:cNvSpPr>
            <a:spLocks noGrp="1" noChangeArrowheads="1"/>
          </p:cNvSpPr>
          <p:nvPr>
            <p:ph type="sldNum" idx="10"/>
          </p:nvPr>
        </p:nvSpPr>
        <p:spPr>
          <a:ln/>
        </p:spPr>
        <p:txBody>
          <a:bodyPr/>
          <a:lstStyle>
            <a:lvl1pPr>
              <a:defRPr/>
            </a:lvl1pPr>
          </a:lstStyle>
          <a:p>
            <a:pPr>
              <a:defRPr/>
            </a:pPr>
            <a:fld id="{A4D362EE-2F10-3D47-BCE2-C0F674C2564A}" type="slidenum">
              <a:rPr lang="pl-PL" altLang="en-US"/>
              <a:pPr>
                <a:defRPr/>
              </a:pPr>
              <a:t>‹#›</a:t>
            </a:fld>
            <a:endParaRPr lang="pl-PL" altLang="en-US"/>
          </a:p>
        </p:txBody>
      </p:sp>
    </p:spTree>
    <p:extLst>
      <p:ext uri="{BB962C8B-B14F-4D97-AF65-F5344CB8AC3E}">
        <p14:creationId xmlns:p14="http://schemas.microsoft.com/office/powerpoint/2010/main" val="600692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70208-1335-D445-964F-EBBA83217B88}"/>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6FF5B05-74C4-8C4A-AD59-DE67B0715901}"/>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21DB7AA-4932-7A4F-8E8F-330A7BA987A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6C1F2529-E109-6B43-B25B-545577D0D9C9}"/>
              </a:ext>
            </a:extLst>
          </p:cNvPr>
          <p:cNvSpPr>
            <a:spLocks noGrp="1" noChangeArrowheads="1"/>
          </p:cNvSpPr>
          <p:nvPr>
            <p:ph type="sldNum" idx="10"/>
          </p:nvPr>
        </p:nvSpPr>
        <p:spPr>
          <a:ln/>
        </p:spPr>
        <p:txBody>
          <a:bodyPr/>
          <a:lstStyle>
            <a:lvl1pPr>
              <a:defRPr/>
            </a:lvl1pPr>
          </a:lstStyle>
          <a:p>
            <a:pPr>
              <a:defRPr/>
            </a:pPr>
            <a:fld id="{62ED55D8-DF18-3B45-B4F0-655C51125773}" type="slidenum">
              <a:rPr lang="pl-PL" altLang="en-US"/>
              <a:pPr>
                <a:defRPr/>
              </a:pPr>
              <a:t>‹#›</a:t>
            </a:fld>
            <a:endParaRPr lang="pl-PL" altLang="en-US"/>
          </a:p>
        </p:txBody>
      </p:sp>
    </p:spTree>
    <p:extLst>
      <p:ext uri="{BB962C8B-B14F-4D97-AF65-F5344CB8AC3E}">
        <p14:creationId xmlns:p14="http://schemas.microsoft.com/office/powerpoint/2010/main" val="107020334"/>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D8E1B5-D652-8841-83D5-4EAA3108D41F}"/>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9FA481-23E9-F742-8D77-6122C8A47C7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E9EC3EA1-C723-F540-811A-A7E922C6D0E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A014E6F7-A2D7-1D49-B064-9720108C9005}"/>
              </a:ext>
            </a:extLst>
          </p:cNvPr>
          <p:cNvSpPr>
            <a:spLocks noGrp="1" noChangeArrowheads="1"/>
          </p:cNvSpPr>
          <p:nvPr>
            <p:ph type="sldNum" idx="10"/>
          </p:nvPr>
        </p:nvSpPr>
        <p:spPr>
          <a:ln/>
        </p:spPr>
        <p:txBody>
          <a:bodyPr/>
          <a:lstStyle>
            <a:lvl1pPr>
              <a:defRPr/>
            </a:lvl1pPr>
          </a:lstStyle>
          <a:p>
            <a:pPr>
              <a:defRPr/>
            </a:pPr>
            <a:fld id="{433E43B1-7EEC-8643-A12E-BDD5AD3F2229}" type="slidenum">
              <a:rPr lang="pl-PL" altLang="en-US"/>
              <a:pPr>
                <a:defRPr/>
              </a:pPr>
              <a:t>‹#›</a:t>
            </a:fld>
            <a:endParaRPr lang="pl-PL" altLang="en-US"/>
          </a:p>
        </p:txBody>
      </p:sp>
    </p:spTree>
    <p:extLst>
      <p:ext uri="{BB962C8B-B14F-4D97-AF65-F5344CB8AC3E}">
        <p14:creationId xmlns:p14="http://schemas.microsoft.com/office/powerpoint/2010/main" val="150919186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6D8B9D-70D4-2547-80D4-93A2073E89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934B1A5-6DDB-B749-9C4F-35C7B954EE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6F12737D-4AFB-F041-B620-8FCF2F66A894}"/>
              </a:ext>
            </a:extLst>
          </p:cNvPr>
          <p:cNvSpPr>
            <a:spLocks noGrp="1" noChangeArrowheads="1"/>
          </p:cNvSpPr>
          <p:nvPr>
            <p:ph type="sldNum" idx="10"/>
          </p:nvPr>
        </p:nvSpPr>
        <p:spPr>
          <a:ln/>
        </p:spPr>
        <p:txBody>
          <a:bodyPr/>
          <a:lstStyle>
            <a:lvl1pPr>
              <a:defRPr/>
            </a:lvl1pPr>
          </a:lstStyle>
          <a:p>
            <a:pPr>
              <a:defRPr/>
            </a:pPr>
            <a:fld id="{920FED85-D16D-7A4D-A622-4E871CDBAF95}" type="slidenum">
              <a:rPr lang="pl-PL" altLang="en-US"/>
              <a:pPr>
                <a:defRPr/>
              </a:pPr>
              <a:t>‹#›</a:t>
            </a:fld>
            <a:endParaRPr lang="pl-PL" altLang="en-US"/>
          </a:p>
        </p:txBody>
      </p:sp>
    </p:spTree>
    <p:extLst>
      <p:ext uri="{BB962C8B-B14F-4D97-AF65-F5344CB8AC3E}">
        <p14:creationId xmlns:p14="http://schemas.microsoft.com/office/powerpoint/2010/main" val="414288867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7B10C0-F065-BB41-8E24-387E7A9DAB39}"/>
              </a:ext>
            </a:extLst>
          </p:cNvPr>
          <p:cNvSpPr>
            <a:spLocks noGrp="1"/>
          </p:cNvSpPr>
          <p:nvPr>
            <p:ph type="title" orient="vert"/>
          </p:nvPr>
        </p:nvSpPr>
        <p:spPr>
          <a:xfrm>
            <a:off x="17414875" y="1041400"/>
            <a:ext cx="5214938" cy="104632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D194F6E-13C7-7543-B6C4-2AD6344DB2A6}"/>
              </a:ext>
            </a:extLst>
          </p:cNvPr>
          <p:cNvSpPr>
            <a:spLocks noGrp="1"/>
          </p:cNvSpPr>
          <p:nvPr>
            <p:ph type="body" orient="vert" idx="1"/>
          </p:nvPr>
        </p:nvSpPr>
        <p:spPr>
          <a:xfrm>
            <a:off x="1765300" y="1041400"/>
            <a:ext cx="15497175" cy="104632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389D03B-B47F-E849-8D83-1725FC1C7964}"/>
              </a:ext>
            </a:extLst>
          </p:cNvPr>
          <p:cNvSpPr>
            <a:spLocks noGrp="1" noChangeArrowheads="1"/>
          </p:cNvSpPr>
          <p:nvPr>
            <p:ph type="sldNum" idx="10"/>
          </p:nvPr>
        </p:nvSpPr>
        <p:spPr>
          <a:ln/>
        </p:spPr>
        <p:txBody>
          <a:bodyPr/>
          <a:lstStyle>
            <a:lvl1pPr>
              <a:defRPr/>
            </a:lvl1pPr>
          </a:lstStyle>
          <a:p>
            <a:pPr>
              <a:defRPr/>
            </a:pPr>
            <a:fld id="{1F50D7B6-4389-9844-8EA8-8F91EB752155}" type="slidenum">
              <a:rPr lang="pl-PL" altLang="en-US"/>
              <a:pPr>
                <a:defRPr/>
              </a:pPr>
              <a:t>‹#›</a:t>
            </a:fld>
            <a:endParaRPr lang="pl-PL" altLang="en-US"/>
          </a:p>
        </p:txBody>
      </p:sp>
    </p:spTree>
    <p:extLst>
      <p:ext uri="{BB962C8B-B14F-4D97-AF65-F5344CB8AC3E}">
        <p14:creationId xmlns:p14="http://schemas.microsoft.com/office/powerpoint/2010/main" val="12899754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10644D-AEF9-AB4A-8B4F-4130BA9412EA}"/>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5F4D7F5-2A50-FF4B-B569-B301334E523F}"/>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BF8470C9-85A2-A946-98FF-3400F748C54D}"/>
              </a:ext>
            </a:extLst>
          </p:cNvPr>
          <p:cNvSpPr>
            <a:spLocks noGrp="1" noChangeArrowheads="1"/>
          </p:cNvSpPr>
          <p:nvPr>
            <p:ph type="sldNum" idx="10"/>
          </p:nvPr>
        </p:nvSpPr>
        <p:spPr>
          <a:ln/>
        </p:spPr>
        <p:txBody>
          <a:bodyPr/>
          <a:lstStyle>
            <a:lvl1pPr>
              <a:defRPr/>
            </a:lvl1pPr>
          </a:lstStyle>
          <a:p>
            <a:pPr>
              <a:defRPr/>
            </a:pPr>
            <a:fld id="{397CC544-E007-9F40-9719-CD4DA3E4EC7B}" type="slidenum">
              <a:rPr lang="pl-PL" altLang="en-US"/>
              <a:pPr>
                <a:defRPr/>
              </a:pPr>
              <a:t>‹#›</a:t>
            </a:fld>
            <a:endParaRPr lang="pl-PL" altLang="en-US"/>
          </a:p>
        </p:txBody>
      </p:sp>
    </p:spTree>
    <p:extLst>
      <p:ext uri="{BB962C8B-B14F-4D97-AF65-F5344CB8AC3E}">
        <p14:creationId xmlns:p14="http://schemas.microsoft.com/office/powerpoint/2010/main" val="75594817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4CC7FE-E0BB-B24A-9A93-25D9DC84EC8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75BE73F-00F0-C14A-ABB7-5337D44EB077}"/>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A0AA2277-85BF-7749-9C0C-7D1CEAF072D3}"/>
              </a:ext>
            </a:extLst>
          </p:cNvPr>
          <p:cNvSpPr>
            <a:spLocks noGrp="1" noChangeArrowheads="1"/>
          </p:cNvSpPr>
          <p:nvPr>
            <p:ph type="sldNum" idx="10"/>
          </p:nvPr>
        </p:nvSpPr>
        <p:spPr>
          <a:ln/>
        </p:spPr>
        <p:txBody>
          <a:bodyPr/>
          <a:lstStyle>
            <a:lvl1pPr>
              <a:defRPr/>
            </a:lvl1pPr>
          </a:lstStyle>
          <a:p>
            <a:pPr>
              <a:defRPr/>
            </a:pPr>
            <a:fld id="{066AAD88-2EEA-6844-9C29-7CA53C30D95B}" type="slidenum">
              <a:rPr lang="pl-PL" altLang="en-US"/>
              <a:pPr>
                <a:defRPr/>
              </a:pPr>
              <a:t>‹#›</a:t>
            </a:fld>
            <a:endParaRPr lang="pl-PL" altLang="en-US"/>
          </a:p>
        </p:txBody>
      </p:sp>
    </p:spTree>
    <p:extLst>
      <p:ext uri="{BB962C8B-B14F-4D97-AF65-F5344CB8AC3E}">
        <p14:creationId xmlns:p14="http://schemas.microsoft.com/office/powerpoint/2010/main" val="27085583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358356-46A9-8044-A179-DA58BD9AF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C3E44D1-3C21-6748-A182-DA3BD734E99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10E5CE4-A61F-8341-B660-6325876C0563}"/>
              </a:ext>
            </a:extLst>
          </p:cNvPr>
          <p:cNvSpPr>
            <a:spLocks noGrp="1" noChangeArrowheads="1"/>
          </p:cNvSpPr>
          <p:nvPr>
            <p:ph type="sldNum" idx="10"/>
          </p:nvPr>
        </p:nvSpPr>
        <p:spPr>
          <a:ln/>
        </p:spPr>
        <p:txBody>
          <a:bodyPr/>
          <a:lstStyle>
            <a:lvl1pPr>
              <a:defRPr/>
            </a:lvl1pPr>
          </a:lstStyle>
          <a:p>
            <a:pPr>
              <a:defRPr/>
            </a:pPr>
            <a:fld id="{94FE3D16-D85A-C840-BA98-CF9E8836EDB7}" type="slidenum">
              <a:rPr lang="pl-PL" altLang="en-US"/>
              <a:pPr>
                <a:defRPr/>
              </a:pPr>
              <a:t>‹#›</a:t>
            </a:fld>
            <a:endParaRPr lang="pl-PL" altLang="en-US"/>
          </a:p>
        </p:txBody>
      </p:sp>
    </p:spTree>
    <p:extLst>
      <p:ext uri="{BB962C8B-B14F-4D97-AF65-F5344CB8AC3E}">
        <p14:creationId xmlns:p14="http://schemas.microsoft.com/office/powerpoint/2010/main" val="291933083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B476F2-3EB4-9D4B-ABC6-02D4A2481B87}"/>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A310EA-8CCA-B24B-ADCC-9458E441FAA1}"/>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B6817EAB-74C0-804F-810A-1B59962F022E}"/>
              </a:ext>
            </a:extLst>
          </p:cNvPr>
          <p:cNvSpPr>
            <a:spLocks noGrp="1" noChangeArrowheads="1"/>
          </p:cNvSpPr>
          <p:nvPr>
            <p:ph type="sldNum" idx="10"/>
          </p:nvPr>
        </p:nvSpPr>
        <p:spPr>
          <a:ln/>
        </p:spPr>
        <p:txBody>
          <a:bodyPr/>
          <a:lstStyle>
            <a:lvl1pPr>
              <a:defRPr/>
            </a:lvl1pPr>
          </a:lstStyle>
          <a:p>
            <a:pPr>
              <a:defRPr/>
            </a:pPr>
            <a:fld id="{39E0BD16-6463-E043-82DA-EE9C04CC6A1C}" type="slidenum">
              <a:rPr lang="pl-PL" altLang="en-US"/>
              <a:pPr>
                <a:defRPr/>
              </a:pPr>
              <a:t>‹#›</a:t>
            </a:fld>
            <a:endParaRPr lang="pl-PL" altLang="en-US"/>
          </a:p>
        </p:txBody>
      </p:sp>
    </p:spTree>
    <p:extLst>
      <p:ext uri="{BB962C8B-B14F-4D97-AF65-F5344CB8AC3E}">
        <p14:creationId xmlns:p14="http://schemas.microsoft.com/office/powerpoint/2010/main" val="1641478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C935FF-6B80-5E44-83E7-181FFB2447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03DCFD6-63F2-C548-B65E-F300430322F1}"/>
              </a:ext>
            </a:extLst>
          </p:cNvPr>
          <p:cNvSpPr>
            <a:spLocks noGrp="1"/>
          </p:cNvSpPr>
          <p:nvPr>
            <p:ph sz="half" idx="1"/>
          </p:nvPr>
        </p:nvSpPr>
        <p:spPr>
          <a:xfrm>
            <a:off x="175260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4FD74DC-B9A4-A145-ACA7-6AC20004CDF8}"/>
              </a:ext>
            </a:extLst>
          </p:cNvPr>
          <p:cNvSpPr>
            <a:spLocks noGrp="1"/>
          </p:cNvSpPr>
          <p:nvPr>
            <p:ph sz="half" idx="2"/>
          </p:nvPr>
        </p:nvSpPr>
        <p:spPr>
          <a:xfrm>
            <a:off x="1226185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805B7D9B-E84B-1F4D-A4DB-351A1869D0BC}"/>
              </a:ext>
            </a:extLst>
          </p:cNvPr>
          <p:cNvSpPr>
            <a:spLocks noGrp="1" noChangeArrowheads="1"/>
          </p:cNvSpPr>
          <p:nvPr>
            <p:ph type="sldNum" idx="10"/>
          </p:nvPr>
        </p:nvSpPr>
        <p:spPr>
          <a:ln/>
        </p:spPr>
        <p:txBody>
          <a:bodyPr/>
          <a:lstStyle>
            <a:lvl1pPr>
              <a:defRPr/>
            </a:lvl1pPr>
          </a:lstStyle>
          <a:p>
            <a:pPr>
              <a:defRPr/>
            </a:pPr>
            <a:fld id="{D951DC8F-4F73-6044-B4F9-CC0F78BB0D31}" type="slidenum">
              <a:rPr lang="pl-PL" altLang="en-US"/>
              <a:pPr>
                <a:defRPr/>
              </a:pPr>
              <a:t>‹#›</a:t>
            </a:fld>
            <a:endParaRPr lang="pl-PL" altLang="en-US"/>
          </a:p>
        </p:txBody>
      </p:sp>
    </p:spTree>
    <p:extLst>
      <p:ext uri="{BB962C8B-B14F-4D97-AF65-F5344CB8AC3E}">
        <p14:creationId xmlns:p14="http://schemas.microsoft.com/office/powerpoint/2010/main" val="306020969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2700BE-EB3C-6046-9171-65988688B414}"/>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D2F7934-E291-4943-BB61-D9F28BC7C899}"/>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C604638-8BF2-8D4B-B45E-54F0AC318117}"/>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804AB2A-4320-5044-B796-910DABC32BE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F3AA7E2-24F8-6049-8891-F29D6AAFE0B8}"/>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068706D-4A4A-AA4F-B9D8-19829B4C56E4}"/>
              </a:ext>
            </a:extLst>
          </p:cNvPr>
          <p:cNvSpPr>
            <a:spLocks noGrp="1" noChangeArrowheads="1"/>
          </p:cNvSpPr>
          <p:nvPr>
            <p:ph type="sldNum" idx="10"/>
          </p:nvPr>
        </p:nvSpPr>
        <p:spPr>
          <a:ln/>
        </p:spPr>
        <p:txBody>
          <a:bodyPr/>
          <a:lstStyle>
            <a:lvl1pPr>
              <a:defRPr/>
            </a:lvl1pPr>
          </a:lstStyle>
          <a:p>
            <a:pPr>
              <a:defRPr/>
            </a:pPr>
            <a:fld id="{D448E25C-96D3-9342-89AE-906DB1C165DE}" type="slidenum">
              <a:rPr lang="pl-PL" altLang="en-US"/>
              <a:pPr>
                <a:defRPr/>
              </a:pPr>
              <a:t>‹#›</a:t>
            </a:fld>
            <a:endParaRPr lang="pl-PL" altLang="en-US"/>
          </a:p>
        </p:txBody>
      </p:sp>
    </p:spTree>
    <p:extLst>
      <p:ext uri="{BB962C8B-B14F-4D97-AF65-F5344CB8AC3E}">
        <p14:creationId xmlns:p14="http://schemas.microsoft.com/office/powerpoint/2010/main" val="240898588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917043-9C01-8844-96E2-0ADE40FED135}"/>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1C03C684-1C13-6343-8570-55431736230E}"/>
              </a:ext>
            </a:extLst>
          </p:cNvPr>
          <p:cNvSpPr>
            <a:spLocks noGrp="1" noChangeArrowheads="1"/>
          </p:cNvSpPr>
          <p:nvPr>
            <p:ph type="sldNum" idx="10"/>
          </p:nvPr>
        </p:nvSpPr>
        <p:spPr>
          <a:ln/>
        </p:spPr>
        <p:txBody>
          <a:bodyPr/>
          <a:lstStyle>
            <a:lvl1pPr>
              <a:defRPr/>
            </a:lvl1pPr>
          </a:lstStyle>
          <a:p>
            <a:pPr>
              <a:defRPr/>
            </a:pPr>
            <a:fld id="{F08A7B16-BDD3-0B44-9C5E-346CCC5816FA}" type="slidenum">
              <a:rPr lang="pl-PL" altLang="en-US"/>
              <a:pPr>
                <a:defRPr/>
              </a:pPr>
              <a:t>‹#›</a:t>
            </a:fld>
            <a:endParaRPr lang="pl-PL" altLang="en-US"/>
          </a:p>
        </p:txBody>
      </p:sp>
    </p:spTree>
    <p:extLst>
      <p:ext uri="{BB962C8B-B14F-4D97-AF65-F5344CB8AC3E}">
        <p14:creationId xmlns:p14="http://schemas.microsoft.com/office/powerpoint/2010/main" val="36911601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BD2396A6-DC8E-D845-8F1E-44531AF58910}"/>
              </a:ext>
            </a:extLst>
          </p:cNvPr>
          <p:cNvSpPr>
            <a:spLocks noGrp="1" noChangeArrowheads="1"/>
          </p:cNvSpPr>
          <p:nvPr>
            <p:ph type="sldNum" idx="10"/>
          </p:nvPr>
        </p:nvSpPr>
        <p:spPr>
          <a:ln/>
        </p:spPr>
        <p:txBody>
          <a:bodyPr/>
          <a:lstStyle>
            <a:lvl1pPr>
              <a:defRPr/>
            </a:lvl1pPr>
          </a:lstStyle>
          <a:p>
            <a:pPr>
              <a:defRPr/>
            </a:pPr>
            <a:fld id="{615DD147-72F6-FE4F-8AD6-2E6B341DD8EA}" type="slidenum">
              <a:rPr lang="pl-PL" altLang="en-US"/>
              <a:pPr>
                <a:defRPr/>
              </a:pPr>
              <a:t>‹#›</a:t>
            </a:fld>
            <a:endParaRPr lang="pl-PL" altLang="en-US"/>
          </a:p>
        </p:txBody>
      </p:sp>
    </p:spTree>
    <p:extLst>
      <p:ext uri="{BB962C8B-B14F-4D97-AF65-F5344CB8AC3E}">
        <p14:creationId xmlns:p14="http://schemas.microsoft.com/office/powerpoint/2010/main" val="12962793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98EB5-E7F4-2F41-BD67-382F57111626}"/>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D265B18-7034-574D-A8FA-41AAED56FDB4}"/>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4D051C5-1886-0242-B587-4A0D1F4FB0A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B0401BE4-45BC-DE44-83D8-B47895D0FE2E}"/>
              </a:ext>
            </a:extLst>
          </p:cNvPr>
          <p:cNvSpPr>
            <a:spLocks noGrp="1" noChangeArrowheads="1"/>
          </p:cNvSpPr>
          <p:nvPr>
            <p:ph type="sldNum" idx="10"/>
          </p:nvPr>
        </p:nvSpPr>
        <p:spPr>
          <a:ln/>
        </p:spPr>
        <p:txBody>
          <a:bodyPr/>
          <a:lstStyle>
            <a:lvl1pPr>
              <a:defRPr/>
            </a:lvl1pPr>
          </a:lstStyle>
          <a:p>
            <a:pPr>
              <a:defRPr/>
            </a:pPr>
            <a:fld id="{3EFCBCAB-CE31-BD4A-8FA8-A15CA16A6DB9}" type="slidenum">
              <a:rPr lang="pl-PL" altLang="en-US"/>
              <a:pPr>
                <a:defRPr/>
              </a:pPr>
              <a:t>‹#›</a:t>
            </a:fld>
            <a:endParaRPr lang="pl-PL" altLang="en-US"/>
          </a:p>
        </p:txBody>
      </p:sp>
    </p:spTree>
    <p:extLst>
      <p:ext uri="{BB962C8B-B14F-4D97-AF65-F5344CB8AC3E}">
        <p14:creationId xmlns:p14="http://schemas.microsoft.com/office/powerpoint/2010/main" val="27237805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F437E9-B8A0-4C45-819F-FE10C8788D0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AB2043C-0628-604C-B24C-131136D58A0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548B9AC6-EAC4-8D4E-9515-D41A4A8601F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70A302E0-5893-F141-BD8C-22F3B97F7F2F}"/>
              </a:ext>
            </a:extLst>
          </p:cNvPr>
          <p:cNvSpPr>
            <a:spLocks noGrp="1" noChangeArrowheads="1"/>
          </p:cNvSpPr>
          <p:nvPr>
            <p:ph type="sldNum" idx="10"/>
          </p:nvPr>
        </p:nvSpPr>
        <p:spPr>
          <a:ln/>
        </p:spPr>
        <p:txBody>
          <a:bodyPr/>
          <a:lstStyle>
            <a:lvl1pPr>
              <a:defRPr/>
            </a:lvl1pPr>
          </a:lstStyle>
          <a:p>
            <a:pPr>
              <a:defRPr/>
            </a:pPr>
            <a:fld id="{08D5D5BA-5065-434D-8390-937E6BBDB1C8}" type="slidenum">
              <a:rPr lang="pl-PL" altLang="en-US"/>
              <a:pPr>
                <a:defRPr/>
              </a:pPr>
              <a:t>‹#›</a:t>
            </a:fld>
            <a:endParaRPr lang="pl-PL" altLang="en-US"/>
          </a:p>
        </p:txBody>
      </p:sp>
    </p:spTree>
    <p:extLst>
      <p:ext uri="{BB962C8B-B14F-4D97-AF65-F5344CB8AC3E}">
        <p14:creationId xmlns:p14="http://schemas.microsoft.com/office/powerpoint/2010/main" val="26929830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73AEC8-B819-A54D-AD37-EB617786F4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8FAB006-C148-2243-815B-E3E78AFF14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00EF76C6-1296-DA4A-91CD-1BC351783C9A}"/>
              </a:ext>
            </a:extLst>
          </p:cNvPr>
          <p:cNvSpPr>
            <a:spLocks noGrp="1" noChangeArrowheads="1"/>
          </p:cNvSpPr>
          <p:nvPr>
            <p:ph type="sldNum" idx="10"/>
          </p:nvPr>
        </p:nvSpPr>
        <p:spPr>
          <a:ln/>
        </p:spPr>
        <p:txBody>
          <a:bodyPr/>
          <a:lstStyle>
            <a:lvl1pPr>
              <a:defRPr/>
            </a:lvl1pPr>
          </a:lstStyle>
          <a:p>
            <a:pPr>
              <a:defRPr/>
            </a:pPr>
            <a:fld id="{E7C4757F-E48E-384A-A91C-141059770657}" type="slidenum">
              <a:rPr lang="pl-PL" altLang="en-US"/>
              <a:pPr>
                <a:defRPr/>
              </a:pPr>
              <a:t>‹#›</a:t>
            </a:fld>
            <a:endParaRPr lang="pl-PL" altLang="en-US"/>
          </a:p>
        </p:txBody>
      </p:sp>
    </p:spTree>
    <p:extLst>
      <p:ext uri="{BB962C8B-B14F-4D97-AF65-F5344CB8AC3E}">
        <p14:creationId xmlns:p14="http://schemas.microsoft.com/office/powerpoint/2010/main" val="37461780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xfrm>
            <a:off x="0" y="-457200"/>
            <a:ext cx="24384000" cy="457200"/>
          </a:xfrm>
          <a:prstGeom prst="rect">
            <a:avLst/>
          </a:prstGeom>
        </p:spPr>
        <p:txBody>
          <a:bodyP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3" name="Slide Number">
            <a:extLst>
              <a:ext uri="{FF2B5EF4-FFF2-40B4-BE49-F238E27FC236}">
                <a16:creationId xmlns:a16="http://schemas.microsoft.com/office/drawing/2014/main" xmlns="" id="{4D718C1E-37B2-B54B-9493-C9C80343B732}"/>
              </a:ext>
            </a:extLst>
          </p:cNvPr>
          <p:cNvSpPr txBox="1">
            <a:spLocks noGrp="1"/>
          </p:cNvSpPr>
          <p:nvPr>
            <p:ph type="sldNum" sz="quarter" idx="10"/>
          </p:nvPr>
        </p:nvSpPr>
        <p:spPr>
          <a:xfrm>
            <a:off x="22796500" y="13028613"/>
            <a:ext cx="393700" cy="420687"/>
          </a:xfr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pPr>
              <a:defRPr/>
            </a:pPr>
            <a:fld id="{28333E0B-BB76-6649-88F8-13F8755EE31C}" type="slidenum">
              <a:rPr/>
              <a:pPr>
                <a:defRPr/>
              </a:pPr>
              <a:t>‹#›</a:t>
            </a:fld>
            <a:endParaRPr/>
          </a:p>
        </p:txBody>
      </p:sp>
    </p:spTree>
    <p:extLst>
      <p:ext uri="{BB962C8B-B14F-4D97-AF65-F5344CB8AC3E}">
        <p14:creationId xmlns:p14="http://schemas.microsoft.com/office/powerpoint/2010/main" val="2309480514"/>
      </p:ext>
    </p:extLst>
  </p:cSld>
  <p:clrMapOvr>
    <a:masterClrMapping/>
  </p:clrMapOvr>
  <p:transition xmlns:p14="http://schemas.microsoft.com/office/powerpoint/2010/mai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458AEFC-3782-5C4D-8CAB-4641DBF39597}"/>
              </a:ext>
            </a:extLst>
          </p:cNvPr>
          <p:cNvSpPr>
            <a:spLocks noGrp="1"/>
          </p:cNvSpPr>
          <p:nvPr>
            <p:ph type="title" orient="vert"/>
          </p:nvPr>
        </p:nvSpPr>
        <p:spPr>
          <a:xfrm>
            <a:off x="17678400" y="547688"/>
            <a:ext cx="5484813" cy="119729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80390B5-06FE-8142-9915-D16EB2A28547}"/>
              </a:ext>
            </a:extLst>
          </p:cNvPr>
          <p:cNvSpPr>
            <a:spLocks noGrp="1"/>
          </p:cNvSpPr>
          <p:nvPr>
            <p:ph type="body" orient="vert" idx="1"/>
          </p:nvPr>
        </p:nvSpPr>
        <p:spPr>
          <a:xfrm>
            <a:off x="1219200" y="547688"/>
            <a:ext cx="16306800" cy="11972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4C7BC8C-47AC-7C4C-BD05-56A8C69BA07B}"/>
              </a:ext>
            </a:extLst>
          </p:cNvPr>
          <p:cNvSpPr>
            <a:spLocks noGrp="1" noChangeArrowheads="1"/>
          </p:cNvSpPr>
          <p:nvPr>
            <p:ph type="sldNum" idx="10"/>
          </p:nvPr>
        </p:nvSpPr>
        <p:spPr>
          <a:ln/>
        </p:spPr>
        <p:txBody>
          <a:bodyPr/>
          <a:lstStyle>
            <a:lvl1pPr>
              <a:defRPr/>
            </a:lvl1pPr>
          </a:lstStyle>
          <a:p>
            <a:pPr>
              <a:defRPr/>
            </a:pPr>
            <a:fld id="{55397B9E-ECEF-2746-A28E-28A7671315E7}" type="slidenum">
              <a:rPr lang="pl-PL" altLang="en-US"/>
              <a:pPr>
                <a:defRPr/>
              </a:pPr>
              <a:t>‹#›</a:t>
            </a:fld>
            <a:endParaRPr lang="pl-PL" altLang="en-US"/>
          </a:p>
        </p:txBody>
      </p:sp>
    </p:spTree>
    <p:extLst>
      <p:ext uri="{BB962C8B-B14F-4D97-AF65-F5344CB8AC3E}">
        <p14:creationId xmlns:p14="http://schemas.microsoft.com/office/powerpoint/2010/main" val="225451077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12E9A2-0120-974F-81A8-2A89C71E7510}"/>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682BC8F-896F-A548-9D10-E9BB0550BFF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B73F046E-3505-014E-949E-73CF4EA229D7}"/>
              </a:ext>
            </a:extLst>
          </p:cNvPr>
          <p:cNvSpPr>
            <a:spLocks noGrp="1" noChangeArrowheads="1"/>
          </p:cNvSpPr>
          <p:nvPr>
            <p:ph type="sldNum" idx="10"/>
          </p:nvPr>
        </p:nvSpPr>
        <p:spPr>
          <a:ln/>
        </p:spPr>
        <p:txBody>
          <a:bodyPr/>
          <a:lstStyle>
            <a:lvl1pPr>
              <a:defRPr/>
            </a:lvl1pPr>
          </a:lstStyle>
          <a:p>
            <a:pPr>
              <a:defRPr/>
            </a:pPr>
            <a:fld id="{A0F07E42-18C4-7446-99FF-A6DC3E43C524}" type="slidenum">
              <a:rPr lang="pl-PL" altLang="en-US"/>
              <a:pPr>
                <a:defRPr/>
              </a:pPr>
              <a:t>‹#›</a:t>
            </a:fld>
            <a:endParaRPr lang="pl-PL" altLang="en-US"/>
          </a:p>
        </p:txBody>
      </p:sp>
    </p:spTree>
    <p:extLst>
      <p:ext uri="{BB962C8B-B14F-4D97-AF65-F5344CB8AC3E}">
        <p14:creationId xmlns:p14="http://schemas.microsoft.com/office/powerpoint/2010/main" val="37066541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EF3271-D91C-D44F-AF1A-F89E09980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A99024E-B2CF-F94E-9EDD-8DCE2342136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971F11C6-0CFF-F14E-9B5F-BB293D141B42}"/>
              </a:ext>
            </a:extLst>
          </p:cNvPr>
          <p:cNvSpPr>
            <a:spLocks noGrp="1" noChangeArrowheads="1"/>
          </p:cNvSpPr>
          <p:nvPr>
            <p:ph type="sldNum" idx="10"/>
          </p:nvPr>
        </p:nvSpPr>
        <p:spPr>
          <a:ln/>
        </p:spPr>
        <p:txBody>
          <a:bodyPr/>
          <a:lstStyle>
            <a:lvl1pPr>
              <a:defRPr/>
            </a:lvl1pPr>
          </a:lstStyle>
          <a:p>
            <a:pPr>
              <a:defRPr/>
            </a:pPr>
            <a:fld id="{205960ED-1FB0-534B-9416-9C6928AED946}" type="slidenum">
              <a:rPr lang="pl-PL" altLang="en-US"/>
              <a:pPr>
                <a:defRPr/>
              </a:pPr>
              <a:t>‹#›</a:t>
            </a:fld>
            <a:endParaRPr lang="pl-PL" altLang="en-US"/>
          </a:p>
        </p:txBody>
      </p:sp>
    </p:spTree>
    <p:extLst>
      <p:ext uri="{BB962C8B-B14F-4D97-AF65-F5344CB8AC3E}">
        <p14:creationId xmlns:p14="http://schemas.microsoft.com/office/powerpoint/2010/main" val="122919116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184F2C-0549-7D48-BD6F-7F481F00255A}"/>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62120CB-2CAB-8D48-BA79-CBB4A40374B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1AABACAE-FAF5-2D4C-BC52-BD76BF533EA5}"/>
              </a:ext>
            </a:extLst>
          </p:cNvPr>
          <p:cNvSpPr>
            <a:spLocks noGrp="1" noChangeArrowheads="1"/>
          </p:cNvSpPr>
          <p:nvPr>
            <p:ph type="sldNum" idx="10"/>
          </p:nvPr>
        </p:nvSpPr>
        <p:spPr>
          <a:ln/>
        </p:spPr>
        <p:txBody>
          <a:bodyPr/>
          <a:lstStyle>
            <a:lvl1pPr>
              <a:defRPr/>
            </a:lvl1pPr>
          </a:lstStyle>
          <a:p>
            <a:pPr>
              <a:defRPr/>
            </a:pPr>
            <a:fld id="{53C6B396-8AE8-EE44-95E8-363F8D869810}" type="slidenum">
              <a:rPr lang="pl-PL" altLang="en-US"/>
              <a:pPr>
                <a:defRPr/>
              </a:pPr>
              <a:t>‹#›</a:t>
            </a:fld>
            <a:endParaRPr lang="pl-PL" altLang="en-US"/>
          </a:p>
        </p:txBody>
      </p:sp>
    </p:spTree>
    <p:extLst>
      <p:ext uri="{BB962C8B-B14F-4D97-AF65-F5344CB8AC3E}">
        <p14:creationId xmlns:p14="http://schemas.microsoft.com/office/powerpoint/2010/main" val="420483710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EA418-CBDA-374B-817A-295D86D4AA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849431-8397-144D-85A0-1C433E6842DE}"/>
              </a:ext>
            </a:extLst>
          </p:cNvPr>
          <p:cNvSpPr>
            <a:spLocks noGrp="1"/>
          </p:cNvSpPr>
          <p:nvPr>
            <p:ph sz="half" idx="1"/>
          </p:nvPr>
        </p:nvSpPr>
        <p:spPr>
          <a:xfrm>
            <a:off x="175260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792D31-2D6C-2E48-B55D-0E5ACABD899F}"/>
              </a:ext>
            </a:extLst>
          </p:cNvPr>
          <p:cNvSpPr>
            <a:spLocks noGrp="1"/>
          </p:cNvSpPr>
          <p:nvPr>
            <p:ph sz="half" idx="2"/>
          </p:nvPr>
        </p:nvSpPr>
        <p:spPr>
          <a:xfrm>
            <a:off x="12261850" y="10820400"/>
            <a:ext cx="10356850" cy="17002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C7C7B7C6-98F3-9C4E-B841-CB012A94496B}"/>
              </a:ext>
            </a:extLst>
          </p:cNvPr>
          <p:cNvSpPr>
            <a:spLocks noGrp="1" noChangeArrowheads="1"/>
          </p:cNvSpPr>
          <p:nvPr>
            <p:ph type="sldNum" idx="10"/>
          </p:nvPr>
        </p:nvSpPr>
        <p:spPr>
          <a:ln/>
        </p:spPr>
        <p:txBody>
          <a:bodyPr/>
          <a:lstStyle>
            <a:lvl1pPr>
              <a:defRPr/>
            </a:lvl1pPr>
          </a:lstStyle>
          <a:p>
            <a:pPr>
              <a:defRPr/>
            </a:pPr>
            <a:fld id="{C1950183-3428-6B49-9B6C-0B22954E10D8}" type="slidenum">
              <a:rPr lang="pl-PL" altLang="en-US"/>
              <a:pPr>
                <a:defRPr/>
              </a:pPr>
              <a:t>‹#›</a:t>
            </a:fld>
            <a:endParaRPr lang="pl-PL" altLang="en-US"/>
          </a:p>
        </p:txBody>
      </p:sp>
    </p:spTree>
    <p:extLst>
      <p:ext uri="{BB962C8B-B14F-4D97-AF65-F5344CB8AC3E}">
        <p14:creationId xmlns:p14="http://schemas.microsoft.com/office/powerpoint/2010/main" val="373098742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5DE261-A7CF-2A4E-BBBE-2D8D1478A8CA}"/>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542162-072D-EF4A-B2CA-EFB58F781743}"/>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03E2C55-901B-6641-B828-06C998AD1EA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1115FA2-3891-114F-A53E-A78D55B39A2D}"/>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345171A-BB40-F044-8667-104F004AAABD}"/>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00346AD-BD03-E647-8DCF-F203D2883B9A}"/>
              </a:ext>
            </a:extLst>
          </p:cNvPr>
          <p:cNvSpPr>
            <a:spLocks noGrp="1" noChangeArrowheads="1"/>
          </p:cNvSpPr>
          <p:nvPr>
            <p:ph type="sldNum" idx="10"/>
          </p:nvPr>
        </p:nvSpPr>
        <p:spPr>
          <a:ln/>
        </p:spPr>
        <p:txBody>
          <a:bodyPr/>
          <a:lstStyle>
            <a:lvl1pPr>
              <a:defRPr/>
            </a:lvl1pPr>
          </a:lstStyle>
          <a:p>
            <a:pPr>
              <a:defRPr/>
            </a:pPr>
            <a:fld id="{B60CE665-B308-FD48-9F42-FF5D2E00628F}" type="slidenum">
              <a:rPr lang="pl-PL" altLang="en-US"/>
              <a:pPr>
                <a:defRPr/>
              </a:pPr>
              <a:t>‹#›</a:t>
            </a:fld>
            <a:endParaRPr lang="pl-PL" altLang="en-US"/>
          </a:p>
        </p:txBody>
      </p:sp>
    </p:spTree>
    <p:extLst>
      <p:ext uri="{BB962C8B-B14F-4D97-AF65-F5344CB8AC3E}">
        <p14:creationId xmlns:p14="http://schemas.microsoft.com/office/powerpoint/2010/main" val="159437827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9DCB2-1B11-8740-96E0-95F2BAE4839C}"/>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BCF3777C-5637-3146-B714-268708D8287A}"/>
              </a:ext>
            </a:extLst>
          </p:cNvPr>
          <p:cNvSpPr>
            <a:spLocks noGrp="1" noChangeArrowheads="1"/>
          </p:cNvSpPr>
          <p:nvPr>
            <p:ph type="sldNum" idx="10"/>
          </p:nvPr>
        </p:nvSpPr>
        <p:spPr>
          <a:ln/>
        </p:spPr>
        <p:txBody>
          <a:bodyPr/>
          <a:lstStyle>
            <a:lvl1pPr>
              <a:defRPr/>
            </a:lvl1pPr>
          </a:lstStyle>
          <a:p>
            <a:pPr>
              <a:defRPr/>
            </a:pPr>
            <a:fld id="{64935018-EC7B-9440-8163-2B71C0277082}" type="slidenum">
              <a:rPr lang="pl-PL" altLang="en-US"/>
              <a:pPr>
                <a:defRPr/>
              </a:pPr>
              <a:t>‹#›</a:t>
            </a:fld>
            <a:endParaRPr lang="pl-PL" altLang="en-US"/>
          </a:p>
        </p:txBody>
      </p:sp>
    </p:spTree>
    <p:extLst>
      <p:ext uri="{BB962C8B-B14F-4D97-AF65-F5344CB8AC3E}">
        <p14:creationId xmlns:p14="http://schemas.microsoft.com/office/powerpoint/2010/main" val="31631361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4DA8CB6-D9D2-734B-B4D9-8776CB7D77BC}"/>
              </a:ext>
            </a:extLst>
          </p:cNvPr>
          <p:cNvSpPr>
            <a:spLocks noGrp="1" noChangeArrowheads="1"/>
          </p:cNvSpPr>
          <p:nvPr>
            <p:ph type="sldNum" idx="10"/>
          </p:nvPr>
        </p:nvSpPr>
        <p:spPr>
          <a:ln/>
        </p:spPr>
        <p:txBody>
          <a:bodyPr/>
          <a:lstStyle>
            <a:lvl1pPr>
              <a:defRPr/>
            </a:lvl1pPr>
          </a:lstStyle>
          <a:p>
            <a:pPr>
              <a:defRPr/>
            </a:pPr>
            <a:fld id="{AE142FC4-DB95-0D46-B5E8-6FDD344D7945}" type="slidenum">
              <a:rPr lang="pl-PL" altLang="en-US"/>
              <a:pPr>
                <a:defRPr/>
              </a:pPr>
              <a:t>‹#›</a:t>
            </a:fld>
            <a:endParaRPr lang="pl-PL" altLang="en-US"/>
          </a:p>
        </p:txBody>
      </p:sp>
    </p:spTree>
    <p:extLst>
      <p:ext uri="{BB962C8B-B14F-4D97-AF65-F5344CB8AC3E}">
        <p14:creationId xmlns:p14="http://schemas.microsoft.com/office/powerpoint/2010/main" val="28804138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227A9C-DE2B-EB44-84F6-D2470116D6A4}"/>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4618936-9737-8D4A-BF70-AF64E638BE2B}"/>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851B6A6-1A35-F441-B7F1-5865C762BD17}"/>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27D1C012-1A0A-E048-9E70-CA7FEB57C38C}"/>
              </a:ext>
            </a:extLst>
          </p:cNvPr>
          <p:cNvSpPr>
            <a:spLocks noGrp="1" noChangeArrowheads="1"/>
          </p:cNvSpPr>
          <p:nvPr>
            <p:ph type="sldNum" idx="10"/>
          </p:nvPr>
        </p:nvSpPr>
        <p:spPr>
          <a:ln/>
        </p:spPr>
        <p:txBody>
          <a:bodyPr/>
          <a:lstStyle>
            <a:lvl1pPr>
              <a:defRPr/>
            </a:lvl1pPr>
          </a:lstStyle>
          <a:p>
            <a:pPr>
              <a:defRPr/>
            </a:pPr>
            <a:fld id="{404389DE-B563-B24F-AC07-7A34323E152E}" type="slidenum">
              <a:rPr lang="pl-PL" altLang="en-US"/>
              <a:pPr>
                <a:defRPr/>
              </a:pPr>
              <a:t>‹#›</a:t>
            </a:fld>
            <a:endParaRPr lang="pl-PL" altLang="en-US"/>
          </a:p>
        </p:txBody>
      </p:sp>
    </p:spTree>
    <p:extLst>
      <p:ext uri="{BB962C8B-B14F-4D97-AF65-F5344CB8AC3E}">
        <p14:creationId xmlns:p14="http://schemas.microsoft.com/office/powerpoint/2010/main" val="412372592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4D418D-5795-8B45-971D-13D3526873E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AE23308-ABC8-0E4A-B93E-79CFD4630FB2}"/>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AE665BE-C918-F64C-8DBD-D0E100BD626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0CDE2B54-8BB1-144D-90AC-03D491AF27FC}"/>
              </a:ext>
            </a:extLst>
          </p:cNvPr>
          <p:cNvSpPr>
            <a:spLocks noGrp="1" noChangeArrowheads="1"/>
          </p:cNvSpPr>
          <p:nvPr>
            <p:ph type="sldNum" idx="10"/>
          </p:nvPr>
        </p:nvSpPr>
        <p:spPr>
          <a:ln/>
        </p:spPr>
        <p:txBody>
          <a:bodyPr/>
          <a:lstStyle>
            <a:lvl1pPr>
              <a:defRPr/>
            </a:lvl1pPr>
          </a:lstStyle>
          <a:p>
            <a:pPr>
              <a:defRPr/>
            </a:pPr>
            <a:fld id="{5FB8DF38-0EFF-2140-9BFA-7E1E37729C2F}" type="slidenum">
              <a:rPr lang="pl-PL" altLang="en-US"/>
              <a:pPr>
                <a:defRPr/>
              </a:pPr>
              <a:t>‹#›</a:t>
            </a:fld>
            <a:endParaRPr lang="pl-PL" altLang="en-US"/>
          </a:p>
        </p:txBody>
      </p:sp>
    </p:spTree>
    <p:extLst>
      <p:ext uri="{BB962C8B-B14F-4D97-AF65-F5344CB8AC3E}">
        <p14:creationId xmlns:p14="http://schemas.microsoft.com/office/powerpoint/2010/main" val="17362351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DF4159-79B8-E04A-896B-0388764DE4A2}"/>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17C4068-B8DD-7340-B756-2F1DE29D1046}"/>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088B24BC-03CA-0F4A-8CC7-A90D9BC521F1}"/>
              </a:ext>
            </a:extLst>
          </p:cNvPr>
          <p:cNvSpPr>
            <a:spLocks noGrp="1" noChangeArrowheads="1"/>
          </p:cNvSpPr>
          <p:nvPr>
            <p:ph type="sldNum" idx="10"/>
          </p:nvPr>
        </p:nvSpPr>
        <p:spPr>
          <a:ln/>
        </p:spPr>
        <p:txBody>
          <a:bodyPr/>
          <a:lstStyle>
            <a:lvl1pPr>
              <a:defRPr/>
            </a:lvl1pPr>
          </a:lstStyle>
          <a:p>
            <a:pPr>
              <a:defRPr/>
            </a:pPr>
            <a:fld id="{F76602FD-0220-3A4C-BF0D-29E1F2883D1B}" type="slidenum">
              <a:rPr lang="pl-PL" altLang="en-US"/>
              <a:pPr>
                <a:defRPr/>
              </a:pPr>
              <a:t>‹#›</a:t>
            </a:fld>
            <a:endParaRPr lang="pl-PL" altLang="en-US"/>
          </a:p>
        </p:txBody>
      </p:sp>
    </p:spTree>
    <p:extLst>
      <p:ext uri="{BB962C8B-B14F-4D97-AF65-F5344CB8AC3E}">
        <p14:creationId xmlns:p14="http://schemas.microsoft.com/office/powerpoint/2010/main" val="383455914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EC3EB4-F07F-1044-B936-9FB2E19F536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DDECB80-33DC-5240-B98F-2486AED7D59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05597E1-62BC-C94A-A85A-94F263D11C3E}"/>
              </a:ext>
            </a:extLst>
          </p:cNvPr>
          <p:cNvSpPr>
            <a:spLocks noGrp="1" noChangeArrowheads="1"/>
          </p:cNvSpPr>
          <p:nvPr>
            <p:ph type="sldNum" idx="10"/>
          </p:nvPr>
        </p:nvSpPr>
        <p:spPr>
          <a:ln/>
        </p:spPr>
        <p:txBody>
          <a:bodyPr/>
          <a:lstStyle>
            <a:lvl1pPr>
              <a:defRPr/>
            </a:lvl1pPr>
          </a:lstStyle>
          <a:p>
            <a:pPr>
              <a:defRPr/>
            </a:pPr>
            <a:fld id="{7F33B321-7804-6A44-9989-74E3893FBBF4}" type="slidenum">
              <a:rPr lang="pl-PL" altLang="en-US"/>
              <a:pPr>
                <a:defRPr/>
              </a:pPr>
              <a:t>‹#›</a:t>
            </a:fld>
            <a:endParaRPr lang="pl-PL" altLang="en-US"/>
          </a:p>
        </p:txBody>
      </p:sp>
    </p:spTree>
    <p:extLst>
      <p:ext uri="{BB962C8B-B14F-4D97-AF65-F5344CB8AC3E}">
        <p14:creationId xmlns:p14="http://schemas.microsoft.com/office/powerpoint/2010/main" val="39806562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5478F94-8D28-1343-8120-4DA9E05B32EF}"/>
              </a:ext>
            </a:extLst>
          </p:cNvPr>
          <p:cNvSpPr>
            <a:spLocks noGrp="1"/>
          </p:cNvSpPr>
          <p:nvPr>
            <p:ph type="title" orient="vert"/>
          </p:nvPr>
        </p:nvSpPr>
        <p:spPr>
          <a:xfrm>
            <a:off x="17678400" y="547688"/>
            <a:ext cx="5484813" cy="119729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D1D3C1C-20D4-4F4C-98C2-D2792188DEBD}"/>
              </a:ext>
            </a:extLst>
          </p:cNvPr>
          <p:cNvSpPr>
            <a:spLocks noGrp="1"/>
          </p:cNvSpPr>
          <p:nvPr>
            <p:ph type="body" orient="vert" idx="1"/>
          </p:nvPr>
        </p:nvSpPr>
        <p:spPr>
          <a:xfrm>
            <a:off x="1219200" y="547688"/>
            <a:ext cx="16306800" cy="119729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120D8B7-6329-6447-8843-B291CC43077A}"/>
              </a:ext>
            </a:extLst>
          </p:cNvPr>
          <p:cNvSpPr>
            <a:spLocks noGrp="1" noChangeArrowheads="1"/>
          </p:cNvSpPr>
          <p:nvPr>
            <p:ph type="sldNum" idx="10"/>
          </p:nvPr>
        </p:nvSpPr>
        <p:spPr>
          <a:ln/>
        </p:spPr>
        <p:txBody>
          <a:bodyPr/>
          <a:lstStyle>
            <a:lvl1pPr>
              <a:defRPr/>
            </a:lvl1pPr>
          </a:lstStyle>
          <a:p>
            <a:pPr>
              <a:defRPr/>
            </a:pPr>
            <a:fld id="{6DA0A374-9989-9B4B-9EDD-BAF3A0B8F8DF}" type="slidenum">
              <a:rPr lang="pl-PL" altLang="en-US"/>
              <a:pPr>
                <a:defRPr/>
              </a:pPr>
              <a:t>‹#›</a:t>
            </a:fld>
            <a:endParaRPr lang="pl-PL" altLang="en-US"/>
          </a:p>
        </p:txBody>
      </p:sp>
    </p:spTree>
    <p:extLst>
      <p:ext uri="{BB962C8B-B14F-4D97-AF65-F5344CB8AC3E}">
        <p14:creationId xmlns:p14="http://schemas.microsoft.com/office/powerpoint/2010/main" val="362534084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58A6BC-4F5A-244B-8BF2-EE7A58026DF5}"/>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F183334-431A-484D-9A00-F71A2609AAEB}"/>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1D73C7B3-F4D3-F948-8906-F9AE978EF927}"/>
              </a:ext>
            </a:extLst>
          </p:cNvPr>
          <p:cNvSpPr>
            <a:spLocks noGrp="1" noChangeArrowheads="1"/>
          </p:cNvSpPr>
          <p:nvPr>
            <p:ph type="sldNum" idx="10"/>
          </p:nvPr>
        </p:nvSpPr>
        <p:spPr>
          <a:ln/>
        </p:spPr>
        <p:txBody>
          <a:bodyPr/>
          <a:lstStyle>
            <a:lvl1pPr>
              <a:defRPr/>
            </a:lvl1pPr>
          </a:lstStyle>
          <a:p>
            <a:pPr>
              <a:defRPr/>
            </a:pPr>
            <a:fld id="{D7DA54E8-BFBB-8C46-9DE0-14B1F295E353}" type="slidenum">
              <a:rPr lang="pl-PL" altLang="en-US"/>
              <a:pPr>
                <a:defRPr/>
              </a:pPr>
              <a:t>‹#›</a:t>
            </a:fld>
            <a:endParaRPr lang="pl-PL" altLang="en-US"/>
          </a:p>
        </p:txBody>
      </p:sp>
    </p:spTree>
    <p:extLst>
      <p:ext uri="{BB962C8B-B14F-4D97-AF65-F5344CB8AC3E}">
        <p14:creationId xmlns:p14="http://schemas.microsoft.com/office/powerpoint/2010/main" val="3569908036"/>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344850-1E7A-3143-97B9-70C78B4AB0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0A34F9-9863-A243-9195-CEF58C6DE5D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DC2DEEA9-E22B-DC4C-BB46-D8D864124D04}"/>
              </a:ext>
            </a:extLst>
          </p:cNvPr>
          <p:cNvSpPr>
            <a:spLocks noGrp="1" noChangeArrowheads="1"/>
          </p:cNvSpPr>
          <p:nvPr>
            <p:ph type="sldNum" idx="10"/>
          </p:nvPr>
        </p:nvSpPr>
        <p:spPr>
          <a:ln/>
        </p:spPr>
        <p:txBody>
          <a:bodyPr/>
          <a:lstStyle>
            <a:lvl1pPr>
              <a:defRPr/>
            </a:lvl1pPr>
          </a:lstStyle>
          <a:p>
            <a:pPr>
              <a:defRPr/>
            </a:pPr>
            <a:fld id="{41972526-70D2-3D45-AB6D-7F5F5B9D2F26}" type="slidenum">
              <a:rPr lang="pl-PL" altLang="en-US"/>
              <a:pPr>
                <a:defRPr/>
              </a:pPr>
              <a:t>‹#›</a:t>
            </a:fld>
            <a:endParaRPr lang="pl-PL" altLang="en-US"/>
          </a:p>
        </p:txBody>
      </p:sp>
    </p:spTree>
    <p:extLst>
      <p:ext uri="{BB962C8B-B14F-4D97-AF65-F5344CB8AC3E}">
        <p14:creationId xmlns:p14="http://schemas.microsoft.com/office/powerpoint/2010/main" val="162381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D4E33A-DC26-604E-9222-852CF0CD9DD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235E154-3850-754B-905C-C10B513D977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7EBA1AEF-D902-E546-B475-8AC5D5980365}"/>
              </a:ext>
            </a:extLst>
          </p:cNvPr>
          <p:cNvSpPr>
            <a:spLocks noGrp="1" noChangeArrowheads="1"/>
          </p:cNvSpPr>
          <p:nvPr>
            <p:ph type="sldNum" idx="10"/>
          </p:nvPr>
        </p:nvSpPr>
        <p:spPr>
          <a:ln/>
        </p:spPr>
        <p:txBody>
          <a:bodyPr/>
          <a:lstStyle>
            <a:lvl1pPr>
              <a:defRPr/>
            </a:lvl1pPr>
          </a:lstStyle>
          <a:p>
            <a:pPr>
              <a:defRPr/>
            </a:pPr>
            <a:fld id="{88A0E4FA-6236-F649-9E0C-9BB14B5EFEF7}" type="slidenum">
              <a:rPr lang="pl-PL" altLang="en-US"/>
              <a:pPr>
                <a:defRPr/>
              </a:pPr>
              <a:t>‹#›</a:t>
            </a:fld>
            <a:endParaRPr lang="pl-PL" altLang="en-US"/>
          </a:p>
        </p:txBody>
      </p:sp>
    </p:spTree>
    <p:extLst>
      <p:ext uri="{BB962C8B-B14F-4D97-AF65-F5344CB8AC3E}">
        <p14:creationId xmlns:p14="http://schemas.microsoft.com/office/powerpoint/2010/main" val="175640064"/>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A844B6-8031-0946-AD6A-8E003D1A0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F749443-2825-1B43-8367-307D5E4F64FD}"/>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EE0FC57-DFBE-DB4B-AE81-1A5F039DD2DB}"/>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BAD6DE4E-7F01-0B4A-97A7-B548AA044C76}"/>
              </a:ext>
            </a:extLst>
          </p:cNvPr>
          <p:cNvSpPr>
            <a:spLocks noGrp="1" noChangeArrowheads="1"/>
          </p:cNvSpPr>
          <p:nvPr>
            <p:ph type="sldNum" idx="10"/>
          </p:nvPr>
        </p:nvSpPr>
        <p:spPr>
          <a:ln/>
        </p:spPr>
        <p:txBody>
          <a:bodyPr/>
          <a:lstStyle>
            <a:lvl1pPr>
              <a:defRPr/>
            </a:lvl1pPr>
          </a:lstStyle>
          <a:p>
            <a:pPr>
              <a:defRPr/>
            </a:pPr>
            <a:fld id="{B8FB61D4-ECF1-464E-82F9-A58CF8D03B0B}" type="slidenum">
              <a:rPr lang="pl-PL" altLang="en-US"/>
              <a:pPr>
                <a:defRPr/>
              </a:pPr>
              <a:t>‹#›</a:t>
            </a:fld>
            <a:endParaRPr lang="pl-PL" altLang="en-US"/>
          </a:p>
        </p:txBody>
      </p:sp>
    </p:spTree>
    <p:extLst>
      <p:ext uri="{BB962C8B-B14F-4D97-AF65-F5344CB8AC3E}">
        <p14:creationId xmlns:p14="http://schemas.microsoft.com/office/powerpoint/2010/main" val="28691472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E26469-0D81-864B-9540-9DF01B85AE2A}"/>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8F5D07D-E43F-3342-B2DF-D8307540518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6B5FA9A-D46F-2643-A072-45EB78010C5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D7CC407-3A79-9042-B8E8-60F568973F7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8DA5133-A121-1544-9F13-82DF5BC256EA}"/>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A7AA7DC0-0BB5-DA4C-ACA5-A620885473C5}"/>
              </a:ext>
            </a:extLst>
          </p:cNvPr>
          <p:cNvSpPr>
            <a:spLocks noGrp="1" noChangeArrowheads="1"/>
          </p:cNvSpPr>
          <p:nvPr>
            <p:ph type="sldNum" idx="10"/>
          </p:nvPr>
        </p:nvSpPr>
        <p:spPr>
          <a:ln/>
        </p:spPr>
        <p:txBody>
          <a:bodyPr/>
          <a:lstStyle>
            <a:lvl1pPr>
              <a:defRPr/>
            </a:lvl1pPr>
          </a:lstStyle>
          <a:p>
            <a:pPr>
              <a:defRPr/>
            </a:pPr>
            <a:fld id="{6FCB382B-97D6-CE41-9AB9-9CD559ED65E6}" type="slidenum">
              <a:rPr lang="pl-PL" altLang="en-US"/>
              <a:pPr>
                <a:defRPr/>
              </a:pPr>
              <a:t>‹#›</a:t>
            </a:fld>
            <a:endParaRPr lang="pl-PL" altLang="en-US"/>
          </a:p>
        </p:txBody>
      </p:sp>
    </p:spTree>
    <p:extLst>
      <p:ext uri="{BB962C8B-B14F-4D97-AF65-F5344CB8AC3E}">
        <p14:creationId xmlns:p14="http://schemas.microsoft.com/office/powerpoint/2010/main" val="27031762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F55D57-5AA2-2D4C-8B41-54FF3E12612B}"/>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6938C295-D893-C747-8DF5-67D5ACFCA54A}"/>
              </a:ext>
            </a:extLst>
          </p:cNvPr>
          <p:cNvSpPr>
            <a:spLocks noGrp="1" noChangeArrowheads="1"/>
          </p:cNvSpPr>
          <p:nvPr>
            <p:ph type="sldNum" idx="10"/>
          </p:nvPr>
        </p:nvSpPr>
        <p:spPr>
          <a:ln/>
        </p:spPr>
        <p:txBody>
          <a:bodyPr/>
          <a:lstStyle>
            <a:lvl1pPr>
              <a:defRPr/>
            </a:lvl1pPr>
          </a:lstStyle>
          <a:p>
            <a:pPr>
              <a:defRPr/>
            </a:pPr>
            <a:fld id="{81537666-C6FC-B143-9E33-7CD2FF733F86}" type="slidenum">
              <a:rPr lang="pl-PL" altLang="en-US"/>
              <a:pPr>
                <a:defRPr/>
              </a:pPr>
              <a:t>‹#›</a:t>
            </a:fld>
            <a:endParaRPr lang="pl-PL" altLang="en-US"/>
          </a:p>
        </p:txBody>
      </p:sp>
    </p:spTree>
    <p:extLst>
      <p:ext uri="{BB962C8B-B14F-4D97-AF65-F5344CB8AC3E}">
        <p14:creationId xmlns:p14="http://schemas.microsoft.com/office/powerpoint/2010/main" val="350559721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3F89127F-2590-AB48-8E3C-014C498F7D37}"/>
              </a:ext>
            </a:extLst>
          </p:cNvPr>
          <p:cNvSpPr>
            <a:spLocks noGrp="1" noChangeArrowheads="1"/>
          </p:cNvSpPr>
          <p:nvPr>
            <p:ph type="sldNum" idx="10"/>
          </p:nvPr>
        </p:nvSpPr>
        <p:spPr>
          <a:ln/>
        </p:spPr>
        <p:txBody>
          <a:bodyPr/>
          <a:lstStyle>
            <a:lvl1pPr>
              <a:defRPr/>
            </a:lvl1pPr>
          </a:lstStyle>
          <a:p>
            <a:pPr>
              <a:defRPr/>
            </a:pPr>
            <a:fld id="{3926BED1-A922-A043-BFD7-2FC909645EBF}" type="slidenum">
              <a:rPr lang="pl-PL" altLang="en-US"/>
              <a:pPr>
                <a:defRPr/>
              </a:pPr>
              <a:t>‹#›</a:t>
            </a:fld>
            <a:endParaRPr lang="pl-PL" altLang="en-US"/>
          </a:p>
        </p:txBody>
      </p:sp>
    </p:spTree>
    <p:extLst>
      <p:ext uri="{BB962C8B-B14F-4D97-AF65-F5344CB8AC3E}">
        <p14:creationId xmlns:p14="http://schemas.microsoft.com/office/powerpoint/2010/main" val="226720784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603B2-2456-C944-8A82-1F7D8AD55245}"/>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9368FE-39B9-E24F-9A04-2E788F6F354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15AFD8D-86EB-634F-98F5-3CAC0A09B901}"/>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087D0387-F007-ED4D-93E9-D31DE884AFF2}"/>
              </a:ext>
            </a:extLst>
          </p:cNvPr>
          <p:cNvSpPr>
            <a:spLocks noGrp="1" noChangeArrowheads="1"/>
          </p:cNvSpPr>
          <p:nvPr>
            <p:ph type="sldNum" idx="10"/>
          </p:nvPr>
        </p:nvSpPr>
        <p:spPr>
          <a:ln/>
        </p:spPr>
        <p:txBody>
          <a:bodyPr/>
          <a:lstStyle>
            <a:lvl1pPr>
              <a:defRPr/>
            </a:lvl1pPr>
          </a:lstStyle>
          <a:p>
            <a:pPr>
              <a:defRPr/>
            </a:pPr>
            <a:fld id="{62B5EBC7-7046-EC48-BB0D-FB15D44B0826}" type="slidenum">
              <a:rPr lang="pl-PL" altLang="en-US"/>
              <a:pPr>
                <a:defRPr/>
              </a:pPr>
              <a:t>‹#›</a:t>
            </a:fld>
            <a:endParaRPr lang="pl-PL" altLang="en-US"/>
          </a:p>
        </p:txBody>
      </p:sp>
    </p:spTree>
    <p:extLst>
      <p:ext uri="{BB962C8B-B14F-4D97-AF65-F5344CB8AC3E}">
        <p14:creationId xmlns:p14="http://schemas.microsoft.com/office/powerpoint/2010/main" val="15295736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601B37-326E-1E43-B938-B34011D519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0DB1E49-A187-7C44-A7ED-C41AE734C2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9F4E3A8E-AC60-5B45-BB50-B090A2E7081F}"/>
              </a:ext>
            </a:extLst>
          </p:cNvPr>
          <p:cNvSpPr>
            <a:spLocks noGrp="1" noChangeArrowheads="1"/>
          </p:cNvSpPr>
          <p:nvPr>
            <p:ph type="sldNum" idx="10"/>
          </p:nvPr>
        </p:nvSpPr>
        <p:spPr>
          <a:ln/>
        </p:spPr>
        <p:txBody>
          <a:bodyPr/>
          <a:lstStyle>
            <a:lvl1pPr>
              <a:defRPr/>
            </a:lvl1pPr>
          </a:lstStyle>
          <a:p>
            <a:pPr>
              <a:defRPr/>
            </a:pPr>
            <a:fld id="{775AE9DF-3447-544C-B92C-4AE4C8F928C4}" type="slidenum">
              <a:rPr lang="pl-PL" altLang="en-US"/>
              <a:pPr>
                <a:defRPr/>
              </a:pPr>
              <a:t>‹#›</a:t>
            </a:fld>
            <a:endParaRPr lang="pl-PL" altLang="en-US"/>
          </a:p>
        </p:txBody>
      </p:sp>
    </p:spTree>
    <p:extLst>
      <p:ext uri="{BB962C8B-B14F-4D97-AF65-F5344CB8AC3E}">
        <p14:creationId xmlns:p14="http://schemas.microsoft.com/office/powerpoint/2010/main" val="71696859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28B62-9B6D-9245-B5F5-FCC11D913D1D}"/>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7401F2-2A24-1449-9139-8F5B47B0E76C}"/>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925965F2-480B-9F46-9B9C-8B89E443595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0BAB12F6-001A-914B-A531-CDE67B9D14A4}"/>
              </a:ext>
            </a:extLst>
          </p:cNvPr>
          <p:cNvSpPr>
            <a:spLocks noGrp="1" noChangeArrowheads="1"/>
          </p:cNvSpPr>
          <p:nvPr>
            <p:ph type="sldNum" idx="10"/>
          </p:nvPr>
        </p:nvSpPr>
        <p:spPr>
          <a:ln/>
        </p:spPr>
        <p:txBody>
          <a:bodyPr/>
          <a:lstStyle>
            <a:lvl1pPr>
              <a:defRPr/>
            </a:lvl1pPr>
          </a:lstStyle>
          <a:p>
            <a:pPr>
              <a:defRPr/>
            </a:pPr>
            <a:fld id="{1709762B-9906-4345-9135-E41453485A3A}" type="slidenum">
              <a:rPr lang="pl-PL" altLang="en-US"/>
              <a:pPr>
                <a:defRPr/>
              </a:pPr>
              <a:t>‹#›</a:t>
            </a:fld>
            <a:endParaRPr lang="pl-PL" altLang="en-US"/>
          </a:p>
        </p:txBody>
      </p:sp>
    </p:spTree>
    <p:extLst>
      <p:ext uri="{BB962C8B-B14F-4D97-AF65-F5344CB8AC3E}">
        <p14:creationId xmlns:p14="http://schemas.microsoft.com/office/powerpoint/2010/main" val="107333618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08314B-597A-784E-AA4F-5682040578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B4BAA1-453F-7544-AC9E-38ECA9277C3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8468FA3F-78FD-B940-9BEB-FA50CE1C7882}"/>
              </a:ext>
            </a:extLst>
          </p:cNvPr>
          <p:cNvSpPr>
            <a:spLocks noGrp="1" noChangeArrowheads="1"/>
          </p:cNvSpPr>
          <p:nvPr>
            <p:ph type="sldNum" idx="10"/>
          </p:nvPr>
        </p:nvSpPr>
        <p:spPr>
          <a:ln/>
        </p:spPr>
        <p:txBody>
          <a:bodyPr/>
          <a:lstStyle>
            <a:lvl1pPr>
              <a:defRPr/>
            </a:lvl1pPr>
          </a:lstStyle>
          <a:p>
            <a:pPr>
              <a:defRPr/>
            </a:pPr>
            <a:fld id="{8C17FEE0-3136-E14A-BF56-9BB382E1945D}" type="slidenum">
              <a:rPr lang="pl-PL" altLang="en-US"/>
              <a:pPr>
                <a:defRPr/>
              </a:pPr>
              <a:t>‹#›</a:t>
            </a:fld>
            <a:endParaRPr lang="pl-PL" altLang="en-US"/>
          </a:p>
        </p:txBody>
      </p:sp>
    </p:spTree>
    <p:extLst>
      <p:ext uri="{BB962C8B-B14F-4D97-AF65-F5344CB8AC3E}">
        <p14:creationId xmlns:p14="http://schemas.microsoft.com/office/powerpoint/2010/main" val="158026967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2954773-1A23-A04E-80A1-14B71EBC1AAE}"/>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523387C-A8DE-494C-82D7-00CA975F743F}"/>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DF235180-F911-CD44-864E-5C48FBD777C1}"/>
              </a:ext>
            </a:extLst>
          </p:cNvPr>
          <p:cNvSpPr>
            <a:spLocks noGrp="1" noChangeArrowheads="1"/>
          </p:cNvSpPr>
          <p:nvPr>
            <p:ph type="sldNum" idx="10"/>
          </p:nvPr>
        </p:nvSpPr>
        <p:spPr>
          <a:ln/>
        </p:spPr>
        <p:txBody>
          <a:bodyPr/>
          <a:lstStyle>
            <a:lvl1pPr>
              <a:defRPr/>
            </a:lvl1pPr>
          </a:lstStyle>
          <a:p>
            <a:pPr>
              <a:defRPr/>
            </a:pPr>
            <a:fld id="{AC7F371D-9050-1D4D-A2D4-6B9B2AE0FAC2}" type="slidenum">
              <a:rPr lang="pl-PL" altLang="en-US"/>
              <a:pPr>
                <a:defRPr/>
              </a:pPr>
              <a:t>‹#›</a:t>
            </a:fld>
            <a:endParaRPr lang="pl-PL" altLang="en-US"/>
          </a:p>
        </p:txBody>
      </p:sp>
    </p:spTree>
    <p:extLst>
      <p:ext uri="{BB962C8B-B14F-4D97-AF65-F5344CB8AC3E}">
        <p14:creationId xmlns:p14="http://schemas.microsoft.com/office/powerpoint/2010/main" val="258067023"/>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B074A-1831-5E46-8039-73CBB839DE9C}"/>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9DB1F55-32C6-964C-AB7B-541754F249B1}"/>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34E1181A-D8B9-7A40-A9BF-A16B7F159290}"/>
              </a:ext>
            </a:extLst>
          </p:cNvPr>
          <p:cNvSpPr>
            <a:spLocks noGrp="1" noChangeArrowheads="1"/>
          </p:cNvSpPr>
          <p:nvPr>
            <p:ph type="sldNum" idx="10"/>
          </p:nvPr>
        </p:nvSpPr>
        <p:spPr>
          <a:ln/>
        </p:spPr>
        <p:txBody>
          <a:bodyPr/>
          <a:lstStyle>
            <a:lvl1pPr>
              <a:defRPr/>
            </a:lvl1pPr>
          </a:lstStyle>
          <a:p>
            <a:pPr>
              <a:defRPr/>
            </a:pPr>
            <a:fld id="{B64E7309-D7A4-0E41-832C-D0624977C9AF}" type="slidenum">
              <a:rPr lang="pl-PL" altLang="en-US"/>
              <a:pPr>
                <a:defRPr/>
              </a:pPr>
              <a:t>‹#›</a:t>
            </a:fld>
            <a:endParaRPr lang="pl-PL" altLang="en-US"/>
          </a:p>
        </p:txBody>
      </p:sp>
    </p:spTree>
    <p:extLst>
      <p:ext uri="{BB962C8B-B14F-4D97-AF65-F5344CB8AC3E}">
        <p14:creationId xmlns:p14="http://schemas.microsoft.com/office/powerpoint/2010/main" val="316496403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9F6F8-FA4D-3443-AD48-552831DE40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682005-BB18-374E-9F79-3498FA2577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BC7A915-A6D9-ED4B-A8D0-C674A50F5B93}"/>
              </a:ext>
            </a:extLst>
          </p:cNvPr>
          <p:cNvSpPr>
            <a:spLocks noGrp="1" noChangeArrowheads="1"/>
          </p:cNvSpPr>
          <p:nvPr>
            <p:ph type="sldNum" idx="10"/>
          </p:nvPr>
        </p:nvSpPr>
        <p:spPr>
          <a:ln/>
        </p:spPr>
        <p:txBody>
          <a:bodyPr/>
          <a:lstStyle>
            <a:lvl1pPr>
              <a:defRPr/>
            </a:lvl1pPr>
          </a:lstStyle>
          <a:p>
            <a:pPr>
              <a:defRPr/>
            </a:pPr>
            <a:fld id="{2A65F686-DD7F-F240-96C5-4F73EB04A3F6}" type="slidenum">
              <a:rPr lang="pl-PL" altLang="en-US"/>
              <a:pPr>
                <a:defRPr/>
              </a:pPr>
              <a:t>‹#›</a:t>
            </a:fld>
            <a:endParaRPr lang="pl-PL" altLang="en-US"/>
          </a:p>
        </p:txBody>
      </p:sp>
    </p:spTree>
    <p:extLst>
      <p:ext uri="{BB962C8B-B14F-4D97-AF65-F5344CB8AC3E}">
        <p14:creationId xmlns:p14="http://schemas.microsoft.com/office/powerpoint/2010/main" val="418979449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FC05D-F35A-954D-A059-017651D2C69C}"/>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2038F2D-5C06-D84A-88B5-4A42318B8BA1}"/>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DFDE8CDF-9C00-7D4D-BE80-543E53F418FF}"/>
              </a:ext>
            </a:extLst>
          </p:cNvPr>
          <p:cNvSpPr>
            <a:spLocks noGrp="1" noChangeArrowheads="1"/>
          </p:cNvSpPr>
          <p:nvPr>
            <p:ph type="sldNum" idx="10"/>
          </p:nvPr>
        </p:nvSpPr>
        <p:spPr>
          <a:ln/>
        </p:spPr>
        <p:txBody>
          <a:bodyPr/>
          <a:lstStyle>
            <a:lvl1pPr>
              <a:defRPr/>
            </a:lvl1pPr>
          </a:lstStyle>
          <a:p>
            <a:pPr>
              <a:defRPr/>
            </a:pPr>
            <a:fld id="{367F3E4B-A7B7-4846-A1CE-8526913BF465}" type="slidenum">
              <a:rPr lang="pl-PL" altLang="en-US"/>
              <a:pPr>
                <a:defRPr/>
              </a:pPr>
              <a:t>‹#›</a:t>
            </a:fld>
            <a:endParaRPr lang="pl-PL" altLang="en-US"/>
          </a:p>
        </p:txBody>
      </p:sp>
    </p:spTree>
    <p:extLst>
      <p:ext uri="{BB962C8B-B14F-4D97-AF65-F5344CB8AC3E}">
        <p14:creationId xmlns:p14="http://schemas.microsoft.com/office/powerpoint/2010/main" val="3988941336"/>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6A3FD-9F8F-9348-B5B4-8B80E3DEB7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DC667D0-59DF-024E-8FE6-247BFCE8A790}"/>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0EC42C4-9422-234B-B797-041FB0F98E78}"/>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3560FC8B-AA40-474C-BC2C-C03BDA96A3DF}"/>
              </a:ext>
            </a:extLst>
          </p:cNvPr>
          <p:cNvSpPr>
            <a:spLocks noGrp="1" noChangeArrowheads="1"/>
          </p:cNvSpPr>
          <p:nvPr>
            <p:ph type="sldNum" idx="10"/>
          </p:nvPr>
        </p:nvSpPr>
        <p:spPr>
          <a:ln/>
        </p:spPr>
        <p:txBody>
          <a:bodyPr/>
          <a:lstStyle>
            <a:lvl1pPr>
              <a:defRPr/>
            </a:lvl1pPr>
          </a:lstStyle>
          <a:p>
            <a:pPr>
              <a:defRPr/>
            </a:pPr>
            <a:fld id="{22AC4635-C163-D843-8EAD-CE6D1F4357B6}" type="slidenum">
              <a:rPr lang="pl-PL" altLang="en-US"/>
              <a:pPr>
                <a:defRPr/>
              </a:pPr>
              <a:t>‹#›</a:t>
            </a:fld>
            <a:endParaRPr lang="pl-PL" altLang="en-US"/>
          </a:p>
        </p:txBody>
      </p:sp>
    </p:spTree>
    <p:extLst>
      <p:ext uri="{BB962C8B-B14F-4D97-AF65-F5344CB8AC3E}">
        <p14:creationId xmlns:p14="http://schemas.microsoft.com/office/powerpoint/2010/main" val="186117289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184700-46F9-4446-AADC-4A14A43C2D6D}"/>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558C709-4525-9A4E-9B66-F02AB08F519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A71D6C7-5F65-B641-87F5-EC8DD307D8A2}"/>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D58CD6-7EFA-2E4F-B2A1-C93DB9E971D0}"/>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B56B251-F146-2945-AD80-40D4BA492E2F}"/>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83FD5DED-09BE-474E-B8E6-CD40BB7AC6C0}"/>
              </a:ext>
            </a:extLst>
          </p:cNvPr>
          <p:cNvSpPr>
            <a:spLocks noGrp="1" noChangeArrowheads="1"/>
          </p:cNvSpPr>
          <p:nvPr>
            <p:ph type="sldNum" idx="10"/>
          </p:nvPr>
        </p:nvSpPr>
        <p:spPr>
          <a:ln/>
        </p:spPr>
        <p:txBody>
          <a:bodyPr/>
          <a:lstStyle>
            <a:lvl1pPr>
              <a:defRPr/>
            </a:lvl1pPr>
          </a:lstStyle>
          <a:p>
            <a:pPr>
              <a:defRPr/>
            </a:pPr>
            <a:fld id="{1F19ECEA-26DC-5E49-B43C-3BEF3A7A8AF6}" type="slidenum">
              <a:rPr lang="pl-PL" altLang="en-US"/>
              <a:pPr>
                <a:defRPr/>
              </a:pPr>
              <a:t>‹#›</a:t>
            </a:fld>
            <a:endParaRPr lang="pl-PL" altLang="en-US"/>
          </a:p>
        </p:txBody>
      </p:sp>
    </p:spTree>
    <p:extLst>
      <p:ext uri="{BB962C8B-B14F-4D97-AF65-F5344CB8AC3E}">
        <p14:creationId xmlns:p14="http://schemas.microsoft.com/office/powerpoint/2010/main" val="266975646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49C89F-43FD-B549-B763-27DD67EEBD3E}"/>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8D8603FD-CD30-144E-BD2F-F436F2F89DB6}"/>
              </a:ext>
            </a:extLst>
          </p:cNvPr>
          <p:cNvSpPr>
            <a:spLocks noGrp="1" noChangeArrowheads="1"/>
          </p:cNvSpPr>
          <p:nvPr>
            <p:ph type="sldNum" idx="10"/>
          </p:nvPr>
        </p:nvSpPr>
        <p:spPr>
          <a:ln/>
        </p:spPr>
        <p:txBody>
          <a:bodyPr/>
          <a:lstStyle>
            <a:lvl1pPr>
              <a:defRPr/>
            </a:lvl1pPr>
          </a:lstStyle>
          <a:p>
            <a:pPr>
              <a:defRPr/>
            </a:pPr>
            <a:fld id="{2392431D-5DF7-FB45-8D0B-FA8724D8A455}" type="slidenum">
              <a:rPr lang="pl-PL" altLang="en-US"/>
              <a:pPr>
                <a:defRPr/>
              </a:pPr>
              <a:t>‹#›</a:t>
            </a:fld>
            <a:endParaRPr lang="pl-PL" altLang="en-US"/>
          </a:p>
        </p:txBody>
      </p:sp>
    </p:spTree>
    <p:extLst>
      <p:ext uri="{BB962C8B-B14F-4D97-AF65-F5344CB8AC3E}">
        <p14:creationId xmlns:p14="http://schemas.microsoft.com/office/powerpoint/2010/main" val="273997631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E7825386-3271-5C49-81B2-E7731966E096}"/>
              </a:ext>
            </a:extLst>
          </p:cNvPr>
          <p:cNvSpPr>
            <a:spLocks noGrp="1" noChangeArrowheads="1"/>
          </p:cNvSpPr>
          <p:nvPr>
            <p:ph type="sldNum" idx="10"/>
          </p:nvPr>
        </p:nvSpPr>
        <p:spPr>
          <a:ln/>
        </p:spPr>
        <p:txBody>
          <a:bodyPr/>
          <a:lstStyle>
            <a:lvl1pPr>
              <a:defRPr/>
            </a:lvl1pPr>
          </a:lstStyle>
          <a:p>
            <a:pPr>
              <a:defRPr/>
            </a:pPr>
            <a:fld id="{A31432E9-1A21-1942-A7F3-A446C271CE7A}" type="slidenum">
              <a:rPr lang="pl-PL" altLang="en-US"/>
              <a:pPr>
                <a:defRPr/>
              </a:pPr>
              <a:t>‹#›</a:t>
            </a:fld>
            <a:endParaRPr lang="pl-PL" altLang="en-US"/>
          </a:p>
        </p:txBody>
      </p:sp>
    </p:spTree>
    <p:extLst>
      <p:ext uri="{BB962C8B-B14F-4D97-AF65-F5344CB8AC3E}">
        <p14:creationId xmlns:p14="http://schemas.microsoft.com/office/powerpoint/2010/main" val="3694927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CD32E-A2E4-9C44-AECD-35ED7FC61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4152B92-7BC1-2A42-A2FB-AB7971E74D09}"/>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C9C870-79BA-0D46-9282-F1950A3A134F}"/>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F419404F-F395-B547-B791-A56113A523E0}"/>
              </a:ext>
            </a:extLst>
          </p:cNvPr>
          <p:cNvSpPr>
            <a:spLocks noGrp="1" noChangeArrowheads="1"/>
          </p:cNvSpPr>
          <p:nvPr>
            <p:ph type="sldNum" idx="10"/>
          </p:nvPr>
        </p:nvSpPr>
        <p:spPr>
          <a:ln/>
        </p:spPr>
        <p:txBody>
          <a:bodyPr/>
          <a:lstStyle>
            <a:lvl1pPr>
              <a:defRPr/>
            </a:lvl1pPr>
          </a:lstStyle>
          <a:p>
            <a:pPr>
              <a:defRPr/>
            </a:pPr>
            <a:fld id="{8F500A86-2833-8B4D-88C9-41101BA8DBCA}" type="slidenum">
              <a:rPr lang="pl-PL" altLang="en-US"/>
              <a:pPr>
                <a:defRPr/>
              </a:pPr>
              <a:t>‹#›</a:t>
            </a:fld>
            <a:endParaRPr lang="pl-PL" altLang="en-US"/>
          </a:p>
        </p:txBody>
      </p:sp>
    </p:spTree>
    <p:extLst>
      <p:ext uri="{BB962C8B-B14F-4D97-AF65-F5344CB8AC3E}">
        <p14:creationId xmlns:p14="http://schemas.microsoft.com/office/powerpoint/2010/main" val="4122389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1993E5-37F5-814E-A6ED-4A6451946A30}"/>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C149CF5-57EB-6548-AE36-C1B89C62DAF9}"/>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4F021754-F4F0-E649-B57E-C1CA0D153968}"/>
              </a:ext>
            </a:extLst>
          </p:cNvPr>
          <p:cNvSpPr>
            <a:spLocks noGrp="1" noChangeArrowheads="1"/>
          </p:cNvSpPr>
          <p:nvPr>
            <p:ph type="sldNum" idx="10"/>
          </p:nvPr>
        </p:nvSpPr>
        <p:spPr>
          <a:ln/>
        </p:spPr>
        <p:txBody>
          <a:bodyPr/>
          <a:lstStyle>
            <a:lvl1pPr>
              <a:defRPr/>
            </a:lvl1pPr>
          </a:lstStyle>
          <a:p>
            <a:pPr>
              <a:defRPr/>
            </a:pPr>
            <a:fld id="{EAD485C3-A772-7E44-A40E-398C58236189}" type="slidenum">
              <a:rPr lang="pl-PL" altLang="en-US"/>
              <a:pPr>
                <a:defRPr/>
              </a:pPr>
              <a:t>‹#›</a:t>
            </a:fld>
            <a:endParaRPr lang="pl-PL" altLang="en-US"/>
          </a:p>
        </p:txBody>
      </p:sp>
    </p:spTree>
    <p:extLst>
      <p:ext uri="{BB962C8B-B14F-4D97-AF65-F5344CB8AC3E}">
        <p14:creationId xmlns:p14="http://schemas.microsoft.com/office/powerpoint/2010/main" val="274496629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27B34-4B5A-114D-8432-9DBD27DB2553}"/>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2546CDF-D349-064E-A1DE-3C49BE46605B}"/>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DF7E47-C65A-DB4A-8CCE-1604304FA6D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54FDF70D-2577-9C44-845D-4FA782EF471B}"/>
              </a:ext>
            </a:extLst>
          </p:cNvPr>
          <p:cNvSpPr>
            <a:spLocks noGrp="1" noChangeArrowheads="1"/>
          </p:cNvSpPr>
          <p:nvPr>
            <p:ph type="sldNum" idx="10"/>
          </p:nvPr>
        </p:nvSpPr>
        <p:spPr>
          <a:ln/>
        </p:spPr>
        <p:txBody>
          <a:bodyPr/>
          <a:lstStyle>
            <a:lvl1pPr>
              <a:defRPr/>
            </a:lvl1pPr>
          </a:lstStyle>
          <a:p>
            <a:pPr>
              <a:defRPr/>
            </a:pPr>
            <a:fld id="{3B8F7551-C2B6-A64B-B13F-19886C8B3B80}" type="slidenum">
              <a:rPr lang="pl-PL" altLang="en-US"/>
              <a:pPr>
                <a:defRPr/>
              </a:pPr>
              <a:t>‹#›</a:t>
            </a:fld>
            <a:endParaRPr lang="pl-PL" altLang="en-US"/>
          </a:p>
        </p:txBody>
      </p:sp>
    </p:spTree>
    <p:extLst>
      <p:ext uri="{BB962C8B-B14F-4D97-AF65-F5344CB8AC3E}">
        <p14:creationId xmlns:p14="http://schemas.microsoft.com/office/powerpoint/2010/main" val="199623761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4E3528-A475-1140-98CF-87AEF688DF1D}"/>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2F0B71F-4E21-424F-B09A-CEAC73A7CF65}"/>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26790317-240C-CA47-90BD-63B927DAF93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28E1C6D8-CCED-4B47-972A-8CE3D4C47343}"/>
              </a:ext>
            </a:extLst>
          </p:cNvPr>
          <p:cNvSpPr>
            <a:spLocks noGrp="1" noChangeArrowheads="1"/>
          </p:cNvSpPr>
          <p:nvPr>
            <p:ph type="sldNum" idx="10"/>
          </p:nvPr>
        </p:nvSpPr>
        <p:spPr>
          <a:ln/>
        </p:spPr>
        <p:txBody>
          <a:bodyPr/>
          <a:lstStyle>
            <a:lvl1pPr>
              <a:defRPr/>
            </a:lvl1pPr>
          </a:lstStyle>
          <a:p>
            <a:pPr>
              <a:defRPr/>
            </a:pPr>
            <a:fld id="{045529C0-3423-B049-AAAD-CC35FCE1FC24}" type="slidenum">
              <a:rPr lang="pl-PL" altLang="en-US"/>
              <a:pPr>
                <a:defRPr/>
              </a:pPr>
              <a:t>‹#›</a:t>
            </a:fld>
            <a:endParaRPr lang="pl-PL" altLang="en-US"/>
          </a:p>
        </p:txBody>
      </p:sp>
    </p:spTree>
    <p:extLst>
      <p:ext uri="{BB962C8B-B14F-4D97-AF65-F5344CB8AC3E}">
        <p14:creationId xmlns:p14="http://schemas.microsoft.com/office/powerpoint/2010/main" val="206029361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90CF7-9CA3-A940-A4A0-081F54214E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249DBAA-5E88-4144-9F47-C00FD5B5151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0736284-C550-7F45-BB6D-FA4D493A024A}"/>
              </a:ext>
            </a:extLst>
          </p:cNvPr>
          <p:cNvSpPr>
            <a:spLocks noGrp="1" noChangeArrowheads="1"/>
          </p:cNvSpPr>
          <p:nvPr>
            <p:ph type="sldNum" idx="10"/>
          </p:nvPr>
        </p:nvSpPr>
        <p:spPr>
          <a:ln/>
        </p:spPr>
        <p:txBody>
          <a:bodyPr/>
          <a:lstStyle>
            <a:lvl1pPr>
              <a:defRPr/>
            </a:lvl1pPr>
          </a:lstStyle>
          <a:p>
            <a:pPr>
              <a:defRPr/>
            </a:pPr>
            <a:fld id="{8518239B-D8AC-6D46-9A70-2B7B726298B0}" type="slidenum">
              <a:rPr lang="pl-PL" altLang="en-US"/>
              <a:pPr>
                <a:defRPr/>
              </a:pPr>
              <a:t>‹#›</a:t>
            </a:fld>
            <a:endParaRPr lang="pl-PL" altLang="en-US"/>
          </a:p>
        </p:txBody>
      </p:sp>
    </p:spTree>
    <p:extLst>
      <p:ext uri="{BB962C8B-B14F-4D97-AF65-F5344CB8AC3E}">
        <p14:creationId xmlns:p14="http://schemas.microsoft.com/office/powerpoint/2010/main" val="278952635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C23EA1D-00C5-D840-A73D-E78723904FCE}"/>
              </a:ext>
            </a:extLst>
          </p:cNvPr>
          <p:cNvSpPr>
            <a:spLocks noGrp="1"/>
          </p:cNvSpPr>
          <p:nvPr>
            <p:ph type="title" orient="vert"/>
          </p:nvPr>
        </p:nvSpPr>
        <p:spPr>
          <a:xfrm>
            <a:off x="17678400" y="3209925"/>
            <a:ext cx="5484813" cy="101234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80D5E52-B962-0C4F-87D1-2E6BB37DFE38}"/>
              </a:ext>
            </a:extLst>
          </p:cNvPr>
          <p:cNvSpPr>
            <a:spLocks noGrp="1"/>
          </p:cNvSpPr>
          <p:nvPr>
            <p:ph type="body" orient="vert" idx="1"/>
          </p:nvPr>
        </p:nvSpPr>
        <p:spPr>
          <a:xfrm>
            <a:off x="1219200" y="3209925"/>
            <a:ext cx="16306800" cy="101234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2FFB4444-FFB5-EB4D-98AC-B5772C661C25}"/>
              </a:ext>
            </a:extLst>
          </p:cNvPr>
          <p:cNvSpPr>
            <a:spLocks noGrp="1" noChangeArrowheads="1"/>
          </p:cNvSpPr>
          <p:nvPr>
            <p:ph type="sldNum" idx="10"/>
          </p:nvPr>
        </p:nvSpPr>
        <p:spPr>
          <a:ln/>
        </p:spPr>
        <p:txBody>
          <a:bodyPr/>
          <a:lstStyle>
            <a:lvl1pPr>
              <a:defRPr/>
            </a:lvl1pPr>
          </a:lstStyle>
          <a:p>
            <a:pPr>
              <a:defRPr/>
            </a:pPr>
            <a:fld id="{3EB2BC1E-6344-C341-BE86-7D4DF3D8E4E7}" type="slidenum">
              <a:rPr lang="pl-PL" altLang="en-US"/>
              <a:pPr>
                <a:defRPr/>
              </a:pPr>
              <a:t>‹#›</a:t>
            </a:fld>
            <a:endParaRPr lang="pl-PL" altLang="en-US"/>
          </a:p>
        </p:txBody>
      </p:sp>
    </p:spTree>
    <p:extLst>
      <p:ext uri="{BB962C8B-B14F-4D97-AF65-F5344CB8AC3E}">
        <p14:creationId xmlns:p14="http://schemas.microsoft.com/office/powerpoint/2010/main" val="185681873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3FD8B6-CD12-0A4F-A965-30CEAAA9FB37}"/>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2DB701D-8005-F547-9636-FF3DCB7A8829}"/>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4893DA56-CBD9-FC43-AF2B-B967C1F06201}"/>
              </a:ext>
            </a:extLst>
          </p:cNvPr>
          <p:cNvSpPr>
            <a:spLocks noGrp="1" noChangeArrowheads="1"/>
          </p:cNvSpPr>
          <p:nvPr>
            <p:ph type="sldNum" idx="10"/>
          </p:nvPr>
        </p:nvSpPr>
        <p:spPr>
          <a:ln/>
        </p:spPr>
        <p:txBody>
          <a:bodyPr/>
          <a:lstStyle>
            <a:lvl1pPr>
              <a:defRPr/>
            </a:lvl1pPr>
          </a:lstStyle>
          <a:p>
            <a:pPr>
              <a:defRPr/>
            </a:pPr>
            <a:fld id="{5DC34404-8F40-D84F-BDFA-EE20C691AFF6}" type="slidenum">
              <a:rPr lang="pl-PL" altLang="en-US"/>
              <a:pPr>
                <a:defRPr/>
              </a:pPr>
              <a:t>‹#›</a:t>
            </a:fld>
            <a:endParaRPr lang="pl-PL" altLang="en-US"/>
          </a:p>
        </p:txBody>
      </p:sp>
    </p:spTree>
    <p:extLst>
      <p:ext uri="{BB962C8B-B14F-4D97-AF65-F5344CB8AC3E}">
        <p14:creationId xmlns:p14="http://schemas.microsoft.com/office/powerpoint/2010/main" val="415834256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95C0AE-9A92-8849-9755-9692FB0AF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2A0F25-CD0A-D549-8249-6915346803E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FDE6780A-BEE6-9D41-AC89-058F85FC5365}"/>
              </a:ext>
            </a:extLst>
          </p:cNvPr>
          <p:cNvSpPr>
            <a:spLocks noGrp="1" noChangeArrowheads="1"/>
          </p:cNvSpPr>
          <p:nvPr>
            <p:ph type="sldNum" idx="10"/>
          </p:nvPr>
        </p:nvSpPr>
        <p:spPr>
          <a:ln/>
        </p:spPr>
        <p:txBody>
          <a:bodyPr/>
          <a:lstStyle>
            <a:lvl1pPr>
              <a:defRPr/>
            </a:lvl1pPr>
          </a:lstStyle>
          <a:p>
            <a:pPr>
              <a:defRPr/>
            </a:pPr>
            <a:fld id="{2D3607C3-920E-C44F-A2C8-B4EEE9E88180}" type="slidenum">
              <a:rPr lang="pl-PL" altLang="en-US"/>
              <a:pPr>
                <a:defRPr/>
              </a:pPr>
              <a:t>‹#›</a:t>
            </a:fld>
            <a:endParaRPr lang="pl-PL" altLang="en-US"/>
          </a:p>
        </p:txBody>
      </p:sp>
    </p:spTree>
    <p:extLst>
      <p:ext uri="{BB962C8B-B14F-4D97-AF65-F5344CB8AC3E}">
        <p14:creationId xmlns:p14="http://schemas.microsoft.com/office/powerpoint/2010/main" val="1046735938"/>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79060-ABD1-B54F-BE1D-AADB79201EC6}"/>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7773C1B-A935-6148-8740-D1EC7B16BCC5}"/>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10E11D87-C3FC-2848-9672-3751B41113F2}"/>
              </a:ext>
            </a:extLst>
          </p:cNvPr>
          <p:cNvSpPr>
            <a:spLocks noGrp="1" noChangeArrowheads="1"/>
          </p:cNvSpPr>
          <p:nvPr>
            <p:ph type="sldNum" idx="10"/>
          </p:nvPr>
        </p:nvSpPr>
        <p:spPr>
          <a:ln/>
        </p:spPr>
        <p:txBody>
          <a:bodyPr/>
          <a:lstStyle>
            <a:lvl1pPr>
              <a:defRPr/>
            </a:lvl1pPr>
          </a:lstStyle>
          <a:p>
            <a:pPr>
              <a:defRPr/>
            </a:pPr>
            <a:fld id="{926203E2-F28D-BF4B-A6BB-C5F08CEC8032}" type="slidenum">
              <a:rPr lang="pl-PL" altLang="en-US"/>
              <a:pPr>
                <a:defRPr/>
              </a:pPr>
              <a:t>‹#›</a:t>
            </a:fld>
            <a:endParaRPr lang="pl-PL" altLang="en-US"/>
          </a:p>
        </p:txBody>
      </p:sp>
    </p:spTree>
    <p:extLst>
      <p:ext uri="{BB962C8B-B14F-4D97-AF65-F5344CB8AC3E}">
        <p14:creationId xmlns:p14="http://schemas.microsoft.com/office/powerpoint/2010/main" val="268050511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E21D52-5CA9-5B4E-A448-74001922DF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C3F045D-9B2A-2540-BB60-0A96BD1188D2}"/>
              </a:ext>
            </a:extLst>
          </p:cNvPr>
          <p:cNvSpPr>
            <a:spLocks noGrp="1"/>
          </p:cNvSpPr>
          <p:nvPr>
            <p:ph sz="half" idx="1"/>
          </p:nvPr>
        </p:nvSpPr>
        <p:spPr>
          <a:xfrm>
            <a:off x="176530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FA7F0CF-48F1-3F41-9CEC-2D40DDD6F6D4}"/>
              </a:ext>
            </a:extLst>
          </p:cNvPr>
          <p:cNvSpPr>
            <a:spLocks noGrp="1"/>
          </p:cNvSpPr>
          <p:nvPr>
            <p:ph sz="half" idx="2"/>
          </p:nvPr>
        </p:nvSpPr>
        <p:spPr>
          <a:xfrm>
            <a:off x="1227455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149AEBE9-4D69-B741-A1AD-B6BF8223F2DC}"/>
              </a:ext>
            </a:extLst>
          </p:cNvPr>
          <p:cNvSpPr>
            <a:spLocks noGrp="1" noChangeArrowheads="1"/>
          </p:cNvSpPr>
          <p:nvPr>
            <p:ph type="sldNum" idx="10"/>
          </p:nvPr>
        </p:nvSpPr>
        <p:spPr>
          <a:ln/>
        </p:spPr>
        <p:txBody>
          <a:bodyPr/>
          <a:lstStyle>
            <a:lvl1pPr>
              <a:defRPr/>
            </a:lvl1pPr>
          </a:lstStyle>
          <a:p>
            <a:pPr>
              <a:defRPr/>
            </a:pPr>
            <a:fld id="{439FA7D0-34C0-A74C-A678-14EAD2310721}" type="slidenum">
              <a:rPr lang="pl-PL" altLang="en-US"/>
              <a:pPr>
                <a:defRPr/>
              </a:pPr>
              <a:t>‹#›</a:t>
            </a:fld>
            <a:endParaRPr lang="pl-PL" altLang="en-US"/>
          </a:p>
        </p:txBody>
      </p:sp>
    </p:spTree>
    <p:extLst>
      <p:ext uri="{BB962C8B-B14F-4D97-AF65-F5344CB8AC3E}">
        <p14:creationId xmlns:p14="http://schemas.microsoft.com/office/powerpoint/2010/main" val="10855251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856D3F-B57B-054C-8B83-46854F66A83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7BCE2BC-BBB7-224D-B755-70C605A4BFB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083A8A6-A016-3349-972B-16FE572F05C9}"/>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3A0FFA2-63BF-4F45-928C-0EE9FAF0D007}"/>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D6450175-39A7-FD43-ADF6-998778EEEAB8}"/>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A7B9FD87-0B62-4B4F-88F4-7563C33644F7}"/>
              </a:ext>
            </a:extLst>
          </p:cNvPr>
          <p:cNvSpPr>
            <a:spLocks noGrp="1" noChangeArrowheads="1"/>
          </p:cNvSpPr>
          <p:nvPr>
            <p:ph type="sldNum" idx="10"/>
          </p:nvPr>
        </p:nvSpPr>
        <p:spPr>
          <a:ln/>
        </p:spPr>
        <p:txBody>
          <a:bodyPr/>
          <a:lstStyle>
            <a:lvl1pPr>
              <a:defRPr/>
            </a:lvl1pPr>
          </a:lstStyle>
          <a:p>
            <a:pPr>
              <a:defRPr/>
            </a:pPr>
            <a:fld id="{B0732015-EF24-E749-9CDE-42A9E42BF042}" type="slidenum">
              <a:rPr lang="pl-PL" altLang="en-US"/>
              <a:pPr>
                <a:defRPr/>
              </a:pPr>
              <a:t>‹#›</a:t>
            </a:fld>
            <a:endParaRPr lang="pl-PL" altLang="en-US"/>
          </a:p>
        </p:txBody>
      </p:sp>
    </p:spTree>
    <p:extLst>
      <p:ext uri="{BB962C8B-B14F-4D97-AF65-F5344CB8AC3E}">
        <p14:creationId xmlns:p14="http://schemas.microsoft.com/office/powerpoint/2010/main" val="31820959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7A2F6-99AE-5E44-AB81-EA26DB5A21D5}"/>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EE6AFC0E-1DC9-C643-8481-A44AEC33B7A9}"/>
              </a:ext>
            </a:extLst>
          </p:cNvPr>
          <p:cNvSpPr>
            <a:spLocks noGrp="1" noChangeArrowheads="1"/>
          </p:cNvSpPr>
          <p:nvPr>
            <p:ph type="sldNum" idx="10"/>
          </p:nvPr>
        </p:nvSpPr>
        <p:spPr>
          <a:ln/>
        </p:spPr>
        <p:txBody>
          <a:bodyPr/>
          <a:lstStyle>
            <a:lvl1pPr>
              <a:defRPr/>
            </a:lvl1pPr>
          </a:lstStyle>
          <a:p>
            <a:pPr>
              <a:defRPr/>
            </a:pPr>
            <a:fld id="{D6AD0178-9396-0D43-807E-D7B25C2445DE}" type="slidenum">
              <a:rPr lang="pl-PL" altLang="en-US"/>
              <a:pPr>
                <a:defRPr/>
              </a:pPr>
              <a:t>‹#›</a:t>
            </a:fld>
            <a:endParaRPr lang="pl-PL" altLang="en-US"/>
          </a:p>
        </p:txBody>
      </p:sp>
    </p:spTree>
    <p:extLst>
      <p:ext uri="{BB962C8B-B14F-4D97-AF65-F5344CB8AC3E}">
        <p14:creationId xmlns:p14="http://schemas.microsoft.com/office/powerpoint/2010/main" val="3119914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46BD0E-742F-5746-A73E-5CD08DCD1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033C40B-6E47-CF45-8A36-75F379D10331}"/>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E27CFCB-4DA7-AB42-9930-41E507029B32}"/>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2BF07038-BB7A-5C40-AC66-10A368CA03D6}"/>
              </a:ext>
            </a:extLst>
          </p:cNvPr>
          <p:cNvSpPr>
            <a:spLocks noGrp="1" noChangeArrowheads="1"/>
          </p:cNvSpPr>
          <p:nvPr>
            <p:ph type="sldNum" idx="10"/>
          </p:nvPr>
        </p:nvSpPr>
        <p:spPr>
          <a:ln/>
        </p:spPr>
        <p:txBody>
          <a:bodyPr/>
          <a:lstStyle>
            <a:lvl1pPr>
              <a:defRPr/>
            </a:lvl1pPr>
          </a:lstStyle>
          <a:p>
            <a:pPr>
              <a:defRPr/>
            </a:pPr>
            <a:fld id="{6782E834-19B3-F945-A8AA-E8BAA9BE02C0}" type="slidenum">
              <a:rPr lang="pl-PL" altLang="en-US"/>
              <a:pPr>
                <a:defRPr/>
              </a:pPr>
              <a:t>‹#›</a:t>
            </a:fld>
            <a:endParaRPr lang="pl-PL" altLang="en-US"/>
          </a:p>
        </p:txBody>
      </p:sp>
    </p:spTree>
    <p:extLst>
      <p:ext uri="{BB962C8B-B14F-4D97-AF65-F5344CB8AC3E}">
        <p14:creationId xmlns:p14="http://schemas.microsoft.com/office/powerpoint/2010/main" val="187668289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CD08EE6D-966C-F848-9AEB-6F2058EF34C4}"/>
              </a:ext>
            </a:extLst>
          </p:cNvPr>
          <p:cNvSpPr>
            <a:spLocks noGrp="1" noChangeArrowheads="1"/>
          </p:cNvSpPr>
          <p:nvPr>
            <p:ph type="sldNum" idx="10"/>
          </p:nvPr>
        </p:nvSpPr>
        <p:spPr>
          <a:ln/>
        </p:spPr>
        <p:txBody>
          <a:bodyPr/>
          <a:lstStyle>
            <a:lvl1pPr>
              <a:defRPr/>
            </a:lvl1pPr>
          </a:lstStyle>
          <a:p>
            <a:pPr>
              <a:defRPr/>
            </a:pPr>
            <a:fld id="{56253646-C117-074F-89E6-A488C2907466}" type="slidenum">
              <a:rPr lang="pl-PL" altLang="en-US"/>
              <a:pPr>
                <a:defRPr/>
              </a:pPr>
              <a:t>‹#›</a:t>
            </a:fld>
            <a:endParaRPr lang="pl-PL" altLang="en-US"/>
          </a:p>
        </p:txBody>
      </p:sp>
    </p:spTree>
    <p:extLst>
      <p:ext uri="{BB962C8B-B14F-4D97-AF65-F5344CB8AC3E}">
        <p14:creationId xmlns:p14="http://schemas.microsoft.com/office/powerpoint/2010/main" val="668864474"/>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0DE618-BB73-8849-8034-7DE21E4E598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D304C89-E7E3-FD40-8099-C763F03B5CBC}"/>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B13A682-754E-4A4A-A518-8052D014A8A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AD9B5714-1FE0-C345-835B-9F4D6859A7B3}"/>
              </a:ext>
            </a:extLst>
          </p:cNvPr>
          <p:cNvSpPr>
            <a:spLocks noGrp="1" noChangeArrowheads="1"/>
          </p:cNvSpPr>
          <p:nvPr>
            <p:ph type="sldNum" idx="10"/>
          </p:nvPr>
        </p:nvSpPr>
        <p:spPr>
          <a:ln/>
        </p:spPr>
        <p:txBody>
          <a:bodyPr/>
          <a:lstStyle>
            <a:lvl1pPr>
              <a:defRPr/>
            </a:lvl1pPr>
          </a:lstStyle>
          <a:p>
            <a:pPr>
              <a:defRPr/>
            </a:pPr>
            <a:fld id="{8CE286BF-57A3-7340-93EC-5A13CD8C0E09}" type="slidenum">
              <a:rPr lang="pl-PL" altLang="en-US"/>
              <a:pPr>
                <a:defRPr/>
              </a:pPr>
              <a:t>‹#›</a:t>
            </a:fld>
            <a:endParaRPr lang="pl-PL" altLang="en-US"/>
          </a:p>
        </p:txBody>
      </p:sp>
    </p:spTree>
    <p:extLst>
      <p:ext uri="{BB962C8B-B14F-4D97-AF65-F5344CB8AC3E}">
        <p14:creationId xmlns:p14="http://schemas.microsoft.com/office/powerpoint/2010/main" val="3404203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51370D-F377-9348-959E-F0E0ECCBC30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5AAFA-4CE3-5540-B932-E7DB5A378A2B}"/>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F8CB8EED-C87A-2B4D-8091-E48C89AA5535}"/>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52EC431E-93EF-4D4D-ACEE-348EE45CDA76}"/>
              </a:ext>
            </a:extLst>
          </p:cNvPr>
          <p:cNvSpPr>
            <a:spLocks noGrp="1" noChangeArrowheads="1"/>
          </p:cNvSpPr>
          <p:nvPr>
            <p:ph type="sldNum" idx="10"/>
          </p:nvPr>
        </p:nvSpPr>
        <p:spPr>
          <a:ln/>
        </p:spPr>
        <p:txBody>
          <a:bodyPr/>
          <a:lstStyle>
            <a:lvl1pPr>
              <a:defRPr/>
            </a:lvl1pPr>
          </a:lstStyle>
          <a:p>
            <a:pPr>
              <a:defRPr/>
            </a:pPr>
            <a:fld id="{32EBF94D-4B4D-C643-877E-0F2AA8D983C2}" type="slidenum">
              <a:rPr lang="pl-PL" altLang="en-US"/>
              <a:pPr>
                <a:defRPr/>
              </a:pPr>
              <a:t>‹#›</a:t>
            </a:fld>
            <a:endParaRPr lang="pl-PL" altLang="en-US"/>
          </a:p>
        </p:txBody>
      </p:sp>
    </p:spTree>
    <p:extLst>
      <p:ext uri="{BB962C8B-B14F-4D97-AF65-F5344CB8AC3E}">
        <p14:creationId xmlns:p14="http://schemas.microsoft.com/office/powerpoint/2010/main" val="385305112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017043-0F81-6942-8907-F06C5DBD2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1679220-AEF5-5A4C-8DD2-CBFD58E6E59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FC3EC652-B979-CE42-830E-724DAD7A6EDB}"/>
              </a:ext>
            </a:extLst>
          </p:cNvPr>
          <p:cNvSpPr>
            <a:spLocks noGrp="1" noChangeArrowheads="1"/>
          </p:cNvSpPr>
          <p:nvPr>
            <p:ph type="sldNum" idx="10"/>
          </p:nvPr>
        </p:nvSpPr>
        <p:spPr>
          <a:ln/>
        </p:spPr>
        <p:txBody>
          <a:bodyPr/>
          <a:lstStyle>
            <a:lvl1pPr>
              <a:defRPr/>
            </a:lvl1pPr>
          </a:lstStyle>
          <a:p>
            <a:pPr>
              <a:defRPr/>
            </a:pPr>
            <a:fld id="{0C5BBD13-A1F0-3E45-848A-0A5DF28EAF6C}" type="slidenum">
              <a:rPr lang="pl-PL" altLang="en-US"/>
              <a:pPr>
                <a:defRPr/>
              </a:pPr>
              <a:t>‹#›</a:t>
            </a:fld>
            <a:endParaRPr lang="pl-PL" altLang="en-US"/>
          </a:p>
        </p:txBody>
      </p:sp>
    </p:spTree>
    <p:extLst>
      <p:ext uri="{BB962C8B-B14F-4D97-AF65-F5344CB8AC3E}">
        <p14:creationId xmlns:p14="http://schemas.microsoft.com/office/powerpoint/2010/main" val="139571345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00661C-B807-3E47-B253-AA989CEE42C1}"/>
              </a:ext>
            </a:extLst>
          </p:cNvPr>
          <p:cNvSpPr>
            <a:spLocks noGrp="1"/>
          </p:cNvSpPr>
          <p:nvPr>
            <p:ph type="title" orient="vert"/>
          </p:nvPr>
        </p:nvSpPr>
        <p:spPr>
          <a:xfrm>
            <a:off x="17414875" y="1371600"/>
            <a:ext cx="5216525" cy="123428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867F098-A185-0840-AFCE-942A9A7F3717}"/>
              </a:ext>
            </a:extLst>
          </p:cNvPr>
          <p:cNvSpPr>
            <a:spLocks noGrp="1"/>
          </p:cNvSpPr>
          <p:nvPr>
            <p:ph type="body" orient="vert" idx="1"/>
          </p:nvPr>
        </p:nvSpPr>
        <p:spPr>
          <a:xfrm>
            <a:off x="1765300" y="1371600"/>
            <a:ext cx="15497175" cy="123428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A935C99D-5A3E-284F-A5AE-41135FB3382D}"/>
              </a:ext>
            </a:extLst>
          </p:cNvPr>
          <p:cNvSpPr>
            <a:spLocks noGrp="1" noChangeArrowheads="1"/>
          </p:cNvSpPr>
          <p:nvPr>
            <p:ph type="sldNum" idx="10"/>
          </p:nvPr>
        </p:nvSpPr>
        <p:spPr>
          <a:ln/>
        </p:spPr>
        <p:txBody>
          <a:bodyPr/>
          <a:lstStyle>
            <a:lvl1pPr>
              <a:defRPr/>
            </a:lvl1pPr>
          </a:lstStyle>
          <a:p>
            <a:pPr>
              <a:defRPr/>
            </a:pPr>
            <a:fld id="{E4C5EAC5-1C05-D54C-92A7-F39908D22A8D}" type="slidenum">
              <a:rPr lang="pl-PL" altLang="en-US"/>
              <a:pPr>
                <a:defRPr/>
              </a:pPr>
              <a:t>‹#›</a:t>
            </a:fld>
            <a:endParaRPr lang="pl-PL" altLang="en-US"/>
          </a:p>
        </p:txBody>
      </p:sp>
    </p:spTree>
    <p:extLst>
      <p:ext uri="{BB962C8B-B14F-4D97-AF65-F5344CB8AC3E}">
        <p14:creationId xmlns:p14="http://schemas.microsoft.com/office/powerpoint/2010/main" val="18020950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720E6-3516-DD44-8077-2C60EE613380}"/>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B1AE4C-3E61-3341-B31E-343F0A32B977}"/>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1CF93182-85F3-B143-9465-56C7E8AC7A14}"/>
              </a:ext>
            </a:extLst>
          </p:cNvPr>
          <p:cNvSpPr>
            <a:spLocks noGrp="1" noChangeArrowheads="1"/>
          </p:cNvSpPr>
          <p:nvPr>
            <p:ph type="sldNum" idx="10"/>
          </p:nvPr>
        </p:nvSpPr>
        <p:spPr>
          <a:ln/>
        </p:spPr>
        <p:txBody>
          <a:bodyPr/>
          <a:lstStyle>
            <a:lvl1pPr>
              <a:defRPr/>
            </a:lvl1pPr>
          </a:lstStyle>
          <a:p>
            <a:pPr>
              <a:defRPr/>
            </a:pPr>
            <a:fld id="{6862B11E-D899-684C-93BF-741BFB491AA9}" type="slidenum">
              <a:rPr lang="pl-PL" altLang="en-US"/>
              <a:pPr>
                <a:defRPr/>
              </a:pPr>
              <a:t>‹#›</a:t>
            </a:fld>
            <a:endParaRPr lang="pl-PL" altLang="en-US"/>
          </a:p>
        </p:txBody>
      </p:sp>
    </p:spTree>
    <p:extLst>
      <p:ext uri="{BB962C8B-B14F-4D97-AF65-F5344CB8AC3E}">
        <p14:creationId xmlns:p14="http://schemas.microsoft.com/office/powerpoint/2010/main" val="277367075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B6A07-6DA2-1848-84EE-76D54116F8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0CF4AE2-4E47-514B-9CF2-4DB18DDA0D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8636131D-3EE0-884C-A166-B8DEB8FF1360}"/>
              </a:ext>
            </a:extLst>
          </p:cNvPr>
          <p:cNvSpPr>
            <a:spLocks noGrp="1" noChangeArrowheads="1"/>
          </p:cNvSpPr>
          <p:nvPr>
            <p:ph type="sldNum" idx="10"/>
          </p:nvPr>
        </p:nvSpPr>
        <p:spPr>
          <a:ln/>
        </p:spPr>
        <p:txBody>
          <a:bodyPr/>
          <a:lstStyle>
            <a:lvl1pPr>
              <a:defRPr/>
            </a:lvl1pPr>
          </a:lstStyle>
          <a:p>
            <a:pPr>
              <a:defRPr/>
            </a:pPr>
            <a:fld id="{39ADAB74-FD45-9748-860A-C2D139A81B57}" type="slidenum">
              <a:rPr lang="pl-PL" altLang="en-US"/>
              <a:pPr>
                <a:defRPr/>
              </a:pPr>
              <a:t>‹#›</a:t>
            </a:fld>
            <a:endParaRPr lang="pl-PL" altLang="en-US"/>
          </a:p>
        </p:txBody>
      </p:sp>
    </p:spTree>
    <p:extLst>
      <p:ext uri="{BB962C8B-B14F-4D97-AF65-F5344CB8AC3E}">
        <p14:creationId xmlns:p14="http://schemas.microsoft.com/office/powerpoint/2010/main" val="38868413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5741FE-2D1E-2C4B-9250-F65E3A96AC73}"/>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605A32C-7AC4-9D4B-A444-58ED550A4FC8}"/>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3E04FC34-CA3B-8741-B0FE-B2C4D3A864F3}"/>
              </a:ext>
            </a:extLst>
          </p:cNvPr>
          <p:cNvSpPr>
            <a:spLocks noGrp="1" noChangeArrowheads="1"/>
          </p:cNvSpPr>
          <p:nvPr>
            <p:ph type="sldNum" idx="10"/>
          </p:nvPr>
        </p:nvSpPr>
        <p:spPr>
          <a:ln/>
        </p:spPr>
        <p:txBody>
          <a:bodyPr/>
          <a:lstStyle>
            <a:lvl1pPr>
              <a:defRPr/>
            </a:lvl1pPr>
          </a:lstStyle>
          <a:p>
            <a:pPr>
              <a:defRPr/>
            </a:pPr>
            <a:fld id="{7800D426-F22A-8B46-AD61-81C64C098D88}" type="slidenum">
              <a:rPr lang="pl-PL" altLang="en-US"/>
              <a:pPr>
                <a:defRPr/>
              </a:pPr>
              <a:t>‹#›</a:t>
            </a:fld>
            <a:endParaRPr lang="pl-PL" altLang="en-US"/>
          </a:p>
        </p:txBody>
      </p:sp>
    </p:spTree>
    <p:extLst>
      <p:ext uri="{BB962C8B-B14F-4D97-AF65-F5344CB8AC3E}">
        <p14:creationId xmlns:p14="http://schemas.microsoft.com/office/powerpoint/2010/main" val="77533998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3F8DB8-BDC9-334A-9C05-1320F5EF4A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9E78DD9-09A9-8440-82C9-35A47C2C12BF}"/>
              </a:ext>
            </a:extLst>
          </p:cNvPr>
          <p:cNvSpPr>
            <a:spLocks noGrp="1"/>
          </p:cNvSpPr>
          <p:nvPr>
            <p:ph sz="half" idx="1"/>
          </p:nvPr>
        </p:nvSpPr>
        <p:spPr>
          <a:xfrm>
            <a:off x="1752600" y="1397000"/>
            <a:ext cx="10355263" cy="11199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3297942-F182-2A4F-A32E-F06D33FD9905}"/>
              </a:ext>
            </a:extLst>
          </p:cNvPr>
          <p:cNvSpPr>
            <a:spLocks noGrp="1"/>
          </p:cNvSpPr>
          <p:nvPr>
            <p:ph sz="half" idx="2"/>
          </p:nvPr>
        </p:nvSpPr>
        <p:spPr>
          <a:xfrm>
            <a:off x="12260263" y="1397000"/>
            <a:ext cx="10356850" cy="11199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B3FB15E5-A52E-EB40-86DA-F5E9CE973FEE}"/>
              </a:ext>
            </a:extLst>
          </p:cNvPr>
          <p:cNvSpPr>
            <a:spLocks noGrp="1" noChangeArrowheads="1"/>
          </p:cNvSpPr>
          <p:nvPr>
            <p:ph type="sldNum" idx="10"/>
          </p:nvPr>
        </p:nvSpPr>
        <p:spPr>
          <a:ln/>
        </p:spPr>
        <p:txBody>
          <a:bodyPr/>
          <a:lstStyle>
            <a:lvl1pPr>
              <a:defRPr/>
            </a:lvl1pPr>
          </a:lstStyle>
          <a:p>
            <a:pPr>
              <a:defRPr/>
            </a:pPr>
            <a:fld id="{0F09D507-B86A-1246-91C6-D00F2D8ADE8F}" type="slidenum">
              <a:rPr lang="pl-PL" altLang="en-US"/>
              <a:pPr>
                <a:defRPr/>
              </a:pPr>
              <a:t>‹#›</a:t>
            </a:fld>
            <a:endParaRPr lang="pl-PL" altLang="en-US"/>
          </a:p>
        </p:txBody>
      </p:sp>
    </p:spTree>
    <p:extLst>
      <p:ext uri="{BB962C8B-B14F-4D97-AF65-F5344CB8AC3E}">
        <p14:creationId xmlns:p14="http://schemas.microsoft.com/office/powerpoint/2010/main" val="287787189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001ACF-1FF2-EE42-B642-C3D57E4D41C1}"/>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FF94454-D533-4C4C-96BE-4D60D6AEB587}"/>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42378BC-AC1B-F949-A755-2C206668761D}"/>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8B1EEB0-8164-5E45-A885-B29B1BE8993A}"/>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E39E565-D78E-3B48-A3EA-81C5284D2102}"/>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C2E3BF4C-8A9C-BE48-B440-C02C1B0FD887}"/>
              </a:ext>
            </a:extLst>
          </p:cNvPr>
          <p:cNvSpPr>
            <a:spLocks noGrp="1" noChangeArrowheads="1"/>
          </p:cNvSpPr>
          <p:nvPr>
            <p:ph type="sldNum" idx="10"/>
          </p:nvPr>
        </p:nvSpPr>
        <p:spPr>
          <a:ln/>
        </p:spPr>
        <p:txBody>
          <a:bodyPr/>
          <a:lstStyle>
            <a:lvl1pPr>
              <a:defRPr/>
            </a:lvl1pPr>
          </a:lstStyle>
          <a:p>
            <a:pPr>
              <a:defRPr/>
            </a:pPr>
            <a:fld id="{CAD39E1E-929B-E448-B029-552C3A8D6BDB}" type="slidenum">
              <a:rPr lang="pl-PL" altLang="en-US"/>
              <a:pPr>
                <a:defRPr/>
              </a:pPr>
              <a:t>‹#›</a:t>
            </a:fld>
            <a:endParaRPr lang="pl-PL" altLang="en-US"/>
          </a:p>
        </p:txBody>
      </p:sp>
    </p:spTree>
    <p:extLst>
      <p:ext uri="{BB962C8B-B14F-4D97-AF65-F5344CB8AC3E}">
        <p14:creationId xmlns:p14="http://schemas.microsoft.com/office/powerpoint/2010/main" val="33273037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7FF063-C693-B74D-B25C-ADB2CBA903DA}"/>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4F0D27-FD89-2D46-8F3C-3A969C78BE73}"/>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0F1D04B4-D282-4044-B81E-289D01D8D0DF}"/>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3D4E353-B2CA-4947-BC8B-880CBDEB64F0}"/>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389D342A-7DB2-684A-94AC-2554626FD979}"/>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F4C16269-0BFD-C84B-B880-8349ACBDEE59}"/>
              </a:ext>
            </a:extLst>
          </p:cNvPr>
          <p:cNvSpPr>
            <a:spLocks noGrp="1" noChangeArrowheads="1"/>
          </p:cNvSpPr>
          <p:nvPr>
            <p:ph type="sldNum" idx="10"/>
          </p:nvPr>
        </p:nvSpPr>
        <p:spPr>
          <a:ln/>
        </p:spPr>
        <p:txBody>
          <a:bodyPr/>
          <a:lstStyle>
            <a:lvl1pPr>
              <a:defRPr/>
            </a:lvl1pPr>
          </a:lstStyle>
          <a:p>
            <a:pPr>
              <a:defRPr/>
            </a:pPr>
            <a:fld id="{57A960B2-9BCD-E043-BCFA-7B4CBFA0A3DE}" type="slidenum">
              <a:rPr lang="pl-PL" altLang="en-US"/>
              <a:pPr>
                <a:defRPr/>
              </a:pPr>
              <a:t>‹#›</a:t>
            </a:fld>
            <a:endParaRPr lang="pl-PL" altLang="en-US"/>
          </a:p>
        </p:txBody>
      </p:sp>
    </p:spTree>
    <p:extLst>
      <p:ext uri="{BB962C8B-B14F-4D97-AF65-F5344CB8AC3E}">
        <p14:creationId xmlns:p14="http://schemas.microsoft.com/office/powerpoint/2010/main" val="27619547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449EBD-0827-D543-A826-974247C1160F}"/>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B9569E66-5B4B-FB44-920A-FB0EF07741B1}"/>
              </a:ext>
            </a:extLst>
          </p:cNvPr>
          <p:cNvSpPr>
            <a:spLocks noGrp="1" noChangeArrowheads="1"/>
          </p:cNvSpPr>
          <p:nvPr>
            <p:ph type="sldNum" idx="10"/>
          </p:nvPr>
        </p:nvSpPr>
        <p:spPr>
          <a:ln/>
        </p:spPr>
        <p:txBody>
          <a:bodyPr/>
          <a:lstStyle>
            <a:lvl1pPr>
              <a:defRPr/>
            </a:lvl1pPr>
          </a:lstStyle>
          <a:p>
            <a:pPr>
              <a:defRPr/>
            </a:pPr>
            <a:fld id="{E38645D6-B2BA-E84F-BAF6-62413BE3A626}" type="slidenum">
              <a:rPr lang="pl-PL" altLang="en-US"/>
              <a:pPr>
                <a:defRPr/>
              </a:pPr>
              <a:t>‹#›</a:t>
            </a:fld>
            <a:endParaRPr lang="pl-PL" altLang="en-US"/>
          </a:p>
        </p:txBody>
      </p:sp>
    </p:spTree>
    <p:extLst>
      <p:ext uri="{BB962C8B-B14F-4D97-AF65-F5344CB8AC3E}">
        <p14:creationId xmlns:p14="http://schemas.microsoft.com/office/powerpoint/2010/main" val="14494329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D2FAF16F-777D-074F-AB27-F1C9E824CB15}"/>
              </a:ext>
            </a:extLst>
          </p:cNvPr>
          <p:cNvSpPr>
            <a:spLocks noGrp="1" noChangeArrowheads="1"/>
          </p:cNvSpPr>
          <p:nvPr>
            <p:ph type="sldNum" idx="10"/>
          </p:nvPr>
        </p:nvSpPr>
        <p:spPr>
          <a:ln/>
        </p:spPr>
        <p:txBody>
          <a:bodyPr/>
          <a:lstStyle>
            <a:lvl1pPr>
              <a:defRPr/>
            </a:lvl1pPr>
          </a:lstStyle>
          <a:p>
            <a:pPr>
              <a:defRPr/>
            </a:pPr>
            <a:fld id="{B998427C-DCC1-0546-99BC-CEB11AB1AF25}" type="slidenum">
              <a:rPr lang="pl-PL" altLang="en-US"/>
              <a:pPr>
                <a:defRPr/>
              </a:pPr>
              <a:t>‹#›</a:t>
            </a:fld>
            <a:endParaRPr lang="pl-PL" altLang="en-US"/>
          </a:p>
        </p:txBody>
      </p:sp>
    </p:spTree>
    <p:extLst>
      <p:ext uri="{BB962C8B-B14F-4D97-AF65-F5344CB8AC3E}">
        <p14:creationId xmlns:p14="http://schemas.microsoft.com/office/powerpoint/2010/main" val="331185902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7E2CD1-4BA4-8544-B8F5-B9DCA1E57BC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93F059A-DF91-B14B-A03D-248AC25167C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13C62BF-FAFC-9F46-8B99-5192460B237A}"/>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83D0394D-EDF6-8547-80B1-438181F2186F}"/>
              </a:ext>
            </a:extLst>
          </p:cNvPr>
          <p:cNvSpPr>
            <a:spLocks noGrp="1" noChangeArrowheads="1"/>
          </p:cNvSpPr>
          <p:nvPr>
            <p:ph type="sldNum" idx="10"/>
          </p:nvPr>
        </p:nvSpPr>
        <p:spPr>
          <a:ln/>
        </p:spPr>
        <p:txBody>
          <a:bodyPr/>
          <a:lstStyle>
            <a:lvl1pPr>
              <a:defRPr/>
            </a:lvl1pPr>
          </a:lstStyle>
          <a:p>
            <a:pPr>
              <a:defRPr/>
            </a:pPr>
            <a:fld id="{C9A70A20-47E0-694A-858D-35A5CB258E78}" type="slidenum">
              <a:rPr lang="pl-PL" altLang="en-US"/>
              <a:pPr>
                <a:defRPr/>
              </a:pPr>
              <a:t>‹#›</a:t>
            </a:fld>
            <a:endParaRPr lang="pl-PL" altLang="en-US"/>
          </a:p>
        </p:txBody>
      </p:sp>
    </p:spTree>
    <p:extLst>
      <p:ext uri="{BB962C8B-B14F-4D97-AF65-F5344CB8AC3E}">
        <p14:creationId xmlns:p14="http://schemas.microsoft.com/office/powerpoint/2010/main" val="222017875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FF7286-A8AA-6441-96DC-89946052FC1D}"/>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5701CB-EF17-3C46-86F0-0BFAC15CAA0D}"/>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510FFB4E-E04A-B646-BA14-3EAEB5B819E1}"/>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E0413E80-9899-514D-A943-07BC81E8DEBC}"/>
              </a:ext>
            </a:extLst>
          </p:cNvPr>
          <p:cNvSpPr>
            <a:spLocks noGrp="1" noChangeArrowheads="1"/>
          </p:cNvSpPr>
          <p:nvPr>
            <p:ph type="sldNum" idx="10"/>
          </p:nvPr>
        </p:nvSpPr>
        <p:spPr>
          <a:ln/>
        </p:spPr>
        <p:txBody>
          <a:bodyPr/>
          <a:lstStyle>
            <a:lvl1pPr>
              <a:defRPr/>
            </a:lvl1pPr>
          </a:lstStyle>
          <a:p>
            <a:pPr>
              <a:defRPr/>
            </a:pPr>
            <a:fld id="{8844824D-B414-0C45-B481-0B847B1B1D35}" type="slidenum">
              <a:rPr lang="pl-PL" altLang="en-US"/>
              <a:pPr>
                <a:defRPr/>
              </a:pPr>
              <a:t>‹#›</a:t>
            </a:fld>
            <a:endParaRPr lang="pl-PL" altLang="en-US"/>
          </a:p>
        </p:txBody>
      </p:sp>
    </p:spTree>
    <p:extLst>
      <p:ext uri="{BB962C8B-B14F-4D97-AF65-F5344CB8AC3E}">
        <p14:creationId xmlns:p14="http://schemas.microsoft.com/office/powerpoint/2010/main" val="305625631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348AC4-0A54-F04B-AC54-5E3C8A6068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9FF1BDB-5FCC-8D42-838B-7BCC5016053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55E8E686-FF1D-1645-A7A6-D863B4AF199A}"/>
              </a:ext>
            </a:extLst>
          </p:cNvPr>
          <p:cNvSpPr>
            <a:spLocks noGrp="1" noChangeArrowheads="1"/>
          </p:cNvSpPr>
          <p:nvPr>
            <p:ph type="sldNum" idx="10"/>
          </p:nvPr>
        </p:nvSpPr>
        <p:spPr>
          <a:ln/>
        </p:spPr>
        <p:txBody>
          <a:bodyPr/>
          <a:lstStyle>
            <a:lvl1pPr>
              <a:defRPr/>
            </a:lvl1pPr>
          </a:lstStyle>
          <a:p>
            <a:pPr>
              <a:defRPr/>
            </a:pPr>
            <a:fld id="{0B766B5E-0D9B-E443-B847-49E9849695F6}" type="slidenum">
              <a:rPr lang="pl-PL" altLang="en-US"/>
              <a:pPr>
                <a:defRPr/>
              </a:pPr>
              <a:t>‹#›</a:t>
            </a:fld>
            <a:endParaRPr lang="pl-PL" altLang="en-US"/>
          </a:p>
        </p:txBody>
      </p:sp>
    </p:spTree>
    <p:extLst>
      <p:ext uri="{BB962C8B-B14F-4D97-AF65-F5344CB8AC3E}">
        <p14:creationId xmlns:p14="http://schemas.microsoft.com/office/powerpoint/2010/main" val="215095321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11E6384-D7E8-6540-BDAD-92D8C8A3A5E3}"/>
              </a:ext>
            </a:extLst>
          </p:cNvPr>
          <p:cNvSpPr>
            <a:spLocks noGrp="1"/>
          </p:cNvSpPr>
          <p:nvPr>
            <p:ph type="title" orient="vert"/>
          </p:nvPr>
        </p:nvSpPr>
        <p:spPr>
          <a:xfrm>
            <a:off x="17678400" y="547688"/>
            <a:ext cx="5484813" cy="120491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38A03F9-A463-EF49-83E4-DE70B9CDBDB4}"/>
              </a:ext>
            </a:extLst>
          </p:cNvPr>
          <p:cNvSpPr>
            <a:spLocks noGrp="1"/>
          </p:cNvSpPr>
          <p:nvPr>
            <p:ph type="body" orient="vert" idx="1"/>
          </p:nvPr>
        </p:nvSpPr>
        <p:spPr>
          <a:xfrm>
            <a:off x="1219200" y="547688"/>
            <a:ext cx="16306800" cy="12049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B2DE4981-452E-F54F-A278-F22031FFFFBF}"/>
              </a:ext>
            </a:extLst>
          </p:cNvPr>
          <p:cNvSpPr>
            <a:spLocks noGrp="1" noChangeArrowheads="1"/>
          </p:cNvSpPr>
          <p:nvPr>
            <p:ph type="sldNum" idx="10"/>
          </p:nvPr>
        </p:nvSpPr>
        <p:spPr>
          <a:ln/>
        </p:spPr>
        <p:txBody>
          <a:bodyPr/>
          <a:lstStyle>
            <a:lvl1pPr>
              <a:defRPr/>
            </a:lvl1pPr>
          </a:lstStyle>
          <a:p>
            <a:pPr>
              <a:defRPr/>
            </a:pPr>
            <a:fld id="{462AB886-7AED-514F-893A-AD47CE1AFA90}" type="slidenum">
              <a:rPr lang="pl-PL" altLang="en-US"/>
              <a:pPr>
                <a:defRPr/>
              </a:pPr>
              <a:t>‹#›</a:t>
            </a:fld>
            <a:endParaRPr lang="pl-PL" altLang="en-US"/>
          </a:p>
        </p:txBody>
      </p:sp>
    </p:spTree>
    <p:extLst>
      <p:ext uri="{BB962C8B-B14F-4D97-AF65-F5344CB8AC3E}">
        <p14:creationId xmlns:p14="http://schemas.microsoft.com/office/powerpoint/2010/main" val="272080719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0D3978-80F3-024E-A63B-100CC6945799}"/>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F27F57B-A1B6-3447-B7F9-40BAB701D3B6}"/>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2850AAF3-9402-BD45-AFB3-C54A7CF68372}"/>
              </a:ext>
            </a:extLst>
          </p:cNvPr>
          <p:cNvSpPr>
            <a:spLocks noGrp="1" noChangeArrowheads="1"/>
          </p:cNvSpPr>
          <p:nvPr>
            <p:ph type="sldNum" idx="10"/>
          </p:nvPr>
        </p:nvSpPr>
        <p:spPr>
          <a:ln/>
        </p:spPr>
        <p:txBody>
          <a:bodyPr/>
          <a:lstStyle>
            <a:lvl1pPr>
              <a:defRPr/>
            </a:lvl1pPr>
          </a:lstStyle>
          <a:p>
            <a:pPr>
              <a:defRPr/>
            </a:pPr>
            <a:fld id="{01AFC96D-6ED8-BF42-B4D8-8AC54E5E74A0}" type="slidenum">
              <a:rPr lang="pl-PL" altLang="en-US"/>
              <a:pPr>
                <a:defRPr/>
              </a:pPr>
              <a:t>‹#›</a:t>
            </a:fld>
            <a:endParaRPr lang="pl-PL" altLang="en-US"/>
          </a:p>
        </p:txBody>
      </p:sp>
    </p:spTree>
    <p:extLst>
      <p:ext uri="{BB962C8B-B14F-4D97-AF65-F5344CB8AC3E}">
        <p14:creationId xmlns:p14="http://schemas.microsoft.com/office/powerpoint/2010/main" val="236681665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F28878-74A4-7447-A676-45A428CA49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2B030EA-7B75-CC41-AFF9-20FB4C25D5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C289FCF7-3F91-3B4E-B22A-BEB5BCD079F2}"/>
              </a:ext>
            </a:extLst>
          </p:cNvPr>
          <p:cNvSpPr>
            <a:spLocks noGrp="1" noChangeArrowheads="1"/>
          </p:cNvSpPr>
          <p:nvPr>
            <p:ph type="sldNum" idx="10"/>
          </p:nvPr>
        </p:nvSpPr>
        <p:spPr>
          <a:ln/>
        </p:spPr>
        <p:txBody>
          <a:bodyPr/>
          <a:lstStyle>
            <a:lvl1pPr>
              <a:defRPr/>
            </a:lvl1pPr>
          </a:lstStyle>
          <a:p>
            <a:pPr>
              <a:defRPr/>
            </a:pPr>
            <a:fld id="{C5EEE89C-104B-6F44-93A2-AB643E0D2606}" type="slidenum">
              <a:rPr lang="pl-PL" altLang="en-US"/>
              <a:pPr>
                <a:defRPr/>
              </a:pPr>
              <a:t>‹#›</a:t>
            </a:fld>
            <a:endParaRPr lang="pl-PL" altLang="en-US"/>
          </a:p>
        </p:txBody>
      </p:sp>
    </p:spTree>
    <p:extLst>
      <p:ext uri="{BB962C8B-B14F-4D97-AF65-F5344CB8AC3E}">
        <p14:creationId xmlns:p14="http://schemas.microsoft.com/office/powerpoint/2010/main" val="139069334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CDB675-2059-A545-A532-C458A1AA7D59}"/>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91FBD42-6C60-1344-AB41-6A70E1E334F3}"/>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7F25BC47-DDE8-DA43-A335-F125998220F4}"/>
              </a:ext>
            </a:extLst>
          </p:cNvPr>
          <p:cNvSpPr>
            <a:spLocks noGrp="1" noChangeArrowheads="1"/>
          </p:cNvSpPr>
          <p:nvPr>
            <p:ph type="sldNum" idx="10"/>
          </p:nvPr>
        </p:nvSpPr>
        <p:spPr>
          <a:ln/>
        </p:spPr>
        <p:txBody>
          <a:bodyPr/>
          <a:lstStyle>
            <a:lvl1pPr>
              <a:defRPr/>
            </a:lvl1pPr>
          </a:lstStyle>
          <a:p>
            <a:pPr>
              <a:defRPr/>
            </a:pPr>
            <a:fld id="{4234D835-6B76-5740-8B06-AE6C3923F48C}" type="slidenum">
              <a:rPr lang="pl-PL" altLang="en-US"/>
              <a:pPr>
                <a:defRPr/>
              </a:pPr>
              <a:t>‹#›</a:t>
            </a:fld>
            <a:endParaRPr lang="pl-PL" altLang="en-US"/>
          </a:p>
        </p:txBody>
      </p:sp>
    </p:spTree>
    <p:extLst>
      <p:ext uri="{BB962C8B-B14F-4D97-AF65-F5344CB8AC3E}">
        <p14:creationId xmlns:p14="http://schemas.microsoft.com/office/powerpoint/2010/main" val="31625457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70478-071B-1243-AB22-06AC76855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E54E6DB-CC18-B743-B264-96A451C8337E}"/>
              </a:ext>
            </a:extLst>
          </p:cNvPr>
          <p:cNvSpPr>
            <a:spLocks noGrp="1"/>
          </p:cNvSpPr>
          <p:nvPr>
            <p:ph sz="half" idx="1"/>
          </p:nvPr>
        </p:nvSpPr>
        <p:spPr>
          <a:xfrm>
            <a:off x="176530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8B2A83D-A084-6A46-8BB3-1C669E94401D}"/>
              </a:ext>
            </a:extLst>
          </p:cNvPr>
          <p:cNvSpPr>
            <a:spLocks noGrp="1"/>
          </p:cNvSpPr>
          <p:nvPr>
            <p:ph sz="half" idx="2"/>
          </p:nvPr>
        </p:nvSpPr>
        <p:spPr>
          <a:xfrm>
            <a:off x="12274550" y="2971800"/>
            <a:ext cx="10356850" cy="10742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E3EB8A26-E30C-F84C-B808-7276DC90C99B}"/>
              </a:ext>
            </a:extLst>
          </p:cNvPr>
          <p:cNvSpPr>
            <a:spLocks noGrp="1" noChangeArrowheads="1"/>
          </p:cNvSpPr>
          <p:nvPr>
            <p:ph type="sldNum" idx="10"/>
          </p:nvPr>
        </p:nvSpPr>
        <p:spPr>
          <a:ln/>
        </p:spPr>
        <p:txBody>
          <a:bodyPr/>
          <a:lstStyle>
            <a:lvl1pPr>
              <a:defRPr/>
            </a:lvl1pPr>
          </a:lstStyle>
          <a:p>
            <a:pPr>
              <a:defRPr/>
            </a:pPr>
            <a:fld id="{AA65D814-167B-1941-B543-215FC4A55DEE}" type="slidenum">
              <a:rPr lang="pl-PL" altLang="en-US"/>
              <a:pPr>
                <a:defRPr/>
              </a:pPr>
              <a:t>‹#›</a:t>
            </a:fld>
            <a:endParaRPr lang="pl-PL" altLang="en-US"/>
          </a:p>
        </p:txBody>
      </p:sp>
    </p:spTree>
    <p:extLst>
      <p:ext uri="{BB962C8B-B14F-4D97-AF65-F5344CB8AC3E}">
        <p14:creationId xmlns:p14="http://schemas.microsoft.com/office/powerpoint/2010/main" val="40906581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880409-480A-CF4E-B261-1C12705A2F20}"/>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787BD34B-52C8-DC4C-A001-826FB1B9F12C}"/>
              </a:ext>
            </a:extLst>
          </p:cNvPr>
          <p:cNvSpPr>
            <a:spLocks noGrp="1" noChangeArrowheads="1"/>
          </p:cNvSpPr>
          <p:nvPr>
            <p:ph type="sldNum" idx="10"/>
          </p:nvPr>
        </p:nvSpPr>
        <p:spPr>
          <a:ln/>
        </p:spPr>
        <p:txBody>
          <a:bodyPr/>
          <a:lstStyle>
            <a:lvl1pPr>
              <a:defRPr/>
            </a:lvl1pPr>
          </a:lstStyle>
          <a:p>
            <a:pPr>
              <a:defRPr/>
            </a:pPr>
            <a:fld id="{DAD4DA86-E684-4D4B-8A1D-F898ABDAFB78}" type="slidenum">
              <a:rPr lang="pl-PL" altLang="en-US"/>
              <a:pPr>
                <a:defRPr/>
              </a:pPr>
              <a:t>‹#›</a:t>
            </a:fld>
            <a:endParaRPr lang="pl-PL" altLang="en-US"/>
          </a:p>
        </p:txBody>
      </p:sp>
    </p:spTree>
    <p:extLst>
      <p:ext uri="{BB962C8B-B14F-4D97-AF65-F5344CB8AC3E}">
        <p14:creationId xmlns:p14="http://schemas.microsoft.com/office/powerpoint/2010/main" val="8073171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9FB6D3-B32F-8742-A273-881B6E30A477}"/>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F7F0942-F737-6D47-A6E6-FED886848AA3}"/>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E65176C1-C562-924A-AD7F-D3637D8B486C}"/>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669AFCB-91B8-0542-B100-D07C8AC00A62}"/>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1FB5CBB-5A58-244D-A266-36056EF8D7A8}"/>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9159C3DD-6C0C-B649-95C1-F252B7C5E13E}"/>
              </a:ext>
            </a:extLst>
          </p:cNvPr>
          <p:cNvSpPr>
            <a:spLocks noGrp="1" noChangeArrowheads="1"/>
          </p:cNvSpPr>
          <p:nvPr>
            <p:ph type="sldNum" idx="10"/>
          </p:nvPr>
        </p:nvSpPr>
        <p:spPr>
          <a:ln/>
        </p:spPr>
        <p:txBody>
          <a:bodyPr/>
          <a:lstStyle>
            <a:lvl1pPr>
              <a:defRPr/>
            </a:lvl1pPr>
          </a:lstStyle>
          <a:p>
            <a:pPr>
              <a:defRPr/>
            </a:pPr>
            <a:fld id="{28A31D5B-3A35-E64E-8BCE-3F12FB5F94C5}" type="slidenum">
              <a:rPr lang="pl-PL" altLang="en-US"/>
              <a:pPr>
                <a:defRPr/>
              </a:pPr>
              <a:t>‹#›</a:t>
            </a:fld>
            <a:endParaRPr lang="pl-PL" altLang="en-US"/>
          </a:p>
        </p:txBody>
      </p:sp>
    </p:spTree>
    <p:extLst>
      <p:ext uri="{BB962C8B-B14F-4D97-AF65-F5344CB8AC3E}">
        <p14:creationId xmlns:p14="http://schemas.microsoft.com/office/powerpoint/2010/main" val="493296597"/>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911945-3027-334E-A81C-5E7B096D2994}"/>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0502C015-1F8B-4149-B240-D9C844C09DE9}"/>
              </a:ext>
            </a:extLst>
          </p:cNvPr>
          <p:cNvSpPr>
            <a:spLocks noGrp="1" noChangeArrowheads="1"/>
          </p:cNvSpPr>
          <p:nvPr>
            <p:ph type="sldNum" idx="10"/>
          </p:nvPr>
        </p:nvSpPr>
        <p:spPr>
          <a:ln/>
        </p:spPr>
        <p:txBody>
          <a:bodyPr/>
          <a:lstStyle>
            <a:lvl1pPr>
              <a:defRPr/>
            </a:lvl1pPr>
          </a:lstStyle>
          <a:p>
            <a:pPr>
              <a:defRPr/>
            </a:pPr>
            <a:fld id="{4426C68B-6ED5-C844-A671-D6F9A8369EA7}" type="slidenum">
              <a:rPr lang="pl-PL" altLang="en-US"/>
              <a:pPr>
                <a:defRPr/>
              </a:pPr>
              <a:t>‹#›</a:t>
            </a:fld>
            <a:endParaRPr lang="pl-PL" altLang="en-US"/>
          </a:p>
        </p:txBody>
      </p:sp>
    </p:spTree>
    <p:extLst>
      <p:ext uri="{BB962C8B-B14F-4D97-AF65-F5344CB8AC3E}">
        <p14:creationId xmlns:p14="http://schemas.microsoft.com/office/powerpoint/2010/main" val="28049963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D673F5F5-35DD-A44B-881D-5C484E5551E5}"/>
              </a:ext>
            </a:extLst>
          </p:cNvPr>
          <p:cNvSpPr>
            <a:spLocks noGrp="1" noChangeArrowheads="1"/>
          </p:cNvSpPr>
          <p:nvPr>
            <p:ph type="sldNum" idx="10"/>
          </p:nvPr>
        </p:nvSpPr>
        <p:spPr>
          <a:ln/>
        </p:spPr>
        <p:txBody>
          <a:bodyPr/>
          <a:lstStyle>
            <a:lvl1pPr>
              <a:defRPr/>
            </a:lvl1pPr>
          </a:lstStyle>
          <a:p>
            <a:pPr>
              <a:defRPr/>
            </a:pPr>
            <a:fld id="{35A200B3-4B2C-9441-87A7-506EEE6165A9}" type="slidenum">
              <a:rPr lang="pl-PL" altLang="en-US"/>
              <a:pPr>
                <a:defRPr/>
              </a:pPr>
              <a:t>‹#›</a:t>
            </a:fld>
            <a:endParaRPr lang="pl-PL" altLang="en-US"/>
          </a:p>
        </p:txBody>
      </p:sp>
    </p:spTree>
    <p:extLst>
      <p:ext uri="{BB962C8B-B14F-4D97-AF65-F5344CB8AC3E}">
        <p14:creationId xmlns:p14="http://schemas.microsoft.com/office/powerpoint/2010/main" val="21298551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571FF-118C-4440-86BA-BC96B50EFBE7}"/>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95E7826-E5B3-784D-B802-699AA28F4EE4}"/>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133D60F-17B7-714F-9378-65F5878FDE3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468AA811-B9EF-F24A-93E6-5951B56524D0}"/>
              </a:ext>
            </a:extLst>
          </p:cNvPr>
          <p:cNvSpPr>
            <a:spLocks noGrp="1" noChangeArrowheads="1"/>
          </p:cNvSpPr>
          <p:nvPr>
            <p:ph type="sldNum" idx="10"/>
          </p:nvPr>
        </p:nvSpPr>
        <p:spPr>
          <a:ln/>
        </p:spPr>
        <p:txBody>
          <a:bodyPr/>
          <a:lstStyle>
            <a:lvl1pPr>
              <a:defRPr/>
            </a:lvl1pPr>
          </a:lstStyle>
          <a:p>
            <a:pPr>
              <a:defRPr/>
            </a:pPr>
            <a:fld id="{DFE3AB0D-4479-0A4E-A63C-DAF26C270777}" type="slidenum">
              <a:rPr lang="pl-PL" altLang="en-US"/>
              <a:pPr>
                <a:defRPr/>
              </a:pPr>
              <a:t>‹#›</a:t>
            </a:fld>
            <a:endParaRPr lang="pl-PL" altLang="en-US"/>
          </a:p>
        </p:txBody>
      </p:sp>
    </p:spTree>
    <p:extLst>
      <p:ext uri="{BB962C8B-B14F-4D97-AF65-F5344CB8AC3E}">
        <p14:creationId xmlns:p14="http://schemas.microsoft.com/office/powerpoint/2010/main" val="117821896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A31564-59DE-3840-8759-E0107DF13144}"/>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0564889-62E7-3F4B-9DD8-A3FA0D2358AE}"/>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5A38FBF2-C993-D044-91A9-C009D9437267}"/>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BD26018C-455A-D74F-BEAF-3F3149C70365}"/>
              </a:ext>
            </a:extLst>
          </p:cNvPr>
          <p:cNvSpPr>
            <a:spLocks noGrp="1" noChangeArrowheads="1"/>
          </p:cNvSpPr>
          <p:nvPr>
            <p:ph type="sldNum" idx="10"/>
          </p:nvPr>
        </p:nvSpPr>
        <p:spPr>
          <a:ln/>
        </p:spPr>
        <p:txBody>
          <a:bodyPr/>
          <a:lstStyle>
            <a:lvl1pPr>
              <a:defRPr/>
            </a:lvl1pPr>
          </a:lstStyle>
          <a:p>
            <a:pPr>
              <a:defRPr/>
            </a:pPr>
            <a:fld id="{1CEC9292-5DF1-A24D-86F7-F1F7218F9D2E}" type="slidenum">
              <a:rPr lang="pl-PL" altLang="en-US"/>
              <a:pPr>
                <a:defRPr/>
              </a:pPr>
              <a:t>‹#›</a:t>
            </a:fld>
            <a:endParaRPr lang="pl-PL" altLang="en-US"/>
          </a:p>
        </p:txBody>
      </p:sp>
    </p:spTree>
    <p:extLst>
      <p:ext uri="{BB962C8B-B14F-4D97-AF65-F5344CB8AC3E}">
        <p14:creationId xmlns:p14="http://schemas.microsoft.com/office/powerpoint/2010/main" val="50716786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81F02D-28BC-D147-AB31-D29BD1549F3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6A57036-10BF-7E46-A23C-D9B704ABC8D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05D6E861-8EA2-0D41-94B3-083CEBCB5345}"/>
              </a:ext>
            </a:extLst>
          </p:cNvPr>
          <p:cNvSpPr>
            <a:spLocks noGrp="1" noChangeArrowheads="1"/>
          </p:cNvSpPr>
          <p:nvPr>
            <p:ph type="sldNum" idx="10"/>
          </p:nvPr>
        </p:nvSpPr>
        <p:spPr>
          <a:ln/>
        </p:spPr>
        <p:txBody>
          <a:bodyPr/>
          <a:lstStyle>
            <a:lvl1pPr>
              <a:defRPr/>
            </a:lvl1pPr>
          </a:lstStyle>
          <a:p>
            <a:pPr>
              <a:defRPr/>
            </a:pPr>
            <a:fld id="{9C77BE78-59C7-0249-A7E7-89D0A77010F3}" type="slidenum">
              <a:rPr lang="pl-PL" altLang="en-US"/>
              <a:pPr>
                <a:defRPr/>
              </a:pPr>
              <a:t>‹#›</a:t>
            </a:fld>
            <a:endParaRPr lang="pl-PL" altLang="en-US"/>
          </a:p>
        </p:txBody>
      </p:sp>
    </p:spTree>
    <p:extLst>
      <p:ext uri="{BB962C8B-B14F-4D97-AF65-F5344CB8AC3E}">
        <p14:creationId xmlns:p14="http://schemas.microsoft.com/office/powerpoint/2010/main" val="293324476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F5B67DF-0DA2-7A47-B8DE-5D5E421CA70A}"/>
              </a:ext>
            </a:extLst>
          </p:cNvPr>
          <p:cNvSpPr>
            <a:spLocks noGrp="1"/>
          </p:cNvSpPr>
          <p:nvPr>
            <p:ph type="title" orient="vert"/>
          </p:nvPr>
        </p:nvSpPr>
        <p:spPr>
          <a:xfrm>
            <a:off x="17414875" y="1041400"/>
            <a:ext cx="5216525" cy="12673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2CD832E-0930-F342-89B7-E77D013FB31F}"/>
              </a:ext>
            </a:extLst>
          </p:cNvPr>
          <p:cNvSpPr>
            <a:spLocks noGrp="1"/>
          </p:cNvSpPr>
          <p:nvPr>
            <p:ph type="body" orient="vert" idx="1"/>
          </p:nvPr>
        </p:nvSpPr>
        <p:spPr>
          <a:xfrm>
            <a:off x="1765300" y="1041400"/>
            <a:ext cx="15497175" cy="126730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FEC844B4-C6AB-8340-8125-E93094F3FA1A}"/>
              </a:ext>
            </a:extLst>
          </p:cNvPr>
          <p:cNvSpPr>
            <a:spLocks noGrp="1" noChangeArrowheads="1"/>
          </p:cNvSpPr>
          <p:nvPr>
            <p:ph type="sldNum" idx="10"/>
          </p:nvPr>
        </p:nvSpPr>
        <p:spPr>
          <a:ln/>
        </p:spPr>
        <p:txBody>
          <a:bodyPr/>
          <a:lstStyle>
            <a:lvl1pPr>
              <a:defRPr/>
            </a:lvl1pPr>
          </a:lstStyle>
          <a:p>
            <a:pPr>
              <a:defRPr/>
            </a:pPr>
            <a:fld id="{6FDF6FF2-CD45-F842-8006-B9090407F2F1}" type="slidenum">
              <a:rPr lang="pl-PL" altLang="en-US"/>
              <a:pPr>
                <a:defRPr/>
              </a:pPr>
              <a:t>‹#›</a:t>
            </a:fld>
            <a:endParaRPr lang="pl-PL" altLang="en-US"/>
          </a:p>
        </p:txBody>
      </p:sp>
    </p:spTree>
    <p:extLst>
      <p:ext uri="{BB962C8B-B14F-4D97-AF65-F5344CB8AC3E}">
        <p14:creationId xmlns:p14="http://schemas.microsoft.com/office/powerpoint/2010/main" val="129348068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42A62-B5E2-8349-9832-549600ED0226}"/>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8720AF4-CD03-B24F-AF72-89B9CBCFB93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2EC42F12-3D34-CD44-8F97-43D7DE013A0C}"/>
              </a:ext>
            </a:extLst>
          </p:cNvPr>
          <p:cNvSpPr>
            <a:spLocks noGrp="1" noChangeArrowheads="1"/>
          </p:cNvSpPr>
          <p:nvPr>
            <p:ph type="sldNum" idx="10"/>
          </p:nvPr>
        </p:nvSpPr>
        <p:spPr>
          <a:ln/>
        </p:spPr>
        <p:txBody>
          <a:bodyPr/>
          <a:lstStyle>
            <a:lvl1pPr>
              <a:defRPr/>
            </a:lvl1pPr>
          </a:lstStyle>
          <a:p>
            <a:pPr>
              <a:defRPr/>
            </a:pPr>
            <a:fld id="{86EF3396-8471-AE4F-A578-4D713CC11A3D}" type="slidenum">
              <a:rPr lang="pl-PL" altLang="en-US"/>
              <a:pPr>
                <a:defRPr/>
              </a:pPr>
              <a:t>‹#›</a:t>
            </a:fld>
            <a:endParaRPr lang="pl-PL" altLang="en-US"/>
          </a:p>
        </p:txBody>
      </p:sp>
    </p:spTree>
    <p:extLst>
      <p:ext uri="{BB962C8B-B14F-4D97-AF65-F5344CB8AC3E}">
        <p14:creationId xmlns:p14="http://schemas.microsoft.com/office/powerpoint/2010/main" val="330469447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50EF7E-1E39-B446-AE50-3944910BAF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E1A40E8-3B83-804B-82F3-B83CBA3FC47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A62C65BB-AFB8-B244-ADA0-2F5A609FF4F7}"/>
              </a:ext>
            </a:extLst>
          </p:cNvPr>
          <p:cNvSpPr>
            <a:spLocks noGrp="1" noChangeArrowheads="1"/>
          </p:cNvSpPr>
          <p:nvPr>
            <p:ph type="sldNum" idx="10"/>
          </p:nvPr>
        </p:nvSpPr>
        <p:spPr>
          <a:ln/>
        </p:spPr>
        <p:txBody>
          <a:bodyPr/>
          <a:lstStyle>
            <a:lvl1pPr>
              <a:defRPr/>
            </a:lvl1pPr>
          </a:lstStyle>
          <a:p>
            <a:pPr>
              <a:defRPr/>
            </a:pPr>
            <a:fld id="{55379FA2-209E-7148-BB21-75099EEE3678}" type="slidenum">
              <a:rPr lang="pl-PL" altLang="en-US"/>
              <a:pPr>
                <a:defRPr/>
              </a:pPr>
              <a:t>‹#›</a:t>
            </a:fld>
            <a:endParaRPr lang="pl-PL" altLang="en-US"/>
          </a:p>
        </p:txBody>
      </p:sp>
    </p:spTree>
    <p:extLst>
      <p:ext uri="{BB962C8B-B14F-4D97-AF65-F5344CB8AC3E}">
        <p14:creationId xmlns:p14="http://schemas.microsoft.com/office/powerpoint/2010/main" val="8689133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790CB-7857-7F43-85AA-30DB148CAF64}"/>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A530460-9854-C840-B2F2-5227BF2A639A}"/>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852BA5A3-3BFC-924B-A5A3-A2032892007D}"/>
              </a:ext>
            </a:extLst>
          </p:cNvPr>
          <p:cNvSpPr>
            <a:spLocks noGrp="1" noChangeArrowheads="1"/>
          </p:cNvSpPr>
          <p:nvPr>
            <p:ph type="sldNum" idx="10"/>
          </p:nvPr>
        </p:nvSpPr>
        <p:spPr>
          <a:ln/>
        </p:spPr>
        <p:txBody>
          <a:bodyPr/>
          <a:lstStyle>
            <a:lvl1pPr>
              <a:defRPr/>
            </a:lvl1pPr>
          </a:lstStyle>
          <a:p>
            <a:pPr>
              <a:defRPr/>
            </a:pPr>
            <a:fld id="{C14095EB-4F42-7441-B9D2-1FAEB38BAB57}" type="slidenum">
              <a:rPr lang="pl-PL" altLang="en-US"/>
              <a:pPr>
                <a:defRPr/>
              </a:pPr>
              <a:t>‹#›</a:t>
            </a:fld>
            <a:endParaRPr lang="pl-PL" altLang="en-US"/>
          </a:p>
        </p:txBody>
      </p:sp>
    </p:spTree>
    <p:extLst>
      <p:ext uri="{BB962C8B-B14F-4D97-AF65-F5344CB8AC3E}">
        <p14:creationId xmlns:p14="http://schemas.microsoft.com/office/powerpoint/2010/main" val="41926806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47C7DDCE-9549-2249-B80C-5477E43C1268}"/>
              </a:ext>
            </a:extLst>
          </p:cNvPr>
          <p:cNvSpPr>
            <a:spLocks noGrp="1" noChangeArrowheads="1"/>
          </p:cNvSpPr>
          <p:nvPr>
            <p:ph type="sldNum" idx="10"/>
          </p:nvPr>
        </p:nvSpPr>
        <p:spPr>
          <a:ln/>
        </p:spPr>
        <p:txBody>
          <a:bodyPr/>
          <a:lstStyle>
            <a:lvl1pPr>
              <a:defRPr/>
            </a:lvl1pPr>
          </a:lstStyle>
          <a:p>
            <a:pPr>
              <a:defRPr/>
            </a:pPr>
            <a:fld id="{665BCB87-7429-D546-B383-698DBA6031DA}" type="slidenum">
              <a:rPr lang="pl-PL" altLang="en-US"/>
              <a:pPr>
                <a:defRPr/>
              </a:pPr>
              <a:t>‹#›</a:t>
            </a:fld>
            <a:endParaRPr lang="pl-PL" altLang="en-US"/>
          </a:p>
        </p:txBody>
      </p:sp>
    </p:spTree>
    <p:extLst>
      <p:ext uri="{BB962C8B-B14F-4D97-AF65-F5344CB8AC3E}">
        <p14:creationId xmlns:p14="http://schemas.microsoft.com/office/powerpoint/2010/main" val="67743470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E608AF-2E5A-E24A-A1F1-20EC198935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E33E70-79A1-CD4E-A60A-B20D90BF3513}"/>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29625D94-C77E-1D47-AE82-44CE62F61835}"/>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AC1F93C9-5436-5540-BADB-FFDBEF0B381B}"/>
              </a:ext>
            </a:extLst>
          </p:cNvPr>
          <p:cNvSpPr>
            <a:spLocks noGrp="1" noChangeArrowheads="1"/>
          </p:cNvSpPr>
          <p:nvPr>
            <p:ph type="sldNum" idx="10"/>
          </p:nvPr>
        </p:nvSpPr>
        <p:spPr>
          <a:ln/>
        </p:spPr>
        <p:txBody>
          <a:bodyPr/>
          <a:lstStyle>
            <a:lvl1pPr>
              <a:defRPr/>
            </a:lvl1pPr>
          </a:lstStyle>
          <a:p>
            <a:pPr>
              <a:defRPr/>
            </a:pPr>
            <a:fld id="{5218F45D-7A02-8447-95D9-081AB6773F1B}" type="slidenum">
              <a:rPr lang="pl-PL" altLang="en-US"/>
              <a:pPr>
                <a:defRPr/>
              </a:pPr>
              <a:t>‹#›</a:t>
            </a:fld>
            <a:endParaRPr lang="pl-PL" altLang="en-US"/>
          </a:p>
        </p:txBody>
      </p:sp>
    </p:spTree>
    <p:extLst>
      <p:ext uri="{BB962C8B-B14F-4D97-AF65-F5344CB8AC3E}">
        <p14:creationId xmlns:p14="http://schemas.microsoft.com/office/powerpoint/2010/main" val="183977482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FA5B5C-1F5F-EC4F-BF6B-C643F3FE6440}"/>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70C48F-1B1E-EE4B-97E6-80069C4543EE}"/>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6E0D43F-936C-244F-8EBD-44E65D730CD2}"/>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5BB422B-7B6E-7B4D-B046-3BA14BF2FC0A}"/>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5EA143D-6B90-C648-A94A-FB28206DF099}"/>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8DFDD540-BCCB-2A46-82A6-03653860D663}"/>
              </a:ext>
            </a:extLst>
          </p:cNvPr>
          <p:cNvSpPr>
            <a:spLocks noGrp="1" noChangeArrowheads="1"/>
          </p:cNvSpPr>
          <p:nvPr>
            <p:ph type="sldNum" idx="10"/>
          </p:nvPr>
        </p:nvSpPr>
        <p:spPr>
          <a:ln/>
        </p:spPr>
        <p:txBody>
          <a:bodyPr/>
          <a:lstStyle>
            <a:lvl1pPr>
              <a:defRPr/>
            </a:lvl1pPr>
          </a:lstStyle>
          <a:p>
            <a:pPr>
              <a:defRPr/>
            </a:pPr>
            <a:fld id="{86FF9A5F-819D-9B41-A919-6601E8A239CF}" type="slidenum">
              <a:rPr lang="pl-PL" altLang="en-US"/>
              <a:pPr>
                <a:defRPr/>
              </a:pPr>
              <a:t>‹#›</a:t>
            </a:fld>
            <a:endParaRPr lang="pl-PL" altLang="en-US"/>
          </a:p>
        </p:txBody>
      </p:sp>
    </p:spTree>
    <p:extLst>
      <p:ext uri="{BB962C8B-B14F-4D97-AF65-F5344CB8AC3E}">
        <p14:creationId xmlns:p14="http://schemas.microsoft.com/office/powerpoint/2010/main" val="3969234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0EF1DA-B5D7-0E45-953E-A5A4C53F9F4F}"/>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8D481214-20CE-584F-805C-4CF8B8889F4D}"/>
              </a:ext>
            </a:extLst>
          </p:cNvPr>
          <p:cNvSpPr>
            <a:spLocks noGrp="1" noChangeArrowheads="1"/>
          </p:cNvSpPr>
          <p:nvPr>
            <p:ph type="sldNum" idx="10"/>
          </p:nvPr>
        </p:nvSpPr>
        <p:spPr>
          <a:ln/>
        </p:spPr>
        <p:txBody>
          <a:bodyPr/>
          <a:lstStyle>
            <a:lvl1pPr>
              <a:defRPr/>
            </a:lvl1pPr>
          </a:lstStyle>
          <a:p>
            <a:pPr>
              <a:defRPr/>
            </a:pPr>
            <a:fld id="{0FE3DDF8-3EFF-6D41-ADB5-2C508FF267B0}" type="slidenum">
              <a:rPr lang="pl-PL" altLang="en-US"/>
              <a:pPr>
                <a:defRPr/>
              </a:pPr>
              <a:t>‹#›</a:t>
            </a:fld>
            <a:endParaRPr lang="pl-PL" altLang="en-US"/>
          </a:p>
        </p:txBody>
      </p:sp>
    </p:spTree>
    <p:extLst>
      <p:ext uri="{BB962C8B-B14F-4D97-AF65-F5344CB8AC3E}">
        <p14:creationId xmlns:p14="http://schemas.microsoft.com/office/powerpoint/2010/main" val="42436267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26F8805C-DC2F-F54C-8990-E352BA902BC1}"/>
              </a:ext>
            </a:extLst>
          </p:cNvPr>
          <p:cNvSpPr>
            <a:spLocks noGrp="1" noChangeArrowheads="1"/>
          </p:cNvSpPr>
          <p:nvPr>
            <p:ph type="sldNum" idx="10"/>
          </p:nvPr>
        </p:nvSpPr>
        <p:spPr>
          <a:ln/>
        </p:spPr>
        <p:txBody>
          <a:bodyPr/>
          <a:lstStyle>
            <a:lvl1pPr>
              <a:defRPr/>
            </a:lvl1pPr>
          </a:lstStyle>
          <a:p>
            <a:pPr>
              <a:defRPr/>
            </a:pPr>
            <a:fld id="{2DCE8265-52EF-5C4F-8536-83A802F01685}" type="slidenum">
              <a:rPr lang="pl-PL" altLang="en-US"/>
              <a:pPr>
                <a:defRPr/>
              </a:pPr>
              <a:t>‹#›</a:t>
            </a:fld>
            <a:endParaRPr lang="pl-PL" altLang="en-US"/>
          </a:p>
        </p:txBody>
      </p:sp>
    </p:spTree>
    <p:extLst>
      <p:ext uri="{BB962C8B-B14F-4D97-AF65-F5344CB8AC3E}">
        <p14:creationId xmlns:p14="http://schemas.microsoft.com/office/powerpoint/2010/main" val="229068674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EEC248-18E2-0046-9165-A83CBBFF4BDE}"/>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002F981-E496-0844-A01E-E9B2D240939A}"/>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18C6B13-0EC7-744C-AA93-A8E0C53C6079}"/>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293815E3-8698-464E-A7D3-B947C01685DA}"/>
              </a:ext>
            </a:extLst>
          </p:cNvPr>
          <p:cNvSpPr>
            <a:spLocks noGrp="1" noChangeArrowheads="1"/>
          </p:cNvSpPr>
          <p:nvPr>
            <p:ph type="sldNum" idx="10"/>
          </p:nvPr>
        </p:nvSpPr>
        <p:spPr>
          <a:ln/>
        </p:spPr>
        <p:txBody>
          <a:bodyPr/>
          <a:lstStyle>
            <a:lvl1pPr>
              <a:defRPr/>
            </a:lvl1pPr>
          </a:lstStyle>
          <a:p>
            <a:pPr>
              <a:defRPr/>
            </a:pPr>
            <a:fld id="{0768ABAD-04A3-DC4B-82D0-6E056CAD8DF5}" type="slidenum">
              <a:rPr lang="pl-PL" altLang="en-US"/>
              <a:pPr>
                <a:defRPr/>
              </a:pPr>
              <a:t>‹#›</a:t>
            </a:fld>
            <a:endParaRPr lang="pl-PL" altLang="en-US"/>
          </a:p>
        </p:txBody>
      </p:sp>
    </p:spTree>
    <p:extLst>
      <p:ext uri="{BB962C8B-B14F-4D97-AF65-F5344CB8AC3E}">
        <p14:creationId xmlns:p14="http://schemas.microsoft.com/office/powerpoint/2010/main" val="136774168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A8F661-29B5-8D48-8DDD-1AB91D98DC59}"/>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5FE0951-3B7E-604B-8A5C-CBBDA57692A5}"/>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B2F8223-0A96-194B-BE72-E07908395DA4}"/>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80D7CD34-B7DC-EB46-89F3-E22124C7C974}"/>
              </a:ext>
            </a:extLst>
          </p:cNvPr>
          <p:cNvSpPr>
            <a:spLocks noGrp="1" noChangeArrowheads="1"/>
          </p:cNvSpPr>
          <p:nvPr>
            <p:ph type="sldNum" idx="10"/>
          </p:nvPr>
        </p:nvSpPr>
        <p:spPr>
          <a:ln/>
        </p:spPr>
        <p:txBody>
          <a:bodyPr/>
          <a:lstStyle>
            <a:lvl1pPr>
              <a:defRPr/>
            </a:lvl1pPr>
          </a:lstStyle>
          <a:p>
            <a:pPr>
              <a:defRPr/>
            </a:pPr>
            <a:fld id="{EEF62C67-784F-154B-9880-5126EEE09FFF}" type="slidenum">
              <a:rPr lang="pl-PL" altLang="en-US"/>
              <a:pPr>
                <a:defRPr/>
              </a:pPr>
              <a:t>‹#›</a:t>
            </a:fld>
            <a:endParaRPr lang="pl-PL" altLang="en-US"/>
          </a:p>
        </p:txBody>
      </p:sp>
    </p:spTree>
    <p:extLst>
      <p:ext uri="{BB962C8B-B14F-4D97-AF65-F5344CB8AC3E}">
        <p14:creationId xmlns:p14="http://schemas.microsoft.com/office/powerpoint/2010/main" val="268638287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F7BD42-964A-0547-80B0-C64B1AAA35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09CAB4F-DD55-3A44-943E-216EB988918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DE55C4B8-80E5-2D4C-A5A4-546ADC6BC6E5}"/>
              </a:ext>
            </a:extLst>
          </p:cNvPr>
          <p:cNvSpPr>
            <a:spLocks noGrp="1" noChangeArrowheads="1"/>
          </p:cNvSpPr>
          <p:nvPr>
            <p:ph type="sldNum" idx="10"/>
          </p:nvPr>
        </p:nvSpPr>
        <p:spPr>
          <a:ln/>
        </p:spPr>
        <p:txBody>
          <a:bodyPr/>
          <a:lstStyle>
            <a:lvl1pPr>
              <a:defRPr/>
            </a:lvl1pPr>
          </a:lstStyle>
          <a:p>
            <a:pPr>
              <a:defRPr/>
            </a:pPr>
            <a:fld id="{0274AD9C-DC53-B149-AB72-9B3DD1BF23B6}" type="slidenum">
              <a:rPr lang="pl-PL" altLang="en-US"/>
              <a:pPr>
                <a:defRPr/>
              </a:pPr>
              <a:t>‹#›</a:t>
            </a:fld>
            <a:endParaRPr lang="pl-PL" altLang="en-US"/>
          </a:p>
        </p:txBody>
      </p:sp>
    </p:spTree>
    <p:extLst>
      <p:ext uri="{BB962C8B-B14F-4D97-AF65-F5344CB8AC3E}">
        <p14:creationId xmlns:p14="http://schemas.microsoft.com/office/powerpoint/2010/main" val="367335939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42B9470-B092-064E-B05E-C61C52BBDC91}"/>
              </a:ext>
            </a:extLst>
          </p:cNvPr>
          <p:cNvSpPr>
            <a:spLocks noGrp="1"/>
          </p:cNvSpPr>
          <p:nvPr>
            <p:ph type="title" orient="vert"/>
          </p:nvPr>
        </p:nvSpPr>
        <p:spPr>
          <a:xfrm>
            <a:off x="17678400" y="863600"/>
            <a:ext cx="5484813" cy="113966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0D63B78-794C-E549-94E3-87572A2FDAFC}"/>
              </a:ext>
            </a:extLst>
          </p:cNvPr>
          <p:cNvSpPr>
            <a:spLocks noGrp="1"/>
          </p:cNvSpPr>
          <p:nvPr>
            <p:ph type="body" orient="vert" idx="1"/>
          </p:nvPr>
        </p:nvSpPr>
        <p:spPr>
          <a:xfrm>
            <a:off x="1219200" y="863600"/>
            <a:ext cx="16306800" cy="113966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1514AE53-4C1A-0F4B-8650-FCF10312CF41}"/>
              </a:ext>
            </a:extLst>
          </p:cNvPr>
          <p:cNvSpPr>
            <a:spLocks noGrp="1" noChangeArrowheads="1"/>
          </p:cNvSpPr>
          <p:nvPr>
            <p:ph type="sldNum" idx="10"/>
          </p:nvPr>
        </p:nvSpPr>
        <p:spPr>
          <a:ln/>
        </p:spPr>
        <p:txBody>
          <a:bodyPr/>
          <a:lstStyle>
            <a:lvl1pPr>
              <a:defRPr/>
            </a:lvl1pPr>
          </a:lstStyle>
          <a:p>
            <a:pPr>
              <a:defRPr/>
            </a:pPr>
            <a:fld id="{C414FC05-70F8-2547-817D-C2905B4D708E}" type="slidenum">
              <a:rPr lang="pl-PL" altLang="en-US"/>
              <a:pPr>
                <a:defRPr/>
              </a:pPr>
              <a:t>‹#›</a:t>
            </a:fld>
            <a:endParaRPr lang="pl-PL" altLang="en-US"/>
          </a:p>
        </p:txBody>
      </p:sp>
    </p:spTree>
    <p:extLst>
      <p:ext uri="{BB962C8B-B14F-4D97-AF65-F5344CB8AC3E}">
        <p14:creationId xmlns:p14="http://schemas.microsoft.com/office/powerpoint/2010/main" val="306161026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4B9E22-FAB8-3F43-9E70-4DF65FD5C349}"/>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8B7A675-D9DE-7842-B630-6C2FD05607EA}"/>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B2172232-D654-EA4A-A980-E9D962DFD88E}"/>
              </a:ext>
            </a:extLst>
          </p:cNvPr>
          <p:cNvSpPr>
            <a:spLocks noGrp="1" noChangeArrowheads="1"/>
          </p:cNvSpPr>
          <p:nvPr>
            <p:ph type="sldNum" idx="10"/>
          </p:nvPr>
        </p:nvSpPr>
        <p:spPr>
          <a:ln/>
        </p:spPr>
        <p:txBody>
          <a:bodyPr/>
          <a:lstStyle>
            <a:lvl1pPr>
              <a:defRPr/>
            </a:lvl1pPr>
          </a:lstStyle>
          <a:p>
            <a:pPr>
              <a:defRPr/>
            </a:pPr>
            <a:fld id="{06192AEC-0A8F-0043-8976-B3D764131DAC}" type="slidenum">
              <a:rPr lang="pl-PL" altLang="en-US"/>
              <a:pPr>
                <a:defRPr/>
              </a:pPr>
              <a:t>‹#›</a:t>
            </a:fld>
            <a:endParaRPr lang="pl-PL" altLang="en-US"/>
          </a:p>
        </p:txBody>
      </p:sp>
    </p:spTree>
    <p:extLst>
      <p:ext uri="{BB962C8B-B14F-4D97-AF65-F5344CB8AC3E}">
        <p14:creationId xmlns:p14="http://schemas.microsoft.com/office/powerpoint/2010/main" val="23380000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D36EF2-6B2F-4048-BF4D-436381C209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5DACD84-C28F-7549-9F5B-13D5BBEE002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BD1F7DD0-C848-D142-8049-B47CE8F490E3}"/>
              </a:ext>
            </a:extLst>
          </p:cNvPr>
          <p:cNvSpPr>
            <a:spLocks noGrp="1" noChangeArrowheads="1"/>
          </p:cNvSpPr>
          <p:nvPr>
            <p:ph type="sldNum" idx="10"/>
          </p:nvPr>
        </p:nvSpPr>
        <p:spPr>
          <a:ln/>
        </p:spPr>
        <p:txBody>
          <a:bodyPr/>
          <a:lstStyle>
            <a:lvl1pPr>
              <a:defRPr/>
            </a:lvl1pPr>
          </a:lstStyle>
          <a:p>
            <a:pPr>
              <a:defRPr/>
            </a:pPr>
            <a:fld id="{9286FEC7-9AFE-104C-87A5-262084A0127D}" type="slidenum">
              <a:rPr lang="pl-PL" altLang="en-US"/>
              <a:pPr>
                <a:defRPr/>
              </a:pPr>
              <a:t>‹#›</a:t>
            </a:fld>
            <a:endParaRPr lang="pl-PL" altLang="en-US"/>
          </a:p>
        </p:txBody>
      </p:sp>
    </p:spTree>
    <p:extLst>
      <p:ext uri="{BB962C8B-B14F-4D97-AF65-F5344CB8AC3E}">
        <p14:creationId xmlns:p14="http://schemas.microsoft.com/office/powerpoint/2010/main" val="144484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D608F-68B0-6E43-BE3D-EDFF8248C43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59A4AD-C601-B74C-9B58-AD1DC37070F2}"/>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E40394-07D0-6247-92A7-F87F211B63E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B90C5396-881F-A540-95BE-F85B7918EE50}"/>
              </a:ext>
            </a:extLst>
          </p:cNvPr>
          <p:cNvSpPr>
            <a:spLocks noGrp="1" noChangeArrowheads="1"/>
          </p:cNvSpPr>
          <p:nvPr>
            <p:ph type="sldNum" idx="10"/>
          </p:nvPr>
        </p:nvSpPr>
        <p:spPr>
          <a:ln/>
        </p:spPr>
        <p:txBody>
          <a:bodyPr/>
          <a:lstStyle>
            <a:lvl1pPr>
              <a:defRPr/>
            </a:lvl1pPr>
          </a:lstStyle>
          <a:p>
            <a:pPr>
              <a:defRPr/>
            </a:pPr>
            <a:fld id="{8207A39B-11A6-F946-9803-F1A21746384F}" type="slidenum">
              <a:rPr lang="pl-PL" altLang="en-US"/>
              <a:pPr>
                <a:defRPr/>
              </a:pPr>
              <a:t>‹#›</a:t>
            </a:fld>
            <a:endParaRPr lang="pl-PL" altLang="en-US"/>
          </a:p>
        </p:txBody>
      </p:sp>
    </p:spTree>
    <p:extLst>
      <p:ext uri="{BB962C8B-B14F-4D97-AF65-F5344CB8AC3E}">
        <p14:creationId xmlns:p14="http://schemas.microsoft.com/office/powerpoint/2010/main" val="109639074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5C06B-1850-3E47-8151-39C326E92B3F}"/>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D1509193-E5F0-BA47-8BEA-F5ECC06D468C}"/>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24A8D2A1-5D2D-4C4A-A980-99833D5BDD0E}"/>
              </a:ext>
            </a:extLst>
          </p:cNvPr>
          <p:cNvSpPr>
            <a:spLocks noGrp="1" noChangeArrowheads="1"/>
          </p:cNvSpPr>
          <p:nvPr>
            <p:ph type="sldNum" idx="10"/>
          </p:nvPr>
        </p:nvSpPr>
        <p:spPr>
          <a:ln/>
        </p:spPr>
        <p:txBody>
          <a:bodyPr/>
          <a:lstStyle>
            <a:lvl1pPr>
              <a:defRPr/>
            </a:lvl1pPr>
          </a:lstStyle>
          <a:p>
            <a:pPr>
              <a:defRPr/>
            </a:pPr>
            <a:fld id="{6B47B75A-454F-F749-B6EC-2DEED9C37734}" type="slidenum">
              <a:rPr lang="pl-PL" altLang="en-US"/>
              <a:pPr>
                <a:defRPr/>
              </a:pPr>
              <a:t>‹#›</a:t>
            </a:fld>
            <a:endParaRPr lang="pl-PL" altLang="en-US"/>
          </a:p>
        </p:txBody>
      </p:sp>
    </p:spTree>
    <p:extLst>
      <p:ext uri="{BB962C8B-B14F-4D97-AF65-F5344CB8AC3E}">
        <p14:creationId xmlns:p14="http://schemas.microsoft.com/office/powerpoint/2010/main" val="1219614949"/>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F61B5F-FAFE-FA42-9564-7B97C86A61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BB6990-10A0-F445-A3D7-877C258C23FA}"/>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0E7ED2A-8A6C-F849-8E4D-0F3F9BC2250B}"/>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2316B3A6-3815-1442-9779-0FA4FB6EE7F3}"/>
              </a:ext>
            </a:extLst>
          </p:cNvPr>
          <p:cNvSpPr>
            <a:spLocks noGrp="1" noChangeArrowheads="1"/>
          </p:cNvSpPr>
          <p:nvPr>
            <p:ph type="sldNum" idx="10"/>
          </p:nvPr>
        </p:nvSpPr>
        <p:spPr>
          <a:ln/>
        </p:spPr>
        <p:txBody>
          <a:bodyPr/>
          <a:lstStyle>
            <a:lvl1pPr>
              <a:defRPr/>
            </a:lvl1pPr>
          </a:lstStyle>
          <a:p>
            <a:pPr>
              <a:defRPr/>
            </a:pPr>
            <a:fld id="{8C678B99-FF39-8240-B5F2-FD3A154ED0BA}" type="slidenum">
              <a:rPr lang="pl-PL" altLang="en-US"/>
              <a:pPr>
                <a:defRPr/>
              </a:pPr>
              <a:t>‹#›</a:t>
            </a:fld>
            <a:endParaRPr lang="pl-PL" altLang="en-US"/>
          </a:p>
        </p:txBody>
      </p:sp>
    </p:spTree>
    <p:extLst>
      <p:ext uri="{BB962C8B-B14F-4D97-AF65-F5344CB8AC3E}">
        <p14:creationId xmlns:p14="http://schemas.microsoft.com/office/powerpoint/2010/main" val="16198238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3E7D66-A00C-7345-BE5A-871D0FDADA3B}"/>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0B1E789-FE87-6448-B53A-9258BFF6089F}"/>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3F9F246C-9C05-6C4C-AA0C-BF3A9C19F162}"/>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FBBF0C1-2F88-A44E-B9B8-45EC2E9C4EEF}"/>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A5B8D54-9C3E-9F41-8BD5-E8D3E2D92AA0}"/>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8D054DD7-9234-C84A-B1E1-F1F2848603FF}"/>
              </a:ext>
            </a:extLst>
          </p:cNvPr>
          <p:cNvSpPr>
            <a:spLocks noGrp="1" noChangeArrowheads="1"/>
          </p:cNvSpPr>
          <p:nvPr>
            <p:ph type="sldNum" idx="10"/>
          </p:nvPr>
        </p:nvSpPr>
        <p:spPr>
          <a:ln/>
        </p:spPr>
        <p:txBody>
          <a:bodyPr/>
          <a:lstStyle>
            <a:lvl1pPr>
              <a:defRPr/>
            </a:lvl1pPr>
          </a:lstStyle>
          <a:p>
            <a:pPr>
              <a:defRPr/>
            </a:pPr>
            <a:fld id="{C358E6F6-2657-AD43-8D8D-90E55726B752}" type="slidenum">
              <a:rPr lang="pl-PL" altLang="en-US"/>
              <a:pPr>
                <a:defRPr/>
              </a:pPr>
              <a:t>‹#›</a:t>
            </a:fld>
            <a:endParaRPr lang="pl-PL" altLang="en-US"/>
          </a:p>
        </p:txBody>
      </p:sp>
    </p:spTree>
    <p:extLst>
      <p:ext uri="{BB962C8B-B14F-4D97-AF65-F5344CB8AC3E}">
        <p14:creationId xmlns:p14="http://schemas.microsoft.com/office/powerpoint/2010/main" val="383933556"/>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0571FE-E5A2-A74B-A2CD-839AE51F9FD9}"/>
              </a:ext>
            </a:extLst>
          </p:cNvPr>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xmlns="" id="{2C0DFDC3-54EE-9A41-81BF-C3881089E086}"/>
              </a:ext>
            </a:extLst>
          </p:cNvPr>
          <p:cNvSpPr>
            <a:spLocks noGrp="1" noChangeArrowheads="1"/>
          </p:cNvSpPr>
          <p:nvPr>
            <p:ph type="sldNum" idx="10"/>
          </p:nvPr>
        </p:nvSpPr>
        <p:spPr>
          <a:ln/>
        </p:spPr>
        <p:txBody>
          <a:bodyPr/>
          <a:lstStyle>
            <a:lvl1pPr>
              <a:defRPr/>
            </a:lvl1pPr>
          </a:lstStyle>
          <a:p>
            <a:pPr>
              <a:defRPr/>
            </a:pPr>
            <a:fld id="{7E73C607-3F36-6447-AADF-4FBF2CB404F2}" type="slidenum">
              <a:rPr lang="pl-PL" altLang="en-US"/>
              <a:pPr>
                <a:defRPr/>
              </a:pPr>
              <a:t>‹#›</a:t>
            </a:fld>
            <a:endParaRPr lang="pl-PL" altLang="en-US"/>
          </a:p>
        </p:txBody>
      </p:sp>
    </p:spTree>
    <p:extLst>
      <p:ext uri="{BB962C8B-B14F-4D97-AF65-F5344CB8AC3E}">
        <p14:creationId xmlns:p14="http://schemas.microsoft.com/office/powerpoint/2010/main" val="2003224693"/>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878239FA-7F21-704D-9A74-737F6D8FBD4B}"/>
              </a:ext>
            </a:extLst>
          </p:cNvPr>
          <p:cNvSpPr>
            <a:spLocks noGrp="1" noChangeArrowheads="1"/>
          </p:cNvSpPr>
          <p:nvPr>
            <p:ph type="sldNum" idx="10"/>
          </p:nvPr>
        </p:nvSpPr>
        <p:spPr>
          <a:ln/>
        </p:spPr>
        <p:txBody>
          <a:bodyPr/>
          <a:lstStyle>
            <a:lvl1pPr>
              <a:defRPr/>
            </a:lvl1pPr>
          </a:lstStyle>
          <a:p>
            <a:pPr>
              <a:defRPr/>
            </a:pPr>
            <a:fld id="{76AB3AB0-84B7-B64F-91AA-27F7CF2E0287}" type="slidenum">
              <a:rPr lang="pl-PL" altLang="en-US"/>
              <a:pPr>
                <a:defRPr/>
              </a:pPr>
              <a:t>‹#›</a:t>
            </a:fld>
            <a:endParaRPr lang="pl-PL" altLang="en-US"/>
          </a:p>
        </p:txBody>
      </p:sp>
    </p:spTree>
    <p:extLst>
      <p:ext uri="{BB962C8B-B14F-4D97-AF65-F5344CB8AC3E}">
        <p14:creationId xmlns:p14="http://schemas.microsoft.com/office/powerpoint/2010/main" val="40056264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2A41A1-F809-F54B-A465-78FCE687456C}"/>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6FF3D40-3774-564B-83A4-D766F41C86A8}"/>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0DCCC1-0EC9-7A4F-95AD-68BE4626C3E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14DA7761-81CD-DE41-B0A1-A981A1A0DC0F}"/>
              </a:ext>
            </a:extLst>
          </p:cNvPr>
          <p:cNvSpPr>
            <a:spLocks noGrp="1" noChangeArrowheads="1"/>
          </p:cNvSpPr>
          <p:nvPr>
            <p:ph type="sldNum" idx="10"/>
          </p:nvPr>
        </p:nvSpPr>
        <p:spPr>
          <a:ln/>
        </p:spPr>
        <p:txBody>
          <a:bodyPr/>
          <a:lstStyle>
            <a:lvl1pPr>
              <a:defRPr/>
            </a:lvl1pPr>
          </a:lstStyle>
          <a:p>
            <a:pPr>
              <a:defRPr/>
            </a:pPr>
            <a:fld id="{8AD619B6-AF0F-FC41-AA08-BC452BE7C4E6}" type="slidenum">
              <a:rPr lang="pl-PL" altLang="en-US"/>
              <a:pPr>
                <a:defRPr/>
              </a:pPr>
              <a:t>‹#›</a:t>
            </a:fld>
            <a:endParaRPr lang="pl-PL" altLang="en-US"/>
          </a:p>
        </p:txBody>
      </p:sp>
    </p:spTree>
    <p:extLst>
      <p:ext uri="{BB962C8B-B14F-4D97-AF65-F5344CB8AC3E}">
        <p14:creationId xmlns:p14="http://schemas.microsoft.com/office/powerpoint/2010/main" val="150304607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8D7003-6C9F-BB40-BE78-E6E364A8F5F3}"/>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768EDE9-C9A2-1F47-A99A-A48DAC7A083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37B1A8D8-2C9B-3E49-825C-19A4F3FF8230}"/>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5">
            <a:extLst>
              <a:ext uri="{FF2B5EF4-FFF2-40B4-BE49-F238E27FC236}">
                <a16:creationId xmlns:a16="http://schemas.microsoft.com/office/drawing/2014/main" xmlns="" id="{A14D0E2E-F76F-8B45-807E-7425DBE5CEF6}"/>
              </a:ext>
            </a:extLst>
          </p:cNvPr>
          <p:cNvSpPr>
            <a:spLocks noGrp="1" noChangeArrowheads="1"/>
          </p:cNvSpPr>
          <p:nvPr>
            <p:ph type="sldNum" idx="10"/>
          </p:nvPr>
        </p:nvSpPr>
        <p:spPr>
          <a:ln/>
        </p:spPr>
        <p:txBody>
          <a:bodyPr/>
          <a:lstStyle>
            <a:lvl1pPr>
              <a:defRPr/>
            </a:lvl1pPr>
          </a:lstStyle>
          <a:p>
            <a:pPr>
              <a:defRPr/>
            </a:pPr>
            <a:fld id="{FCD690E8-26B8-774A-802D-E4AAB5A06BE9}" type="slidenum">
              <a:rPr lang="pl-PL" altLang="en-US"/>
              <a:pPr>
                <a:defRPr/>
              </a:pPr>
              <a:t>‹#›</a:t>
            </a:fld>
            <a:endParaRPr lang="pl-PL" altLang="en-US"/>
          </a:p>
        </p:txBody>
      </p:sp>
    </p:spTree>
    <p:extLst>
      <p:ext uri="{BB962C8B-B14F-4D97-AF65-F5344CB8AC3E}">
        <p14:creationId xmlns:p14="http://schemas.microsoft.com/office/powerpoint/2010/main" val="268947295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BE77A2-62A0-2F48-A565-0BDA576571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D75F7BE-A900-FE48-A215-D554203C1AF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5C007535-EC74-AB4D-9B58-69F1D82BCDF0}"/>
              </a:ext>
            </a:extLst>
          </p:cNvPr>
          <p:cNvSpPr>
            <a:spLocks noGrp="1" noChangeArrowheads="1"/>
          </p:cNvSpPr>
          <p:nvPr>
            <p:ph type="sldNum" idx="10"/>
          </p:nvPr>
        </p:nvSpPr>
        <p:spPr>
          <a:ln/>
        </p:spPr>
        <p:txBody>
          <a:bodyPr/>
          <a:lstStyle>
            <a:lvl1pPr>
              <a:defRPr/>
            </a:lvl1pPr>
          </a:lstStyle>
          <a:p>
            <a:pPr>
              <a:defRPr/>
            </a:pPr>
            <a:fld id="{60E6D3F3-9819-6345-B34E-AEB2EB5F3EA7}" type="slidenum">
              <a:rPr lang="pl-PL" altLang="en-US"/>
              <a:pPr>
                <a:defRPr/>
              </a:pPr>
              <a:t>‹#›</a:t>
            </a:fld>
            <a:endParaRPr lang="pl-PL" altLang="en-US"/>
          </a:p>
        </p:txBody>
      </p:sp>
    </p:spTree>
    <p:extLst>
      <p:ext uri="{BB962C8B-B14F-4D97-AF65-F5344CB8AC3E}">
        <p14:creationId xmlns:p14="http://schemas.microsoft.com/office/powerpoint/2010/main" val="342986418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DA43B95-95F7-924F-8D43-685E669CAFB9}"/>
              </a:ext>
            </a:extLst>
          </p:cNvPr>
          <p:cNvSpPr>
            <a:spLocks noGrp="1"/>
          </p:cNvSpPr>
          <p:nvPr>
            <p:ph type="title" orient="vert"/>
          </p:nvPr>
        </p:nvSpPr>
        <p:spPr>
          <a:xfrm>
            <a:off x="17678400" y="863600"/>
            <a:ext cx="5484813" cy="1139666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EAA1015-9D18-E749-AB83-46D95AAFD983}"/>
              </a:ext>
            </a:extLst>
          </p:cNvPr>
          <p:cNvSpPr>
            <a:spLocks noGrp="1"/>
          </p:cNvSpPr>
          <p:nvPr>
            <p:ph type="body" orient="vert" idx="1"/>
          </p:nvPr>
        </p:nvSpPr>
        <p:spPr>
          <a:xfrm>
            <a:off x="1219200" y="863600"/>
            <a:ext cx="16306800" cy="1139666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6D00750A-101C-164A-BBCC-479CACF47F63}"/>
              </a:ext>
            </a:extLst>
          </p:cNvPr>
          <p:cNvSpPr>
            <a:spLocks noGrp="1" noChangeArrowheads="1"/>
          </p:cNvSpPr>
          <p:nvPr>
            <p:ph type="sldNum" idx="10"/>
          </p:nvPr>
        </p:nvSpPr>
        <p:spPr>
          <a:ln/>
        </p:spPr>
        <p:txBody>
          <a:bodyPr/>
          <a:lstStyle>
            <a:lvl1pPr>
              <a:defRPr/>
            </a:lvl1pPr>
          </a:lstStyle>
          <a:p>
            <a:pPr>
              <a:defRPr/>
            </a:pPr>
            <a:fld id="{EED265E5-5AC7-FA44-A507-8CA363165190}" type="slidenum">
              <a:rPr lang="pl-PL" altLang="en-US"/>
              <a:pPr>
                <a:defRPr/>
              </a:pPr>
              <a:t>‹#›</a:t>
            </a:fld>
            <a:endParaRPr lang="pl-PL" altLang="en-US"/>
          </a:p>
        </p:txBody>
      </p:sp>
    </p:spTree>
    <p:extLst>
      <p:ext uri="{BB962C8B-B14F-4D97-AF65-F5344CB8AC3E}">
        <p14:creationId xmlns:p14="http://schemas.microsoft.com/office/powerpoint/2010/main" val="214044423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6C5DF3E4-6E5A-EF4F-8639-9375ED03347A}"/>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sz="4000">
              <a:solidFill>
                <a:srgbClr val="FFFFFF"/>
              </a:solidFill>
              <a:effectLst>
                <a:outerShdw blurRad="38100" dist="12700" dir="5400000" rotWithShape="0">
                  <a:srgbClr val="000000">
                    <a:alpha val="50000"/>
                  </a:srgbClr>
                </a:outerShdw>
              </a:effectLst>
            </a:endParaRPr>
          </a:p>
        </p:txBody>
      </p:sp>
      <p:sp>
        <p:nvSpPr>
          <p:cNvPr id="3" name="Slide Number">
            <a:extLst>
              <a:ext uri="{FF2B5EF4-FFF2-40B4-BE49-F238E27FC236}">
                <a16:creationId xmlns:a16="http://schemas.microsoft.com/office/drawing/2014/main" xmlns="" id="{F3C1B0FD-46F3-A347-A3DA-73F64C57DA45}"/>
              </a:ext>
            </a:extLst>
          </p:cNvPr>
          <p:cNvSpPr txBox="1">
            <a:spLocks noGrp="1"/>
          </p:cNvSpPr>
          <p:nvPr>
            <p:ph type="sldNum" sz="quarter" idx="10"/>
          </p:nvPr>
        </p:nvSpPr>
        <p:spPr/>
        <p:txBody>
          <a:bodyPr/>
          <a:lstStyle>
            <a:lvl1pPr>
              <a:defRPr/>
            </a:lvl1pPr>
          </a:lstStyle>
          <a:p>
            <a:pPr>
              <a:defRPr/>
            </a:pPr>
            <a:fld id="{C8EEB007-1C97-0646-A25E-780B5DE6CDA9}" type="slidenum">
              <a:rPr/>
              <a:pPr>
                <a:defRPr/>
              </a:pPr>
              <a:t>‹#›</a:t>
            </a:fld>
            <a:endParaRPr/>
          </a:p>
        </p:txBody>
      </p:sp>
    </p:spTree>
    <p:extLst>
      <p:ext uri="{BB962C8B-B14F-4D97-AF65-F5344CB8AC3E}">
        <p14:creationId xmlns:p14="http://schemas.microsoft.com/office/powerpoint/2010/main" val="3305414884"/>
      </p:ext>
    </p:extLst>
  </p:cSld>
  <p:clrMapOvr>
    <a:masterClrMapping/>
  </p:clrMapOvr>
  <p:transition xmlns:p14="http://schemas.microsoft.com/office/powerpoint/2010/mai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C97C4-2D6B-924F-B146-6001DE95890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3F8358D-8391-8A43-A394-2BA2B5FE7970}"/>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786A206B-D0F8-4040-AFBA-35E597D2FEE3}"/>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E43A5EA5-1F8B-B847-9FEC-9F3F98E1B5CC}"/>
              </a:ext>
            </a:extLst>
          </p:cNvPr>
          <p:cNvSpPr>
            <a:spLocks noGrp="1" noChangeArrowheads="1"/>
          </p:cNvSpPr>
          <p:nvPr>
            <p:ph type="sldNum" idx="10"/>
          </p:nvPr>
        </p:nvSpPr>
        <p:spPr>
          <a:ln/>
        </p:spPr>
        <p:txBody>
          <a:bodyPr/>
          <a:lstStyle>
            <a:lvl1pPr>
              <a:defRPr/>
            </a:lvl1pPr>
          </a:lstStyle>
          <a:p>
            <a:pPr>
              <a:defRPr/>
            </a:pPr>
            <a:fld id="{4D73B26A-A874-C64F-BAFC-40FB271C8383}" type="slidenum">
              <a:rPr lang="pl-PL" altLang="en-US"/>
              <a:pPr>
                <a:defRPr/>
              </a:pPr>
              <a:t>‹#›</a:t>
            </a:fld>
            <a:endParaRPr lang="pl-PL" altLang="en-US"/>
          </a:p>
        </p:txBody>
      </p:sp>
    </p:spTree>
    <p:extLst>
      <p:ext uri="{BB962C8B-B14F-4D97-AF65-F5344CB8AC3E}">
        <p14:creationId xmlns:p14="http://schemas.microsoft.com/office/powerpoint/2010/main" val="367543324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BB5C7DEA-D0B6-E04D-803B-09B7F86E925A}"/>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sz="4000">
              <a:solidFill>
                <a:srgbClr val="FFFFFF"/>
              </a:solidFill>
              <a:effectLst>
                <a:outerShdw blurRad="38100" dist="12700" dir="5400000" rotWithShape="0">
                  <a:srgbClr val="000000">
                    <a:alpha val="50000"/>
                  </a:srgbClr>
                </a:outerShdw>
              </a:effectLst>
            </a:endParaRPr>
          </a:p>
        </p:txBody>
      </p:sp>
      <p:pic>
        <p:nvPicPr>
          <p:cNvPr id="4" name="1601_AnswersInGenesis_Logo_Spot306C_BookLeft.png" descr="1601_AnswersInGenesis_Logo_Spot306C_BookLeft.png">
            <a:extLst>
              <a:ext uri="{FF2B5EF4-FFF2-40B4-BE49-F238E27FC236}">
                <a16:creationId xmlns:a16="http://schemas.microsoft.com/office/drawing/2014/main" xmlns="" id="{0478E5C8-E02F-C941-9564-C09948640C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0538" y="10723563"/>
            <a:ext cx="49260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0" name="Title Text"/>
          <p:cNvSpPr txBox="1">
            <a:spLocks noGrp="1"/>
          </p:cNvSpPr>
          <p:nvPr>
            <p:ph type="title"/>
          </p:nvPr>
        </p:nvSpPr>
        <p:spPr>
          <a:xfrm>
            <a:off x="1866900" y="863600"/>
            <a:ext cx="20637500" cy="1841500"/>
          </a:xfrm>
          <a:prstGeom prst="rect">
            <a:avLst/>
          </a:prstGeom>
        </p:spPr>
        <p:txBody>
          <a:bodyPr/>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715E6FCC-8041-EE43-B03D-0966BA99FF8A}"/>
              </a:ext>
            </a:extLst>
          </p:cNvPr>
          <p:cNvSpPr txBox="1">
            <a:spLocks noGrp="1"/>
          </p:cNvSpPr>
          <p:nvPr>
            <p:ph type="sldNum" sz="quarter" idx="10"/>
          </p:nvPr>
        </p:nvSpPr>
        <p:spPr/>
        <p:txBody>
          <a:bodyPr/>
          <a:lstStyle>
            <a:lvl1pPr>
              <a:defRPr/>
            </a:lvl1pPr>
          </a:lstStyle>
          <a:p>
            <a:pPr>
              <a:defRPr/>
            </a:pPr>
            <a:fld id="{8ECD8A04-662A-DD4D-9326-8B25F61B2C6B}" type="slidenum">
              <a:rPr/>
              <a:pPr>
                <a:defRPr/>
              </a:pPr>
              <a:t>‹#›</a:t>
            </a:fld>
            <a:endParaRPr/>
          </a:p>
        </p:txBody>
      </p:sp>
    </p:spTree>
    <p:extLst>
      <p:ext uri="{BB962C8B-B14F-4D97-AF65-F5344CB8AC3E}">
        <p14:creationId xmlns:p14="http://schemas.microsoft.com/office/powerpoint/2010/main" val="3870973040"/>
      </p:ext>
    </p:extLst>
  </p:cSld>
  <p:clrMapOvr>
    <a:masterClrMapping/>
  </p:clrMapOvr>
  <p:transition xmlns:p14="http://schemas.microsoft.com/office/powerpoint/2010/mai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642402924"/>
      </p:ext>
    </p:extLst>
  </p:cSld>
  <p:clrMapOvr>
    <a:masterClrMapping/>
  </p:clrMapOvr>
  <p:transition xmlns:p14="http://schemas.microsoft.com/office/powerpoint/2010/main"/>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11"/>
            <a:ext cx="20726400" cy="2724150"/>
          </a:xfrm>
        </p:spPr>
        <p:txBody>
          <a:bodyPr anchor="t"/>
          <a:lstStyle>
            <a:lvl1pPr algn="l">
              <a:defRPr sz="9500" b="1" cap="all"/>
            </a:lvl1pPr>
          </a:lstStyle>
          <a:p>
            <a:r>
              <a:rPr lang="en-US" smtClean="0"/>
              <a:t>Click to edit Master title style</a:t>
            </a:r>
            <a:endParaRPr lang="en-US"/>
          </a:p>
        </p:txBody>
      </p:sp>
      <p:sp>
        <p:nvSpPr>
          <p:cNvPr id="3" name="Text Placeholder 2"/>
          <p:cNvSpPr>
            <a:spLocks noGrp="1"/>
          </p:cNvSpPr>
          <p:nvPr>
            <p:ph type="body" idx="1"/>
          </p:nvPr>
        </p:nvSpPr>
        <p:spPr>
          <a:xfrm>
            <a:off x="1926168" y="5813427"/>
            <a:ext cx="20726400" cy="3000374"/>
          </a:xfrm>
        </p:spPr>
        <p:txBody>
          <a:bodyPr anchor="b"/>
          <a:lstStyle>
            <a:lvl1pPr marL="0" indent="0">
              <a:buNone/>
              <a:defRPr sz="4800"/>
            </a:lvl1pPr>
            <a:lvl2pPr marL="1088428" indent="0">
              <a:buNone/>
              <a:defRPr sz="4300"/>
            </a:lvl2pPr>
            <a:lvl3pPr marL="2176857" indent="0">
              <a:buNone/>
              <a:defRPr sz="3800"/>
            </a:lvl3pPr>
            <a:lvl4pPr marL="3265285" indent="0">
              <a:buNone/>
              <a:defRPr sz="3300"/>
            </a:lvl4pPr>
            <a:lvl5pPr marL="4353714" indent="0">
              <a:buNone/>
              <a:defRPr sz="3300"/>
            </a:lvl5pPr>
            <a:lvl6pPr marL="5442142" indent="0">
              <a:buNone/>
              <a:defRPr sz="3300"/>
            </a:lvl6pPr>
            <a:lvl7pPr marL="6530568" indent="0">
              <a:buNone/>
              <a:defRPr sz="3300"/>
            </a:lvl7pPr>
            <a:lvl8pPr marL="7618992" indent="0">
              <a:buNone/>
              <a:defRPr sz="3300"/>
            </a:lvl8pPr>
            <a:lvl9pPr marL="8707425" indent="0">
              <a:buNone/>
              <a:defRPr sz="33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634207976"/>
      </p:ext>
    </p:extLst>
  </p:cSld>
  <p:clrMapOvr>
    <a:masterClrMapping/>
  </p:clrMapOvr>
  <p:transition xmlns:p14="http://schemas.microsoft.com/office/powerpoint/2010/main"/>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11"/>
            <a:ext cx="10769600" cy="906145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15202585"/>
      </p:ext>
    </p:extLst>
  </p:cSld>
  <p:clrMapOvr>
    <a:masterClrMapping/>
  </p:clrMapOvr>
  <p:transition xmlns:p14="http://schemas.microsoft.com/office/powerpoint/2010/main"/>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8" y="3070226"/>
            <a:ext cx="10778067" cy="1279524"/>
          </a:xfrm>
        </p:spPr>
        <p:txBody>
          <a:bodyPr anchor="b"/>
          <a:lstStyle>
            <a:lvl1pPr marL="0" indent="0">
              <a:buNone/>
              <a:defRPr sz="5700" b="1"/>
            </a:lvl1pPr>
            <a:lvl2pPr marL="1088428" indent="0">
              <a:buNone/>
              <a:defRPr sz="4800" b="1"/>
            </a:lvl2pPr>
            <a:lvl3pPr marL="2176857" indent="0">
              <a:buNone/>
              <a:defRPr sz="4300" b="1"/>
            </a:lvl3pPr>
            <a:lvl4pPr marL="3265285" indent="0">
              <a:buNone/>
              <a:defRPr sz="3800" b="1"/>
            </a:lvl4pPr>
            <a:lvl5pPr marL="4353714" indent="0">
              <a:buNone/>
              <a:defRPr sz="3800" b="1"/>
            </a:lvl5pPr>
            <a:lvl6pPr marL="5442142" indent="0">
              <a:buNone/>
              <a:defRPr sz="3800" b="1"/>
            </a:lvl6pPr>
            <a:lvl7pPr marL="6530568" indent="0">
              <a:buNone/>
              <a:defRPr sz="3800" b="1"/>
            </a:lvl7pPr>
            <a:lvl8pPr marL="7618992" indent="0">
              <a:buNone/>
              <a:defRPr sz="3800" b="1"/>
            </a:lvl8pPr>
            <a:lvl9pPr marL="8707425"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8"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914849502"/>
      </p:ext>
    </p:extLst>
  </p:cSld>
  <p:clrMapOvr>
    <a:masterClrMapping/>
  </p:clrMapOvr>
  <p:transition xmlns:p14="http://schemas.microsoft.com/office/powerpoint/2010/main"/>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05949765"/>
      </p:ext>
    </p:extLst>
  </p:cSld>
  <p:clrMapOvr>
    <a:masterClrMapping/>
  </p:clrMapOvr>
  <p:transition xmlns:p14="http://schemas.microsoft.com/office/powerpoint/2010/main"/>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64594302"/>
      </p:ext>
    </p:extLst>
  </p:cSld>
  <p:clrMapOvr>
    <a:masterClrMapping/>
  </p:clrMapOvr>
  <p:transition xmlns:p14="http://schemas.microsoft.com/office/powerpoint/2010/main"/>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11"/>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31186738"/>
      </p:ext>
    </p:extLst>
  </p:cSld>
  <p:clrMapOvr>
    <a:masterClrMapping/>
  </p:clrMapOvr>
  <p:transition xmlns:p14="http://schemas.microsoft.com/office/powerpoint/2010/main"/>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28" indent="0">
              <a:buNone/>
              <a:defRPr sz="6700"/>
            </a:lvl2pPr>
            <a:lvl3pPr marL="2176857" indent="0">
              <a:buNone/>
              <a:defRPr sz="5700"/>
            </a:lvl3pPr>
            <a:lvl4pPr marL="3265285" indent="0">
              <a:buNone/>
              <a:defRPr sz="4800"/>
            </a:lvl4pPr>
            <a:lvl5pPr marL="4353714" indent="0">
              <a:buNone/>
              <a:defRPr sz="4800"/>
            </a:lvl5pPr>
            <a:lvl6pPr marL="5442142" indent="0">
              <a:buNone/>
              <a:defRPr sz="4800"/>
            </a:lvl6pPr>
            <a:lvl7pPr marL="6530568" indent="0">
              <a:buNone/>
              <a:defRPr sz="4800"/>
            </a:lvl7pPr>
            <a:lvl8pPr marL="7618992" indent="0">
              <a:buNone/>
              <a:defRPr sz="4800"/>
            </a:lvl8pPr>
            <a:lvl9pPr marL="8707425" indent="0">
              <a:buNone/>
              <a:defRPr sz="4800"/>
            </a:lvl9pPr>
          </a:lstStyle>
          <a:p>
            <a:pPr lvl="0"/>
            <a:endParaRPr lang="en-US" noProof="0" smtClean="0"/>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28" indent="0">
              <a:buNone/>
              <a:defRPr sz="2900"/>
            </a:lvl2pPr>
            <a:lvl3pPr marL="2176857" indent="0">
              <a:buNone/>
              <a:defRPr sz="2400"/>
            </a:lvl3pPr>
            <a:lvl4pPr marL="3265285" indent="0">
              <a:buNone/>
              <a:defRPr sz="2100"/>
            </a:lvl4pPr>
            <a:lvl5pPr marL="4353714" indent="0">
              <a:buNone/>
              <a:defRPr sz="2100"/>
            </a:lvl5pPr>
            <a:lvl6pPr marL="5442142" indent="0">
              <a:buNone/>
              <a:defRPr sz="2100"/>
            </a:lvl6pPr>
            <a:lvl7pPr marL="6530568" indent="0">
              <a:buNone/>
              <a:defRPr sz="2100"/>
            </a:lvl7pPr>
            <a:lvl8pPr marL="7618992" indent="0">
              <a:buNone/>
              <a:defRPr sz="2100"/>
            </a:lvl8pPr>
            <a:lvl9pPr marL="8707425" indent="0">
              <a:buNone/>
              <a:defRPr sz="21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316689607"/>
      </p:ext>
    </p:extLst>
  </p:cSld>
  <p:clrMapOvr>
    <a:masterClrMapping/>
  </p:clrMapOvr>
  <p:transition xmlns:p14="http://schemas.microsoft.com/office/powerpoint/2010/main"/>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949648750"/>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CB8760-595A-F940-A4E2-66C46112F2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D8B18A8-C362-4D4C-ADEC-B9BAE038A0E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136238FE-6FEB-1D4C-B134-BB03189AF12A}"/>
              </a:ext>
            </a:extLst>
          </p:cNvPr>
          <p:cNvSpPr>
            <a:spLocks noGrp="1" noChangeArrowheads="1"/>
          </p:cNvSpPr>
          <p:nvPr>
            <p:ph type="sldNum" idx="10"/>
          </p:nvPr>
        </p:nvSpPr>
        <p:spPr>
          <a:ln/>
        </p:spPr>
        <p:txBody>
          <a:bodyPr/>
          <a:lstStyle>
            <a:lvl1pPr>
              <a:defRPr/>
            </a:lvl1pPr>
          </a:lstStyle>
          <a:p>
            <a:pPr>
              <a:defRPr/>
            </a:pPr>
            <a:fld id="{F58D2690-0E78-3B48-BE2B-1C6EF9CB2238}" type="slidenum">
              <a:rPr lang="pl-PL" altLang="en-US"/>
              <a:pPr>
                <a:defRPr/>
              </a:pPr>
              <a:t>‹#›</a:t>
            </a:fld>
            <a:endParaRPr lang="pl-PL" altLang="en-US"/>
          </a:p>
        </p:txBody>
      </p:sp>
    </p:spTree>
    <p:extLst>
      <p:ext uri="{BB962C8B-B14F-4D97-AF65-F5344CB8AC3E}">
        <p14:creationId xmlns:p14="http://schemas.microsoft.com/office/powerpoint/2010/main" val="40309082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6"/>
            <a:ext cx="5486400" cy="1170622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555626"/>
            <a:ext cx="16052800" cy="117062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9860673"/>
      </p:ext>
    </p:extLst>
  </p:cSld>
  <p:clrMapOvr>
    <a:masterClrMapping/>
  </p:clrMapOvr>
  <p:transition xmlns:p14="http://schemas.microsoft.com/office/powerpoint/2010/mai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61"/>
            <a:ext cx="20726400" cy="2940050"/>
          </a:xfrm>
        </p:spPr>
        <p:txBody>
          <a:bodyPr/>
          <a:lstStyle/>
          <a:p>
            <a:r>
              <a:rPr lang="en-US" smtClean="0"/>
              <a:t>Click to edit Master title style</a:t>
            </a:r>
            <a:endParaRPr lang="en-US"/>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088428" indent="0" algn="ctr">
              <a:buNone/>
              <a:defRPr/>
            </a:lvl2pPr>
            <a:lvl3pPr marL="2176857" indent="0" algn="ctr">
              <a:buNone/>
              <a:defRPr/>
            </a:lvl3pPr>
            <a:lvl4pPr marL="3265285" indent="0" algn="ctr">
              <a:buNone/>
              <a:defRPr/>
            </a:lvl4pPr>
            <a:lvl5pPr marL="4353714" indent="0" algn="ctr">
              <a:buNone/>
              <a:defRPr/>
            </a:lvl5pPr>
            <a:lvl6pPr marL="5442142" indent="0" algn="ctr">
              <a:buNone/>
              <a:defRPr/>
            </a:lvl6pPr>
            <a:lvl7pPr marL="6530568" indent="0" algn="ctr">
              <a:buNone/>
              <a:defRPr/>
            </a:lvl7pPr>
            <a:lvl8pPr marL="7618992" indent="0" algn="ctr">
              <a:buNone/>
              <a:defRPr/>
            </a:lvl8pPr>
            <a:lvl9pPr marL="8707425"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840887919"/>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BA72AE0-897E-EE48-A6D2-A785C6B960EB}"/>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AC8184C-642E-5649-B6F9-6B2A79B5B46E}"/>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FB12F6F2-5DE8-B440-BA7B-A1F2B679E824}"/>
              </a:ext>
            </a:extLst>
          </p:cNvPr>
          <p:cNvSpPr>
            <a:spLocks noGrp="1" noChangeArrowheads="1"/>
          </p:cNvSpPr>
          <p:nvPr>
            <p:ph type="sldNum" idx="10"/>
          </p:nvPr>
        </p:nvSpPr>
        <p:spPr>
          <a:ln/>
        </p:spPr>
        <p:txBody>
          <a:bodyPr/>
          <a:lstStyle>
            <a:lvl1pPr>
              <a:defRPr/>
            </a:lvl1pPr>
          </a:lstStyle>
          <a:p>
            <a:pPr>
              <a:defRPr/>
            </a:pPr>
            <a:fld id="{7FAD56EA-03AF-8E4A-8008-288A3CE4E3BD}" type="slidenum">
              <a:rPr lang="pl-PL" altLang="en-US"/>
              <a:pPr>
                <a:defRPr/>
              </a:pPr>
              <a:t>‹#›</a:t>
            </a:fld>
            <a:endParaRPr lang="pl-PL" altLang="en-US"/>
          </a:p>
        </p:txBody>
      </p:sp>
    </p:spTree>
    <p:extLst>
      <p:ext uri="{BB962C8B-B14F-4D97-AF65-F5344CB8AC3E}">
        <p14:creationId xmlns:p14="http://schemas.microsoft.com/office/powerpoint/2010/main" val="2414158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2" name="DarkCircleBackground_37.jpg" descr="DarkCircleBackground_37.jpg">
            <a:extLst>
              <a:ext uri="{FF2B5EF4-FFF2-40B4-BE49-F238E27FC236}">
                <a16:creationId xmlns:a16="http://schemas.microsoft.com/office/drawing/2014/main" xmlns="" id="{2AA66BAE-C571-E944-A8B1-24192BF3C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3DB00CAF-2269-0A49-97AE-8BB0382978A5}"/>
              </a:ext>
            </a:extLst>
          </p:cNvPr>
          <p:cNvSpPr txBox="1">
            <a:spLocks noGrp="1"/>
          </p:cNvSpPr>
          <p:nvPr>
            <p:ph type="sldNum" sz="quarter" idx="10"/>
          </p:nvPr>
        </p:nvSpPr>
        <p:spPr/>
        <p:txBody>
          <a:bodyPr/>
          <a:lstStyle>
            <a:lvl1pPr>
              <a:defRPr/>
            </a:lvl1pPr>
          </a:lstStyle>
          <a:p>
            <a:pPr>
              <a:defRPr/>
            </a:pPr>
            <a:fld id="{7D5E4A76-4066-6046-AE5A-E8F1B98641C3}" type="slidenum">
              <a:rPr/>
              <a:pPr>
                <a:defRPr/>
              </a:pPr>
              <a:t>‹#›</a:t>
            </a:fld>
            <a:endParaRPr/>
          </a:p>
        </p:txBody>
      </p:sp>
    </p:spTree>
    <p:extLst>
      <p:ext uri="{BB962C8B-B14F-4D97-AF65-F5344CB8AC3E}">
        <p14:creationId xmlns:p14="http://schemas.microsoft.com/office/powerpoint/2010/main" val="1487482657"/>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FDB996-E1B9-964B-B249-823DB5BACD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B729D8-9484-FA43-9A4F-D2D60BA89E2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100FF4E3-77A1-3C4E-90D8-5DE6F052B4A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9E174DB0-A1EB-EA4E-9902-7DCF5CF9DE8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6512628-1BCA-5542-85AD-5BB3F646CA5F}"/>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47214989-DF1F-A544-825C-F77F2C53782E}"/>
              </a:ext>
            </a:extLst>
          </p:cNvPr>
          <p:cNvSpPr>
            <a:spLocks noGrp="1" noChangeArrowheads="1"/>
          </p:cNvSpPr>
          <p:nvPr>
            <p:ph type="sldNum" idx="10"/>
          </p:nvPr>
        </p:nvSpPr>
        <p:spPr>
          <a:ln/>
        </p:spPr>
        <p:txBody>
          <a:bodyPr/>
          <a:lstStyle>
            <a:lvl1pPr>
              <a:defRPr/>
            </a:lvl1pPr>
          </a:lstStyle>
          <a:p>
            <a:pPr>
              <a:defRPr/>
            </a:pPr>
            <a:fld id="{83C56DA2-B3B4-064D-8719-F457E2F816A2}" type="slidenum">
              <a:rPr lang="pl-PL" altLang="en-US"/>
              <a:pPr>
                <a:defRPr/>
              </a:pPr>
              <a:t>‹#›</a:t>
            </a:fld>
            <a:endParaRPr lang="pl-PL" altLang="en-US"/>
          </a:p>
        </p:txBody>
      </p:sp>
    </p:spTree>
    <p:extLst>
      <p:ext uri="{BB962C8B-B14F-4D97-AF65-F5344CB8AC3E}">
        <p14:creationId xmlns:p14="http://schemas.microsoft.com/office/powerpoint/2010/main" val="30575694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4F6DC-3E4D-CB47-BA0F-D48802F9AB5B}"/>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8BB1D00-40DB-014B-89C4-1F170C13A926}"/>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80303C6C-EF71-8E46-9159-AA9F85BB10F6}"/>
              </a:ext>
            </a:extLst>
          </p:cNvPr>
          <p:cNvSpPr>
            <a:spLocks noGrp="1" noChangeArrowheads="1"/>
          </p:cNvSpPr>
          <p:nvPr>
            <p:ph type="sldNum" idx="10"/>
          </p:nvPr>
        </p:nvSpPr>
        <p:spPr>
          <a:ln/>
        </p:spPr>
        <p:txBody>
          <a:bodyPr/>
          <a:lstStyle>
            <a:lvl1pPr>
              <a:defRPr/>
            </a:lvl1pPr>
          </a:lstStyle>
          <a:p>
            <a:pPr>
              <a:defRPr/>
            </a:pPr>
            <a:fld id="{A1621105-BA7E-5640-B92D-C10D908A43DD}" type="slidenum">
              <a:rPr lang="pl-PL" altLang="en-US"/>
              <a:pPr>
                <a:defRPr/>
              </a:pPr>
              <a:t>‹#›</a:t>
            </a:fld>
            <a:endParaRPr lang="pl-PL" altLang="en-US"/>
          </a:p>
        </p:txBody>
      </p:sp>
    </p:spTree>
    <p:extLst>
      <p:ext uri="{BB962C8B-B14F-4D97-AF65-F5344CB8AC3E}">
        <p14:creationId xmlns:p14="http://schemas.microsoft.com/office/powerpoint/2010/main" val="214077208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A0E1D8-A6BC-0A47-8275-89427AA311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AF6E69-EB34-1845-AC70-04726504AF5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D2A2B0BA-4B0D-AE4E-A130-0A116B9047E9}"/>
              </a:ext>
            </a:extLst>
          </p:cNvPr>
          <p:cNvSpPr>
            <a:spLocks noGrp="1" noChangeArrowheads="1"/>
          </p:cNvSpPr>
          <p:nvPr>
            <p:ph type="sldNum" idx="10"/>
          </p:nvPr>
        </p:nvSpPr>
        <p:spPr>
          <a:ln/>
        </p:spPr>
        <p:txBody>
          <a:bodyPr/>
          <a:lstStyle>
            <a:lvl1pPr>
              <a:defRPr/>
            </a:lvl1pPr>
          </a:lstStyle>
          <a:p>
            <a:pPr>
              <a:defRPr/>
            </a:pPr>
            <a:fld id="{614A92FA-09BE-534A-B664-D0763EEEBD68}" type="slidenum">
              <a:rPr lang="pl-PL" altLang="en-US"/>
              <a:pPr>
                <a:defRPr/>
              </a:pPr>
              <a:t>‹#›</a:t>
            </a:fld>
            <a:endParaRPr lang="pl-PL" altLang="en-US"/>
          </a:p>
        </p:txBody>
      </p:sp>
    </p:spTree>
    <p:extLst>
      <p:ext uri="{BB962C8B-B14F-4D97-AF65-F5344CB8AC3E}">
        <p14:creationId xmlns:p14="http://schemas.microsoft.com/office/powerpoint/2010/main" val="517237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DF2571-25AB-634E-9116-DCB4B3ED4CE1}"/>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42267A8-4E8E-B645-9246-AB1E9E2A9BB5}"/>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9BD19985-348D-B249-B682-695BD1FE94B6}"/>
              </a:ext>
            </a:extLst>
          </p:cNvPr>
          <p:cNvSpPr>
            <a:spLocks noGrp="1" noChangeArrowheads="1"/>
          </p:cNvSpPr>
          <p:nvPr>
            <p:ph type="sldNum" idx="10"/>
          </p:nvPr>
        </p:nvSpPr>
        <p:spPr>
          <a:ln/>
        </p:spPr>
        <p:txBody>
          <a:bodyPr/>
          <a:lstStyle>
            <a:lvl1pPr>
              <a:defRPr/>
            </a:lvl1pPr>
          </a:lstStyle>
          <a:p>
            <a:pPr>
              <a:defRPr/>
            </a:pPr>
            <a:fld id="{705C6753-372B-624B-BB1C-5EAC9C3CFF68}" type="slidenum">
              <a:rPr lang="pl-PL" altLang="en-US"/>
              <a:pPr>
                <a:defRPr/>
              </a:pPr>
              <a:t>‹#›</a:t>
            </a:fld>
            <a:endParaRPr lang="pl-PL" altLang="en-US"/>
          </a:p>
        </p:txBody>
      </p:sp>
    </p:spTree>
    <p:extLst>
      <p:ext uri="{BB962C8B-B14F-4D97-AF65-F5344CB8AC3E}">
        <p14:creationId xmlns:p14="http://schemas.microsoft.com/office/powerpoint/2010/main" val="27983228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46953A-DB81-4E46-BF58-666FC8692D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9BFB8B9-A6F6-0F4A-901C-9FD9BC160A70}"/>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4D9AD7A-AEA6-2E4B-B26D-9870863F439B}"/>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5AD7B76E-72DD-3F40-A3E8-25B0FD93BB4C}"/>
              </a:ext>
            </a:extLst>
          </p:cNvPr>
          <p:cNvSpPr>
            <a:spLocks noGrp="1" noChangeArrowheads="1"/>
          </p:cNvSpPr>
          <p:nvPr>
            <p:ph type="sldNum" idx="10"/>
          </p:nvPr>
        </p:nvSpPr>
        <p:spPr>
          <a:ln/>
        </p:spPr>
        <p:txBody>
          <a:bodyPr/>
          <a:lstStyle>
            <a:lvl1pPr>
              <a:defRPr/>
            </a:lvl1pPr>
          </a:lstStyle>
          <a:p>
            <a:pPr>
              <a:defRPr/>
            </a:pPr>
            <a:fld id="{6B09B849-D902-5343-BD74-AFA064FA154C}" type="slidenum">
              <a:rPr lang="pl-PL" altLang="en-US"/>
              <a:pPr>
                <a:defRPr/>
              </a:pPr>
              <a:t>‹#›</a:t>
            </a:fld>
            <a:endParaRPr lang="pl-PL" altLang="en-US"/>
          </a:p>
        </p:txBody>
      </p:sp>
    </p:spTree>
    <p:extLst>
      <p:ext uri="{BB962C8B-B14F-4D97-AF65-F5344CB8AC3E}">
        <p14:creationId xmlns:p14="http://schemas.microsoft.com/office/powerpoint/2010/main" val="2802865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E832A2-5EE1-3F4B-9F6D-BFB706F3B4A5}"/>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E38A92F-D800-E146-8CFC-C69DD6E9196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139E08C-48B7-6347-AAE0-50D3AA905844}"/>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6BD4CAC-ED6D-EC4E-BA66-AA393F606722}"/>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706A419-7830-F043-A55C-74ADABBE7F75}"/>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9409D983-B35E-614D-ABDE-E9DD65EDAAE7}"/>
              </a:ext>
            </a:extLst>
          </p:cNvPr>
          <p:cNvSpPr>
            <a:spLocks noGrp="1" noChangeArrowheads="1"/>
          </p:cNvSpPr>
          <p:nvPr>
            <p:ph type="sldNum" idx="10"/>
          </p:nvPr>
        </p:nvSpPr>
        <p:spPr>
          <a:ln/>
        </p:spPr>
        <p:txBody>
          <a:bodyPr/>
          <a:lstStyle>
            <a:lvl1pPr>
              <a:defRPr/>
            </a:lvl1pPr>
          </a:lstStyle>
          <a:p>
            <a:pPr>
              <a:defRPr/>
            </a:pPr>
            <a:fld id="{C450A1E6-174C-904F-93CE-8BCC7D2C306D}" type="slidenum">
              <a:rPr lang="pl-PL" altLang="en-US"/>
              <a:pPr>
                <a:defRPr/>
              </a:pPr>
              <a:t>‹#›</a:t>
            </a:fld>
            <a:endParaRPr lang="pl-PL" altLang="en-US"/>
          </a:p>
        </p:txBody>
      </p:sp>
    </p:spTree>
    <p:extLst>
      <p:ext uri="{BB962C8B-B14F-4D97-AF65-F5344CB8AC3E}">
        <p14:creationId xmlns:p14="http://schemas.microsoft.com/office/powerpoint/2010/main" val="25042077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52ACF9-D13D-1F44-8C0E-64186FB39038}"/>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85F6C842-4A49-3D4B-8443-6FB6AAA00C65}"/>
              </a:ext>
            </a:extLst>
          </p:cNvPr>
          <p:cNvSpPr>
            <a:spLocks noGrp="1" noChangeArrowheads="1"/>
          </p:cNvSpPr>
          <p:nvPr>
            <p:ph type="sldNum" idx="10"/>
          </p:nvPr>
        </p:nvSpPr>
        <p:spPr>
          <a:ln/>
        </p:spPr>
        <p:txBody>
          <a:bodyPr/>
          <a:lstStyle>
            <a:lvl1pPr>
              <a:defRPr/>
            </a:lvl1pPr>
          </a:lstStyle>
          <a:p>
            <a:pPr>
              <a:defRPr/>
            </a:pPr>
            <a:fld id="{9231F4A7-DB00-D044-9761-498D2BC2DC02}" type="slidenum">
              <a:rPr lang="pl-PL" altLang="en-US"/>
              <a:pPr>
                <a:defRPr/>
              </a:pPr>
              <a:t>‹#›</a:t>
            </a:fld>
            <a:endParaRPr lang="pl-PL" altLang="en-US"/>
          </a:p>
        </p:txBody>
      </p:sp>
    </p:spTree>
    <p:extLst>
      <p:ext uri="{BB962C8B-B14F-4D97-AF65-F5344CB8AC3E}">
        <p14:creationId xmlns:p14="http://schemas.microsoft.com/office/powerpoint/2010/main" val="568055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DD7452F8-7B3C-8046-8328-9376F24EB5E2}"/>
              </a:ext>
            </a:extLst>
          </p:cNvPr>
          <p:cNvSpPr>
            <a:spLocks noGrp="1" noChangeArrowheads="1"/>
          </p:cNvSpPr>
          <p:nvPr>
            <p:ph type="sldNum" idx="10"/>
          </p:nvPr>
        </p:nvSpPr>
        <p:spPr>
          <a:ln/>
        </p:spPr>
        <p:txBody>
          <a:bodyPr/>
          <a:lstStyle>
            <a:lvl1pPr>
              <a:defRPr/>
            </a:lvl1pPr>
          </a:lstStyle>
          <a:p>
            <a:pPr>
              <a:defRPr/>
            </a:pPr>
            <a:fld id="{E6989F4C-613F-BB47-B928-0F69244184ED}" type="slidenum">
              <a:rPr lang="pl-PL" altLang="en-US"/>
              <a:pPr>
                <a:defRPr/>
              </a:pPr>
              <a:t>‹#›</a:t>
            </a:fld>
            <a:endParaRPr lang="pl-PL" altLang="en-US"/>
          </a:p>
        </p:txBody>
      </p:sp>
    </p:spTree>
    <p:extLst>
      <p:ext uri="{BB962C8B-B14F-4D97-AF65-F5344CB8AC3E}">
        <p14:creationId xmlns:p14="http://schemas.microsoft.com/office/powerpoint/2010/main" val="3896647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0E77B-0BD1-D243-A01F-F20B708A4791}"/>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E016B37-A405-7249-95C0-C5BEF53E7ADB}"/>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82AE4EE-687A-6247-BEF2-119C9ECEF7A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9F60C27D-96FE-5B4A-9E1C-93F30681D9B3}"/>
              </a:ext>
            </a:extLst>
          </p:cNvPr>
          <p:cNvSpPr>
            <a:spLocks noGrp="1" noChangeArrowheads="1"/>
          </p:cNvSpPr>
          <p:nvPr>
            <p:ph type="sldNum" idx="10"/>
          </p:nvPr>
        </p:nvSpPr>
        <p:spPr>
          <a:ln/>
        </p:spPr>
        <p:txBody>
          <a:bodyPr/>
          <a:lstStyle>
            <a:lvl1pPr>
              <a:defRPr/>
            </a:lvl1pPr>
          </a:lstStyle>
          <a:p>
            <a:pPr>
              <a:defRPr/>
            </a:pPr>
            <a:fld id="{5E072734-2B1C-004D-AFC5-5CD0C753863F}" type="slidenum">
              <a:rPr lang="pl-PL" altLang="en-US"/>
              <a:pPr>
                <a:defRPr/>
              </a:pPr>
              <a:t>‹#›</a:t>
            </a:fld>
            <a:endParaRPr lang="pl-PL" altLang="en-US"/>
          </a:p>
        </p:txBody>
      </p:sp>
    </p:spTree>
    <p:extLst>
      <p:ext uri="{BB962C8B-B14F-4D97-AF65-F5344CB8AC3E}">
        <p14:creationId xmlns:p14="http://schemas.microsoft.com/office/powerpoint/2010/main" val="37516001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BC5DA51-21DB-F84E-B88A-2053ADDD61C7}"/>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E6A4B0-428A-3E48-B3FA-84048429588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B7B6BBBC-93B0-9C4D-B38D-0749E794F3E6}"/>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A27F2847-5F63-494C-AC9E-E8EA5BAB8887}"/>
              </a:ext>
            </a:extLst>
          </p:cNvPr>
          <p:cNvSpPr>
            <a:spLocks noGrp="1" noChangeArrowheads="1"/>
          </p:cNvSpPr>
          <p:nvPr>
            <p:ph type="sldNum" idx="10"/>
          </p:nvPr>
        </p:nvSpPr>
        <p:spPr>
          <a:ln/>
        </p:spPr>
        <p:txBody>
          <a:bodyPr/>
          <a:lstStyle>
            <a:lvl1pPr>
              <a:defRPr/>
            </a:lvl1pPr>
          </a:lstStyle>
          <a:p>
            <a:pPr>
              <a:defRPr/>
            </a:pPr>
            <a:fld id="{E154098D-AF1C-6F4F-A6C2-BE2C7F8116DD}" type="slidenum">
              <a:rPr lang="pl-PL" altLang="en-US"/>
              <a:pPr>
                <a:defRPr/>
              </a:pPr>
              <a:t>‹#›</a:t>
            </a:fld>
            <a:endParaRPr lang="pl-PL" altLang="en-US"/>
          </a:p>
        </p:txBody>
      </p:sp>
    </p:spTree>
    <p:extLst>
      <p:ext uri="{BB962C8B-B14F-4D97-AF65-F5344CB8AC3E}">
        <p14:creationId xmlns:p14="http://schemas.microsoft.com/office/powerpoint/2010/main" val="32482487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03392F-5C01-8548-9469-5D0A3B195A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A2BF945-4495-1848-855F-780C9EDA6AC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43AB1C8B-66CA-4248-8B9C-799844C6D491}"/>
              </a:ext>
            </a:extLst>
          </p:cNvPr>
          <p:cNvSpPr>
            <a:spLocks noGrp="1" noChangeArrowheads="1"/>
          </p:cNvSpPr>
          <p:nvPr>
            <p:ph type="sldNum" idx="10"/>
          </p:nvPr>
        </p:nvSpPr>
        <p:spPr>
          <a:ln/>
        </p:spPr>
        <p:txBody>
          <a:bodyPr/>
          <a:lstStyle>
            <a:lvl1pPr>
              <a:defRPr/>
            </a:lvl1pPr>
          </a:lstStyle>
          <a:p>
            <a:pPr>
              <a:defRPr/>
            </a:pPr>
            <a:fld id="{892EDF45-7864-0B40-B107-0B7B946BD8FF}" type="slidenum">
              <a:rPr lang="pl-PL" altLang="en-US"/>
              <a:pPr>
                <a:defRPr/>
              </a:pPr>
              <a:t>‹#›</a:t>
            </a:fld>
            <a:endParaRPr lang="pl-PL" altLang="en-US"/>
          </a:p>
        </p:txBody>
      </p:sp>
    </p:spTree>
    <p:extLst>
      <p:ext uri="{BB962C8B-B14F-4D97-AF65-F5344CB8AC3E}">
        <p14:creationId xmlns:p14="http://schemas.microsoft.com/office/powerpoint/2010/main" val="2940066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AE2D0E-A258-604E-B9D3-439C2637F328}"/>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1EF4286B-A9E1-EC44-8F35-1A3F0218E303}"/>
              </a:ext>
            </a:extLst>
          </p:cNvPr>
          <p:cNvSpPr>
            <a:spLocks noGrp="1" noChangeArrowheads="1"/>
          </p:cNvSpPr>
          <p:nvPr>
            <p:ph type="sldNum" idx="10"/>
          </p:nvPr>
        </p:nvSpPr>
        <p:spPr>
          <a:ln/>
        </p:spPr>
        <p:txBody>
          <a:bodyPr/>
          <a:lstStyle>
            <a:lvl1pPr>
              <a:defRPr/>
            </a:lvl1pPr>
          </a:lstStyle>
          <a:p>
            <a:pPr>
              <a:defRPr/>
            </a:pPr>
            <a:fld id="{5754164F-B200-C14F-B0D1-50C8E697F8A8}" type="slidenum">
              <a:rPr lang="pl-PL" altLang="en-US"/>
              <a:pPr>
                <a:defRPr/>
              </a:pPr>
              <a:t>‹#›</a:t>
            </a:fld>
            <a:endParaRPr lang="pl-PL" altLang="en-US"/>
          </a:p>
        </p:txBody>
      </p:sp>
    </p:spTree>
    <p:extLst>
      <p:ext uri="{BB962C8B-B14F-4D97-AF65-F5344CB8AC3E}">
        <p14:creationId xmlns:p14="http://schemas.microsoft.com/office/powerpoint/2010/main" val="2949588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A305E37-15A4-554B-966D-952466E3F4C1}"/>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C8A8222-8ECA-7C47-865D-7903908155A8}"/>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A1A893EC-1E58-B64F-BAD4-67A28460CE1F}"/>
              </a:ext>
            </a:extLst>
          </p:cNvPr>
          <p:cNvSpPr>
            <a:spLocks noGrp="1" noChangeArrowheads="1"/>
          </p:cNvSpPr>
          <p:nvPr>
            <p:ph type="sldNum" idx="10"/>
          </p:nvPr>
        </p:nvSpPr>
        <p:spPr>
          <a:ln/>
        </p:spPr>
        <p:txBody>
          <a:bodyPr/>
          <a:lstStyle>
            <a:lvl1pPr>
              <a:defRPr/>
            </a:lvl1pPr>
          </a:lstStyle>
          <a:p>
            <a:pPr>
              <a:defRPr/>
            </a:pPr>
            <a:fld id="{4B882E68-ED70-E24D-94D9-C4565BC38785}" type="slidenum">
              <a:rPr lang="pl-PL" altLang="en-US"/>
              <a:pPr>
                <a:defRPr/>
              </a:pPr>
              <a:t>‹#›</a:t>
            </a:fld>
            <a:endParaRPr lang="pl-PL" altLang="en-US"/>
          </a:p>
        </p:txBody>
      </p:sp>
    </p:spTree>
    <p:extLst>
      <p:ext uri="{BB962C8B-B14F-4D97-AF65-F5344CB8AC3E}">
        <p14:creationId xmlns:p14="http://schemas.microsoft.com/office/powerpoint/2010/main" val="27798569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 name="Title Text"/>
          <p:cNvSpPr txBox="1">
            <a:spLocks noGrp="1"/>
          </p:cNvSpPr>
          <p:nvPr>
            <p:ph type="title"/>
          </p:nvPr>
        </p:nvSpPr>
        <p:spPr>
          <a:xfrm>
            <a:off x="1739900" y="2298700"/>
            <a:ext cx="20904200" cy="4635500"/>
          </a:xfrm>
          <a:prstGeom prst="rect">
            <a:avLst/>
          </a:prstGeom>
        </p:spPr>
        <p:txBody>
          <a:bodyPr anchor="b"/>
          <a:lstStyle>
            <a:lvl1pPr>
              <a:defRPr>
                <a:solidFill>
                  <a:srgbClr val="FFFFFF"/>
                </a:solidFill>
              </a:defRPr>
            </a:lvl1pPr>
          </a:lstStyle>
          <a:p>
            <a:r>
              <a:t>Title Text</a:t>
            </a:r>
          </a:p>
        </p:txBody>
      </p:sp>
      <p:sp>
        <p:nvSpPr>
          <p:cNvPr id="66" name="Body Level One…"/>
          <p:cNvSpPr txBox="1">
            <a:spLocks noGrp="1"/>
          </p:cNvSpPr>
          <p:nvPr>
            <p:ph type="body" sz="quarter" idx="1"/>
          </p:nvPr>
        </p:nvSpPr>
        <p:spPr>
          <a:xfrm>
            <a:off x="1739900" y="7061200"/>
            <a:ext cx="20904200" cy="1587500"/>
          </a:xfrm>
          <a:prstGeom prst="rect">
            <a:avLst/>
          </a:prstGeom>
        </p:spPr>
        <p:txBody>
          <a:bodyPr/>
          <a:lstStyle>
            <a:lvl1pPr marL="0" indent="0" algn="ctr">
              <a:spcBef>
                <a:spcPts val="0"/>
              </a:spcBef>
              <a:buSzTx/>
              <a:buNone/>
              <a:defRPr sz="4800">
                <a:solidFill>
                  <a:srgbClr val="FFFFFF"/>
                </a:solidFill>
              </a:defRPr>
            </a:lvl1pPr>
            <a:lvl2pPr marL="0" indent="0" algn="ctr">
              <a:spcBef>
                <a:spcPts val="0"/>
              </a:spcBef>
              <a:buSzTx/>
              <a:buNone/>
              <a:defRPr sz="4800">
                <a:solidFill>
                  <a:srgbClr val="FFFFFF"/>
                </a:solidFill>
              </a:defRPr>
            </a:lvl2pPr>
            <a:lvl3pPr marL="0" indent="0" algn="ctr">
              <a:spcBef>
                <a:spcPts val="0"/>
              </a:spcBef>
              <a:buSzTx/>
              <a:buNone/>
              <a:defRPr sz="4800">
                <a:solidFill>
                  <a:srgbClr val="FFFFFF"/>
                </a:solidFill>
              </a:defRPr>
            </a:lvl3pPr>
            <a:lvl4pPr marL="0" indent="0" algn="ctr">
              <a:spcBef>
                <a:spcPts val="0"/>
              </a:spcBef>
              <a:buSzTx/>
              <a:buNone/>
              <a:defRPr sz="4800">
                <a:solidFill>
                  <a:srgbClr val="FFFFFF"/>
                </a:solidFill>
              </a:defRPr>
            </a:lvl4pPr>
            <a:lvl5pPr marL="0" indent="0" algn="ctr">
              <a:spcBef>
                <a:spcPts val="0"/>
              </a:spcBef>
              <a:buSzTx/>
              <a:buNone/>
              <a:defRPr sz="4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18FFD8D4-25A9-AA42-9046-ECF535995A02}"/>
              </a:ext>
            </a:extLst>
          </p:cNvPr>
          <p:cNvSpPr txBox="1">
            <a:spLocks noGrp="1"/>
          </p:cNvSpPr>
          <p:nvPr>
            <p:ph type="sldNum" sz="quarter" idx="10"/>
          </p:nvPr>
        </p:nvSpPr>
        <p:spPr/>
        <p:txBody>
          <a:bodyPr/>
          <a:lstStyle>
            <a:lvl1pPr>
              <a:defRPr>
                <a:solidFill>
                  <a:srgbClr val="FFFFFF"/>
                </a:solidFill>
              </a:defRPr>
            </a:lvl1pPr>
          </a:lstStyle>
          <a:p>
            <a:pPr>
              <a:defRPr/>
            </a:pPr>
            <a:fld id="{D2246310-41D3-A94D-B6B8-38F2A2B5142B}" type="slidenum">
              <a:rPr/>
              <a:pPr>
                <a:defRPr/>
              </a:pPr>
              <a:t>‹#›</a:t>
            </a:fld>
            <a:endParaRPr/>
          </a:p>
        </p:txBody>
      </p:sp>
    </p:spTree>
    <p:extLst>
      <p:ext uri="{BB962C8B-B14F-4D97-AF65-F5344CB8AC3E}">
        <p14:creationId xmlns:p14="http://schemas.microsoft.com/office/powerpoint/2010/main" val="1149091054"/>
      </p:ext>
    </p:extLst>
  </p:cSld>
  <p:clrMapOvr>
    <a:masterClrMapping/>
  </p:clrMapOvr>
  <p:transition xmlns:p14="http://schemas.microsoft.com/office/powerpoint/2010/mai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ADAFB0-C528-8149-B585-104058C83935}"/>
              </a:ext>
            </a:extLst>
          </p:cNvPr>
          <p:cNvSpPr>
            <a:spLocks noGrp="1"/>
          </p:cNvSpPr>
          <p:nvPr>
            <p:ph type="ctrTitle"/>
          </p:nvPr>
        </p:nvSpPr>
        <p:spPr>
          <a:xfrm>
            <a:off x="3048000" y="2244725"/>
            <a:ext cx="18288000" cy="4775200"/>
          </a:xfrm>
        </p:spPr>
        <p:txBody>
          <a:bodyPr/>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25378B2-BFF7-104A-9B87-A29B197FD074}"/>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0D356717-97D3-F240-88A6-1E01D8328A12}"/>
              </a:ext>
            </a:extLst>
          </p:cNvPr>
          <p:cNvSpPr>
            <a:spLocks noGrp="1" noChangeArrowheads="1"/>
          </p:cNvSpPr>
          <p:nvPr>
            <p:ph type="sldNum" idx="10"/>
          </p:nvPr>
        </p:nvSpPr>
        <p:spPr>
          <a:ln/>
        </p:spPr>
        <p:txBody>
          <a:bodyPr/>
          <a:lstStyle>
            <a:lvl1pPr>
              <a:defRPr/>
            </a:lvl1pPr>
          </a:lstStyle>
          <a:p>
            <a:pPr>
              <a:defRPr/>
            </a:pPr>
            <a:fld id="{E2C381AD-5014-E34E-B0BE-578E5E65D381}" type="slidenum">
              <a:rPr lang="pl-PL" altLang="en-US"/>
              <a:pPr>
                <a:defRPr/>
              </a:pPr>
              <a:t>‹#›</a:t>
            </a:fld>
            <a:endParaRPr lang="pl-PL" altLang="en-US"/>
          </a:p>
        </p:txBody>
      </p:sp>
    </p:spTree>
    <p:extLst>
      <p:ext uri="{BB962C8B-B14F-4D97-AF65-F5344CB8AC3E}">
        <p14:creationId xmlns:p14="http://schemas.microsoft.com/office/powerpoint/2010/main" val="24092437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2CB2E1-F895-BE4F-9F5F-FDFB65376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71DFD85-068F-C34B-AFA6-E6D3DBDA79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203E659-D218-B245-B916-6C4B84F9D267}"/>
              </a:ext>
            </a:extLst>
          </p:cNvPr>
          <p:cNvSpPr>
            <a:spLocks noGrp="1" noChangeArrowheads="1"/>
          </p:cNvSpPr>
          <p:nvPr>
            <p:ph type="sldNum" idx="10"/>
          </p:nvPr>
        </p:nvSpPr>
        <p:spPr>
          <a:ln/>
        </p:spPr>
        <p:txBody>
          <a:bodyPr/>
          <a:lstStyle>
            <a:lvl1pPr>
              <a:defRPr/>
            </a:lvl1pPr>
          </a:lstStyle>
          <a:p>
            <a:pPr>
              <a:defRPr/>
            </a:pPr>
            <a:fld id="{33C71816-A21E-D14F-BBE1-C5DBD37D6AD8}" type="slidenum">
              <a:rPr lang="pl-PL" altLang="en-US"/>
              <a:pPr>
                <a:defRPr/>
              </a:pPr>
              <a:t>‹#›</a:t>
            </a:fld>
            <a:endParaRPr lang="pl-PL" altLang="en-US"/>
          </a:p>
        </p:txBody>
      </p:sp>
    </p:spTree>
    <p:extLst>
      <p:ext uri="{BB962C8B-B14F-4D97-AF65-F5344CB8AC3E}">
        <p14:creationId xmlns:p14="http://schemas.microsoft.com/office/powerpoint/2010/main" val="34081610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A4BDC7-C427-344B-9ABE-DCC3F91DDCC5}"/>
              </a:ext>
            </a:extLst>
          </p:cNvPr>
          <p:cNvSpPr>
            <a:spLocks noGrp="1"/>
          </p:cNvSpPr>
          <p:nvPr>
            <p:ph type="title"/>
          </p:nvPr>
        </p:nvSpPr>
        <p:spPr>
          <a:xfrm>
            <a:off x="1663700" y="3419475"/>
            <a:ext cx="21031200" cy="5705475"/>
          </a:xfrm>
        </p:spPr>
        <p:txBody>
          <a:bodyPr/>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0E1795A-FDBC-084B-BD70-32C51BC10F9D}"/>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C422D0CE-0135-0D44-A416-F80ECBC03A0E}"/>
              </a:ext>
            </a:extLst>
          </p:cNvPr>
          <p:cNvSpPr>
            <a:spLocks noGrp="1" noChangeArrowheads="1"/>
          </p:cNvSpPr>
          <p:nvPr>
            <p:ph type="sldNum" idx="10"/>
          </p:nvPr>
        </p:nvSpPr>
        <p:spPr>
          <a:ln/>
        </p:spPr>
        <p:txBody>
          <a:bodyPr/>
          <a:lstStyle>
            <a:lvl1pPr>
              <a:defRPr/>
            </a:lvl1pPr>
          </a:lstStyle>
          <a:p>
            <a:pPr>
              <a:defRPr/>
            </a:pPr>
            <a:fld id="{AED1FE02-EEE6-474F-A582-70A8BC1BF67A}" type="slidenum">
              <a:rPr lang="pl-PL" altLang="en-US"/>
              <a:pPr>
                <a:defRPr/>
              </a:pPr>
              <a:t>‹#›</a:t>
            </a:fld>
            <a:endParaRPr lang="pl-PL" altLang="en-US"/>
          </a:p>
        </p:txBody>
      </p:sp>
    </p:spTree>
    <p:extLst>
      <p:ext uri="{BB962C8B-B14F-4D97-AF65-F5344CB8AC3E}">
        <p14:creationId xmlns:p14="http://schemas.microsoft.com/office/powerpoint/2010/main" val="1738172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E2DC0D-AF83-EC43-9FC5-385C9349F5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8FB3134-BDF2-B54B-8470-9DF31194E2DA}"/>
              </a:ext>
            </a:extLst>
          </p:cNvPr>
          <p:cNvSpPr>
            <a:spLocks noGrp="1"/>
          </p:cNvSpPr>
          <p:nvPr>
            <p:ph sz="half" idx="1"/>
          </p:nvPr>
        </p:nvSpPr>
        <p:spPr>
          <a:xfrm>
            <a:off x="1739900" y="7061200"/>
            <a:ext cx="10374313"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B01D7F4-5ED8-184A-AC28-309CA887EB8B}"/>
              </a:ext>
            </a:extLst>
          </p:cNvPr>
          <p:cNvSpPr>
            <a:spLocks noGrp="1"/>
          </p:cNvSpPr>
          <p:nvPr>
            <p:ph sz="half" idx="2"/>
          </p:nvPr>
        </p:nvSpPr>
        <p:spPr>
          <a:xfrm>
            <a:off x="12266613" y="7061200"/>
            <a:ext cx="10375900" cy="15859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9D39F660-0F1D-BF44-BB53-8FDC6DD52304}"/>
              </a:ext>
            </a:extLst>
          </p:cNvPr>
          <p:cNvSpPr>
            <a:spLocks noGrp="1" noChangeArrowheads="1"/>
          </p:cNvSpPr>
          <p:nvPr>
            <p:ph type="sldNum" idx="10"/>
          </p:nvPr>
        </p:nvSpPr>
        <p:spPr>
          <a:ln/>
        </p:spPr>
        <p:txBody>
          <a:bodyPr/>
          <a:lstStyle>
            <a:lvl1pPr>
              <a:defRPr/>
            </a:lvl1pPr>
          </a:lstStyle>
          <a:p>
            <a:pPr>
              <a:defRPr/>
            </a:pPr>
            <a:fld id="{75394320-CA23-E34E-AFE6-D1A30A7A70D5}" type="slidenum">
              <a:rPr lang="pl-PL" altLang="en-US"/>
              <a:pPr>
                <a:defRPr/>
              </a:pPr>
              <a:t>‹#›</a:t>
            </a:fld>
            <a:endParaRPr lang="pl-PL" altLang="en-US"/>
          </a:p>
        </p:txBody>
      </p:sp>
    </p:spTree>
    <p:extLst>
      <p:ext uri="{BB962C8B-B14F-4D97-AF65-F5344CB8AC3E}">
        <p14:creationId xmlns:p14="http://schemas.microsoft.com/office/powerpoint/2010/main" val="29470149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6CB38-C1B1-DB42-8D15-73518EA41CF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EED40C-7CB6-1848-9030-6EC45C854730}"/>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219DC6F4-749B-524C-9BCF-D737843C253F}"/>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F3E87CC-4532-7C47-8BCD-DEEB62017A8F}"/>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CB438C8F-4F0A-EA49-8C57-8D8D4F10DFA1}"/>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4D3E342A-E68E-DA4B-A8B6-3127B8B5D20A}"/>
              </a:ext>
            </a:extLst>
          </p:cNvPr>
          <p:cNvSpPr>
            <a:spLocks noGrp="1" noChangeArrowheads="1"/>
          </p:cNvSpPr>
          <p:nvPr>
            <p:ph type="sldNum" idx="10"/>
          </p:nvPr>
        </p:nvSpPr>
        <p:spPr>
          <a:ln/>
        </p:spPr>
        <p:txBody>
          <a:bodyPr/>
          <a:lstStyle>
            <a:lvl1pPr>
              <a:defRPr/>
            </a:lvl1pPr>
          </a:lstStyle>
          <a:p>
            <a:pPr>
              <a:defRPr/>
            </a:pPr>
            <a:fld id="{B2A59B68-B671-3D4E-BA36-9EE45A747800}" type="slidenum">
              <a:rPr lang="pl-PL" altLang="en-US"/>
              <a:pPr>
                <a:defRPr/>
              </a:pPr>
              <a:t>‹#›</a:t>
            </a:fld>
            <a:endParaRPr lang="pl-PL" altLang="en-US"/>
          </a:p>
        </p:txBody>
      </p:sp>
    </p:spTree>
    <p:extLst>
      <p:ext uri="{BB962C8B-B14F-4D97-AF65-F5344CB8AC3E}">
        <p14:creationId xmlns:p14="http://schemas.microsoft.com/office/powerpoint/2010/main" val="39451973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A789BD-3EAE-D44A-A4B1-D3973E471A4F}"/>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00548FF7-6E1D-5641-9A19-45E9BA7293C4}"/>
              </a:ext>
            </a:extLst>
          </p:cNvPr>
          <p:cNvSpPr>
            <a:spLocks noGrp="1" noChangeArrowheads="1"/>
          </p:cNvSpPr>
          <p:nvPr>
            <p:ph type="sldNum" idx="10"/>
          </p:nvPr>
        </p:nvSpPr>
        <p:spPr>
          <a:ln/>
        </p:spPr>
        <p:txBody>
          <a:bodyPr/>
          <a:lstStyle>
            <a:lvl1pPr>
              <a:defRPr/>
            </a:lvl1pPr>
          </a:lstStyle>
          <a:p>
            <a:pPr>
              <a:defRPr/>
            </a:pPr>
            <a:fld id="{3F0877B8-3772-9F4D-B370-778617B8143C}" type="slidenum">
              <a:rPr lang="pl-PL" altLang="en-US"/>
              <a:pPr>
                <a:defRPr/>
              </a:pPr>
              <a:t>‹#›</a:t>
            </a:fld>
            <a:endParaRPr lang="pl-PL" altLang="en-US"/>
          </a:p>
        </p:txBody>
      </p:sp>
    </p:spTree>
    <p:extLst>
      <p:ext uri="{BB962C8B-B14F-4D97-AF65-F5344CB8AC3E}">
        <p14:creationId xmlns:p14="http://schemas.microsoft.com/office/powerpoint/2010/main" val="18164159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64D9012A-6C47-6943-B1BD-DD075C0A26B5}"/>
              </a:ext>
            </a:extLst>
          </p:cNvPr>
          <p:cNvSpPr>
            <a:spLocks noGrp="1" noChangeArrowheads="1"/>
          </p:cNvSpPr>
          <p:nvPr>
            <p:ph type="sldNum" idx="10"/>
          </p:nvPr>
        </p:nvSpPr>
        <p:spPr>
          <a:ln/>
        </p:spPr>
        <p:txBody>
          <a:bodyPr/>
          <a:lstStyle>
            <a:lvl1pPr>
              <a:defRPr/>
            </a:lvl1pPr>
          </a:lstStyle>
          <a:p>
            <a:pPr>
              <a:defRPr/>
            </a:pPr>
            <a:fld id="{F2227ADA-6C7F-5D40-B78C-E9CAAC1741A0}" type="slidenum">
              <a:rPr lang="pl-PL" altLang="en-US"/>
              <a:pPr>
                <a:defRPr/>
              </a:pPr>
              <a:t>‹#›</a:t>
            </a:fld>
            <a:endParaRPr lang="pl-PL" altLang="en-US"/>
          </a:p>
        </p:txBody>
      </p:sp>
    </p:spTree>
    <p:extLst>
      <p:ext uri="{BB962C8B-B14F-4D97-AF65-F5344CB8AC3E}">
        <p14:creationId xmlns:p14="http://schemas.microsoft.com/office/powerpoint/2010/main" val="144447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039C1B-0CF1-BA4A-B539-A0C15ED4282C}"/>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839AC1-2780-6845-9AA2-BF07EDA4B054}"/>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BB22FD3-157C-5D43-B79A-DC53E656453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34BE70F3-6016-9548-90EA-575173F1564C}"/>
              </a:ext>
            </a:extLst>
          </p:cNvPr>
          <p:cNvSpPr>
            <a:spLocks noGrp="1" noChangeArrowheads="1"/>
          </p:cNvSpPr>
          <p:nvPr>
            <p:ph type="sldNum" idx="10"/>
          </p:nvPr>
        </p:nvSpPr>
        <p:spPr>
          <a:ln/>
        </p:spPr>
        <p:txBody>
          <a:bodyPr/>
          <a:lstStyle>
            <a:lvl1pPr>
              <a:defRPr/>
            </a:lvl1pPr>
          </a:lstStyle>
          <a:p>
            <a:pPr>
              <a:defRPr/>
            </a:pPr>
            <a:fld id="{521D675A-ABA5-264D-AACF-9C490B35307C}" type="slidenum">
              <a:rPr lang="pl-PL" altLang="en-US"/>
              <a:pPr>
                <a:defRPr/>
              </a:pPr>
              <a:t>‹#›</a:t>
            </a:fld>
            <a:endParaRPr lang="pl-PL" altLang="en-US"/>
          </a:p>
        </p:txBody>
      </p:sp>
    </p:spTree>
    <p:extLst>
      <p:ext uri="{BB962C8B-B14F-4D97-AF65-F5344CB8AC3E}">
        <p14:creationId xmlns:p14="http://schemas.microsoft.com/office/powerpoint/2010/main" val="1741244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D109F43B-50AD-0844-B3DD-7C3BA82B7321}"/>
              </a:ext>
            </a:extLst>
          </p:cNvPr>
          <p:cNvSpPr>
            <a:spLocks noGrp="1" noChangeArrowheads="1"/>
          </p:cNvSpPr>
          <p:nvPr>
            <p:ph type="sldNum" idx="10"/>
          </p:nvPr>
        </p:nvSpPr>
        <p:spPr>
          <a:ln/>
        </p:spPr>
        <p:txBody>
          <a:bodyPr/>
          <a:lstStyle>
            <a:lvl1pPr>
              <a:defRPr/>
            </a:lvl1pPr>
          </a:lstStyle>
          <a:p>
            <a:pPr>
              <a:defRPr/>
            </a:pPr>
            <a:fld id="{A06E3715-D725-2847-8BF4-82A1337D6234}" type="slidenum">
              <a:rPr lang="pl-PL" altLang="en-US"/>
              <a:pPr>
                <a:defRPr/>
              </a:pPr>
              <a:t>‹#›</a:t>
            </a:fld>
            <a:endParaRPr lang="pl-PL" altLang="en-US"/>
          </a:p>
        </p:txBody>
      </p:sp>
    </p:spTree>
    <p:extLst>
      <p:ext uri="{BB962C8B-B14F-4D97-AF65-F5344CB8AC3E}">
        <p14:creationId xmlns:p14="http://schemas.microsoft.com/office/powerpoint/2010/main" val="30183451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0BB1A0-9AFD-2643-8DAF-5B85CA2C6FF4}"/>
              </a:ext>
            </a:extLst>
          </p:cNvPr>
          <p:cNvSpPr>
            <a:spLocks noGrp="1"/>
          </p:cNvSpPr>
          <p:nvPr>
            <p:ph type="title"/>
          </p:nvPr>
        </p:nvSpPr>
        <p:spPr>
          <a:xfrm>
            <a:off x="1679575" y="914400"/>
            <a:ext cx="7864475" cy="3200400"/>
          </a:xfrm>
        </p:spPr>
        <p:txBody>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182E679-45B0-E340-9177-CDB66FD94E2E}"/>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F442350E-8BE6-9145-8D57-0532B18FF662}"/>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3939453D-43C9-8D42-B62B-663C01893463}"/>
              </a:ext>
            </a:extLst>
          </p:cNvPr>
          <p:cNvSpPr>
            <a:spLocks noGrp="1" noChangeArrowheads="1"/>
          </p:cNvSpPr>
          <p:nvPr>
            <p:ph type="sldNum" idx="10"/>
          </p:nvPr>
        </p:nvSpPr>
        <p:spPr>
          <a:ln/>
        </p:spPr>
        <p:txBody>
          <a:bodyPr/>
          <a:lstStyle>
            <a:lvl1pPr>
              <a:defRPr/>
            </a:lvl1pPr>
          </a:lstStyle>
          <a:p>
            <a:pPr>
              <a:defRPr/>
            </a:pPr>
            <a:fld id="{E956A114-1395-CB4B-B172-7EE719AA4850}" type="slidenum">
              <a:rPr lang="pl-PL" altLang="en-US"/>
              <a:pPr>
                <a:defRPr/>
              </a:pPr>
              <a:t>‹#›</a:t>
            </a:fld>
            <a:endParaRPr lang="pl-PL" altLang="en-US"/>
          </a:p>
        </p:txBody>
      </p:sp>
    </p:spTree>
    <p:extLst>
      <p:ext uri="{BB962C8B-B14F-4D97-AF65-F5344CB8AC3E}">
        <p14:creationId xmlns:p14="http://schemas.microsoft.com/office/powerpoint/2010/main" val="19071405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DF426E-4F43-DC45-AAAA-C28150AB61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DCEB05C-2DD9-B448-BFC4-296D4BAD50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04F3DE5-1E8C-2441-BC98-CCAE897C7C5C}"/>
              </a:ext>
            </a:extLst>
          </p:cNvPr>
          <p:cNvSpPr>
            <a:spLocks noGrp="1" noChangeArrowheads="1"/>
          </p:cNvSpPr>
          <p:nvPr>
            <p:ph type="sldNum" idx="10"/>
          </p:nvPr>
        </p:nvSpPr>
        <p:spPr>
          <a:ln/>
        </p:spPr>
        <p:txBody>
          <a:bodyPr/>
          <a:lstStyle>
            <a:lvl1pPr>
              <a:defRPr/>
            </a:lvl1pPr>
          </a:lstStyle>
          <a:p>
            <a:pPr>
              <a:defRPr/>
            </a:pPr>
            <a:fld id="{42DC001D-6394-7C4A-BA55-377AFF466398}" type="slidenum">
              <a:rPr lang="pl-PL" altLang="en-US"/>
              <a:pPr>
                <a:defRPr/>
              </a:pPr>
              <a:t>‹#›</a:t>
            </a:fld>
            <a:endParaRPr lang="pl-PL" altLang="en-US"/>
          </a:p>
        </p:txBody>
      </p:sp>
    </p:spTree>
    <p:extLst>
      <p:ext uri="{BB962C8B-B14F-4D97-AF65-F5344CB8AC3E}">
        <p14:creationId xmlns:p14="http://schemas.microsoft.com/office/powerpoint/2010/main" val="39233890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347EB03-B22D-384D-B320-C74CF13BFBF4}"/>
              </a:ext>
            </a:extLst>
          </p:cNvPr>
          <p:cNvSpPr>
            <a:spLocks noGrp="1"/>
          </p:cNvSpPr>
          <p:nvPr>
            <p:ph type="title" orient="vert"/>
          </p:nvPr>
        </p:nvSpPr>
        <p:spPr>
          <a:xfrm>
            <a:off x="17418050" y="2298700"/>
            <a:ext cx="5224463" cy="63484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F59B6E1-5CBD-2640-8AAC-F33375D56098}"/>
              </a:ext>
            </a:extLst>
          </p:cNvPr>
          <p:cNvSpPr>
            <a:spLocks noGrp="1"/>
          </p:cNvSpPr>
          <p:nvPr>
            <p:ph type="body" orient="vert" idx="1"/>
          </p:nvPr>
        </p:nvSpPr>
        <p:spPr>
          <a:xfrm>
            <a:off x="1739900" y="2298700"/>
            <a:ext cx="15525750" cy="63484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4D1188B-7FFA-A24B-BC0F-49CA7C92A45F}"/>
              </a:ext>
            </a:extLst>
          </p:cNvPr>
          <p:cNvSpPr>
            <a:spLocks noGrp="1" noChangeArrowheads="1"/>
          </p:cNvSpPr>
          <p:nvPr>
            <p:ph type="sldNum" idx="10"/>
          </p:nvPr>
        </p:nvSpPr>
        <p:spPr>
          <a:ln/>
        </p:spPr>
        <p:txBody>
          <a:bodyPr/>
          <a:lstStyle>
            <a:lvl1pPr>
              <a:defRPr/>
            </a:lvl1pPr>
          </a:lstStyle>
          <a:p>
            <a:pPr>
              <a:defRPr/>
            </a:pPr>
            <a:fld id="{70AA29E4-1642-A14B-A11C-E85979FF7273}" type="slidenum">
              <a:rPr lang="pl-PL" altLang="en-US"/>
              <a:pPr>
                <a:defRPr/>
              </a:pPr>
              <a:t>‹#›</a:t>
            </a:fld>
            <a:endParaRPr lang="pl-PL" altLang="en-US"/>
          </a:p>
        </p:txBody>
      </p:sp>
    </p:spTree>
    <p:extLst>
      <p:ext uri="{BB962C8B-B14F-4D97-AF65-F5344CB8AC3E}">
        <p14:creationId xmlns:p14="http://schemas.microsoft.com/office/powerpoint/2010/main" val="7464980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813D17-DE72-5F4C-B33E-E8CF1550847A}"/>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0E67C75-B213-414A-B9B3-1713927B6FA8}"/>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96781C21-F0C3-5043-AF68-A2DCA298DB28}"/>
              </a:ext>
            </a:extLst>
          </p:cNvPr>
          <p:cNvSpPr>
            <a:spLocks noGrp="1" noChangeArrowheads="1"/>
          </p:cNvSpPr>
          <p:nvPr>
            <p:ph type="sldNum" idx="10"/>
          </p:nvPr>
        </p:nvSpPr>
        <p:spPr>
          <a:ln/>
        </p:spPr>
        <p:txBody>
          <a:bodyPr/>
          <a:lstStyle>
            <a:lvl1pPr>
              <a:defRPr/>
            </a:lvl1pPr>
          </a:lstStyle>
          <a:p>
            <a:pPr>
              <a:defRPr/>
            </a:pPr>
            <a:fld id="{9EB758B8-9191-824B-B6BE-54E46B52ABB8}" type="slidenum">
              <a:rPr lang="pl-PL" altLang="en-US"/>
              <a:pPr>
                <a:defRPr/>
              </a:pPr>
              <a:t>‹#›</a:t>
            </a:fld>
            <a:endParaRPr lang="pl-PL" altLang="en-US"/>
          </a:p>
        </p:txBody>
      </p:sp>
    </p:spTree>
    <p:extLst>
      <p:ext uri="{BB962C8B-B14F-4D97-AF65-F5344CB8AC3E}">
        <p14:creationId xmlns:p14="http://schemas.microsoft.com/office/powerpoint/2010/main" val="348873080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1D8FB8-A415-2449-B0C3-16C8F56737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2557C20-F19B-2144-BBD9-9FE49EE2595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C5F67A40-6C09-AD4C-860E-ED3190BB3F0A}"/>
              </a:ext>
            </a:extLst>
          </p:cNvPr>
          <p:cNvSpPr>
            <a:spLocks noGrp="1" noChangeArrowheads="1"/>
          </p:cNvSpPr>
          <p:nvPr>
            <p:ph type="sldNum" idx="10"/>
          </p:nvPr>
        </p:nvSpPr>
        <p:spPr>
          <a:ln/>
        </p:spPr>
        <p:txBody>
          <a:bodyPr/>
          <a:lstStyle>
            <a:lvl1pPr>
              <a:defRPr/>
            </a:lvl1pPr>
          </a:lstStyle>
          <a:p>
            <a:pPr>
              <a:defRPr/>
            </a:pPr>
            <a:fld id="{4521FC13-4E15-7547-BBD1-E190968F2CD6}" type="slidenum">
              <a:rPr lang="pl-PL" altLang="en-US"/>
              <a:pPr>
                <a:defRPr/>
              </a:pPr>
              <a:t>‹#›</a:t>
            </a:fld>
            <a:endParaRPr lang="pl-PL" altLang="en-US"/>
          </a:p>
        </p:txBody>
      </p:sp>
    </p:spTree>
    <p:extLst>
      <p:ext uri="{BB962C8B-B14F-4D97-AF65-F5344CB8AC3E}">
        <p14:creationId xmlns:p14="http://schemas.microsoft.com/office/powerpoint/2010/main" val="38435396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56BC16-F6B2-3E4B-96E2-1A16F264CDD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9D86ED-A4B8-C64C-A055-F019CC58A21B}"/>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FB2F4859-1486-D645-9324-BD13EC1981D5}"/>
              </a:ext>
            </a:extLst>
          </p:cNvPr>
          <p:cNvSpPr>
            <a:spLocks noGrp="1" noChangeArrowheads="1"/>
          </p:cNvSpPr>
          <p:nvPr>
            <p:ph type="sldNum" idx="10"/>
          </p:nvPr>
        </p:nvSpPr>
        <p:spPr>
          <a:ln/>
        </p:spPr>
        <p:txBody>
          <a:bodyPr/>
          <a:lstStyle>
            <a:lvl1pPr>
              <a:defRPr/>
            </a:lvl1pPr>
          </a:lstStyle>
          <a:p>
            <a:pPr>
              <a:defRPr/>
            </a:pPr>
            <a:fld id="{B95FA19E-32AA-864B-B97B-30E8A48E358F}" type="slidenum">
              <a:rPr lang="pl-PL" altLang="en-US"/>
              <a:pPr>
                <a:defRPr/>
              </a:pPr>
              <a:t>‹#›</a:t>
            </a:fld>
            <a:endParaRPr lang="pl-PL" altLang="en-US"/>
          </a:p>
        </p:txBody>
      </p:sp>
    </p:spTree>
    <p:extLst>
      <p:ext uri="{BB962C8B-B14F-4D97-AF65-F5344CB8AC3E}">
        <p14:creationId xmlns:p14="http://schemas.microsoft.com/office/powerpoint/2010/main" val="11590361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13AC5C-38FC-D54F-BDEB-41B0EC441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296D93-94B8-6B43-BEA0-46F475C00726}"/>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728DDAB-7906-DF48-8025-F579D28919BC}"/>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A7DE67D1-F644-3642-8183-C5659967FFA4}"/>
              </a:ext>
            </a:extLst>
          </p:cNvPr>
          <p:cNvSpPr>
            <a:spLocks noGrp="1" noChangeArrowheads="1"/>
          </p:cNvSpPr>
          <p:nvPr>
            <p:ph type="sldNum" idx="10"/>
          </p:nvPr>
        </p:nvSpPr>
        <p:spPr>
          <a:ln/>
        </p:spPr>
        <p:txBody>
          <a:bodyPr/>
          <a:lstStyle>
            <a:lvl1pPr>
              <a:defRPr/>
            </a:lvl1pPr>
          </a:lstStyle>
          <a:p>
            <a:pPr>
              <a:defRPr/>
            </a:pPr>
            <a:fld id="{9E80EF87-2E8E-4843-ABA6-4BC8966FE91C}" type="slidenum">
              <a:rPr lang="pl-PL" altLang="en-US"/>
              <a:pPr>
                <a:defRPr/>
              </a:pPr>
              <a:t>‹#›</a:t>
            </a:fld>
            <a:endParaRPr lang="pl-PL" altLang="en-US"/>
          </a:p>
        </p:txBody>
      </p:sp>
    </p:spTree>
    <p:extLst>
      <p:ext uri="{BB962C8B-B14F-4D97-AF65-F5344CB8AC3E}">
        <p14:creationId xmlns:p14="http://schemas.microsoft.com/office/powerpoint/2010/main" val="42589040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5CB0EA-ED9A-964E-B0D7-721E49CFC5A9}"/>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C638E6B-771F-4242-BDBD-A5F7E93C31FA}"/>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DC9F0418-21EC-1947-9968-2E072D61D4B8}"/>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EDB8981-BEE8-1B4D-881E-8D1F8A6EB88A}"/>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016F8E7-959D-3646-9546-CCC8EA6297B7}"/>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9842165C-5819-E849-98EB-BF90378EC432}"/>
              </a:ext>
            </a:extLst>
          </p:cNvPr>
          <p:cNvSpPr>
            <a:spLocks noGrp="1" noChangeArrowheads="1"/>
          </p:cNvSpPr>
          <p:nvPr>
            <p:ph type="sldNum" idx="10"/>
          </p:nvPr>
        </p:nvSpPr>
        <p:spPr>
          <a:ln/>
        </p:spPr>
        <p:txBody>
          <a:bodyPr/>
          <a:lstStyle>
            <a:lvl1pPr>
              <a:defRPr/>
            </a:lvl1pPr>
          </a:lstStyle>
          <a:p>
            <a:pPr>
              <a:defRPr/>
            </a:pPr>
            <a:fld id="{C9BA73A7-7C51-2B45-827B-2EC891E79755}" type="slidenum">
              <a:rPr lang="pl-PL" altLang="en-US"/>
              <a:pPr>
                <a:defRPr/>
              </a:pPr>
              <a:t>‹#›</a:t>
            </a:fld>
            <a:endParaRPr lang="pl-PL" altLang="en-US"/>
          </a:p>
        </p:txBody>
      </p:sp>
    </p:spTree>
    <p:extLst>
      <p:ext uri="{BB962C8B-B14F-4D97-AF65-F5344CB8AC3E}">
        <p14:creationId xmlns:p14="http://schemas.microsoft.com/office/powerpoint/2010/main" val="37398183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B4FA6F-A6FE-6F4C-A507-5CB7C2AFA7F5}"/>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EDECDF78-A7B4-E74C-BBDE-B62637082292}"/>
              </a:ext>
            </a:extLst>
          </p:cNvPr>
          <p:cNvSpPr>
            <a:spLocks noGrp="1" noChangeArrowheads="1"/>
          </p:cNvSpPr>
          <p:nvPr>
            <p:ph type="sldNum" idx="10"/>
          </p:nvPr>
        </p:nvSpPr>
        <p:spPr>
          <a:ln/>
        </p:spPr>
        <p:txBody>
          <a:bodyPr/>
          <a:lstStyle>
            <a:lvl1pPr>
              <a:defRPr/>
            </a:lvl1pPr>
          </a:lstStyle>
          <a:p>
            <a:pPr>
              <a:defRPr/>
            </a:pPr>
            <a:fld id="{6208BD06-7C66-654E-A419-026CE3A6C70E}" type="slidenum">
              <a:rPr lang="pl-PL" altLang="en-US"/>
              <a:pPr>
                <a:defRPr/>
              </a:pPr>
              <a:t>‹#›</a:t>
            </a:fld>
            <a:endParaRPr lang="pl-PL" altLang="en-US"/>
          </a:p>
        </p:txBody>
      </p:sp>
    </p:spTree>
    <p:extLst>
      <p:ext uri="{BB962C8B-B14F-4D97-AF65-F5344CB8AC3E}">
        <p14:creationId xmlns:p14="http://schemas.microsoft.com/office/powerpoint/2010/main" val="36290557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4C7107E-AD4F-1145-AD3F-B3B856259BC8}"/>
              </a:ext>
            </a:extLst>
          </p:cNvPr>
          <p:cNvSpPr>
            <a:spLocks noGrp="1" noChangeArrowheads="1"/>
          </p:cNvSpPr>
          <p:nvPr>
            <p:ph type="sldNum" idx="10"/>
          </p:nvPr>
        </p:nvSpPr>
        <p:spPr>
          <a:ln/>
        </p:spPr>
        <p:txBody>
          <a:bodyPr/>
          <a:lstStyle>
            <a:lvl1pPr>
              <a:defRPr/>
            </a:lvl1pPr>
          </a:lstStyle>
          <a:p>
            <a:pPr>
              <a:defRPr/>
            </a:pPr>
            <a:fld id="{5D5BC9D5-DE7A-6549-89A2-C5E3359F602C}" type="slidenum">
              <a:rPr lang="pl-PL" altLang="en-US"/>
              <a:pPr>
                <a:defRPr/>
              </a:pPr>
              <a:t>‹#›</a:t>
            </a:fld>
            <a:endParaRPr lang="pl-PL" altLang="en-US"/>
          </a:p>
        </p:txBody>
      </p:sp>
    </p:spTree>
    <p:extLst>
      <p:ext uri="{BB962C8B-B14F-4D97-AF65-F5344CB8AC3E}">
        <p14:creationId xmlns:p14="http://schemas.microsoft.com/office/powerpoint/2010/main" val="68491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D264F-3028-2E4E-AFA2-ADD7F4A5EBD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759FA1C-CC36-514A-9AE7-38DE2A25D83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FA7DD22A-40F4-7B47-908F-3FBFE20443B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7711DA9E-0EAE-684A-BE9A-DBAED58D1D3D}"/>
              </a:ext>
            </a:extLst>
          </p:cNvPr>
          <p:cNvSpPr>
            <a:spLocks noGrp="1" noChangeArrowheads="1"/>
          </p:cNvSpPr>
          <p:nvPr>
            <p:ph type="sldNum" idx="10"/>
          </p:nvPr>
        </p:nvSpPr>
        <p:spPr>
          <a:ln/>
        </p:spPr>
        <p:txBody>
          <a:bodyPr/>
          <a:lstStyle>
            <a:lvl1pPr>
              <a:defRPr/>
            </a:lvl1pPr>
          </a:lstStyle>
          <a:p>
            <a:pPr>
              <a:defRPr/>
            </a:pPr>
            <a:fld id="{C6A4C9A3-EF9D-5540-B581-CFE927198092}" type="slidenum">
              <a:rPr lang="pl-PL" altLang="en-US"/>
              <a:pPr>
                <a:defRPr/>
              </a:pPr>
              <a:t>‹#›</a:t>
            </a:fld>
            <a:endParaRPr lang="pl-PL" altLang="en-US"/>
          </a:p>
        </p:txBody>
      </p:sp>
    </p:spTree>
    <p:extLst>
      <p:ext uri="{BB962C8B-B14F-4D97-AF65-F5344CB8AC3E}">
        <p14:creationId xmlns:p14="http://schemas.microsoft.com/office/powerpoint/2010/main" val="17789839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FC13A3-2D60-7D4F-A450-0314723AD2A4}"/>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9722E97-1ABB-5C43-877A-C337CA6E972A}"/>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B86F61C-51C7-0645-B2EF-E1A7511AFE4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FE6A71B8-BC47-1B43-9D46-751CC15DB9B1}"/>
              </a:ext>
            </a:extLst>
          </p:cNvPr>
          <p:cNvSpPr>
            <a:spLocks noGrp="1" noChangeArrowheads="1"/>
          </p:cNvSpPr>
          <p:nvPr>
            <p:ph type="sldNum" idx="10"/>
          </p:nvPr>
        </p:nvSpPr>
        <p:spPr>
          <a:ln/>
        </p:spPr>
        <p:txBody>
          <a:bodyPr/>
          <a:lstStyle>
            <a:lvl1pPr>
              <a:defRPr/>
            </a:lvl1pPr>
          </a:lstStyle>
          <a:p>
            <a:pPr>
              <a:defRPr/>
            </a:pPr>
            <a:fld id="{275D6C0C-10C5-584B-83D2-DFE421DE8707}" type="slidenum">
              <a:rPr lang="pl-PL" altLang="en-US"/>
              <a:pPr>
                <a:defRPr/>
              </a:pPr>
              <a:t>‹#›</a:t>
            </a:fld>
            <a:endParaRPr lang="pl-PL" altLang="en-US"/>
          </a:p>
        </p:txBody>
      </p:sp>
    </p:spTree>
    <p:extLst>
      <p:ext uri="{BB962C8B-B14F-4D97-AF65-F5344CB8AC3E}">
        <p14:creationId xmlns:p14="http://schemas.microsoft.com/office/powerpoint/2010/main" val="24799174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8C6BBD-EBE7-1140-A634-F9A972AE6959}"/>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B1C515-BF7A-2445-B507-16262FB40B3E}"/>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D0FB37B2-2B0C-B64E-88F2-07BF9094017C}"/>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F96BC6C7-E3D4-E340-ACEF-411CA847F85F}"/>
              </a:ext>
            </a:extLst>
          </p:cNvPr>
          <p:cNvSpPr>
            <a:spLocks noGrp="1" noChangeArrowheads="1"/>
          </p:cNvSpPr>
          <p:nvPr>
            <p:ph type="sldNum" idx="10"/>
          </p:nvPr>
        </p:nvSpPr>
        <p:spPr>
          <a:ln/>
        </p:spPr>
        <p:txBody>
          <a:bodyPr/>
          <a:lstStyle>
            <a:lvl1pPr>
              <a:defRPr/>
            </a:lvl1pPr>
          </a:lstStyle>
          <a:p>
            <a:pPr>
              <a:defRPr/>
            </a:pPr>
            <a:fld id="{FA92BB50-6BE6-6A4D-98F3-1208240EFFF2}" type="slidenum">
              <a:rPr lang="pl-PL" altLang="en-US"/>
              <a:pPr>
                <a:defRPr/>
              </a:pPr>
              <a:t>‹#›</a:t>
            </a:fld>
            <a:endParaRPr lang="pl-PL" altLang="en-US"/>
          </a:p>
        </p:txBody>
      </p:sp>
    </p:spTree>
    <p:extLst>
      <p:ext uri="{BB962C8B-B14F-4D97-AF65-F5344CB8AC3E}">
        <p14:creationId xmlns:p14="http://schemas.microsoft.com/office/powerpoint/2010/main" val="34775501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E1C10F-AD6E-4A44-942F-9FCF211CB2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3C427A2-5EBD-9B42-96B4-6C390B546D3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E69F6CAA-8B7B-FF44-8845-F2496223F226}"/>
              </a:ext>
            </a:extLst>
          </p:cNvPr>
          <p:cNvSpPr>
            <a:spLocks noGrp="1" noChangeArrowheads="1"/>
          </p:cNvSpPr>
          <p:nvPr>
            <p:ph type="sldNum" idx="10"/>
          </p:nvPr>
        </p:nvSpPr>
        <p:spPr>
          <a:ln/>
        </p:spPr>
        <p:txBody>
          <a:bodyPr/>
          <a:lstStyle>
            <a:lvl1pPr>
              <a:defRPr/>
            </a:lvl1pPr>
          </a:lstStyle>
          <a:p>
            <a:pPr>
              <a:defRPr/>
            </a:pPr>
            <a:fld id="{D3C212B6-E55A-5143-86EF-A99A61A16EEA}" type="slidenum">
              <a:rPr lang="pl-PL" altLang="en-US"/>
              <a:pPr>
                <a:defRPr/>
              </a:pPr>
              <a:t>‹#›</a:t>
            </a:fld>
            <a:endParaRPr lang="pl-PL" altLang="en-US"/>
          </a:p>
        </p:txBody>
      </p:sp>
    </p:spTree>
    <p:extLst>
      <p:ext uri="{BB962C8B-B14F-4D97-AF65-F5344CB8AC3E}">
        <p14:creationId xmlns:p14="http://schemas.microsoft.com/office/powerpoint/2010/main" val="9963486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6864B40-E4F7-0440-9026-3EC36556F64F}"/>
              </a:ext>
            </a:extLst>
          </p:cNvPr>
          <p:cNvSpPr>
            <a:spLocks noGrp="1"/>
          </p:cNvSpPr>
          <p:nvPr>
            <p:ph type="title" orient="vert"/>
          </p:nvPr>
        </p:nvSpPr>
        <p:spPr>
          <a:xfrm>
            <a:off x="17678400" y="1384300"/>
            <a:ext cx="5484813" cy="109077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D11951-F4C1-834E-9726-7790D03A96D8}"/>
              </a:ext>
            </a:extLst>
          </p:cNvPr>
          <p:cNvSpPr>
            <a:spLocks noGrp="1"/>
          </p:cNvSpPr>
          <p:nvPr>
            <p:ph type="body" orient="vert" idx="1"/>
          </p:nvPr>
        </p:nvSpPr>
        <p:spPr>
          <a:xfrm>
            <a:off x="1219200" y="1384300"/>
            <a:ext cx="16306800" cy="1090771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158E7724-E6E5-FD4B-915E-EA6C503AF05E}"/>
              </a:ext>
            </a:extLst>
          </p:cNvPr>
          <p:cNvSpPr>
            <a:spLocks noGrp="1" noChangeArrowheads="1"/>
          </p:cNvSpPr>
          <p:nvPr>
            <p:ph type="sldNum" idx="10"/>
          </p:nvPr>
        </p:nvSpPr>
        <p:spPr>
          <a:ln/>
        </p:spPr>
        <p:txBody>
          <a:bodyPr/>
          <a:lstStyle>
            <a:lvl1pPr>
              <a:defRPr/>
            </a:lvl1pPr>
          </a:lstStyle>
          <a:p>
            <a:pPr>
              <a:defRPr/>
            </a:pPr>
            <a:fld id="{7B14A5B2-E7CD-2741-B406-9769C17AE55B}" type="slidenum">
              <a:rPr lang="pl-PL" altLang="en-US"/>
              <a:pPr>
                <a:defRPr/>
              </a:pPr>
              <a:t>‹#›</a:t>
            </a:fld>
            <a:endParaRPr lang="pl-PL" altLang="en-US"/>
          </a:p>
        </p:txBody>
      </p:sp>
    </p:spTree>
    <p:extLst>
      <p:ext uri="{BB962C8B-B14F-4D97-AF65-F5344CB8AC3E}">
        <p14:creationId xmlns:p14="http://schemas.microsoft.com/office/powerpoint/2010/main" val="37089795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0AE591-66A2-F348-9EC5-D42D9CB6EF59}"/>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3708B05F-DD44-0945-B88F-BD4DBDA55182}"/>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xmlns="" id="{8B8D5CDB-0E94-F045-91C3-72F29928B325}"/>
              </a:ext>
            </a:extLst>
          </p:cNvPr>
          <p:cNvSpPr>
            <a:spLocks noGrp="1" noChangeArrowheads="1"/>
          </p:cNvSpPr>
          <p:nvPr>
            <p:ph type="sldNum" idx="10"/>
          </p:nvPr>
        </p:nvSpPr>
        <p:spPr>
          <a:ln/>
        </p:spPr>
        <p:txBody>
          <a:bodyPr/>
          <a:lstStyle>
            <a:lvl1pPr>
              <a:defRPr/>
            </a:lvl1pPr>
          </a:lstStyle>
          <a:p>
            <a:pPr>
              <a:defRPr/>
            </a:pPr>
            <a:fld id="{820397E4-F33D-7A4D-AE1A-6463A65CBC78}" type="slidenum">
              <a:rPr lang="pl-PL" altLang="en-US"/>
              <a:pPr>
                <a:defRPr/>
              </a:pPr>
              <a:t>‹#›</a:t>
            </a:fld>
            <a:endParaRPr lang="pl-PL" altLang="en-US"/>
          </a:p>
        </p:txBody>
      </p:sp>
    </p:spTree>
    <p:extLst>
      <p:ext uri="{BB962C8B-B14F-4D97-AF65-F5344CB8AC3E}">
        <p14:creationId xmlns:p14="http://schemas.microsoft.com/office/powerpoint/2010/main" val="731181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C64C89-9CD6-9B48-A30A-1DE5CD8E81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036B90D-4C95-DC48-AA8F-81BD0976851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F28B19A8-A088-6841-823A-F925D4AD597D}"/>
              </a:ext>
            </a:extLst>
          </p:cNvPr>
          <p:cNvSpPr>
            <a:spLocks noGrp="1" noChangeArrowheads="1"/>
          </p:cNvSpPr>
          <p:nvPr>
            <p:ph type="sldNum" idx="10"/>
          </p:nvPr>
        </p:nvSpPr>
        <p:spPr>
          <a:ln/>
        </p:spPr>
        <p:txBody>
          <a:bodyPr/>
          <a:lstStyle>
            <a:lvl1pPr>
              <a:defRPr/>
            </a:lvl1pPr>
          </a:lstStyle>
          <a:p>
            <a:pPr>
              <a:defRPr/>
            </a:pPr>
            <a:fld id="{303FC9D0-2B9B-6646-A394-287199F5E935}" type="slidenum">
              <a:rPr lang="pl-PL" altLang="en-US"/>
              <a:pPr>
                <a:defRPr/>
              </a:pPr>
              <a:t>‹#›</a:t>
            </a:fld>
            <a:endParaRPr lang="pl-PL" altLang="en-US"/>
          </a:p>
        </p:txBody>
      </p:sp>
    </p:spTree>
    <p:extLst>
      <p:ext uri="{BB962C8B-B14F-4D97-AF65-F5344CB8AC3E}">
        <p14:creationId xmlns:p14="http://schemas.microsoft.com/office/powerpoint/2010/main" val="7081381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27FC6E-8754-5447-A090-10E2892BB8C3}"/>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BEE6A99-1C9C-0845-B729-BD9AB646C4CE}"/>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xmlns="" id="{04F72620-D1AA-BE47-852B-E51C328354A5}"/>
              </a:ext>
            </a:extLst>
          </p:cNvPr>
          <p:cNvSpPr>
            <a:spLocks noGrp="1" noChangeArrowheads="1"/>
          </p:cNvSpPr>
          <p:nvPr>
            <p:ph type="sldNum" idx="10"/>
          </p:nvPr>
        </p:nvSpPr>
        <p:spPr>
          <a:ln/>
        </p:spPr>
        <p:txBody>
          <a:bodyPr/>
          <a:lstStyle>
            <a:lvl1pPr>
              <a:defRPr/>
            </a:lvl1pPr>
          </a:lstStyle>
          <a:p>
            <a:pPr>
              <a:defRPr/>
            </a:pPr>
            <a:fld id="{86D1E63C-0A36-4D4D-BF63-2956A32F0B84}" type="slidenum">
              <a:rPr lang="pl-PL" altLang="en-US"/>
              <a:pPr>
                <a:defRPr/>
              </a:pPr>
              <a:t>‹#›</a:t>
            </a:fld>
            <a:endParaRPr lang="pl-PL" altLang="en-US"/>
          </a:p>
        </p:txBody>
      </p:sp>
    </p:spTree>
    <p:extLst>
      <p:ext uri="{BB962C8B-B14F-4D97-AF65-F5344CB8AC3E}">
        <p14:creationId xmlns:p14="http://schemas.microsoft.com/office/powerpoint/2010/main" val="11026934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2A3090-F2E8-4542-99D5-FFC9E9357D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CCAA13-8BD1-B74B-9B92-B9A2BA5179F4}"/>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D0B21F6-5546-8C49-94B8-2A6B8DF7CEAE}"/>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xmlns="" id="{F67D751B-359F-C84D-AA7A-F9861052CDC6}"/>
              </a:ext>
            </a:extLst>
          </p:cNvPr>
          <p:cNvSpPr>
            <a:spLocks noGrp="1" noChangeArrowheads="1"/>
          </p:cNvSpPr>
          <p:nvPr>
            <p:ph type="sldNum" idx="10"/>
          </p:nvPr>
        </p:nvSpPr>
        <p:spPr>
          <a:ln/>
        </p:spPr>
        <p:txBody>
          <a:bodyPr/>
          <a:lstStyle>
            <a:lvl1pPr>
              <a:defRPr/>
            </a:lvl1pPr>
          </a:lstStyle>
          <a:p>
            <a:pPr>
              <a:defRPr/>
            </a:pPr>
            <a:fld id="{04931B30-F112-B948-B2FD-41CCBD4A1FA9}" type="slidenum">
              <a:rPr lang="pl-PL" altLang="en-US"/>
              <a:pPr>
                <a:defRPr/>
              </a:pPr>
              <a:t>‹#›</a:t>
            </a:fld>
            <a:endParaRPr lang="pl-PL" altLang="en-US"/>
          </a:p>
        </p:txBody>
      </p:sp>
    </p:spTree>
    <p:extLst>
      <p:ext uri="{BB962C8B-B14F-4D97-AF65-F5344CB8AC3E}">
        <p14:creationId xmlns:p14="http://schemas.microsoft.com/office/powerpoint/2010/main" val="17675150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D7A0F-FF32-254F-9393-9C5AF0615F77}"/>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15570F0-BDC3-4F43-A8B5-02DEEAACD5A4}"/>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F9E9D0E-744F-A948-9199-0481449ED81C}"/>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8CC44F3-C4C2-FB43-B1E7-B877D37AF902}"/>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9793BAA-E26D-A346-86DE-1C81260BB480}"/>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xmlns="" id="{BE90B5AA-FC57-0748-AF3B-2A8429C05B28}"/>
              </a:ext>
            </a:extLst>
          </p:cNvPr>
          <p:cNvSpPr>
            <a:spLocks noGrp="1" noChangeArrowheads="1"/>
          </p:cNvSpPr>
          <p:nvPr>
            <p:ph type="sldNum" idx="10"/>
          </p:nvPr>
        </p:nvSpPr>
        <p:spPr>
          <a:ln/>
        </p:spPr>
        <p:txBody>
          <a:bodyPr/>
          <a:lstStyle>
            <a:lvl1pPr>
              <a:defRPr/>
            </a:lvl1pPr>
          </a:lstStyle>
          <a:p>
            <a:pPr>
              <a:defRPr/>
            </a:pPr>
            <a:fld id="{6E3C9DD8-3D24-784E-847B-AFDF77FEDE5E}" type="slidenum">
              <a:rPr lang="pl-PL" altLang="en-US"/>
              <a:pPr>
                <a:defRPr/>
              </a:pPr>
              <a:t>‹#›</a:t>
            </a:fld>
            <a:endParaRPr lang="pl-PL" altLang="en-US"/>
          </a:p>
        </p:txBody>
      </p:sp>
    </p:spTree>
    <p:extLst>
      <p:ext uri="{BB962C8B-B14F-4D97-AF65-F5344CB8AC3E}">
        <p14:creationId xmlns:p14="http://schemas.microsoft.com/office/powerpoint/2010/main" val="12370694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6842E-6CB6-F44E-8192-B3FCB8E52A64}"/>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xmlns="" id="{2BA5A571-A8B5-474C-B7E6-4C7CE2FE83B4}"/>
              </a:ext>
            </a:extLst>
          </p:cNvPr>
          <p:cNvSpPr>
            <a:spLocks noGrp="1" noChangeArrowheads="1"/>
          </p:cNvSpPr>
          <p:nvPr>
            <p:ph type="sldNum" idx="10"/>
          </p:nvPr>
        </p:nvSpPr>
        <p:spPr>
          <a:ln/>
        </p:spPr>
        <p:txBody>
          <a:bodyPr/>
          <a:lstStyle>
            <a:lvl1pPr>
              <a:defRPr/>
            </a:lvl1pPr>
          </a:lstStyle>
          <a:p>
            <a:pPr>
              <a:defRPr/>
            </a:pPr>
            <a:fld id="{AE96D0A4-B477-8346-AB73-308A95AF8956}" type="slidenum">
              <a:rPr lang="pl-PL" altLang="en-US"/>
              <a:pPr>
                <a:defRPr/>
              </a:pPr>
              <a:t>‹#›</a:t>
            </a:fld>
            <a:endParaRPr lang="pl-PL" altLang="en-US"/>
          </a:p>
        </p:txBody>
      </p:sp>
    </p:spTree>
    <p:extLst>
      <p:ext uri="{BB962C8B-B14F-4D97-AF65-F5344CB8AC3E}">
        <p14:creationId xmlns:p14="http://schemas.microsoft.com/office/powerpoint/2010/main" val="4054945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88E2B-075B-164E-BAAD-00638F8D7C5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C71B413-3DC4-244C-B25C-4395EACF617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0A6AF74B-5FD4-7349-B142-5279FFE8D5F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DE54C26A-27F1-784F-9B37-F51248CBC677}"/>
              </a:ext>
            </a:extLst>
          </p:cNvPr>
          <p:cNvSpPr>
            <a:spLocks noGrp="1" noChangeArrowheads="1"/>
          </p:cNvSpPr>
          <p:nvPr>
            <p:ph type="sldNum" idx="10"/>
          </p:nvPr>
        </p:nvSpPr>
        <p:spPr>
          <a:ln/>
        </p:spPr>
        <p:txBody>
          <a:bodyPr/>
          <a:lstStyle>
            <a:lvl1pPr>
              <a:defRPr/>
            </a:lvl1pPr>
          </a:lstStyle>
          <a:p>
            <a:pPr>
              <a:defRPr/>
            </a:pPr>
            <a:fld id="{FF3CD9DC-DFA2-EE4E-8D05-C2FC14C214EA}" type="slidenum">
              <a:rPr lang="pl-PL" altLang="en-US"/>
              <a:pPr>
                <a:defRPr/>
              </a:pPr>
              <a:t>‹#›</a:t>
            </a:fld>
            <a:endParaRPr lang="pl-PL" altLang="en-US"/>
          </a:p>
        </p:txBody>
      </p:sp>
    </p:spTree>
    <p:extLst>
      <p:ext uri="{BB962C8B-B14F-4D97-AF65-F5344CB8AC3E}">
        <p14:creationId xmlns:p14="http://schemas.microsoft.com/office/powerpoint/2010/main" val="24692239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23EF412F-7A0F-2442-A537-49585A4B3032}"/>
              </a:ext>
            </a:extLst>
          </p:cNvPr>
          <p:cNvSpPr>
            <a:spLocks noGrp="1" noChangeArrowheads="1"/>
          </p:cNvSpPr>
          <p:nvPr>
            <p:ph type="sldNum" idx="10"/>
          </p:nvPr>
        </p:nvSpPr>
        <p:spPr>
          <a:ln/>
        </p:spPr>
        <p:txBody>
          <a:bodyPr/>
          <a:lstStyle>
            <a:lvl1pPr>
              <a:defRPr/>
            </a:lvl1pPr>
          </a:lstStyle>
          <a:p>
            <a:pPr>
              <a:defRPr/>
            </a:pPr>
            <a:fld id="{6A9DDB92-7D13-704A-9474-71F8F8086E00}" type="slidenum">
              <a:rPr lang="pl-PL" altLang="en-US"/>
              <a:pPr>
                <a:defRPr/>
              </a:pPr>
              <a:t>‹#›</a:t>
            </a:fld>
            <a:endParaRPr lang="pl-PL" altLang="en-US"/>
          </a:p>
        </p:txBody>
      </p:sp>
    </p:spTree>
    <p:extLst>
      <p:ext uri="{BB962C8B-B14F-4D97-AF65-F5344CB8AC3E}">
        <p14:creationId xmlns:p14="http://schemas.microsoft.com/office/powerpoint/2010/main" val="13151361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2118F5-84A1-3841-9FEF-CDEF5F5876B5}"/>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9638D6-F5D3-7B4B-B7B9-03D55E358C55}"/>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6EFA9B-70CA-C143-BA17-E086901A6D9F}"/>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805E1732-58B8-E44F-975B-A124E6E47784}"/>
              </a:ext>
            </a:extLst>
          </p:cNvPr>
          <p:cNvSpPr>
            <a:spLocks noGrp="1" noChangeArrowheads="1"/>
          </p:cNvSpPr>
          <p:nvPr>
            <p:ph type="sldNum" idx="10"/>
          </p:nvPr>
        </p:nvSpPr>
        <p:spPr>
          <a:ln/>
        </p:spPr>
        <p:txBody>
          <a:bodyPr/>
          <a:lstStyle>
            <a:lvl1pPr>
              <a:defRPr/>
            </a:lvl1pPr>
          </a:lstStyle>
          <a:p>
            <a:pPr>
              <a:defRPr/>
            </a:pPr>
            <a:fld id="{05FE816F-92A8-F54D-92EE-92E80D67D8CF}" type="slidenum">
              <a:rPr lang="pl-PL" altLang="en-US"/>
              <a:pPr>
                <a:defRPr/>
              </a:pPr>
              <a:t>‹#›</a:t>
            </a:fld>
            <a:endParaRPr lang="pl-PL" altLang="en-US"/>
          </a:p>
        </p:txBody>
      </p:sp>
    </p:spTree>
    <p:extLst>
      <p:ext uri="{BB962C8B-B14F-4D97-AF65-F5344CB8AC3E}">
        <p14:creationId xmlns:p14="http://schemas.microsoft.com/office/powerpoint/2010/main" val="30117898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7D7E44-1C66-284F-921B-9821C6D1A5DB}"/>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81BBDE41-6791-1140-965B-86DEC8C62323}"/>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xmlns="" id="{E2B0E74B-3C9D-2447-AC05-9BC8B35FF993}"/>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xmlns="" id="{13F0AE27-9CB8-CF4D-91AA-1C12B69BA9E4}"/>
              </a:ext>
            </a:extLst>
          </p:cNvPr>
          <p:cNvSpPr>
            <a:spLocks noGrp="1" noChangeArrowheads="1"/>
          </p:cNvSpPr>
          <p:nvPr>
            <p:ph type="sldNum" idx="10"/>
          </p:nvPr>
        </p:nvSpPr>
        <p:spPr>
          <a:ln/>
        </p:spPr>
        <p:txBody>
          <a:bodyPr/>
          <a:lstStyle>
            <a:lvl1pPr>
              <a:defRPr/>
            </a:lvl1pPr>
          </a:lstStyle>
          <a:p>
            <a:pPr>
              <a:defRPr/>
            </a:pPr>
            <a:fld id="{CCAE10A7-6475-E84F-AD64-184B0579E7DF}" type="slidenum">
              <a:rPr lang="pl-PL" altLang="en-US"/>
              <a:pPr>
                <a:defRPr/>
              </a:pPr>
              <a:t>‹#›</a:t>
            </a:fld>
            <a:endParaRPr lang="pl-PL" altLang="en-US"/>
          </a:p>
        </p:txBody>
      </p:sp>
    </p:spTree>
    <p:extLst>
      <p:ext uri="{BB962C8B-B14F-4D97-AF65-F5344CB8AC3E}">
        <p14:creationId xmlns:p14="http://schemas.microsoft.com/office/powerpoint/2010/main" val="11527259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9581A1-CEC7-C041-A034-0D1B0CA3EC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BCED74B-BF68-134C-810A-3ADD45AC97C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96D75626-47CD-9642-8AE8-6CB9BC6219DA}"/>
              </a:ext>
            </a:extLst>
          </p:cNvPr>
          <p:cNvSpPr>
            <a:spLocks noGrp="1" noChangeArrowheads="1"/>
          </p:cNvSpPr>
          <p:nvPr>
            <p:ph type="sldNum" idx="10"/>
          </p:nvPr>
        </p:nvSpPr>
        <p:spPr>
          <a:ln/>
        </p:spPr>
        <p:txBody>
          <a:bodyPr/>
          <a:lstStyle>
            <a:lvl1pPr>
              <a:defRPr/>
            </a:lvl1pPr>
          </a:lstStyle>
          <a:p>
            <a:pPr>
              <a:defRPr/>
            </a:pPr>
            <a:fld id="{6B260CC1-FF48-C248-BC78-5B6ABF113FC3}" type="slidenum">
              <a:rPr lang="pl-PL" altLang="en-US"/>
              <a:pPr>
                <a:defRPr/>
              </a:pPr>
              <a:t>‹#›</a:t>
            </a:fld>
            <a:endParaRPr lang="pl-PL" altLang="en-US"/>
          </a:p>
        </p:txBody>
      </p:sp>
    </p:spTree>
    <p:extLst>
      <p:ext uri="{BB962C8B-B14F-4D97-AF65-F5344CB8AC3E}">
        <p14:creationId xmlns:p14="http://schemas.microsoft.com/office/powerpoint/2010/main" val="3748317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A9EFF78-49BB-964F-A65E-3B3C48A31F4E}"/>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DE65842-6DA4-7548-B026-D856C0475857}"/>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xmlns="" id="{F3ED4979-9827-404B-8F54-A0A5D3964EA2}"/>
              </a:ext>
            </a:extLst>
          </p:cNvPr>
          <p:cNvSpPr>
            <a:spLocks noGrp="1" noChangeArrowheads="1"/>
          </p:cNvSpPr>
          <p:nvPr>
            <p:ph type="sldNum" idx="10"/>
          </p:nvPr>
        </p:nvSpPr>
        <p:spPr>
          <a:ln/>
        </p:spPr>
        <p:txBody>
          <a:bodyPr/>
          <a:lstStyle>
            <a:lvl1pPr>
              <a:defRPr/>
            </a:lvl1pPr>
          </a:lstStyle>
          <a:p>
            <a:pPr>
              <a:defRPr/>
            </a:pPr>
            <a:fld id="{09173458-50C8-5745-9DDA-B9887B729AE2}" type="slidenum">
              <a:rPr lang="pl-PL" altLang="en-US"/>
              <a:pPr>
                <a:defRPr/>
              </a:pPr>
              <a:t>‹#›</a:t>
            </a:fld>
            <a:endParaRPr lang="pl-PL" altLang="en-US"/>
          </a:p>
        </p:txBody>
      </p:sp>
    </p:spTree>
    <p:extLst>
      <p:ext uri="{BB962C8B-B14F-4D97-AF65-F5344CB8AC3E}">
        <p14:creationId xmlns:p14="http://schemas.microsoft.com/office/powerpoint/2010/main" val="365357566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1CB51C-2A79-4344-A1C4-C646C7A9BC44}"/>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BB7FCFF-9F4D-2947-9525-0A2434969CF1}"/>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xmlns="" id="{67424B12-1F9E-A24D-9C40-85B61778DD45}"/>
              </a:ext>
            </a:extLst>
          </p:cNvPr>
          <p:cNvSpPr>
            <a:spLocks noGrp="1" noChangeArrowheads="1"/>
          </p:cNvSpPr>
          <p:nvPr>
            <p:ph type="sldNum" idx="10"/>
          </p:nvPr>
        </p:nvSpPr>
        <p:spPr>
          <a:ln/>
        </p:spPr>
        <p:txBody>
          <a:bodyPr/>
          <a:lstStyle>
            <a:lvl1pPr>
              <a:defRPr/>
            </a:lvl1pPr>
          </a:lstStyle>
          <a:p>
            <a:pPr>
              <a:defRPr/>
            </a:pPr>
            <a:fld id="{EE20576A-C25D-234E-93E6-A11D0FECF231}" type="slidenum">
              <a:rPr lang="pl-PL" altLang="en-US"/>
              <a:pPr>
                <a:defRPr/>
              </a:pPr>
              <a:t>‹#›</a:t>
            </a:fld>
            <a:endParaRPr lang="pl-PL" altLang="en-US"/>
          </a:p>
        </p:txBody>
      </p:sp>
    </p:spTree>
    <p:extLst>
      <p:ext uri="{BB962C8B-B14F-4D97-AF65-F5344CB8AC3E}">
        <p14:creationId xmlns:p14="http://schemas.microsoft.com/office/powerpoint/2010/main" val="31208604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342936-782F-2C4D-B14B-2DE8F93F1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FB00A82-0F04-7F4E-885D-DEBB0EC703A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xmlns="" id="{52006BD7-7F03-0B41-998D-DADFB987C25F}"/>
              </a:ext>
            </a:extLst>
          </p:cNvPr>
          <p:cNvSpPr>
            <a:spLocks noGrp="1" noChangeArrowheads="1"/>
          </p:cNvSpPr>
          <p:nvPr>
            <p:ph type="sldNum" idx="10"/>
          </p:nvPr>
        </p:nvSpPr>
        <p:spPr>
          <a:ln/>
        </p:spPr>
        <p:txBody>
          <a:bodyPr/>
          <a:lstStyle>
            <a:lvl1pPr>
              <a:defRPr/>
            </a:lvl1pPr>
          </a:lstStyle>
          <a:p>
            <a:pPr>
              <a:defRPr/>
            </a:pPr>
            <a:fld id="{86E95772-6DF4-D54B-B75A-EB48707B2F15}" type="slidenum">
              <a:rPr lang="pl-PL" altLang="en-US"/>
              <a:pPr>
                <a:defRPr/>
              </a:pPr>
              <a:t>‹#›</a:t>
            </a:fld>
            <a:endParaRPr lang="pl-PL" altLang="en-US"/>
          </a:p>
        </p:txBody>
      </p:sp>
    </p:spTree>
    <p:extLst>
      <p:ext uri="{BB962C8B-B14F-4D97-AF65-F5344CB8AC3E}">
        <p14:creationId xmlns:p14="http://schemas.microsoft.com/office/powerpoint/2010/main" val="3347733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5414E4-8288-5C4F-8629-E79CC769211F}"/>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37A54D9-3F49-404A-AEE8-EB8BCAB5F843}"/>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5">
            <a:extLst>
              <a:ext uri="{FF2B5EF4-FFF2-40B4-BE49-F238E27FC236}">
                <a16:creationId xmlns:a16="http://schemas.microsoft.com/office/drawing/2014/main" xmlns="" id="{6989349A-BCF4-1345-84D8-43E46166AC9A}"/>
              </a:ext>
            </a:extLst>
          </p:cNvPr>
          <p:cNvSpPr>
            <a:spLocks noGrp="1" noChangeArrowheads="1"/>
          </p:cNvSpPr>
          <p:nvPr>
            <p:ph type="sldNum" idx="10"/>
          </p:nvPr>
        </p:nvSpPr>
        <p:spPr>
          <a:ln/>
        </p:spPr>
        <p:txBody>
          <a:bodyPr/>
          <a:lstStyle>
            <a:lvl1pPr>
              <a:defRPr/>
            </a:lvl1pPr>
          </a:lstStyle>
          <a:p>
            <a:pPr>
              <a:defRPr/>
            </a:pPr>
            <a:fld id="{CF2AE4A5-11F6-7344-A6FE-C59B4AF5F08D}" type="slidenum">
              <a:rPr lang="pl-PL" altLang="en-US"/>
              <a:pPr>
                <a:defRPr/>
              </a:pPr>
              <a:t>‹#›</a:t>
            </a:fld>
            <a:endParaRPr lang="pl-PL" altLang="en-US"/>
          </a:p>
        </p:txBody>
      </p:sp>
    </p:spTree>
    <p:extLst>
      <p:ext uri="{BB962C8B-B14F-4D97-AF65-F5344CB8AC3E}">
        <p14:creationId xmlns:p14="http://schemas.microsoft.com/office/powerpoint/2010/main" val="16061485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00DA82-CF14-FD45-A081-8F66A21058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12B8CE5-827E-FA4A-893B-5288C9FFEAB4}"/>
              </a:ext>
            </a:extLst>
          </p:cNvPr>
          <p:cNvSpPr>
            <a:spLocks noGrp="1"/>
          </p:cNvSpPr>
          <p:nvPr>
            <p:ph sz="half" idx="1"/>
          </p:nvPr>
        </p:nvSpPr>
        <p:spPr>
          <a:xfrm>
            <a:off x="1752600" y="10909300"/>
            <a:ext cx="10355263" cy="1687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FF35310-6F33-0B4F-B725-7939FC440544}"/>
              </a:ext>
            </a:extLst>
          </p:cNvPr>
          <p:cNvSpPr>
            <a:spLocks noGrp="1"/>
          </p:cNvSpPr>
          <p:nvPr>
            <p:ph sz="half" idx="2"/>
          </p:nvPr>
        </p:nvSpPr>
        <p:spPr>
          <a:xfrm>
            <a:off x="12260263" y="10909300"/>
            <a:ext cx="10356850" cy="16875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xmlns="" id="{CBAA70A2-7064-4441-A924-165042872210}"/>
              </a:ext>
            </a:extLst>
          </p:cNvPr>
          <p:cNvSpPr>
            <a:spLocks noGrp="1" noChangeArrowheads="1"/>
          </p:cNvSpPr>
          <p:nvPr>
            <p:ph type="sldNum" idx="10"/>
          </p:nvPr>
        </p:nvSpPr>
        <p:spPr>
          <a:ln/>
        </p:spPr>
        <p:txBody>
          <a:bodyPr/>
          <a:lstStyle>
            <a:lvl1pPr>
              <a:defRPr/>
            </a:lvl1pPr>
          </a:lstStyle>
          <a:p>
            <a:pPr>
              <a:defRPr/>
            </a:pPr>
            <a:fld id="{3D0DAEB7-B5DB-F047-B5F4-D3FEEEC6E9AB}" type="slidenum">
              <a:rPr lang="pl-PL" altLang="en-US"/>
              <a:pPr>
                <a:defRPr/>
              </a:pPr>
              <a:t>‹#›</a:t>
            </a:fld>
            <a:endParaRPr lang="pl-PL" altLang="en-US"/>
          </a:p>
        </p:txBody>
      </p:sp>
    </p:spTree>
    <p:extLst>
      <p:ext uri="{BB962C8B-B14F-4D97-AF65-F5344CB8AC3E}">
        <p14:creationId xmlns:p14="http://schemas.microsoft.com/office/powerpoint/2010/main" val="19438411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96261-F579-6948-A80E-66C21750E0CF}"/>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8B3824C-129B-DD4C-9962-0F43CED2117C}"/>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A47E7700-6DD3-154C-8193-8CBCB6D07CAC}"/>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E101DE0-F918-2B4B-BCAB-6614B15639EE}"/>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AD86BCCE-9744-5C42-A17D-B46C7A842122}"/>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xmlns="" id="{45E0024E-EC81-9D49-ADFA-7CD23573C508}"/>
              </a:ext>
            </a:extLst>
          </p:cNvPr>
          <p:cNvSpPr>
            <a:spLocks noGrp="1" noChangeArrowheads="1"/>
          </p:cNvSpPr>
          <p:nvPr>
            <p:ph type="sldNum" idx="10"/>
          </p:nvPr>
        </p:nvSpPr>
        <p:spPr>
          <a:ln/>
        </p:spPr>
        <p:txBody>
          <a:bodyPr/>
          <a:lstStyle>
            <a:lvl1pPr>
              <a:defRPr/>
            </a:lvl1pPr>
          </a:lstStyle>
          <a:p>
            <a:pPr>
              <a:defRPr/>
            </a:pPr>
            <a:fld id="{DAF93899-8ED0-494E-B6A5-A0E626C6B45D}" type="slidenum">
              <a:rPr lang="pl-PL" altLang="en-US"/>
              <a:pPr>
                <a:defRPr/>
              </a:pPr>
              <a:t>‹#›</a:t>
            </a:fld>
            <a:endParaRPr lang="pl-PL" altLang="en-US"/>
          </a:p>
        </p:txBody>
      </p:sp>
    </p:spTree>
    <p:extLst>
      <p:ext uri="{BB962C8B-B14F-4D97-AF65-F5344CB8AC3E}">
        <p14:creationId xmlns:p14="http://schemas.microsoft.com/office/powerpoint/2010/main" val="19490883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1.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3.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1.xml"/><Relationship Id="rId12" Type="http://schemas.openxmlformats.org/officeDocument/2006/relationships/theme" Target="../theme/theme14.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51.xml"/><Relationship Id="rId2" Type="http://schemas.openxmlformats.org/officeDocument/2006/relationships/slideLayout" Target="../slideLayouts/slideLayout152.xml"/><Relationship Id="rId3" Type="http://schemas.openxmlformats.org/officeDocument/2006/relationships/slideLayout" Target="../slideLayouts/slideLayout153.xml"/><Relationship Id="rId4" Type="http://schemas.openxmlformats.org/officeDocument/2006/relationships/slideLayout" Target="../slideLayouts/slideLayout154.xml"/><Relationship Id="rId5" Type="http://schemas.openxmlformats.org/officeDocument/2006/relationships/slideLayout" Target="../slideLayouts/slideLayout155.xml"/><Relationship Id="rId6" Type="http://schemas.openxmlformats.org/officeDocument/2006/relationships/slideLayout" Target="../slideLayouts/slideLayout156.xml"/><Relationship Id="rId7" Type="http://schemas.openxmlformats.org/officeDocument/2006/relationships/slideLayout" Target="../slideLayouts/slideLayout157.xml"/><Relationship Id="rId8" Type="http://schemas.openxmlformats.org/officeDocument/2006/relationships/slideLayout" Target="../slideLayouts/slideLayout158.xml"/><Relationship Id="rId9" Type="http://schemas.openxmlformats.org/officeDocument/2006/relationships/slideLayout" Target="../slideLayouts/slideLayout159.xml"/><Relationship Id="rId10"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2.xml"/><Relationship Id="rId12" Type="http://schemas.openxmlformats.org/officeDocument/2006/relationships/theme" Target="../theme/theme15.xml"/><Relationship Id="rId13" Type="http://schemas.openxmlformats.org/officeDocument/2006/relationships/image" Target="../media/image1.jpeg"/><Relationship Id="rId1" Type="http://schemas.openxmlformats.org/officeDocument/2006/relationships/slideLayout" Target="../slideLayouts/slideLayout162.xml"/><Relationship Id="rId2" Type="http://schemas.openxmlformats.org/officeDocument/2006/relationships/slideLayout" Target="../slideLayouts/slideLayout163.xml"/><Relationship Id="rId3" Type="http://schemas.openxmlformats.org/officeDocument/2006/relationships/slideLayout" Target="../slideLayouts/slideLayout164.xml"/><Relationship Id="rId4" Type="http://schemas.openxmlformats.org/officeDocument/2006/relationships/slideLayout" Target="../slideLayouts/slideLayout165.xml"/><Relationship Id="rId5" Type="http://schemas.openxmlformats.org/officeDocument/2006/relationships/slideLayout" Target="../slideLayouts/slideLayout166.xml"/><Relationship Id="rId6" Type="http://schemas.openxmlformats.org/officeDocument/2006/relationships/slideLayout" Target="../slideLayouts/slideLayout167.xml"/><Relationship Id="rId7" Type="http://schemas.openxmlformats.org/officeDocument/2006/relationships/slideLayout" Target="../slideLayouts/slideLayout168.xml"/><Relationship Id="rId8" Type="http://schemas.openxmlformats.org/officeDocument/2006/relationships/slideLayout" Target="../slideLayouts/slideLayout169.xml"/><Relationship Id="rId9" Type="http://schemas.openxmlformats.org/officeDocument/2006/relationships/slideLayout" Target="../slideLayouts/slideLayout170.xml"/><Relationship Id="rId10"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3.xml"/><Relationship Id="rId12" Type="http://schemas.openxmlformats.org/officeDocument/2006/relationships/theme" Target="../theme/theme16.xml"/><Relationship Id="rId13" Type="http://schemas.openxmlformats.org/officeDocument/2006/relationships/image" Target="../media/image1.jpeg"/><Relationship Id="rId1" Type="http://schemas.openxmlformats.org/officeDocument/2006/relationships/slideLayout" Target="../slideLayouts/slideLayout173.xml"/><Relationship Id="rId2" Type="http://schemas.openxmlformats.org/officeDocument/2006/relationships/slideLayout" Target="../slideLayouts/slideLayout174.xml"/><Relationship Id="rId3" Type="http://schemas.openxmlformats.org/officeDocument/2006/relationships/slideLayout" Target="../slideLayouts/slideLayout175.xml"/><Relationship Id="rId4" Type="http://schemas.openxmlformats.org/officeDocument/2006/relationships/slideLayout" Target="../slideLayouts/slideLayout176.xml"/><Relationship Id="rId5" Type="http://schemas.openxmlformats.org/officeDocument/2006/relationships/slideLayout" Target="../slideLayouts/slideLayout177.xml"/><Relationship Id="rId6" Type="http://schemas.openxmlformats.org/officeDocument/2006/relationships/slideLayout" Target="../slideLayouts/slideLayout178.xml"/><Relationship Id="rId7" Type="http://schemas.openxmlformats.org/officeDocument/2006/relationships/slideLayout" Target="../slideLayouts/slideLayout179.xml"/><Relationship Id="rId8" Type="http://schemas.openxmlformats.org/officeDocument/2006/relationships/slideLayout" Target="../slideLayouts/slideLayout180.xml"/><Relationship Id="rId9" Type="http://schemas.openxmlformats.org/officeDocument/2006/relationships/slideLayout" Target="../slideLayouts/slideLayout181.xml"/><Relationship Id="rId10"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7.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5.xml"/><Relationship Id="rId12" Type="http://schemas.openxmlformats.org/officeDocument/2006/relationships/theme" Target="../theme/theme18.xml"/><Relationship Id="rId13" Type="http://schemas.openxmlformats.org/officeDocument/2006/relationships/image" Target="../media/image1.jpeg"/><Relationship Id="rId14" Type="http://schemas.openxmlformats.org/officeDocument/2006/relationships/image" Target="../media/image7.jpeg"/><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9" Type="http://schemas.openxmlformats.org/officeDocument/2006/relationships/slideLayout" Target="../slideLayouts/slideLayout203.xml"/><Relationship Id="rId10"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6.xml"/><Relationship Id="rId12" Type="http://schemas.openxmlformats.org/officeDocument/2006/relationships/theme" Target="../theme/theme19.xml"/><Relationship Id="rId13" Type="http://schemas.openxmlformats.org/officeDocument/2006/relationships/image" Target="../media/image1.jpeg"/><Relationship Id="rId1" Type="http://schemas.openxmlformats.org/officeDocument/2006/relationships/slideLayout" Target="../slideLayouts/slideLayout206.xml"/><Relationship Id="rId2" Type="http://schemas.openxmlformats.org/officeDocument/2006/relationships/slideLayout" Target="../slideLayouts/slideLayout207.xml"/><Relationship Id="rId3" Type="http://schemas.openxmlformats.org/officeDocument/2006/relationships/slideLayout" Target="../slideLayouts/slideLayout208.xml"/><Relationship Id="rId4" Type="http://schemas.openxmlformats.org/officeDocument/2006/relationships/slideLayout" Target="../slideLayouts/slideLayout209.xml"/><Relationship Id="rId5" Type="http://schemas.openxmlformats.org/officeDocument/2006/relationships/slideLayout" Target="../slideLayouts/slideLayout210.xml"/><Relationship Id="rId6" Type="http://schemas.openxmlformats.org/officeDocument/2006/relationships/slideLayout" Target="../slideLayouts/slideLayout211.xml"/><Relationship Id="rId7" Type="http://schemas.openxmlformats.org/officeDocument/2006/relationships/slideLayout" Target="../slideLayouts/slideLayout212.xml"/><Relationship Id="rId8" Type="http://schemas.openxmlformats.org/officeDocument/2006/relationships/slideLayout" Target="../slideLayouts/slideLayout213.xml"/><Relationship Id="rId9" Type="http://schemas.openxmlformats.org/officeDocument/2006/relationships/slideLayout" Target="../slideLayouts/slideLayout214.xml"/><Relationship Id="rId10" Type="http://schemas.openxmlformats.org/officeDocument/2006/relationships/slideLayout" Target="../slideLayouts/slideLayout21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5" Type="http://schemas.openxmlformats.org/officeDocument/2006/relationships/image" Target="../media/image1.jpeg"/><Relationship Id="rId16" Type="http://schemas.openxmlformats.org/officeDocument/2006/relationships/image" Target="../media/image2.png"/><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7.xml"/><Relationship Id="rId12" Type="http://schemas.openxmlformats.org/officeDocument/2006/relationships/theme" Target="../theme/theme20.xml"/><Relationship Id="rId13" Type="http://schemas.openxmlformats.org/officeDocument/2006/relationships/image" Target="../media/image1.jpeg"/><Relationship Id="rId1" Type="http://schemas.openxmlformats.org/officeDocument/2006/relationships/slideLayout" Target="../slideLayouts/slideLayout217.xml"/><Relationship Id="rId2" Type="http://schemas.openxmlformats.org/officeDocument/2006/relationships/slideLayout" Target="../slideLayouts/slideLayout218.xml"/><Relationship Id="rId3" Type="http://schemas.openxmlformats.org/officeDocument/2006/relationships/slideLayout" Target="../slideLayouts/slideLayout219.xml"/><Relationship Id="rId4" Type="http://schemas.openxmlformats.org/officeDocument/2006/relationships/slideLayout" Target="../slideLayouts/slideLayout220.xml"/><Relationship Id="rId5" Type="http://schemas.openxmlformats.org/officeDocument/2006/relationships/slideLayout" Target="../slideLayouts/slideLayout221.xml"/><Relationship Id="rId6" Type="http://schemas.openxmlformats.org/officeDocument/2006/relationships/slideLayout" Target="../slideLayouts/slideLayout222.xml"/><Relationship Id="rId7" Type="http://schemas.openxmlformats.org/officeDocument/2006/relationships/slideLayout" Target="../slideLayouts/slideLayout223.xml"/><Relationship Id="rId8" Type="http://schemas.openxmlformats.org/officeDocument/2006/relationships/slideLayout" Target="../slideLayouts/slideLayout224.xml"/><Relationship Id="rId9" Type="http://schemas.openxmlformats.org/officeDocument/2006/relationships/slideLayout" Target="../slideLayouts/slideLayout225.xml"/><Relationship Id="rId10" Type="http://schemas.openxmlformats.org/officeDocument/2006/relationships/slideLayout" Target="../slideLayouts/slideLayout226.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8.xml"/><Relationship Id="rId12" Type="http://schemas.openxmlformats.org/officeDocument/2006/relationships/theme" Target="../theme/theme21.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228.xml"/><Relationship Id="rId2" Type="http://schemas.openxmlformats.org/officeDocument/2006/relationships/slideLayout" Target="../slideLayouts/slideLayout229.xml"/><Relationship Id="rId3" Type="http://schemas.openxmlformats.org/officeDocument/2006/relationships/slideLayout" Target="../slideLayouts/slideLayout230.xml"/><Relationship Id="rId4" Type="http://schemas.openxmlformats.org/officeDocument/2006/relationships/slideLayout" Target="../slideLayouts/slideLayout231.xml"/><Relationship Id="rId5" Type="http://schemas.openxmlformats.org/officeDocument/2006/relationships/slideLayout" Target="../slideLayouts/slideLayout232.xml"/><Relationship Id="rId6" Type="http://schemas.openxmlformats.org/officeDocument/2006/relationships/slideLayout" Target="../slideLayouts/slideLayout233.xml"/><Relationship Id="rId7" Type="http://schemas.openxmlformats.org/officeDocument/2006/relationships/slideLayout" Target="../slideLayouts/slideLayout234.xml"/><Relationship Id="rId8" Type="http://schemas.openxmlformats.org/officeDocument/2006/relationships/slideLayout" Target="../slideLayouts/slideLayout235.xml"/><Relationship Id="rId9" Type="http://schemas.openxmlformats.org/officeDocument/2006/relationships/slideLayout" Target="../slideLayouts/slideLayout236.xml"/><Relationship Id="rId10"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9.xml"/><Relationship Id="rId12" Type="http://schemas.openxmlformats.org/officeDocument/2006/relationships/theme" Target="../theme/theme22.xml"/><Relationship Id="rId13" Type="http://schemas.openxmlformats.org/officeDocument/2006/relationships/image" Target="../media/image1.jpeg"/><Relationship Id="rId1" Type="http://schemas.openxmlformats.org/officeDocument/2006/relationships/slideLayout" Target="../slideLayouts/slideLayout239.xml"/><Relationship Id="rId2" Type="http://schemas.openxmlformats.org/officeDocument/2006/relationships/slideLayout" Target="../slideLayouts/slideLayout240.xml"/><Relationship Id="rId3" Type="http://schemas.openxmlformats.org/officeDocument/2006/relationships/slideLayout" Target="../slideLayouts/slideLayout241.xml"/><Relationship Id="rId4" Type="http://schemas.openxmlformats.org/officeDocument/2006/relationships/slideLayout" Target="../slideLayouts/slideLayout242.xml"/><Relationship Id="rId5" Type="http://schemas.openxmlformats.org/officeDocument/2006/relationships/slideLayout" Target="../slideLayouts/slideLayout243.xml"/><Relationship Id="rId6" Type="http://schemas.openxmlformats.org/officeDocument/2006/relationships/slideLayout" Target="../slideLayouts/slideLayout244.xml"/><Relationship Id="rId7" Type="http://schemas.openxmlformats.org/officeDocument/2006/relationships/slideLayout" Target="../slideLayouts/slideLayout245.xml"/><Relationship Id="rId8" Type="http://schemas.openxmlformats.org/officeDocument/2006/relationships/slideLayout" Target="../slideLayouts/slideLayout246.xml"/><Relationship Id="rId9" Type="http://schemas.openxmlformats.org/officeDocument/2006/relationships/slideLayout" Target="../slideLayouts/slideLayout247.xml"/><Relationship Id="rId10" Type="http://schemas.openxmlformats.org/officeDocument/2006/relationships/slideLayout" Target="../slideLayouts/slideLayout248.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60.xml"/><Relationship Id="rId12" Type="http://schemas.openxmlformats.org/officeDocument/2006/relationships/theme" Target="../theme/theme23.xml"/><Relationship Id="rId13" Type="http://schemas.openxmlformats.org/officeDocument/2006/relationships/image" Target="../media/image1.jpeg"/><Relationship Id="rId14" Type="http://schemas.openxmlformats.org/officeDocument/2006/relationships/image" Target="../media/image8.jpeg"/><Relationship Id="rId1" Type="http://schemas.openxmlformats.org/officeDocument/2006/relationships/slideLayout" Target="../slideLayouts/slideLayout250.xml"/><Relationship Id="rId2" Type="http://schemas.openxmlformats.org/officeDocument/2006/relationships/slideLayout" Target="../slideLayouts/slideLayout251.xml"/><Relationship Id="rId3" Type="http://schemas.openxmlformats.org/officeDocument/2006/relationships/slideLayout" Target="../slideLayouts/slideLayout252.xml"/><Relationship Id="rId4" Type="http://schemas.openxmlformats.org/officeDocument/2006/relationships/slideLayout" Target="../slideLayouts/slideLayout253.xml"/><Relationship Id="rId5" Type="http://schemas.openxmlformats.org/officeDocument/2006/relationships/slideLayout" Target="../slideLayouts/slideLayout254.xml"/><Relationship Id="rId6" Type="http://schemas.openxmlformats.org/officeDocument/2006/relationships/slideLayout" Target="../slideLayouts/slideLayout255.xml"/><Relationship Id="rId7" Type="http://schemas.openxmlformats.org/officeDocument/2006/relationships/slideLayout" Target="../slideLayouts/slideLayout256.xml"/><Relationship Id="rId8" Type="http://schemas.openxmlformats.org/officeDocument/2006/relationships/slideLayout" Target="../slideLayouts/slideLayout257.xml"/><Relationship Id="rId9" Type="http://schemas.openxmlformats.org/officeDocument/2006/relationships/slideLayout" Target="../slideLayouts/slideLayout258.xml"/><Relationship Id="rId10" Type="http://schemas.openxmlformats.org/officeDocument/2006/relationships/slideLayout" Target="../slideLayouts/slideLayout259.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71.xml"/><Relationship Id="rId12" Type="http://schemas.openxmlformats.org/officeDocument/2006/relationships/theme" Target="../theme/theme24.xml"/><Relationship Id="rId13" Type="http://schemas.openxmlformats.org/officeDocument/2006/relationships/image" Target="../media/image1.jpeg"/><Relationship Id="rId14" Type="http://schemas.openxmlformats.org/officeDocument/2006/relationships/image" Target="../media/image8.jpeg"/><Relationship Id="rId1" Type="http://schemas.openxmlformats.org/officeDocument/2006/relationships/slideLayout" Target="../slideLayouts/slideLayout261.xml"/><Relationship Id="rId2" Type="http://schemas.openxmlformats.org/officeDocument/2006/relationships/slideLayout" Target="../slideLayouts/slideLayout262.xml"/><Relationship Id="rId3" Type="http://schemas.openxmlformats.org/officeDocument/2006/relationships/slideLayout" Target="../slideLayouts/slideLayout263.xml"/><Relationship Id="rId4" Type="http://schemas.openxmlformats.org/officeDocument/2006/relationships/slideLayout" Target="../slideLayouts/slideLayout264.xml"/><Relationship Id="rId5" Type="http://schemas.openxmlformats.org/officeDocument/2006/relationships/slideLayout" Target="../slideLayouts/slideLayout265.xml"/><Relationship Id="rId6" Type="http://schemas.openxmlformats.org/officeDocument/2006/relationships/slideLayout" Target="../slideLayouts/slideLayout266.xml"/><Relationship Id="rId7" Type="http://schemas.openxmlformats.org/officeDocument/2006/relationships/slideLayout" Target="../slideLayouts/slideLayout267.xml"/><Relationship Id="rId8" Type="http://schemas.openxmlformats.org/officeDocument/2006/relationships/slideLayout" Target="../slideLayouts/slideLayout268.xml"/><Relationship Id="rId9" Type="http://schemas.openxmlformats.org/officeDocument/2006/relationships/slideLayout" Target="../slideLayouts/slideLayout269.xml"/><Relationship Id="rId10" Type="http://schemas.openxmlformats.org/officeDocument/2006/relationships/slideLayout" Target="../slideLayouts/slideLayout270.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82.xml"/><Relationship Id="rId12" Type="http://schemas.openxmlformats.org/officeDocument/2006/relationships/theme" Target="../theme/theme25.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272.xml"/><Relationship Id="rId2" Type="http://schemas.openxmlformats.org/officeDocument/2006/relationships/slideLayout" Target="../slideLayouts/slideLayout273.xml"/><Relationship Id="rId3" Type="http://schemas.openxmlformats.org/officeDocument/2006/relationships/slideLayout" Target="../slideLayouts/slideLayout274.xml"/><Relationship Id="rId4" Type="http://schemas.openxmlformats.org/officeDocument/2006/relationships/slideLayout" Target="../slideLayouts/slideLayout275.xml"/><Relationship Id="rId5" Type="http://schemas.openxmlformats.org/officeDocument/2006/relationships/slideLayout" Target="../slideLayouts/slideLayout276.xml"/><Relationship Id="rId6" Type="http://schemas.openxmlformats.org/officeDocument/2006/relationships/slideLayout" Target="../slideLayouts/slideLayout277.xml"/><Relationship Id="rId7" Type="http://schemas.openxmlformats.org/officeDocument/2006/relationships/slideLayout" Target="../slideLayouts/slideLayout278.xml"/><Relationship Id="rId8" Type="http://schemas.openxmlformats.org/officeDocument/2006/relationships/slideLayout" Target="../slideLayouts/slideLayout279.xml"/><Relationship Id="rId9" Type="http://schemas.openxmlformats.org/officeDocument/2006/relationships/slideLayout" Target="../slideLayouts/slideLayout280.xml"/><Relationship Id="rId10"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93.xml"/><Relationship Id="rId12" Type="http://schemas.openxmlformats.org/officeDocument/2006/relationships/theme" Target="../theme/theme26.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283.xml"/><Relationship Id="rId2" Type="http://schemas.openxmlformats.org/officeDocument/2006/relationships/slideLayout" Target="../slideLayouts/slideLayout284.xml"/><Relationship Id="rId3" Type="http://schemas.openxmlformats.org/officeDocument/2006/relationships/slideLayout" Target="../slideLayouts/slideLayout285.xml"/><Relationship Id="rId4" Type="http://schemas.openxmlformats.org/officeDocument/2006/relationships/slideLayout" Target="../slideLayouts/slideLayout286.xml"/><Relationship Id="rId5" Type="http://schemas.openxmlformats.org/officeDocument/2006/relationships/slideLayout" Target="../slideLayouts/slideLayout287.xml"/><Relationship Id="rId6" Type="http://schemas.openxmlformats.org/officeDocument/2006/relationships/slideLayout" Target="../slideLayouts/slideLayout288.xml"/><Relationship Id="rId7" Type="http://schemas.openxmlformats.org/officeDocument/2006/relationships/slideLayout" Target="../slideLayouts/slideLayout289.xml"/><Relationship Id="rId8" Type="http://schemas.openxmlformats.org/officeDocument/2006/relationships/slideLayout" Target="../slideLayouts/slideLayout290.xml"/><Relationship Id="rId9" Type="http://schemas.openxmlformats.org/officeDocument/2006/relationships/slideLayout" Target="../slideLayouts/slideLayout291.xml"/><Relationship Id="rId10" Type="http://schemas.openxmlformats.org/officeDocument/2006/relationships/slideLayout" Target="../slideLayouts/slideLayout292.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304.xml"/><Relationship Id="rId12" Type="http://schemas.openxmlformats.org/officeDocument/2006/relationships/theme" Target="../theme/theme27.xml"/><Relationship Id="rId13" Type="http://schemas.openxmlformats.org/officeDocument/2006/relationships/image" Target="../media/image1.jpeg"/><Relationship Id="rId14" Type="http://schemas.openxmlformats.org/officeDocument/2006/relationships/image" Target="../media/image3.jpeg"/><Relationship Id="rId1" Type="http://schemas.openxmlformats.org/officeDocument/2006/relationships/slideLayout" Target="../slideLayouts/slideLayout294.xml"/><Relationship Id="rId2" Type="http://schemas.openxmlformats.org/officeDocument/2006/relationships/slideLayout" Target="../slideLayouts/slideLayout295.xml"/><Relationship Id="rId3" Type="http://schemas.openxmlformats.org/officeDocument/2006/relationships/slideLayout" Target="../slideLayouts/slideLayout296.xml"/><Relationship Id="rId4" Type="http://schemas.openxmlformats.org/officeDocument/2006/relationships/slideLayout" Target="../slideLayouts/slideLayout297.xml"/><Relationship Id="rId5" Type="http://schemas.openxmlformats.org/officeDocument/2006/relationships/slideLayout" Target="../slideLayouts/slideLayout298.xml"/><Relationship Id="rId6" Type="http://schemas.openxmlformats.org/officeDocument/2006/relationships/slideLayout" Target="../slideLayouts/slideLayout299.xml"/><Relationship Id="rId7" Type="http://schemas.openxmlformats.org/officeDocument/2006/relationships/slideLayout" Target="../slideLayouts/slideLayout300.xml"/><Relationship Id="rId8" Type="http://schemas.openxmlformats.org/officeDocument/2006/relationships/slideLayout" Target="../slideLayouts/slideLayout301.xml"/><Relationship Id="rId9" Type="http://schemas.openxmlformats.org/officeDocument/2006/relationships/slideLayout" Target="../slideLayouts/slideLayout302.xml"/><Relationship Id="rId10" Type="http://schemas.openxmlformats.org/officeDocument/2006/relationships/slideLayout" Target="../slideLayouts/slideLayout303.xml"/></Relationships>
</file>

<file path=ppt/slideMasters/_rels/slideMaster28.xml.rels><?xml version="1.0" encoding="UTF-8" standalone="yes"?>
<Relationships xmlns="http://schemas.openxmlformats.org/package/2006/relationships"><Relationship Id="rId11" Type="http://schemas.openxmlformats.org/officeDocument/2006/relationships/slideLayout" Target="../slideLayouts/slideLayout315.xml"/><Relationship Id="rId12" Type="http://schemas.openxmlformats.org/officeDocument/2006/relationships/theme" Target="../theme/theme28.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305.xml"/><Relationship Id="rId2" Type="http://schemas.openxmlformats.org/officeDocument/2006/relationships/slideLayout" Target="../slideLayouts/slideLayout306.xml"/><Relationship Id="rId3" Type="http://schemas.openxmlformats.org/officeDocument/2006/relationships/slideLayout" Target="../slideLayouts/slideLayout307.xml"/><Relationship Id="rId4" Type="http://schemas.openxmlformats.org/officeDocument/2006/relationships/slideLayout" Target="../slideLayouts/slideLayout308.xml"/><Relationship Id="rId5" Type="http://schemas.openxmlformats.org/officeDocument/2006/relationships/slideLayout" Target="../slideLayouts/slideLayout309.xml"/><Relationship Id="rId6" Type="http://schemas.openxmlformats.org/officeDocument/2006/relationships/slideLayout" Target="../slideLayouts/slideLayout310.xml"/><Relationship Id="rId7" Type="http://schemas.openxmlformats.org/officeDocument/2006/relationships/slideLayout" Target="../slideLayouts/slideLayout311.xml"/><Relationship Id="rId8" Type="http://schemas.openxmlformats.org/officeDocument/2006/relationships/slideLayout" Target="../slideLayouts/slideLayout312.xml"/><Relationship Id="rId9" Type="http://schemas.openxmlformats.org/officeDocument/2006/relationships/slideLayout" Target="../slideLayouts/slideLayout313.xml"/><Relationship Id="rId10" Type="http://schemas.openxmlformats.org/officeDocument/2006/relationships/slideLayout" Target="../slideLayouts/slideLayout314.xml"/></Relationships>
</file>

<file path=ppt/slideMasters/_rels/slideMaster29.xml.rels><?xml version="1.0" encoding="UTF-8" standalone="yes"?>
<Relationships xmlns="http://schemas.openxmlformats.org/package/2006/relationships"><Relationship Id="rId11" Type="http://schemas.openxmlformats.org/officeDocument/2006/relationships/slideLayout" Target="../slideLayouts/slideLayout326.xml"/><Relationship Id="rId12" Type="http://schemas.openxmlformats.org/officeDocument/2006/relationships/theme" Target="../theme/theme29.xml"/><Relationship Id="rId13" Type="http://schemas.openxmlformats.org/officeDocument/2006/relationships/image" Target="../media/image1.jpeg"/><Relationship Id="rId1" Type="http://schemas.openxmlformats.org/officeDocument/2006/relationships/slideLayout" Target="../slideLayouts/slideLayout316.xml"/><Relationship Id="rId2" Type="http://schemas.openxmlformats.org/officeDocument/2006/relationships/slideLayout" Target="../slideLayouts/slideLayout317.xml"/><Relationship Id="rId3" Type="http://schemas.openxmlformats.org/officeDocument/2006/relationships/slideLayout" Target="../slideLayouts/slideLayout318.xml"/><Relationship Id="rId4" Type="http://schemas.openxmlformats.org/officeDocument/2006/relationships/slideLayout" Target="../slideLayouts/slideLayout319.xml"/><Relationship Id="rId5" Type="http://schemas.openxmlformats.org/officeDocument/2006/relationships/slideLayout" Target="../slideLayouts/slideLayout320.xml"/><Relationship Id="rId6" Type="http://schemas.openxmlformats.org/officeDocument/2006/relationships/slideLayout" Target="../slideLayouts/slideLayout321.xml"/><Relationship Id="rId7" Type="http://schemas.openxmlformats.org/officeDocument/2006/relationships/slideLayout" Target="../slideLayouts/slideLayout322.xml"/><Relationship Id="rId8" Type="http://schemas.openxmlformats.org/officeDocument/2006/relationships/slideLayout" Target="../slideLayouts/slideLayout323.xml"/><Relationship Id="rId9" Type="http://schemas.openxmlformats.org/officeDocument/2006/relationships/slideLayout" Target="../slideLayouts/slideLayout324.xml"/><Relationship Id="rId10" Type="http://schemas.openxmlformats.org/officeDocument/2006/relationships/slideLayout" Target="../slideLayouts/slideLayout32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30.xml.rels><?xml version="1.0" encoding="UTF-8" standalone="yes"?>
<Relationships xmlns="http://schemas.openxmlformats.org/package/2006/relationships"><Relationship Id="rId11" Type="http://schemas.openxmlformats.org/officeDocument/2006/relationships/slideLayout" Target="../slideLayouts/slideLayout337.xml"/><Relationship Id="rId12" Type="http://schemas.openxmlformats.org/officeDocument/2006/relationships/theme" Target="../theme/theme30.xml"/><Relationship Id="rId13" Type="http://schemas.openxmlformats.org/officeDocument/2006/relationships/image" Target="../media/image1.jpeg"/><Relationship Id="rId1" Type="http://schemas.openxmlformats.org/officeDocument/2006/relationships/slideLayout" Target="../slideLayouts/slideLayout327.xml"/><Relationship Id="rId2" Type="http://schemas.openxmlformats.org/officeDocument/2006/relationships/slideLayout" Target="../slideLayouts/slideLayout328.xml"/><Relationship Id="rId3" Type="http://schemas.openxmlformats.org/officeDocument/2006/relationships/slideLayout" Target="../slideLayouts/slideLayout329.xml"/><Relationship Id="rId4" Type="http://schemas.openxmlformats.org/officeDocument/2006/relationships/slideLayout" Target="../slideLayouts/slideLayout330.xml"/><Relationship Id="rId5" Type="http://schemas.openxmlformats.org/officeDocument/2006/relationships/slideLayout" Target="../slideLayouts/slideLayout331.xml"/><Relationship Id="rId6" Type="http://schemas.openxmlformats.org/officeDocument/2006/relationships/slideLayout" Target="../slideLayouts/slideLayout332.xml"/><Relationship Id="rId7" Type="http://schemas.openxmlformats.org/officeDocument/2006/relationships/slideLayout" Target="../slideLayouts/slideLayout333.xml"/><Relationship Id="rId8" Type="http://schemas.openxmlformats.org/officeDocument/2006/relationships/slideLayout" Target="../slideLayouts/slideLayout334.xml"/><Relationship Id="rId9" Type="http://schemas.openxmlformats.org/officeDocument/2006/relationships/slideLayout" Target="../slideLayouts/slideLayout335.xml"/><Relationship Id="rId10" Type="http://schemas.openxmlformats.org/officeDocument/2006/relationships/slideLayout" Target="../slideLayouts/slideLayout336.xml"/></Relationships>
</file>

<file path=ppt/slideMasters/_rels/slideMaster31.xml.rels><?xml version="1.0" encoding="UTF-8" standalone="yes"?>
<Relationships xmlns="http://schemas.openxmlformats.org/package/2006/relationships"><Relationship Id="rId11" Type="http://schemas.openxmlformats.org/officeDocument/2006/relationships/slideLayout" Target="../slideLayouts/slideLayout348.xml"/><Relationship Id="rId12" Type="http://schemas.openxmlformats.org/officeDocument/2006/relationships/theme" Target="../theme/theme31.xml"/><Relationship Id="rId13" Type="http://schemas.openxmlformats.org/officeDocument/2006/relationships/image" Target="../media/image1.jpeg"/><Relationship Id="rId1" Type="http://schemas.openxmlformats.org/officeDocument/2006/relationships/slideLayout" Target="../slideLayouts/slideLayout338.xml"/><Relationship Id="rId2" Type="http://schemas.openxmlformats.org/officeDocument/2006/relationships/slideLayout" Target="../slideLayouts/slideLayout339.xml"/><Relationship Id="rId3" Type="http://schemas.openxmlformats.org/officeDocument/2006/relationships/slideLayout" Target="../slideLayouts/slideLayout340.xml"/><Relationship Id="rId4" Type="http://schemas.openxmlformats.org/officeDocument/2006/relationships/slideLayout" Target="../slideLayouts/slideLayout341.xml"/><Relationship Id="rId5" Type="http://schemas.openxmlformats.org/officeDocument/2006/relationships/slideLayout" Target="../slideLayouts/slideLayout342.xml"/><Relationship Id="rId6" Type="http://schemas.openxmlformats.org/officeDocument/2006/relationships/slideLayout" Target="../slideLayouts/slideLayout343.xml"/><Relationship Id="rId7" Type="http://schemas.openxmlformats.org/officeDocument/2006/relationships/slideLayout" Target="../slideLayouts/slideLayout344.xml"/><Relationship Id="rId8" Type="http://schemas.openxmlformats.org/officeDocument/2006/relationships/slideLayout" Target="../slideLayouts/slideLayout345.xml"/><Relationship Id="rId9" Type="http://schemas.openxmlformats.org/officeDocument/2006/relationships/slideLayout" Target="../slideLayouts/slideLayout346.xml"/><Relationship Id="rId10" Type="http://schemas.openxmlformats.org/officeDocument/2006/relationships/slideLayout" Target="../slideLayouts/slideLayout347.xml"/></Relationships>
</file>

<file path=ppt/slideMasters/_rels/slideMaster32.xml.rels><?xml version="1.0" encoding="UTF-8" standalone="yes"?>
<Relationships xmlns="http://schemas.openxmlformats.org/package/2006/relationships"><Relationship Id="rId11" Type="http://schemas.openxmlformats.org/officeDocument/2006/relationships/slideLayout" Target="../slideLayouts/slideLayout359.xml"/><Relationship Id="rId12" Type="http://schemas.openxmlformats.org/officeDocument/2006/relationships/theme" Target="../theme/theme32.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349.xml"/><Relationship Id="rId2" Type="http://schemas.openxmlformats.org/officeDocument/2006/relationships/slideLayout" Target="../slideLayouts/slideLayout350.xml"/><Relationship Id="rId3" Type="http://schemas.openxmlformats.org/officeDocument/2006/relationships/slideLayout" Target="../slideLayouts/slideLayout351.xml"/><Relationship Id="rId4" Type="http://schemas.openxmlformats.org/officeDocument/2006/relationships/slideLayout" Target="../slideLayouts/slideLayout352.xml"/><Relationship Id="rId5" Type="http://schemas.openxmlformats.org/officeDocument/2006/relationships/slideLayout" Target="../slideLayouts/slideLayout353.xml"/><Relationship Id="rId6" Type="http://schemas.openxmlformats.org/officeDocument/2006/relationships/slideLayout" Target="../slideLayouts/slideLayout354.xml"/><Relationship Id="rId7" Type="http://schemas.openxmlformats.org/officeDocument/2006/relationships/slideLayout" Target="../slideLayouts/slideLayout355.xml"/><Relationship Id="rId8" Type="http://schemas.openxmlformats.org/officeDocument/2006/relationships/slideLayout" Target="../slideLayouts/slideLayout356.xml"/><Relationship Id="rId9" Type="http://schemas.openxmlformats.org/officeDocument/2006/relationships/slideLayout" Target="../slideLayouts/slideLayout357.xml"/><Relationship Id="rId10" Type="http://schemas.openxmlformats.org/officeDocument/2006/relationships/slideLayout" Target="../slideLayouts/slideLayout358.xml"/></Relationships>
</file>

<file path=ppt/slideMasters/_rels/slideMaster33.xml.rels><?xml version="1.0" encoding="UTF-8" standalone="yes"?>
<Relationships xmlns="http://schemas.openxmlformats.org/package/2006/relationships"><Relationship Id="rId11" Type="http://schemas.openxmlformats.org/officeDocument/2006/relationships/slideLayout" Target="../slideLayouts/slideLayout370.xml"/><Relationship Id="rId12" Type="http://schemas.openxmlformats.org/officeDocument/2006/relationships/theme" Target="../theme/theme33.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360.xml"/><Relationship Id="rId2" Type="http://schemas.openxmlformats.org/officeDocument/2006/relationships/slideLayout" Target="../slideLayouts/slideLayout361.xml"/><Relationship Id="rId3" Type="http://schemas.openxmlformats.org/officeDocument/2006/relationships/slideLayout" Target="../slideLayouts/slideLayout362.xml"/><Relationship Id="rId4" Type="http://schemas.openxmlformats.org/officeDocument/2006/relationships/slideLayout" Target="../slideLayouts/slideLayout363.xml"/><Relationship Id="rId5" Type="http://schemas.openxmlformats.org/officeDocument/2006/relationships/slideLayout" Target="../slideLayouts/slideLayout364.xml"/><Relationship Id="rId6" Type="http://schemas.openxmlformats.org/officeDocument/2006/relationships/slideLayout" Target="../slideLayouts/slideLayout365.xml"/><Relationship Id="rId7" Type="http://schemas.openxmlformats.org/officeDocument/2006/relationships/slideLayout" Target="../slideLayouts/slideLayout366.xml"/><Relationship Id="rId8" Type="http://schemas.openxmlformats.org/officeDocument/2006/relationships/slideLayout" Target="../slideLayouts/slideLayout367.xml"/><Relationship Id="rId9" Type="http://schemas.openxmlformats.org/officeDocument/2006/relationships/slideLayout" Target="../slideLayouts/slideLayout368.xml"/><Relationship Id="rId10" Type="http://schemas.openxmlformats.org/officeDocument/2006/relationships/slideLayout" Target="../slideLayouts/slideLayout369.xml"/></Relationships>
</file>

<file path=ppt/slideMasters/_rels/slideMaster34.xml.rels><?xml version="1.0" encoding="UTF-8" standalone="yes"?>
<Relationships xmlns="http://schemas.openxmlformats.org/package/2006/relationships"><Relationship Id="rId11" Type="http://schemas.openxmlformats.org/officeDocument/2006/relationships/slideLayout" Target="../slideLayouts/slideLayout381.xml"/><Relationship Id="rId12" Type="http://schemas.openxmlformats.org/officeDocument/2006/relationships/theme" Target="../theme/theme34.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371.xml"/><Relationship Id="rId2" Type="http://schemas.openxmlformats.org/officeDocument/2006/relationships/slideLayout" Target="../slideLayouts/slideLayout372.xml"/><Relationship Id="rId3" Type="http://schemas.openxmlformats.org/officeDocument/2006/relationships/slideLayout" Target="../slideLayouts/slideLayout373.xml"/><Relationship Id="rId4" Type="http://schemas.openxmlformats.org/officeDocument/2006/relationships/slideLayout" Target="../slideLayouts/slideLayout374.xml"/><Relationship Id="rId5" Type="http://schemas.openxmlformats.org/officeDocument/2006/relationships/slideLayout" Target="../slideLayouts/slideLayout375.xml"/><Relationship Id="rId6" Type="http://schemas.openxmlformats.org/officeDocument/2006/relationships/slideLayout" Target="../slideLayouts/slideLayout376.xml"/><Relationship Id="rId7" Type="http://schemas.openxmlformats.org/officeDocument/2006/relationships/slideLayout" Target="../slideLayouts/slideLayout377.xml"/><Relationship Id="rId8" Type="http://schemas.openxmlformats.org/officeDocument/2006/relationships/slideLayout" Target="../slideLayouts/slideLayout378.xml"/><Relationship Id="rId9" Type="http://schemas.openxmlformats.org/officeDocument/2006/relationships/slideLayout" Target="../slideLayouts/slideLayout379.xml"/><Relationship Id="rId10" Type="http://schemas.openxmlformats.org/officeDocument/2006/relationships/slideLayout" Target="../slideLayouts/slideLayout380.xml"/></Relationships>
</file>

<file path=ppt/slideMasters/_rels/slideMaster35.xml.rels><?xml version="1.0" encoding="UTF-8" standalone="yes"?>
<Relationships xmlns="http://schemas.openxmlformats.org/package/2006/relationships"><Relationship Id="rId11" Type="http://schemas.openxmlformats.org/officeDocument/2006/relationships/slideLayout" Target="../slideLayouts/slideLayout392.xml"/><Relationship Id="rId12" Type="http://schemas.openxmlformats.org/officeDocument/2006/relationships/theme" Target="../theme/theme35.xml"/><Relationship Id="rId13" Type="http://schemas.openxmlformats.org/officeDocument/2006/relationships/image" Target="../media/image1.jpeg"/><Relationship Id="rId14" Type="http://schemas.openxmlformats.org/officeDocument/2006/relationships/image" Target="../media/image9.jpeg"/><Relationship Id="rId1" Type="http://schemas.openxmlformats.org/officeDocument/2006/relationships/slideLayout" Target="../slideLayouts/slideLayout382.xml"/><Relationship Id="rId2" Type="http://schemas.openxmlformats.org/officeDocument/2006/relationships/slideLayout" Target="../slideLayouts/slideLayout383.xml"/><Relationship Id="rId3" Type="http://schemas.openxmlformats.org/officeDocument/2006/relationships/slideLayout" Target="../slideLayouts/slideLayout384.xml"/><Relationship Id="rId4" Type="http://schemas.openxmlformats.org/officeDocument/2006/relationships/slideLayout" Target="../slideLayouts/slideLayout385.xml"/><Relationship Id="rId5" Type="http://schemas.openxmlformats.org/officeDocument/2006/relationships/slideLayout" Target="../slideLayouts/slideLayout386.xml"/><Relationship Id="rId6" Type="http://schemas.openxmlformats.org/officeDocument/2006/relationships/slideLayout" Target="../slideLayouts/slideLayout387.xml"/><Relationship Id="rId7" Type="http://schemas.openxmlformats.org/officeDocument/2006/relationships/slideLayout" Target="../slideLayouts/slideLayout388.xml"/><Relationship Id="rId8" Type="http://schemas.openxmlformats.org/officeDocument/2006/relationships/slideLayout" Target="../slideLayouts/slideLayout389.xml"/><Relationship Id="rId9" Type="http://schemas.openxmlformats.org/officeDocument/2006/relationships/slideLayout" Target="../slideLayouts/slideLayout390.xml"/><Relationship Id="rId10" Type="http://schemas.openxmlformats.org/officeDocument/2006/relationships/slideLayout" Target="../slideLayouts/slideLayout391.xml"/></Relationships>
</file>

<file path=ppt/slideMasters/_rels/slideMaster36.xml.rels><?xml version="1.0" encoding="UTF-8" standalone="yes"?>
<Relationships xmlns="http://schemas.openxmlformats.org/package/2006/relationships"><Relationship Id="rId11" Type="http://schemas.openxmlformats.org/officeDocument/2006/relationships/slideLayout" Target="../slideLayouts/slideLayout403.xml"/><Relationship Id="rId12" Type="http://schemas.openxmlformats.org/officeDocument/2006/relationships/theme" Target="../theme/theme36.xml"/><Relationship Id="rId13" Type="http://schemas.openxmlformats.org/officeDocument/2006/relationships/image" Target="../media/image1.jpeg"/><Relationship Id="rId1" Type="http://schemas.openxmlformats.org/officeDocument/2006/relationships/slideLayout" Target="../slideLayouts/slideLayout393.xml"/><Relationship Id="rId2" Type="http://schemas.openxmlformats.org/officeDocument/2006/relationships/slideLayout" Target="../slideLayouts/slideLayout394.xml"/><Relationship Id="rId3" Type="http://schemas.openxmlformats.org/officeDocument/2006/relationships/slideLayout" Target="../slideLayouts/slideLayout395.xml"/><Relationship Id="rId4" Type="http://schemas.openxmlformats.org/officeDocument/2006/relationships/slideLayout" Target="../slideLayouts/slideLayout396.xml"/><Relationship Id="rId5" Type="http://schemas.openxmlformats.org/officeDocument/2006/relationships/slideLayout" Target="../slideLayouts/slideLayout397.xml"/><Relationship Id="rId6" Type="http://schemas.openxmlformats.org/officeDocument/2006/relationships/slideLayout" Target="../slideLayouts/slideLayout398.xml"/><Relationship Id="rId7" Type="http://schemas.openxmlformats.org/officeDocument/2006/relationships/slideLayout" Target="../slideLayouts/slideLayout399.xml"/><Relationship Id="rId8" Type="http://schemas.openxmlformats.org/officeDocument/2006/relationships/slideLayout" Target="../slideLayouts/slideLayout400.xml"/><Relationship Id="rId9" Type="http://schemas.openxmlformats.org/officeDocument/2006/relationships/slideLayout" Target="../slideLayouts/slideLayout401.xml"/><Relationship Id="rId10" Type="http://schemas.openxmlformats.org/officeDocument/2006/relationships/slideLayout" Target="../slideLayouts/slideLayout402.xml"/></Relationships>
</file>

<file path=ppt/slideMasters/_rels/slideMaster37.xml.rels><?xml version="1.0" encoding="UTF-8" standalone="yes"?>
<Relationships xmlns="http://schemas.openxmlformats.org/package/2006/relationships"><Relationship Id="rId11" Type="http://schemas.openxmlformats.org/officeDocument/2006/relationships/slideLayout" Target="../slideLayouts/slideLayout414.xml"/><Relationship Id="rId12" Type="http://schemas.openxmlformats.org/officeDocument/2006/relationships/theme" Target="../theme/theme37.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404.xml"/><Relationship Id="rId2" Type="http://schemas.openxmlformats.org/officeDocument/2006/relationships/slideLayout" Target="../slideLayouts/slideLayout405.xml"/><Relationship Id="rId3" Type="http://schemas.openxmlformats.org/officeDocument/2006/relationships/slideLayout" Target="../slideLayouts/slideLayout406.xml"/><Relationship Id="rId4" Type="http://schemas.openxmlformats.org/officeDocument/2006/relationships/slideLayout" Target="../slideLayouts/slideLayout407.xml"/><Relationship Id="rId5" Type="http://schemas.openxmlformats.org/officeDocument/2006/relationships/slideLayout" Target="../slideLayouts/slideLayout408.xml"/><Relationship Id="rId6" Type="http://schemas.openxmlformats.org/officeDocument/2006/relationships/slideLayout" Target="../slideLayouts/slideLayout409.xml"/><Relationship Id="rId7" Type="http://schemas.openxmlformats.org/officeDocument/2006/relationships/slideLayout" Target="../slideLayouts/slideLayout410.xml"/><Relationship Id="rId8" Type="http://schemas.openxmlformats.org/officeDocument/2006/relationships/slideLayout" Target="../slideLayouts/slideLayout411.xml"/><Relationship Id="rId9" Type="http://schemas.openxmlformats.org/officeDocument/2006/relationships/slideLayout" Target="../slideLayouts/slideLayout412.xml"/><Relationship Id="rId10" Type="http://schemas.openxmlformats.org/officeDocument/2006/relationships/slideLayout" Target="../slideLayouts/slideLayout413.xml"/></Relationships>
</file>

<file path=ppt/slideMasters/_rels/slideMaster38.xml.rels><?xml version="1.0" encoding="UTF-8" standalone="yes"?>
<Relationships xmlns="http://schemas.openxmlformats.org/package/2006/relationships"><Relationship Id="rId11" Type="http://schemas.openxmlformats.org/officeDocument/2006/relationships/slideLayout" Target="../slideLayouts/slideLayout425.xml"/><Relationship Id="rId12" Type="http://schemas.openxmlformats.org/officeDocument/2006/relationships/theme" Target="../theme/theme38.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415.xml"/><Relationship Id="rId2" Type="http://schemas.openxmlformats.org/officeDocument/2006/relationships/slideLayout" Target="../slideLayouts/slideLayout416.xml"/><Relationship Id="rId3" Type="http://schemas.openxmlformats.org/officeDocument/2006/relationships/slideLayout" Target="../slideLayouts/slideLayout417.xml"/><Relationship Id="rId4" Type="http://schemas.openxmlformats.org/officeDocument/2006/relationships/slideLayout" Target="../slideLayouts/slideLayout418.xml"/><Relationship Id="rId5" Type="http://schemas.openxmlformats.org/officeDocument/2006/relationships/slideLayout" Target="../slideLayouts/slideLayout419.xml"/><Relationship Id="rId6" Type="http://schemas.openxmlformats.org/officeDocument/2006/relationships/slideLayout" Target="../slideLayouts/slideLayout420.xml"/><Relationship Id="rId7" Type="http://schemas.openxmlformats.org/officeDocument/2006/relationships/slideLayout" Target="../slideLayouts/slideLayout421.xml"/><Relationship Id="rId8" Type="http://schemas.openxmlformats.org/officeDocument/2006/relationships/slideLayout" Target="../slideLayouts/slideLayout422.xml"/><Relationship Id="rId9" Type="http://schemas.openxmlformats.org/officeDocument/2006/relationships/slideLayout" Target="../slideLayouts/slideLayout423.xml"/><Relationship Id="rId10" Type="http://schemas.openxmlformats.org/officeDocument/2006/relationships/slideLayout" Target="../slideLayouts/slideLayout424.xml"/></Relationships>
</file>

<file path=ppt/slideMasters/_rels/slideMaster39.xml.rels><?xml version="1.0" encoding="UTF-8" standalone="yes"?>
<Relationships xmlns="http://schemas.openxmlformats.org/package/2006/relationships"><Relationship Id="rId11" Type="http://schemas.openxmlformats.org/officeDocument/2006/relationships/slideLayout" Target="../slideLayouts/slideLayout436.xml"/><Relationship Id="rId12" Type="http://schemas.openxmlformats.org/officeDocument/2006/relationships/theme" Target="../theme/theme39.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426.xml"/><Relationship Id="rId2" Type="http://schemas.openxmlformats.org/officeDocument/2006/relationships/slideLayout" Target="../slideLayouts/slideLayout427.xml"/><Relationship Id="rId3" Type="http://schemas.openxmlformats.org/officeDocument/2006/relationships/slideLayout" Target="../slideLayouts/slideLayout428.xml"/><Relationship Id="rId4" Type="http://schemas.openxmlformats.org/officeDocument/2006/relationships/slideLayout" Target="../slideLayouts/slideLayout429.xml"/><Relationship Id="rId5" Type="http://schemas.openxmlformats.org/officeDocument/2006/relationships/slideLayout" Target="../slideLayouts/slideLayout430.xml"/><Relationship Id="rId6" Type="http://schemas.openxmlformats.org/officeDocument/2006/relationships/slideLayout" Target="../slideLayouts/slideLayout431.xml"/><Relationship Id="rId7" Type="http://schemas.openxmlformats.org/officeDocument/2006/relationships/slideLayout" Target="../slideLayouts/slideLayout432.xml"/><Relationship Id="rId8" Type="http://schemas.openxmlformats.org/officeDocument/2006/relationships/slideLayout" Target="../slideLayouts/slideLayout433.xml"/><Relationship Id="rId9" Type="http://schemas.openxmlformats.org/officeDocument/2006/relationships/slideLayout" Target="../slideLayouts/slideLayout434.xml"/><Relationship Id="rId10" Type="http://schemas.openxmlformats.org/officeDocument/2006/relationships/slideLayout" Target="../slideLayouts/slideLayout4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3.jpe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40.xml.rels><?xml version="1.0" encoding="UTF-8" standalone="yes"?>
<Relationships xmlns="http://schemas.openxmlformats.org/package/2006/relationships"><Relationship Id="rId11" Type="http://schemas.openxmlformats.org/officeDocument/2006/relationships/slideLayout" Target="../slideLayouts/slideLayout447.xml"/><Relationship Id="rId12" Type="http://schemas.openxmlformats.org/officeDocument/2006/relationships/theme" Target="../theme/theme40.xml"/><Relationship Id="rId13" Type="http://schemas.openxmlformats.org/officeDocument/2006/relationships/image" Target="../media/image1.jpeg"/><Relationship Id="rId1" Type="http://schemas.openxmlformats.org/officeDocument/2006/relationships/slideLayout" Target="../slideLayouts/slideLayout437.xml"/><Relationship Id="rId2" Type="http://schemas.openxmlformats.org/officeDocument/2006/relationships/slideLayout" Target="../slideLayouts/slideLayout438.xml"/><Relationship Id="rId3" Type="http://schemas.openxmlformats.org/officeDocument/2006/relationships/slideLayout" Target="../slideLayouts/slideLayout439.xml"/><Relationship Id="rId4" Type="http://schemas.openxmlformats.org/officeDocument/2006/relationships/slideLayout" Target="../slideLayouts/slideLayout440.xml"/><Relationship Id="rId5" Type="http://schemas.openxmlformats.org/officeDocument/2006/relationships/slideLayout" Target="../slideLayouts/slideLayout441.xml"/><Relationship Id="rId6" Type="http://schemas.openxmlformats.org/officeDocument/2006/relationships/slideLayout" Target="../slideLayouts/slideLayout442.xml"/><Relationship Id="rId7" Type="http://schemas.openxmlformats.org/officeDocument/2006/relationships/slideLayout" Target="../slideLayouts/slideLayout443.xml"/><Relationship Id="rId8" Type="http://schemas.openxmlformats.org/officeDocument/2006/relationships/slideLayout" Target="../slideLayouts/slideLayout444.xml"/><Relationship Id="rId9" Type="http://schemas.openxmlformats.org/officeDocument/2006/relationships/slideLayout" Target="../slideLayouts/slideLayout445.xml"/><Relationship Id="rId10" Type="http://schemas.openxmlformats.org/officeDocument/2006/relationships/slideLayout" Target="../slideLayouts/slideLayout446.xml"/></Relationships>
</file>

<file path=ppt/slideMasters/_rels/slideMaster41.xml.rels><?xml version="1.0" encoding="UTF-8" standalone="yes"?>
<Relationships xmlns="http://schemas.openxmlformats.org/package/2006/relationships"><Relationship Id="rId11" Type="http://schemas.openxmlformats.org/officeDocument/2006/relationships/slideLayout" Target="../slideLayouts/slideLayout458.xml"/><Relationship Id="rId12" Type="http://schemas.openxmlformats.org/officeDocument/2006/relationships/slideLayout" Target="../slideLayouts/slideLayout459.xml"/><Relationship Id="rId13" Type="http://schemas.openxmlformats.org/officeDocument/2006/relationships/slideLayout" Target="../slideLayouts/slideLayout460.xml"/><Relationship Id="rId14" Type="http://schemas.openxmlformats.org/officeDocument/2006/relationships/theme" Target="../theme/theme41.xml"/><Relationship Id="rId15" Type="http://schemas.openxmlformats.org/officeDocument/2006/relationships/image" Target="../media/image1.jpeg"/><Relationship Id="rId16" Type="http://schemas.openxmlformats.org/officeDocument/2006/relationships/image" Target="../media/image10.png"/><Relationship Id="rId1" Type="http://schemas.openxmlformats.org/officeDocument/2006/relationships/slideLayout" Target="../slideLayouts/slideLayout448.xml"/><Relationship Id="rId2" Type="http://schemas.openxmlformats.org/officeDocument/2006/relationships/slideLayout" Target="../slideLayouts/slideLayout449.xml"/><Relationship Id="rId3" Type="http://schemas.openxmlformats.org/officeDocument/2006/relationships/slideLayout" Target="../slideLayouts/slideLayout450.xml"/><Relationship Id="rId4" Type="http://schemas.openxmlformats.org/officeDocument/2006/relationships/slideLayout" Target="../slideLayouts/slideLayout451.xml"/><Relationship Id="rId5" Type="http://schemas.openxmlformats.org/officeDocument/2006/relationships/slideLayout" Target="../slideLayouts/slideLayout452.xml"/><Relationship Id="rId6" Type="http://schemas.openxmlformats.org/officeDocument/2006/relationships/slideLayout" Target="../slideLayouts/slideLayout453.xml"/><Relationship Id="rId7" Type="http://schemas.openxmlformats.org/officeDocument/2006/relationships/slideLayout" Target="../slideLayouts/slideLayout454.xml"/><Relationship Id="rId8" Type="http://schemas.openxmlformats.org/officeDocument/2006/relationships/slideLayout" Target="../slideLayouts/slideLayout455.xml"/><Relationship Id="rId9" Type="http://schemas.openxmlformats.org/officeDocument/2006/relationships/slideLayout" Target="../slideLayouts/slideLayout456.xml"/><Relationship Id="rId10" Type="http://schemas.openxmlformats.org/officeDocument/2006/relationships/slideLayout" Target="../slideLayouts/slideLayout457.xml"/></Relationships>
</file>

<file path=ppt/slideMasters/_rels/slideMaster42.xml.rels><?xml version="1.0" encoding="UTF-8" standalone="yes"?>
<Relationships xmlns="http://schemas.openxmlformats.org/package/2006/relationships"><Relationship Id="rId11" Type="http://schemas.openxmlformats.org/officeDocument/2006/relationships/slideLayout" Target="../slideLayouts/slideLayout471.xml"/><Relationship Id="rId12" Type="http://schemas.openxmlformats.org/officeDocument/2006/relationships/theme" Target="../theme/theme42.xml"/><Relationship Id="rId1" Type="http://schemas.openxmlformats.org/officeDocument/2006/relationships/slideLayout" Target="../slideLayouts/slideLayout461.xml"/><Relationship Id="rId2" Type="http://schemas.openxmlformats.org/officeDocument/2006/relationships/slideLayout" Target="../slideLayouts/slideLayout462.xml"/><Relationship Id="rId3" Type="http://schemas.openxmlformats.org/officeDocument/2006/relationships/slideLayout" Target="../slideLayouts/slideLayout463.xml"/><Relationship Id="rId4" Type="http://schemas.openxmlformats.org/officeDocument/2006/relationships/slideLayout" Target="../slideLayouts/slideLayout464.xml"/><Relationship Id="rId5" Type="http://schemas.openxmlformats.org/officeDocument/2006/relationships/slideLayout" Target="../slideLayouts/slideLayout465.xml"/><Relationship Id="rId6" Type="http://schemas.openxmlformats.org/officeDocument/2006/relationships/slideLayout" Target="../slideLayouts/slideLayout466.xml"/><Relationship Id="rId7" Type="http://schemas.openxmlformats.org/officeDocument/2006/relationships/slideLayout" Target="../slideLayouts/slideLayout467.xml"/><Relationship Id="rId8" Type="http://schemas.openxmlformats.org/officeDocument/2006/relationships/slideLayout" Target="../slideLayouts/slideLayout468.xml"/><Relationship Id="rId9" Type="http://schemas.openxmlformats.org/officeDocument/2006/relationships/slideLayout" Target="../slideLayouts/slideLayout469.xml"/><Relationship Id="rId10" Type="http://schemas.openxmlformats.org/officeDocument/2006/relationships/slideLayout" Target="../slideLayouts/slideLayout47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theme" Target="../theme/theme5.xml"/><Relationship Id="rId14" Type="http://schemas.openxmlformats.org/officeDocument/2006/relationships/image" Target="../media/image1.jpeg"/><Relationship Id="rId15" Type="http://schemas.openxmlformats.org/officeDocument/2006/relationships/image" Target="../media/image4.jpeg"/><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7.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theme" Target="../theme/theme9.xml"/><Relationship Id="rId14" Type="http://schemas.openxmlformats.org/officeDocument/2006/relationships/image" Target="../media/image1.jpeg"/><Relationship Id="rId15" Type="http://schemas.openxmlformats.org/officeDocument/2006/relationships/image" Target="../media/image6.jpeg"/><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xmlns="" id="{BA27F3FE-5A5B-F849-AD58-4BF71BE897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xmlns="" id="{1765922D-A19D-4947-9927-4921276642C8}"/>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a:extLst>
              <a:ext uri="{FF2B5EF4-FFF2-40B4-BE49-F238E27FC236}">
                <a16:creationId xmlns:a16="http://schemas.microsoft.com/office/drawing/2014/main" xmlns="" id="{A2D8EF69-55EC-3745-AC38-15437BD3FACD}"/>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767D7FD-3A21-BA45-BEFF-17EEC525D97E}" type="slidenum">
              <a:rPr lang="pl-PL" altLang="en-US"/>
              <a:pPr>
                <a:defRPr/>
              </a:pPr>
              <a:t>‹#›</a:t>
            </a:fld>
            <a:endParaRPr lang="pl-PL" altLang="en-US"/>
          </a:p>
        </p:txBody>
      </p:sp>
      <p:sp>
        <p:nvSpPr>
          <p:cNvPr id="1029" name="Rectangle 4">
            <a:extLst>
              <a:ext uri="{FF2B5EF4-FFF2-40B4-BE49-F238E27FC236}">
                <a16:creationId xmlns:a16="http://schemas.microsoft.com/office/drawing/2014/main" xmlns="" id="{1B50B9AB-4944-0348-A529-F94D3C277682}"/>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030" name="Rectangle 5">
            <a:extLst>
              <a:ext uri="{FF2B5EF4-FFF2-40B4-BE49-F238E27FC236}">
                <a16:creationId xmlns:a16="http://schemas.microsoft.com/office/drawing/2014/main" xmlns="" id="{BFC2B8C3-F72D-5D4E-B17D-71543E399840}"/>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01" r:id="rId1"/>
    <p:sldLayoutId id="2147487102" r:id="rId2"/>
    <p:sldLayoutId id="2147487103" r:id="rId3"/>
    <p:sldLayoutId id="2147487104" r:id="rId4"/>
    <p:sldLayoutId id="2147487105" r:id="rId5"/>
    <p:sldLayoutId id="2147487106" r:id="rId6"/>
    <p:sldLayoutId id="2147487107" r:id="rId7"/>
    <p:sldLayoutId id="2147487108" r:id="rId8"/>
    <p:sldLayoutId id="2147487109" r:id="rId9"/>
    <p:sldLayoutId id="2147487110" r:id="rId10"/>
    <p:sldLayoutId id="2147487111" r:id="rId11"/>
    <p:sldLayoutId id="2147487552"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7762" name="Picture 1">
            <a:extLst>
              <a:ext uri="{FF2B5EF4-FFF2-40B4-BE49-F238E27FC236}">
                <a16:creationId xmlns:a16="http://schemas.microsoft.com/office/drawing/2014/main" xmlns="" id="{68534F41-B0FB-5E4A-8CE0-71092CF318C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7763" name="Picture 2">
            <a:extLst>
              <a:ext uri="{FF2B5EF4-FFF2-40B4-BE49-F238E27FC236}">
                <a16:creationId xmlns:a16="http://schemas.microsoft.com/office/drawing/2014/main" xmlns="" id="{D4270F93-C27D-394A-8FAC-47443D0261C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7764" name="Rectangle 3">
            <a:extLst>
              <a:ext uri="{FF2B5EF4-FFF2-40B4-BE49-F238E27FC236}">
                <a16:creationId xmlns:a16="http://schemas.microsoft.com/office/drawing/2014/main" xmlns="" id="{949B2CD8-8619-514A-AA6C-3A2FCA2EDCC9}"/>
              </a:ext>
            </a:extLst>
          </p:cNvPr>
          <p:cNvSpPr>
            <a:spLocks noGrp="1" noChangeArrowheads="1"/>
          </p:cNvSpPr>
          <p:nvPr>
            <p:ph type="title"/>
          </p:nvPr>
        </p:nvSpPr>
        <p:spPr bwMode="auto">
          <a:xfrm>
            <a:off x="1828800" y="4262438"/>
            <a:ext cx="20727988" cy="693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117765" name="Rectangle 4">
            <a:extLst>
              <a:ext uri="{FF2B5EF4-FFF2-40B4-BE49-F238E27FC236}">
                <a16:creationId xmlns:a16="http://schemas.microsoft.com/office/drawing/2014/main" xmlns="" id="{FA157D5D-7639-8A49-A4A9-816D432D6D38}"/>
              </a:ext>
            </a:extLst>
          </p:cNvPr>
          <p:cNvSpPr>
            <a:spLocks noGrp="1" noChangeArrowheads="1"/>
          </p:cNvSpPr>
          <p:nvPr>
            <p:ph type="body" idx="1"/>
          </p:nvPr>
        </p:nvSpPr>
        <p:spPr bwMode="auto">
          <a:xfrm>
            <a:off x="3657600" y="7772400"/>
            <a:ext cx="17068800" cy="594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13317" name="Rectangle 5">
            <a:extLst>
              <a:ext uri="{FF2B5EF4-FFF2-40B4-BE49-F238E27FC236}">
                <a16:creationId xmlns:a16="http://schemas.microsoft.com/office/drawing/2014/main" xmlns="" id="{B7408F97-886E-FE49-B7DE-8CBA51F19136}"/>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28EB375-7F09-B640-AC0C-D49DB4B1D1BF}"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00" r:id="rId1"/>
    <p:sldLayoutId id="2147487201" r:id="rId2"/>
    <p:sldLayoutId id="2147487202" r:id="rId3"/>
    <p:sldLayoutId id="2147487203" r:id="rId4"/>
    <p:sldLayoutId id="2147487204" r:id="rId5"/>
    <p:sldLayoutId id="2147487205" r:id="rId6"/>
    <p:sldLayoutId id="2147487206" r:id="rId7"/>
    <p:sldLayoutId id="2147487207" r:id="rId8"/>
    <p:sldLayoutId id="2147487208" r:id="rId9"/>
    <p:sldLayoutId id="2147487209" r:id="rId10"/>
    <p:sldLayoutId id="214748721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0050" name="Picture 1">
            <a:extLst>
              <a:ext uri="{FF2B5EF4-FFF2-40B4-BE49-F238E27FC236}">
                <a16:creationId xmlns:a16="http://schemas.microsoft.com/office/drawing/2014/main" xmlns="" id="{0CB20B81-B98F-0247-B719-9660D07F315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0051" name="Picture 2">
            <a:extLst>
              <a:ext uri="{FF2B5EF4-FFF2-40B4-BE49-F238E27FC236}">
                <a16:creationId xmlns:a16="http://schemas.microsoft.com/office/drawing/2014/main" xmlns="" id="{440845B0-7E4A-3046-931E-4F55F8F6B4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0052" name="Rectangle 3">
            <a:extLst>
              <a:ext uri="{FF2B5EF4-FFF2-40B4-BE49-F238E27FC236}">
                <a16:creationId xmlns:a16="http://schemas.microsoft.com/office/drawing/2014/main" xmlns="" id="{6941DE57-A78E-634A-ADC4-8F9A6ECF9181}"/>
              </a:ext>
            </a:extLst>
          </p:cNvPr>
          <p:cNvSpPr>
            <a:spLocks noGrp="1" noChangeArrowheads="1"/>
          </p:cNvSpPr>
          <p:nvPr>
            <p:ph type="title"/>
          </p:nvPr>
        </p:nvSpPr>
        <p:spPr bwMode="auto">
          <a:xfrm>
            <a:off x="1778000" y="1371600"/>
            <a:ext cx="208264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130053" name="Rectangle 4">
            <a:extLst>
              <a:ext uri="{FF2B5EF4-FFF2-40B4-BE49-F238E27FC236}">
                <a16:creationId xmlns:a16="http://schemas.microsoft.com/office/drawing/2014/main" xmlns="" id="{4997D4AB-6BE5-F44F-AFCA-CBE08200DDB6}"/>
              </a:ext>
            </a:extLst>
          </p:cNvPr>
          <p:cNvSpPr>
            <a:spLocks noGrp="1" noChangeArrowheads="1"/>
          </p:cNvSpPr>
          <p:nvPr>
            <p:ph type="body" idx="1"/>
          </p:nvPr>
        </p:nvSpPr>
        <p:spPr bwMode="auto">
          <a:xfrm>
            <a:off x="1765300" y="2971800"/>
            <a:ext cx="20864513" cy="853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14341" name="Rectangle 5">
            <a:extLst>
              <a:ext uri="{FF2B5EF4-FFF2-40B4-BE49-F238E27FC236}">
                <a16:creationId xmlns:a16="http://schemas.microsoft.com/office/drawing/2014/main" xmlns="" id="{6F8B3F1F-477A-284E-94A7-A02614CB3551}"/>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7173E668-FF12-0548-90EE-E59801AABE15}"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11" r:id="rId1"/>
    <p:sldLayoutId id="2147487212" r:id="rId2"/>
    <p:sldLayoutId id="2147487213" r:id="rId3"/>
    <p:sldLayoutId id="2147487214" r:id="rId4"/>
    <p:sldLayoutId id="2147487215" r:id="rId5"/>
    <p:sldLayoutId id="2147487216" r:id="rId6"/>
    <p:sldLayoutId id="2147487217" r:id="rId7"/>
    <p:sldLayoutId id="2147487218" r:id="rId8"/>
    <p:sldLayoutId id="2147487219" r:id="rId9"/>
    <p:sldLayoutId id="2147487220" r:id="rId10"/>
    <p:sldLayoutId id="214748722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2338" name="Picture 1">
            <a:extLst>
              <a:ext uri="{FF2B5EF4-FFF2-40B4-BE49-F238E27FC236}">
                <a16:creationId xmlns:a16="http://schemas.microsoft.com/office/drawing/2014/main" xmlns="" id="{B64F239A-CE4D-334A-AA30-24579DBC05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39" name="Picture 2">
            <a:extLst>
              <a:ext uri="{FF2B5EF4-FFF2-40B4-BE49-F238E27FC236}">
                <a16:creationId xmlns:a16="http://schemas.microsoft.com/office/drawing/2014/main" xmlns="" id="{F43C023E-ADB5-E749-823A-4B60D605F83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a:extLst>
              <a:ext uri="{FF2B5EF4-FFF2-40B4-BE49-F238E27FC236}">
                <a16:creationId xmlns:a16="http://schemas.microsoft.com/office/drawing/2014/main" xmlns="" id="{147A872A-C3D6-A145-9915-1CFC2FEDCA0F}"/>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5E8007D7-315B-1C40-9A14-9C3FFF3121C4}" type="slidenum">
              <a:rPr lang="pl-PL" altLang="en-US"/>
              <a:pPr>
                <a:defRPr/>
              </a:pPr>
              <a:t>‹#›</a:t>
            </a:fld>
            <a:endParaRPr lang="pl-PL" altLang="en-US"/>
          </a:p>
        </p:txBody>
      </p:sp>
      <p:sp>
        <p:nvSpPr>
          <p:cNvPr id="142341" name="Rectangle 4">
            <a:extLst>
              <a:ext uri="{FF2B5EF4-FFF2-40B4-BE49-F238E27FC236}">
                <a16:creationId xmlns:a16="http://schemas.microsoft.com/office/drawing/2014/main" xmlns="" id="{8F0B7FAD-57B4-C44E-9B14-8EA29071B755}"/>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42342" name="Rectangle 5">
            <a:extLst>
              <a:ext uri="{FF2B5EF4-FFF2-40B4-BE49-F238E27FC236}">
                <a16:creationId xmlns:a16="http://schemas.microsoft.com/office/drawing/2014/main" xmlns="" id="{D1837996-5D4C-8242-9F5A-B295702C2B83}"/>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222" r:id="rId1"/>
    <p:sldLayoutId id="2147487223" r:id="rId2"/>
    <p:sldLayoutId id="2147487224" r:id="rId3"/>
    <p:sldLayoutId id="2147487225" r:id="rId4"/>
    <p:sldLayoutId id="2147487226" r:id="rId5"/>
    <p:sldLayoutId id="2147487227" r:id="rId6"/>
    <p:sldLayoutId id="2147487228" r:id="rId7"/>
    <p:sldLayoutId id="2147487229" r:id="rId8"/>
    <p:sldLayoutId id="2147487230" r:id="rId9"/>
    <p:sldLayoutId id="2147487231" r:id="rId10"/>
    <p:sldLayoutId id="214748723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4626" name="Picture 1">
            <a:extLst>
              <a:ext uri="{FF2B5EF4-FFF2-40B4-BE49-F238E27FC236}">
                <a16:creationId xmlns:a16="http://schemas.microsoft.com/office/drawing/2014/main" xmlns="" id="{8D31BE0C-AC17-3D4B-91EC-28091EAF74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4627" name="Picture 2">
            <a:extLst>
              <a:ext uri="{FF2B5EF4-FFF2-40B4-BE49-F238E27FC236}">
                <a16:creationId xmlns:a16="http://schemas.microsoft.com/office/drawing/2014/main" xmlns="" id="{846BE7B2-004B-424C-BFC2-3DFAB5E522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4628" name="Rectangle 3">
            <a:extLst>
              <a:ext uri="{FF2B5EF4-FFF2-40B4-BE49-F238E27FC236}">
                <a16:creationId xmlns:a16="http://schemas.microsoft.com/office/drawing/2014/main" xmlns="" id="{C9F3B50A-FFAC-EC4A-9B7C-F6C732FB5CC1}"/>
              </a:ext>
            </a:extLst>
          </p:cNvPr>
          <p:cNvSpPr>
            <a:spLocks noGrp="1" noChangeArrowheads="1"/>
          </p:cNvSpPr>
          <p:nvPr>
            <p:ph type="title"/>
          </p:nvPr>
        </p:nvSpPr>
        <p:spPr bwMode="auto">
          <a:xfrm>
            <a:off x="1828800" y="4262438"/>
            <a:ext cx="20727988" cy="693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154629" name="Rectangle 4">
            <a:extLst>
              <a:ext uri="{FF2B5EF4-FFF2-40B4-BE49-F238E27FC236}">
                <a16:creationId xmlns:a16="http://schemas.microsoft.com/office/drawing/2014/main" xmlns="" id="{2A3FE411-0F05-9E48-BE6A-339022360054}"/>
              </a:ext>
            </a:extLst>
          </p:cNvPr>
          <p:cNvSpPr>
            <a:spLocks noGrp="1" noChangeArrowheads="1"/>
          </p:cNvSpPr>
          <p:nvPr>
            <p:ph type="body" idx="1"/>
          </p:nvPr>
        </p:nvSpPr>
        <p:spPr bwMode="auto">
          <a:xfrm>
            <a:off x="3657600" y="7772400"/>
            <a:ext cx="17068800" cy="594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16389" name="Rectangle 5">
            <a:extLst>
              <a:ext uri="{FF2B5EF4-FFF2-40B4-BE49-F238E27FC236}">
                <a16:creationId xmlns:a16="http://schemas.microsoft.com/office/drawing/2014/main" xmlns="" id="{9D5EB7C0-CBFA-CE4B-8A6A-0152909C6013}"/>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08F50527-9AAB-8446-AAC3-2F23E0864369}"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33" r:id="rId1"/>
    <p:sldLayoutId id="2147487234" r:id="rId2"/>
    <p:sldLayoutId id="2147487235" r:id="rId3"/>
    <p:sldLayoutId id="2147487236" r:id="rId4"/>
    <p:sldLayoutId id="2147487237" r:id="rId5"/>
    <p:sldLayoutId id="2147487238" r:id="rId6"/>
    <p:sldLayoutId id="2147487239" r:id="rId7"/>
    <p:sldLayoutId id="2147487240" r:id="rId8"/>
    <p:sldLayoutId id="2147487241" r:id="rId9"/>
    <p:sldLayoutId id="2147487242" r:id="rId10"/>
    <p:sldLayoutId id="21474872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6914" name="Picture 1">
            <a:extLst>
              <a:ext uri="{FF2B5EF4-FFF2-40B4-BE49-F238E27FC236}">
                <a16:creationId xmlns:a16="http://schemas.microsoft.com/office/drawing/2014/main" xmlns="" id="{DE07FB3C-0F4C-7E4B-8346-5FEB78E84C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6915" name="Picture 2">
            <a:extLst>
              <a:ext uri="{FF2B5EF4-FFF2-40B4-BE49-F238E27FC236}">
                <a16:creationId xmlns:a16="http://schemas.microsoft.com/office/drawing/2014/main" xmlns="" id="{3D5E08CE-E4B2-504E-9B1E-DB3FD479258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Rectangle 3">
            <a:extLst>
              <a:ext uri="{FF2B5EF4-FFF2-40B4-BE49-F238E27FC236}">
                <a16:creationId xmlns:a16="http://schemas.microsoft.com/office/drawing/2014/main" xmlns="" id="{6160AEE4-6FB2-7B4B-A72D-E30CB641C5C9}"/>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685C727-F03E-CC4C-B978-F4CD930595F4}" type="slidenum">
              <a:rPr lang="pl-PL" altLang="en-US"/>
              <a:pPr>
                <a:defRPr/>
              </a:pPr>
              <a:t>‹#›</a:t>
            </a:fld>
            <a:endParaRPr lang="pl-PL" altLang="en-US"/>
          </a:p>
        </p:txBody>
      </p:sp>
      <p:sp>
        <p:nvSpPr>
          <p:cNvPr id="166917" name="Rectangle 4">
            <a:extLst>
              <a:ext uri="{FF2B5EF4-FFF2-40B4-BE49-F238E27FC236}">
                <a16:creationId xmlns:a16="http://schemas.microsoft.com/office/drawing/2014/main" xmlns="" id="{556BCD71-39F5-0A41-8843-3984FC9EBE85}"/>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66918" name="Rectangle 5">
            <a:extLst>
              <a:ext uri="{FF2B5EF4-FFF2-40B4-BE49-F238E27FC236}">
                <a16:creationId xmlns:a16="http://schemas.microsoft.com/office/drawing/2014/main" xmlns="" id="{339961EA-6082-2143-BDD4-C73F5894117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244" r:id="rId1"/>
    <p:sldLayoutId id="2147487245" r:id="rId2"/>
    <p:sldLayoutId id="2147487246" r:id="rId3"/>
    <p:sldLayoutId id="2147487247" r:id="rId4"/>
    <p:sldLayoutId id="2147487248" r:id="rId5"/>
    <p:sldLayoutId id="2147487249" r:id="rId6"/>
    <p:sldLayoutId id="2147487250" r:id="rId7"/>
    <p:sldLayoutId id="2147487251" r:id="rId8"/>
    <p:sldLayoutId id="2147487252" r:id="rId9"/>
    <p:sldLayoutId id="2147487253" r:id="rId10"/>
    <p:sldLayoutId id="2147487254"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pic>
        <p:nvPicPr>
          <p:cNvPr id="179202" name="Picture 1">
            <a:extLst>
              <a:ext uri="{FF2B5EF4-FFF2-40B4-BE49-F238E27FC236}">
                <a16:creationId xmlns:a16="http://schemas.microsoft.com/office/drawing/2014/main" xmlns="" id="{76B4BF4A-7216-2A4D-87DF-6857685564E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4" name="Rectangle 2">
            <a:extLst>
              <a:ext uri="{FF2B5EF4-FFF2-40B4-BE49-F238E27FC236}">
                <a16:creationId xmlns:a16="http://schemas.microsoft.com/office/drawing/2014/main" xmlns="" id="{E014C74B-30D5-CD4B-9884-51CB2CAA133D}"/>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4EF003D3-9654-744A-B89F-6FDC6750C234}" type="slidenum">
              <a:rPr lang="pl-PL" altLang="en-US"/>
              <a:pPr>
                <a:defRPr/>
              </a:pPr>
              <a:t>‹#›</a:t>
            </a:fld>
            <a:endParaRPr lang="pl-PL" altLang="en-US"/>
          </a:p>
        </p:txBody>
      </p:sp>
      <p:sp>
        <p:nvSpPr>
          <p:cNvPr id="179204" name="Rectangle 3">
            <a:extLst>
              <a:ext uri="{FF2B5EF4-FFF2-40B4-BE49-F238E27FC236}">
                <a16:creationId xmlns:a16="http://schemas.microsoft.com/office/drawing/2014/main" xmlns="" id="{E2DB86B8-7104-8F46-84E4-6C38225FD6DF}"/>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79205" name="Rectangle 4">
            <a:extLst>
              <a:ext uri="{FF2B5EF4-FFF2-40B4-BE49-F238E27FC236}">
                <a16:creationId xmlns:a16="http://schemas.microsoft.com/office/drawing/2014/main" xmlns="" id="{63B82729-A86F-9345-A37B-C395AB7AF713}"/>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255" r:id="rId1"/>
    <p:sldLayoutId id="2147487256" r:id="rId2"/>
    <p:sldLayoutId id="2147487257" r:id="rId3"/>
    <p:sldLayoutId id="2147487258" r:id="rId4"/>
    <p:sldLayoutId id="2147487259" r:id="rId5"/>
    <p:sldLayoutId id="2147487260" r:id="rId6"/>
    <p:sldLayoutId id="2147487261" r:id="rId7"/>
    <p:sldLayoutId id="2147487262" r:id="rId8"/>
    <p:sldLayoutId id="2147487263" r:id="rId9"/>
    <p:sldLayoutId id="2147487264" r:id="rId10"/>
    <p:sldLayoutId id="214748726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91490" name="Picture 1">
            <a:extLst>
              <a:ext uri="{FF2B5EF4-FFF2-40B4-BE49-F238E27FC236}">
                <a16:creationId xmlns:a16="http://schemas.microsoft.com/office/drawing/2014/main" xmlns="" id="{89B64EE4-93BF-A144-A7C9-2675FCE220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1491" name="Rectangle 2">
            <a:extLst>
              <a:ext uri="{FF2B5EF4-FFF2-40B4-BE49-F238E27FC236}">
                <a16:creationId xmlns:a16="http://schemas.microsoft.com/office/drawing/2014/main" xmlns="" id="{61132878-9A49-084C-9EEE-237E5F2F1AC0}"/>
              </a:ext>
            </a:extLst>
          </p:cNvPr>
          <p:cNvSpPr>
            <a:spLocks noGrp="1" noChangeArrowheads="1"/>
          </p:cNvSpPr>
          <p:nvPr>
            <p:ph type="title"/>
          </p:nvPr>
        </p:nvSpPr>
        <p:spPr bwMode="auto">
          <a:xfrm>
            <a:off x="1739900" y="0"/>
            <a:ext cx="20902613" cy="693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191492" name="Rectangle 3">
            <a:extLst>
              <a:ext uri="{FF2B5EF4-FFF2-40B4-BE49-F238E27FC236}">
                <a16:creationId xmlns:a16="http://schemas.microsoft.com/office/drawing/2014/main" xmlns="" id="{9F453044-47C4-0642-9E90-49280CA91727}"/>
              </a:ext>
            </a:extLst>
          </p:cNvPr>
          <p:cNvSpPr>
            <a:spLocks noGrp="1" noChangeArrowheads="1"/>
          </p:cNvSpPr>
          <p:nvPr>
            <p:ph type="body" idx="1"/>
          </p:nvPr>
        </p:nvSpPr>
        <p:spPr bwMode="auto">
          <a:xfrm>
            <a:off x="1739900" y="7061200"/>
            <a:ext cx="20902613" cy="665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19460" name="Rectangle 4">
            <a:extLst>
              <a:ext uri="{FF2B5EF4-FFF2-40B4-BE49-F238E27FC236}">
                <a16:creationId xmlns:a16="http://schemas.microsoft.com/office/drawing/2014/main" xmlns="" id="{5A820E43-B7A2-7A43-B633-92DC5D8EF6B3}"/>
              </a:ext>
            </a:extLst>
          </p:cNvPr>
          <p:cNvSpPr>
            <a:spLocks noGrp="1" noChangeArrowheads="1"/>
          </p:cNvSpPr>
          <p:nvPr>
            <p:ph type="sldNum"/>
          </p:nvPr>
        </p:nvSpPr>
        <p:spPr bwMode="auto">
          <a:xfrm>
            <a:off x="11779250" y="13246100"/>
            <a:ext cx="823913"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tabLst>
                <a:tab pos="723900" algn="l"/>
              </a:tabLst>
              <a:defRPr sz="5600">
                <a:solidFill>
                  <a:srgbClr val="000000"/>
                </a:solidFill>
                <a:latin typeface="Calibri" panose="020F0502020204030204" pitchFamily="34" charset="0"/>
                <a:cs typeface="Calibri" panose="020F0502020204030204" pitchFamily="34" charset="0"/>
              </a:defRPr>
            </a:lvl1pPr>
          </a:lstStyle>
          <a:p>
            <a:pPr>
              <a:defRPr/>
            </a:pPr>
            <a:fld id="{E8C5D49D-120E-934D-8898-085C6323ABBF}"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66" r:id="rId1"/>
    <p:sldLayoutId id="2147487267" r:id="rId2"/>
    <p:sldLayoutId id="2147487268" r:id="rId3"/>
    <p:sldLayoutId id="2147487269" r:id="rId4"/>
    <p:sldLayoutId id="2147487270" r:id="rId5"/>
    <p:sldLayoutId id="2147487271" r:id="rId6"/>
    <p:sldLayoutId id="2147487272" r:id="rId7"/>
    <p:sldLayoutId id="2147487273" r:id="rId8"/>
    <p:sldLayoutId id="2147487274" r:id="rId9"/>
    <p:sldLayoutId id="2147487275" r:id="rId10"/>
    <p:sldLayoutId id="214748727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3778" name="Picture 1">
            <a:extLst>
              <a:ext uri="{FF2B5EF4-FFF2-40B4-BE49-F238E27FC236}">
                <a16:creationId xmlns:a16="http://schemas.microsoft.com/office/drawing/2014/main" xmlns="" id="{872621F2-76E4-E242-9515-EA4C44FC414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3779" name="Picture 2">
            <a:extLst>
              <a:ext uri="{FF2B5EF4-FFF2-40B4-BE49-F238E27FC236}">
                <a16:creationId xmlns:a16="http://schemas.microsoft.com/office/drawing/2014/main" xmlns="" id="{DFB95725-440F-3F45-81EF-F4F6A12E5E7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3780" name="Rectangle 3">
            <a:extLst>
              <a:ext uri="{FF2B5EF4-FFF2-40B4-BE49-F238E27FC236}">
                <a16:creationId xmlns:a16="http://schemas.microsoft.com/office/drawing/2014/main" xmlns="" id="{E5EECC8C-5527-F246-972C-E5D3F6361C57}"/>
              </a:ext>
            </a:extLst>
          </p:cNvPr>
          <p:cNvSpPr>
            <a:spLocks noGrp="1" noChangeArrowheads="1"/>
          </p:cNvSpPr>
          <p:nvPr>
            <p:ph type="title"/>
          </p:nvPr>
        </p:nvSpPr>
        <p:spPr bwMode="auto">
          <a:xfrm>
            <a:off x="1778000" y="1371600"/>
            <a:ext cx="208280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203781" name="Rectangle 4">
            <a:extLst>
              <a:ext uri="{FF2B5EF4-FFF2-40B4-BE49-F238E27FC236}">
                <a16:creationId xmlns:a16="http://schemas.microsoft.com/office/drawing/2014/main" xmlns="" id="{DE6105A0-60F8-A44A-990F-297B64D26028}"/>
              </a:ext>
            </a:extLst>
          </p:cNvPr>
          <p:cNvSpPr>
            <a:spLocks noGrp="1" noChangeArrowheads="1"/>
          </p:cNvSpPr>
          <p:nvPr>
            <p:ph type="body" idx="1"/>
          </p:nvPr>
        </p:nvSpPr>
        <p:spPr bwMode="auto">
          <a:xfrm>
            <a:off x="1765300" y="2971800"/>
            <a:ext cx="20866100" cy="1074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20485" name="Rectangle 5">
            <a:extLst>
              <a:ext uri="{FF2B5EF4-FFF2-40B4-BE49-F238E27FC236}">
                <a16:creationId xmlns:a16="http://schemas.microsoft.com/office/drawing/2014/main" xmlns="" id="{9168A2B7-54FF-A446-88A8-6F33340E6930}"/>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66DC6CD3-99B1-8F46-8E86-CAF9ED0BEA9A}"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77" r:id="rId1"/>
    <p:sldLayoutId id="2147487278" r:id="rId2"/>
    <p:sldLayoutId id="2147487279" r:id="rId3"/>
    <p:sldLayoutId id="2147487280" r:id="rId4"/>
    <p:sldLayoutId id="2147487281" r:id="rId5"/>
    <p:sldLayoutId id="2147487282" r:id="rId6"/>
    <p:sldLayoutId id="2147487283" r:id="rId7"/>
    <p:sldLayoutId id="2147487284" r:id="rId8"/>
    <p:sldLayoutId id="2147487285" r:id="rId9"/>
    <p:sldLayoutId id="2147487286" r:id="rId10"/>
    <p:sldLayoutId id="2147487287"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6066" name="Picture 1">
            <a:extLst>
              <a:ext uri="{FF2B5EF4-FFF2-40B4-BE49-F238E27FC236}">
                <a16:creationId xmlns:a16="http://schemas.microsoft.com/office/drawing/2014/main" xmlns="" id="{E863D57D-2AE1-924B-B3D4-C985589188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6067" name="Picture 2">
            <a:extLst>
              <a:ext uri="{FF2B5EF4-FFF2-40B4-BE49-F238E27FC236}">
                <a16:creationId xmlns:a16="http://schemas.microsoft.com/office/drawing/2014/main" xmlns="" id="{D16A0ABB-3382-F34F-AEBE-F6D184FD185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507" name="Rectangle 3">
            <a:extLst>
              <a:ext uri="{FF2B5EF4-FFF2-40B4-BE49-F238E27FC236}">
                <a16:creationId xmlns:a16="http://schemas.microsoft.com/office/drawing/2014/main" xmlns="" id="{4456BB6F-605D-7542-B5D0-D85AED2E0C9E}"/>
              </a:ext>
            </a:extLst>
          </p:cNvPr>
          <p:cNvSpPr>
            <a:spLocks noGrp="1" noChangeArrowheads="1"/>
          </p:cNvSpPr>
          <p:nvPr>
            <p:ph type="sldNum"/>
          </p:nvPr>
        </p:nvSpPr>
        <p:spPr bwMode="auto">
          <a:xfrm>
            <a:off x="11779250" y="13246100"/>
            <a:ext cx="823913"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tabLst>
                <a:tab pos="723900" algn="l"/>
              </a:tabLst>
              <a:defRPr sz="5600">
                <a:solidFill>
                  <a:srgbClr val="000000"/>
                </a:solidFill>
                <a:latin typeface="Calibri" panose="020F0502020204030204" pitchFamily="34" charset="0"/>
                <a:cs typeface="Calibri" panose="020F0502020204030204" pitchFamily="34" charset="0"/>
              </a:defRPr>
            </a:lvl1pPr>
          </a:lstStyle>
          <a:p>
            <a:pPr>
              <a:defRPr/>
            </a:pPr>
            <a:fld id="{CC6ADF32-6985-5740-8154-5F2CD727C30E}" type="slidenum">
              <a:rPr lang="pl-PL" altLang="en-US"/>
              <a:pPr>
                <a:defRPr/>
              </a:pPr>
              <a:t>‹#›</a:t>
            </a:fld>
            <a:endParaRPr lang="pl-PL" altLang="en-US"/>
          </a:p>
        </p:txBody>
      </p:sp>
      <p:sp>
        <p:nvSpPr>
          <p:cNvPr id="216069" name="Rectangle 4">
            <a:extLst>
              <a:ext uri="{FF2B5EF4-FFF2-40B4-BE49-F238E27FC236}">
                <a16:creationId xmlns:a16="http://schemas.microsoft.com/office/drawing/2014/main" xmlns="" id="{C11DEADB-4EB0-2B46-AB35-1FBAF60F8593}"/>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216070" name="Rectangle 5">
            <a:extLst>
              <a:ext uri="{FF2B5EF4-FFF2-40B4-BE49-F238E27FC236}">
                <a16:creationId xmlns:a16="http://schemas.microsoft.com/office/drawing/2014/main" xmlns="" id="{E2702DB4-06DA-3749-9974-DFDBE41C74F3}"/>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288" r:id="rId1"/>
    <p:sldLayoutId id="2147487289" r:id="rId2"/>
    <p:sldLayoutId id="2147487290" r:id="rId3"/>
    <p:sldLayoutId id="2147487291" r:id="rId4"/>
    <p:sldLayoutId id="2147487292" r:id="rId5"/>
    <p:sldLayoutId id="2147487293" r:id="rId6"/>
    <p:sldLayoutId id="2147487294" r:id="rId7"/>
    <p:sldLayoutId id="2147487295" r:id="rId8"/>
    <p:sldLayoutId id="2147487296" r:id="rId9"/>
    <p:sldLayoutId id="2147487297" r:id="rId10"/>
    <p:sldLayoutId id="214748729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pic>
        <p:nvPicPr>
          <p:cNvPr id="228354" name="Picture 1">
            <a:extLst>
              <a:ext uri="{FF2B5EF4-FFF2-40B4-BE49-F238E27FC236}">
                <a16:creationId xmlns:a16="http://schemas.microsoft.com/office/drawing/2014/main" xmlns="" id="{DFBA1DE7-012A-824F-8AA1-D6A3985278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8355" name="Rectangle 2">
            <a:extLst>
              <a:ext uri="{FF2B5EF4-FFF2-40B4-BE49-F238E27FC236}">
                <a16:creationId xmlns:a16="http://schemas.microsoft.com/office/drawing/2014/main" xmlns="" id="{ECC17C29-D452-9C41-BEFD-0C5C4DCC3820}"/>
              </a:ext>
            </a:extLst>
          </p:cNvPr>
          <p:cNvSpPr>
            <a:spLocks noGrp="1" noChangeArrowheads="1"/>
          </p:cNvSpPr>
          <p:nvPr>
            <p:ph type="title"/>
          </p:nvPr>
        </p:nvSpPr>
        <p:spPr bwMode="auto">
          <a:xfrm>
            <a:off x="2384425" y="358775"/>
            <a:ext cx="19621500" cy="342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76320" tIns="76320" rIns="76320" bIns="76320" numCol="1" anchor="t" anchorCtr="0" compatLnSpc="1">
            <a:prstTxWarp prst="textNoShape">
              <a:avLst/>
            </a:prstTxWarp>
          </a:bodyPr>
          <a:lstStyle/>
          <a:p>
            <a:pPr lvl="0"/>
            <a:r>
              <a:rPr lang="en-GB" altLang="en-US"/>
              <a:t>Kliknij, aby edytować format tekstu tytułuTitle Text</a:t>
            </a:r>
          </a:p>
        </p:txBody>
      </p:sp>
      <p:sp>
        <p:nvSpPr>
          <p:cNvPr id="228356" name="Rectangle 3">
            <a:extLst>
              <a:ext uri="{FF2B5EF4-FFF2-40B4-BE49-F238E27FC236}">
                <a16:creationId xmlns:a16="http://schemas.microsoft.com/office/drawing/2014/main" xmlns="" id="{D2DC177E-27D0-2345-9938-A5BDE5FBBEC1}"/>
              </a:ext>
            </a:extLst>
          </p:cNvPr>
          <p:cNvSpPr>
            <a:spLocks noGrp="1" noChangeArrowheads="1"/>
          </p:cNvSpPr>
          <p:nvPr>
            <p:ph type="body" idx="1"/>
          </p:nvPr>
        </p:nvSpPr>
        <p:spPr bwMode="auto">
          <a:xfrm>
            <a:off x="1219200" y="3200400"/>
            <a:ext cx="21947188" cy="10514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1"/>
            <a:r>
              <a:rPr lang="en-GB" altLang="en-US"/>
              <a:t>Body Level Two</a:t>
            </a:r>
          </a:p>
          <a:p>
            <a:pPr lvl="2"/>
            <a:r>
              <a:rPr lang="en-GB" altLang="en-US"/>
              <a:t>Body Level Three</a:t>
            </a:r>
          </a:p>
          <a:p>
            <a:pPr lvl="3"/>
            <a:r>
              <a:rPr lang="en-GB" altLang="en-US"/>
              <a:t>Body Level Four</a:t>
            </a:r>
          </a:p>
          <a:p>
            <a:pPr lvl="4"/>
            <a:r>
              <a:rPr lang="en-GB" altLang="en-US"/>
              <a:t>Body Level Five</a:t>
            </a:r>
          </a:p>
        </p:txBody>
      </p:sp>
      <p:sp>
        <p:nvSpPr>
          <p:cNvPr id="22532" name="Rectangle 4">
            <a:extLst>
              <a:ext uri="{FF2B5EF4-FFF2-40B4-BE49-F238E27FC236}">
                <a16:creationId xmlns:a16="http://schemas.microsoft.com/office/drawing/2014/main" xmlns="" id="{90A21408-ED29-7249-919A-6DBE857B6D90}"/>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B1FF3719-597A-274F-A1D3-526DB2A8E9E6}"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299" r:id="rId1"/>
    <p:sldLayoutId id="2147487300" r:id="rId2"/>
    <p:sldLayoutId id="2147487301" r:id="rId3"/>
    <p:sldLayoutId id="2147487302" r:id="rId4"/>
    <p:sldLayoutId id="2147487303" r:id="rId5"/>
    <p:sldLayoutId id="2147487304" r:id="rId6"/>
    <p:sldLayoutId id="2147487305" r:id="rId7"/>
    <p:sldLayoutId id="2147487306" r:id="rId8"/>
    <p:sldLayoutId id="2147487307" r:id="rId9"/>
    <p:sldLayoutId id="2147487308" r:id="rId10"/>
    <p:sldLayoutId id="214748730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xmlns="" id="{2AE9E5CB-76A7-BD40-AAF7-D267A224B7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2">
            <a:extLst>
              <a:ext uri="{FF2B5EF4-FFF2-40B4-BE49-F238E27FC236}">
                <a16:creationId xmlns:a16="http://schemas.microsoft.com/office/drawing/2014/main" xmlns="" id="{72A7254F-CEA3-844F-A4EF-F2F89E008077}"/>
              </a:ext>
            </a:extLst>
          </p:cNvPr>
          <p:cNvSpPr>
            <a:spLocks noChangeArrowheads="1"/>
          </p:cNvSpPr>
          <p:nvPr/>
        </p:nvSpPr>
        <p:spPr bwMode="auto">
          <a:xfrm>
            <a:off x="-76200" y="-76200"/>
            <a:ext cx="24536400" cy="13868400"/>
          </a:xfrm>
          <a:prstGeom prst="rect">
            <a:avLst/>
          </a:prstGeom>
          <a:solidFill>
            <a:srgbClr val="072639"/>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13316" name="Picture 3">
            <a:extLst>
              <a:ext uri="{FF2B5EF4-FFF2-40B4-BE49-F238E27FC236}">
                <a16:creationId xmlns:a16="http://schemas.microsoft.com/office/drawing/2014/main" xmlns="" id="{81CE4EBD-7747-7740-9506-BF13BE519CB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263" y="0"/>
            <a:ext cx="242474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4">
            <a:extLst>
              <a:ext uri="{FF2B5EF4-FFF2-40B4-BE49-F238E27FC236}">
                <a16:creationId xmlns:a16="http://schemas.microsoft.com/office/drawing/2014/main" xmlns="" id="{36C23077-2DA0-BC49-89EF-92EE3D025003}"/>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237D660-3812-654E-B98F-1BF8C58109DA}" type="slidenum">
              <a:rPr lang="pl-PL" altLang="en-US"/>
              <a:pPr>
                <a:defRPr/>
              </a:pPr>
              <a:t>‹#›</a:t>
            </a:fld>
            <a:endParaRPr lang="pl-PL" altLang="en-US"/>
          </a:p>
        </p:txBody>
      </p:sp>
      <p:sp>
        <p:nvSpPr>
          <p:cNvPr id="13318" name="Rectangle 5">
            <a:extLst>
              <a:ext uri="{FF2B5EF4-FFF2-40B4-BE49-F238E27FC236}">
                <a16:creationId xmlns:a16="http://schemas.microsoft.com/office/drawing/2014/main" xmlns="" id="{F58995B8-312D-5042-9345-AA967EA2C8C8}"/>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3319" name="Rectangle 6">
            <a:extLst>
              <a:ext uri="{FF2B5EF4-FFF2-40B4-BE49-F238E27FC236}">
                <a16:creationId xmlns:a16="http://schemas.microsoft.com/office/drawing/2014/main" xmlns="" id="{8A42FE20-F23A-2043-82F3-1933F27DE6E3}"/>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12" r:id="rId1"/>
    <p:sldLayoutId id="2147487113" r:id="rId2"/>
    <p:sldLayoutId id="2147487114" r:id="rId3"/>
    <p:sldLayoutId id="2147487115" r:id="rId4"/>
    <p:sldLayoutId id="2147487116" r:id="rId5"/>
    <p:sldLayoutId id="2147487117" r:id="rId6"/>
    <p:sldLayoutId id="2147487118" r:id="rId7"/>
    <p:sldLayoutId id="2147487119" r:id="rId8"/>
    <p:sldLayoutId id="2147487120" r:id="rId9"/>
    <p:sldLayoutId id="2147487121" r:id="rId10"/>
    <p:sldLayoutId id="2147487122" r:id="rId11"/>
    <p:sldLayoutId id="2147487553" r:id="rId12"/>
    <p:sldLayoutId id="2147487554"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0642" name="Picture 1">
            <a:extLst>
              <a:ext uri="{FF2B5EF4-FFF2-40B4-BE49-F238E27FC236}">
                <a16:creationId xmlns:a16="http://schemas.microsoft.com/office/drawing/2014/main" xmlns="" id="{DEF0CDF7-F0AC-E244-AC5A-2E6513822DA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4" name="Rectangle 2">
            <a:extLst>
              <a:ext uri="{FF2B5EF4-FFF2-40B4-BE49-F238E27FC236}">
                <a16:creationId xmlns:a16="http://schemas.microsoft.com/office/drawing/2014/main" xmlns="" id="{D382E040-ADE3-5E4A-A78E-F6C8BD33A989}"/>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684923E0-FA56-9A4E-8793-7836242A1798}" type="slidenum">
              <a:rPr lang="pl-PL" altLang="en-US"/>
              <a:pPr>
                <a:defRPr/>
              </a:pPr>
              <a:t>‹#›</a:t>
            </a:fld>
            <a:endParaRPr lang="pl-PL" altLang="en-US"/>
          </a:p>
        </p:txBody>
      </p:sp>
      <p:sp>
        <p:nvSpPr>
          <p:cNvPr id="240644" name="Rectangle 3">
            <a:extLst>
              <a:ext uri="{FF2B5EF4-FFF2-40B4-BE49-F238E27FC236}">
                <a16:creationId xmlns:a16="http://schemas.microsoft.com/office/drawing/2014/main" xmlns="" id="{E48AA165-C9CF-D24B-887A-696BCF5AD87E}"/>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240645" name="Rectangle 4">
            <a:extLst>
              <a:ext uri="{FF2B5EF4-FFF2-40B4-BE49-F238E27FC236}">
                <a16:creationId xmlns:a16="http://schemas.microsoft.com/office/drawing/2014/main" xmlns="" id="{2C603805-FCB4-9B4E-90FA-C942C8CE3B0A}"/>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310" r:id="rId1"/>
    <p:sldLayoutId id="2147487311" r:id="rId2"/>
    <p:sldLayoutId id="2147487312" r:id="rId3"/>
    <p:sldLayoutId id="2147487313" r:id="rId4"/>
    <p:sldLayoutId id="2147487314" r:id="rId5"/>
    <p:sldLayoutId id="2147487315" r:id="rId6"/>
    <p:sldLayoutId id="2147487316" r:id="rId7"/>
    <p:sldLayoutId id="2147487317" r:id="rId8"/>
    <p:sldLayoutId id="2147487318" r:id="rId9"/>
    <p:sldLayoutId id="2147487319" r:id="rId10"/>
    <p:sldLayoutId id="214748732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2930" name="Picture 1">
            <a:extLst>
              <a:ext uri="{FF2B5EF4-FFF2-40B4-BE49-F238E27FC236}">
                <a16:creationId xmlns:a16="http://schemas.microsoft.com/office/drawing/2014/main" xmlns="" id="{CF48F4A1-2BCD-5F4D-980C-CC9D3605F6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2931" name="Picture 2">
            <a:extLst>
              <a:ext uri="{FF2B5EF4-FFF2-40B4-BE49-F238E27FC236}">
                <a16:creationId xmlns:a16="http://schemas.microsoft.com/office/drawing/2014/main" xmlns="" id="{5BBFDA95-0F6B-F946-8166-C5D9B41276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2932" name="Rectangle 3">
            <a:extLst>
              <a:ext uri="{FF2B5EF4-FFF2-40B4-BE49-F238E27FC236}">
                <a16:creationId xmlns:a16="http://schemas.microsoft.com/office/drawing/2014/main" xmlns="" id="{60B5DA9D-D224-A044-8BAB-9145B486F5DF}"/>
              </a:ext>
            </a:extLst>
          </p:cNvPr>
          <p:cNvSpPr>
            <a:spLocks noGrp="1" noChangeArrowheads="1"/>
          </p:cNvSpPr>
          <p:nvPr>
            <p:ph type="body" idx="1"/>
          </p:nvPr>
        </p:nvSpPr>
        <p:spPr bwMode="auto">
          <a:xfrm>
            <a:off x="1752600" y="10820400"/>
            <a:ext cx="20866100"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konspektuClick to edit Master text styles</a:t>
            </a:r>
          </a:p>
        </p:txBody>
      </p:sp>
      <p:sp>
        <p:nvSpPr>
          <p:cNvPr id="24580" name="Rectangle 4">
            <a:extLst>
              <a:ext uri="{FF2B5EF4-FFF2-40B4-BE49-F238E27FC236}">
                <a16:creationId xmlns:a16="http://schemas.microsoft.com/office/drawing/2014/main" xmlns="" id="{57734A81-E5C5-854D-8B4C-6A207362CE70}"/>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5C86CD26-4EA0-1D4E-95F7-24057F04A7A1}" type="slidenum">
              <a:rPr lang="pl-PL" altLang="en-US"/>
              <a:pPr>
                <a:defRPr/>
              </a:pPr>
              <a:t>‹#›</a:t>
            </a:fld>
            <a:endParaRPr lang="pl-PL" altLang="en-US"/>
          </a:p>
        </p:txBody>
      </p:sp>
      <p:sp>
        <p:nvSpPr>
          <p:cNvPr id="252934" name="Rectangle 5">
            <a:extLst>
              <a:ext uri="{FF2B5EF4-FFF2-40B4-BE49-F238E27FC236}">
                <a16:creationId xmlns:a16="http://schemas.microsoft.com/office/drawing/2014/main" xmlns="" id="{7F6AAED5-A681-6E48-9524-0E07C428AFDD}"/>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Tree>
  </p:cSld>
  <p:clrMap bg1="lt1" tx1="dk1" bg2="lt2" tx2="dk2" accent1="accent1" accent2="accent2" accent3="accent3" accent4="accent4" accent5="accent5" accent6="accent6" hlink="hlink" folHlink="folHlink"/>
  <p:sldLayoutIdLst>
    <p:sldLayoutId id="2147487321" r:id="rId1"/>
    <p:sldLayoutId id="2147487322" r:id="rId2"/>
    <p:sldLayoutId id="2147487323" r:id="rId3"/>
    <p:sldLayoutId id="2147487324" r:id="rId4"/>
    <p:sldLayoutId id="2147487325" r:id="rId5"/>
    <p:sldLayoutId id="2147487326" r:id="rId6"/>
    <p:sldLayoutId id="2147487327" r:id="rId7"/>
    <p:sldLayoutId id="2147487328" r:id="rId8"/>
    <p:sldLayoutId id="2147487329" r:id="rId9"/>
    <p:sldLayoutId id="2147487330" r:id="rId10"/>
    <p:sldLayoutId id="214748733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5218" name="Picture 1">
            <a:extLst>
              <a:ext uri="{FF2B5EF4-FFF2-40B4-BE49-F238E27FC236}">
                <a16:creationId xmlns:a16="http://schemas.microsoft.com/office/drawing/2014/main" xmlns="" id="{E8DD21B8-0F28-7C43-96B8-56B83374350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5219" name="Rectangle 2">
            <a:extLst>
              <a:ext uri="{FF2B5EF4-FFF2-40B4-BE49-F238E27FC236}">
                <a16:creationId xmlns:a16="http://schemas.microsoft.com/office/drawing/2014/main" xmlns="" id="{8602C504-F76C-AD46-B1BF-9B303F7FDF34}"/>
              </a:ext>
            </a:extLst>
          </p:cNvPr>
          <p:cNvSpPr>
            <a:spLocks noGrp="1" noChangeArrowheads="1"/>
          </p:cNvSpPr>
          <p:nvPr>
            <p:ph type="title"/>
          </p:nvPr>
        </p:nvSpPr>
        <p:spPr bwMode="auto">
          <a:xfrm>
            <a:off x="1778000" y="2298700"/>
            <a:ext cx="20826413" cy="464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265220" name="Rectangle 3">
            <a:extLst>
              <a:ext uri="{FF2B5EF4-FFF2-40B4-BE49-F238E27FC236}">
                <a16:creationId xmlns:a16="http://schemas.microsoft.com/office/drawing/2014/main" xmlns="" id="{F2F096E4-F36D-0748-81A9-71FAB246C16F}"/>
              </a:ext>
            </a:extLst>
          </p:cNvPr>
          <p:cNvSpPr>
            <a:spLocks noGrp="1" noChangeArrowheads="1"/>
          </p:cNvSpPr>
          <p:nvPr>
            <p:ph type="body" idx="1"/>
          </p:nvPr>
        </p:nvSpPr>
        <p:spPr bwMode="auto">
          <a:xfrm>
            <a:off x="1778000" y="7073900"/>
            <a:ext cx="208264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25604" name="Rectangle 4">
            <a:extLst>
              <a:ext uri="{FF2B5EF4-FFF2-40B4-BE49-F238E27FC236}">
                <a16:creationId xmlns:a16="http://schemas.microsoft.com/office/drawing/2014/main" xmlns="" id="{6DF58FB0-E160-1E47-AC07-6546D531C96F}"/>
              </a:ext>
            </a:extLst>
          </p:cNvPr>
          <p:cNvSpPr>
            <a:spLocks noGrp="1" noChangeArrowheads="1"/>
          </p:cNvSpPr>
          <p:nvPr>
            <p:ph type="sldNum"/>
          </p:nvPr>
        </p:nvSpPr>
        <p:spPr bwMode="auto">
          <a:xfrm>
            <a:off x="11958638" y="13081000"/>
            <a:ext cx="4508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Helvetica Light" panose="020B0403020202020204" pitchFamily="34" charset="0"/>
              </a:defRPr>
            </a:lvl1pPr>
          </a:lstStyle>
          <a:p>
            <a:pPr>
              <a:defRPr/>
            </a:pPr>
            <a:fld id="{25D26F1E-45E3-304C-BE33-42718526E818}"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332" r:id="rId1"/>
    <p:sldLayoutId id="2147487333" r:id="rId2"/>
    <p:sldLayoutId id="2147487334" r:id="rId3"/>
    <p:sldLayoutId id="2147487335" r:id="rId4"/>
    <p:sldLayoutId id="2147487336" r:id="rId5"/>
    <p:sldLayoutId id="2147487337" r:id="rId6"/>
    <p:sldLayoutId id="2147487338" r:id="rId7"/>
    <p:sldLayoutId id="2147487339" r:id="rId8"/>
    <p:sldLayoutId id="2147487340" r:id="rId9"/>
    <p:sldLayoutId id="2147487341" r:id="rId10"/>
    <p:sldLayoutId id="214748734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7506" name="Picture 1">
            <a:extLst>
              <a:ext uri="{FF2B5EF4-FFF2-40B4-BE49-F238E27FC236}">
                <a16:creationId xmlns:a16="http://schemas.microsoft.com/office/drawing/2014/main" xmlns="" id="{EE46D619-C48E-7A4B-B7F4-BDC6089399F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7507" name="Picture 2">
            <a:extLst>
              <a:ext uri="{FF2B5EF4-FFF2-40B4-BE49-F238E27FC236}">
                <a16:creationId xmlns:a16="http://schemas.microsoft.com/office/drawing/2014/main" xmlns="" id="{70295A86-ACE2-D744-AD95-5DB5DA9083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27" name="Rectangle 3">
            <a:extLst>
              <a:ext uri="{FF2B5EF4-FFF2-40B4-BE49-F238E27FC236}">
                <a16:creationId xmlns:a16="http://schemas.microsoft.com/office/drawing/2014/main" xmlns="" id="{9232761A-5C34-B64A-A654-45EF7469364A}"/>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97CC9FBE-7494-4F4A-896A-BE0EB5EAB15F}" type="slidenum">
              <a:rPr lang="pl-PL" altLang="en-US"/>
              <a:pPr>
                <a:defRPr/>
              </a:pPr>
              <a:t>‹#›</a:t>
            </a:fld>
            <a:endParaRPr lang="pl-PL" altLang="en-US"/>
          </a:p>
        </p:txBody>
      </p:sp>
      <p:sp>
        <p:nvSpPr>
          <p:cNvPr id="277509" name="Rectangle 4">
            <a:extLst>
              <a:ext uri="{FF2B5EF4-FFF2-40B4-BE49-F238E27FC236}">
                <a16:creationId xmlns:a16="http://schemas.microsoft.com/office/drawing/2014/main" xmlns="" id="{2C8789F6-A899-974C-A247-C7F7CF393A30}"/>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277510" name="Rectangle 5">
            <a:extLst>
              <a:ext uri="{FF2B5EF4-FFF2-40B4-BE49-F238E27FC236}">
                <a16:creationId xmlns:a16="http://schemas.microsoft.com/office/drawing/2014/main" xmlns="" id="{3DF2CF1B-8E77-D645-B50C-7A48D09D7A8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343" r:id="rId1"/>
    <p:sldLayoutId id="2147487344" r:id="rId2"/>
    <p:sldLayoutId id="2147487345" r:id="rId3"/>
    <p:sldLayoutId id="2147487346" r:id="rId4"/>
    <p:sldLayoutId id="2147487347" r:id="rId5"/>
    <p:sldLayoutId id="2147487348" r:id="rId6"/>
    <p:sldLayoutId id="2147487349" r:id="rId7"/>
    <p:sldLayoutId id="2147487350" r:id="rId8"/>
    <p:sldLayoutId id="2147487351" r:id="rId9"/>
    <p:sldLayoutId id="2147487352" r:id="rId10"/>
    <p:sldLayoutId id="2147487353"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9794" name="Picture 1">
            <a:extLst>
              <a:ext uri="{FF2B5EF4-FFF2-40B4-BE49-F238E27FC236}">
                <a16:creationId xmlns:a16="http://schemas.microsoft.com/office/drawing/2014/main" xmlns="" id="{CFB986FF-91B9-234E-AC78-DC50111021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89795" name="Picture 2">
            <a:extLst>
              <a:ext uri="{FF2B5EF4-FFF2-40B4-BE49-F238E27FC236}">
                <a16:creationId xmlns:a16="http://schemas.microsoft.com/office/drawing/2014/main" xmlns="" id="{197DB7DE-A650-1543-81F6-3DB3D24C99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9796" name="Rectangle 3">
            <a:extLst>
              <a:ext uri="{FF2B5EF4-FFF2-40B4-BE49-F238E27FC236}">
                <a16:creationId xmlns:a16="http://schemas.microsoft.com/office/drawing/2014/main" xmlns="" id="{53BA8DFE-B709-FE4F-BC39-9B6E7BF34C51}"/>
              </a:ext>
            </a:extLst>
          </p:cNvPr>
          <p:cNvSpPr>
            <a:spLocks noGrp="1" noChangeArrowheads="1"/>
          </p:cNvSpPr>
          <p:nvPr>
            <p:ph type="title"/>
          </p:nvPr>
        </p:nvSpPr>
        <p:spPr bwMode="auto">
          <a:xfrm>
            <a:off x="1778000" y="1384300"/>
            <a:ext cx="20826413" cy="8824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289797" name="Rectangle 4">
            <a:extLst>
              <a:ext uri="{FF2B5EF4-FFF2-40B4-BE49-F238E27FC236}">
                <a16:creationId xmlns:a16="http://schemas.microsoft.com/office/drawing/2014/main" xmlns="" id="{3A9604CA-BFE5-A442-A957-F56ECC44F796}"/>
              </a:ext>
            </a:extLst>
          </p:cNvPr>
          <p:cNvSpPr>
            <a:spLocks noGrp="1" noChangeArrowheads="1"/>
          </p:cNvSpPr>
          <p:nvPr>
            <p:ph type="body" idx="1"/>
          </p:nvPr>
        </p:nvSpPr>
        <p:spPr bwMode="auto">
          <a:xfrm>
            <a:off x="1752600" y="101981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27653" name="Rectangle 5">
            <a:extLst>
              <a:ext uri="{FF2B5EF4-FFF2-40B4-BE49-F238E27FC236}">
                <a16:creationId xmlns:a16="http://schemas.microsoft.com/office/drawing/2014/main" xmlns="" id="{B1C8CDAF-E6CB-C348-AC87-D46676852F33}"/>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0C9D0991-090D-224E-8BC5-D065C1F141DF}"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354" r:id="rId1"/>
    <p:sldLayoutId id="2147487355" r:id="rId2"/>
    <p:sldLayoutId id="2147487356" r:id="rId3"/>
    <p:sldLayoutId id="2147487357" r:id="rId4"/>
    <p:sldLayoutId id="2147487358" r:id="rId5"/>
    <p:sldLayoutId id="2147487359" r:id="rId6"/>
    <p:sldLayoutId id="2147487360" r:id="rId7"/>
    <p:sldLayoutId id="2147487361" r:id="rId8"/>
    <p:sldLayoutId id="2147487362" r:id="rId9"/>
    <p:sldLayoutId id="2147487363" r:id="rId10"/>
    <p:sldLayoutId id="2147487364"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2082" name="Picture 1">
            <a:extLst>
              <a:ext uri="{FF2B5EF4-FFF2-40B4-BE49-F238E27FC236}">
                <a16:creationId xmlns:a16="http://schemas.microsoft.com/office/drawing/2014/main" xmlns="" id="{3EC4F484-A718-AD40-ABBF-2E89E76325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2083" name="Picture 2">
            <a:extLst>
              <a:ext uri="{FF2B5EF4-FFF2-40B4-BE49-F238E27FC236}">
                <a16:creationId xmlns:a16="http://schemas.microsoft.com/office/drawing/2014/main" xmlns="" id="{370E9F8A-2E37-4A4D-9792-C40E90B8A49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2084" name="Rectangle 3">
            <a:extLst>
              <a:ext uri="{FF2B5EF4-FFF2-40B4-BE49-F238E27FC236}">
                <a16:creationId xmlns:a16="http://schemas.microsoft.com/office/drawing/2014/main" xmlns="" id="{EC63ABDC-9DA9-0247-9047-07BD7884380A}"/>
              </a:ext>
            </a:extLst>
          </p:cNvPr>
          <p:cNvSpPr>
            <a:spLocks noGrp="1" noChangeArrowheads="1"/>
          </p:cNvSpPr>
          <p:nvPr>
            <p:ph type="title"/>
          </p:nvPr>
        </p:nvSpPr>
        <p:spPr bwMode="auto">
          <a:xfrm>
            <a:off x="1828800" y="4262438"/>
            <a:ext cx="20727988" cy="693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302085" name="Rectangle 4">
            <a:extLst>
              <a:ext uri="{FF2B5EF4-FFF2-40B4-BE49-F238E27FC236}">
                <a16:creationId xmlns:a16="http://schemas.microsoft.com/office/drawing/2014/main" xmlns="" id="{116BF9C7-0472-4543-B3A1-8FAA9B06D75F}"/>
              </a:ext>
            </a:extLst>
          </p:cNvPr>
          <p:cNvSpPr>
            <a:spLocks noGrp="1" noChangeArrowheads="1"/>
          </p:cNvSpPr>
          <p:nvPr>
            <p:ph type="body" idx="1"/>
          </p:nvPr>
        </p:nvSpPr>
        <p:spPr bwMode="auto">
          <a:xfrm>
            <a:off x="3657600" y="7772400"/>
            <a:ext cx="17068800" cy="594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28677" name="Rectangle 5">
            <a:extLst>
              <a:ext uri="{FF2B5EF4-FFF2-40B4-BE49-F238E27FC236}">
                <a16:creationId xmlns:a16="http://schemas.microsoft.com/office/drawing/2014/main" xmlns="" id="{4DAB4E47-8B8C-894F-8239-165F27A5D06F}"/>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7164BDAD-0FF6-CD4C-9565-B9D37A449092}"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365" r:id="rId1"/>
    <p:sldLayoutId id="2147487366" r:id="rId2"/>
    <p:sldLayoutId id="2147487367" r:id="rId3"/>
    <p:sldLayoutId id="2147487368" r:id="rId4"/>
    <p:sldLayoutId id="2147487369" r:id="rId5"/>
    <p:sldLayoutId id="2147487370" r:id="rId6"/>
    <p:sldLayoutId id="2147487371" r:id="rId7"/>
    <p:sldLayoutId id="2147487372" r:id="rId8"/>
    <p:sldLayoutId id="2147487373" r:id="rId9"/>
    <p:sldLayoutId id="2147487374" r:id="rId10"/>
    <p:sldLayoutId id="214748737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14370" name="Picture 1">
            <a:extLst>
              <a:ext uri="{FF2B5EF4-FFF2-40B4-BE49-F238E27FC236}">
                <a16:creationId xmlns:a16="http://schemas.microsoft.com/office/drawing/2014/main" xmlns="" id="{ADC3B026-1616-1B4B-B488-BB4898D32C7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4371" name="Picture 2">
            <a:extLst>
              <a:ext uri="{FF2B5EF4-FFF2-40B4-BE49-F238E27FC236}">
                <a16:creationId xmlns:a16="http://schemas.microsoft.com/office/drawing/2014/main" xmlns="" id="{084B469B-9CB2-CA44-AC0F-8FF94ABF207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4372" name="Rectangle 3">
            <a:extLst>
              <a:ext uri="{FF2B5EF4-FFF2-40B4-BE49-F238E27FC236}">
                <a16:creationId xmlns:a16="http://schemas.microsoft.com/office/drawing/2014/main" xmlns="" id="{57E9475B-6BEC-9E41-A528-F6DD1D85E493}"/>
              </a:ext>
            </a:extLst>
          </p:cNvPr>
          <p:cNvSpPr>
            <a:spLocks noGrp="1" noChangeArrowheads="1"/>
          </p:cNvSpPr>
          <p:nvPr>
            <p:ph type="body" idx="1"/>
          </p:nvPr>
        </p:nvSpPr>
        <p:spPr bwMode="auto">
          <a:xfrm>
            <a:off x="1752600" y="10820400"/>
            <a:ext cx="20866100"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konspektuClick to edit Master text styles</a:t>
            </a:r>
          </a:p>
        </p:txBody>
      </p:sp>
      <p:sp>
        <p:nvSpPr>
          <p:cNvPr id="29700" name="Rectangle 4">
            <a:extLst>
              <a:ext uri="{FF2B5EF4-FFF2-40B4-BE49-F238E27FC236}">
                <a16:creationId xmlns:a16="http://schemas.microsoft.com/office/drawing/2014/main" xmlns="" id="{3C20B210-84DC-DB4A-AD76-B68A2E00C5C0}"/>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08506082-ECDD-824D-BA53-DF47B00976FF}" type="slidenum">
              <a:rPr lang="pl-PL" altLang="en-US"/>
              <a:pPr>
                <a:defRPr/>
              </a:pPr>
              <a:t>‹#›</a:t>
            </a:fld>
            <a:endParaRPr lang="pl-PL" altLang="en-US"/>
          </a:p>
        </p:txBody>
      </p:sp>
      <p:sp>
        <p:nvSpPr>
          <p:cNvPr id="314374" name="Rectangle 5">
            <a:extLst>
              <a:ext uri="{FF2B5EF4-FFF2-40B4-BE49-F238E27FC236}">
                <a16:creationId xmlns:a16="http://schemas.microsoft.com/office/drawing/2014/main" xmlns="" id="{A0457C6B-66DD-5F4F-9A65-50279DBD4DF0}"/>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Tree>
  </p:cSld>
  <p:clrMap bg1="lt1" tx1="dk1" bg2="lt2" tx2="dk2" accent1="accent1" accent2="accent2" accent3="accent3" accent4="accent4" accent5="accent5" accent6="accent6" hlink="hlink" folHlink="folHlink"/>
  <p:sldLayoutIdLst>
    <p:sldLayoutId id="2147487376" r:id="rId1"/>
    <p:sldLayoutId id="2147487377" r:id="rId2"/>
    <p:sldLayoutId id="2147487378" r:id="rId3"/>
    <p:sldLayoutId id="2147487379" r:id="rId4"/>
    <p:sldLayoutId id="2147487380" r:id="rId5"/>
    <p:sldLayoutId id="2147487381" r:id="rId6"/>
    <p:sldLayoutId id="2147487382" r:id="rId7"/>
    <p:sldLayoutId id="2147487383" r:id="rId8"/>
    <p:sldLayoutId id="2147487384" r:id="rId9"/>
    <p:sldLayoutId id="2147487385" r:id="rId10"/>
    <p:sldLayoutId id="214748738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26658" name="Picture 1">
            <a:extLst>
              <a:ext uri="{FF2B5EF4-FFF2-40B4-BE49-F238E27FC236}">
                <a16:creationId xmlns:a16="http://schemas.microsoft.com/office/drawing/2014/main" xmlns="" id="{3E213C6F-761B-154A-8B38-4E8C3A2518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6659" name="Picture 2">
            <a:extLst>
              <a:ext uri="{FF2B5EF4-FFF2-40B4-BE49-F238E27FC236}">
                <a16:creationId xmlns:a16="http://schemas.microsoft.com/office/drawing/2014/main" xmlns="" id="{F38DCB03-D681-2A4C-902D-19F685995F9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3" name="Rectangle 3">
            <a:extLst>
              <a:ext uri="{FF2B5EF4-FFF2-40B4-BE49-F238E27FC236}">
                <a16:creationId xmlns:a16="http://schemas.microsoft.com/office/drawing/2014/main" xmlns="" id="{9C8BB139-2502-4842-B20D-E0037FBC7AE2}"/>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BCD87E27-DDC0-A543-BF2A-900A32CE0E08}" type="slidenum">
              <a:rPr lang="pl-PL" altLang="en-US"/>
              <a:pPr>
                <a:defRPr/>
              </a:pPr>
              <a:t>‹#›</a:t>
            </a:fld>
            <a:endParaRPr lang="pl-PL" altLang="en-US"/>
          </a:p>
        </p:txBody>
      </p:sp>
      <p:sp>
        <p:nvSpPr>
          <p:cNvPr id="326661" name="Rectangle 4">
            <a:extLst>
              <a:ext uri="{FF2B5EF4-FFF2-40B4-BE49-F238E27FC236}">
                <a16:creationId xmlns:a16="http://schemas.microsoft.com/office/drawing/2014/main" xmlns="" id="{8ECC4BBD-5941-2941-AC88-4706BC8D22FC}"/>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326662" name="Rectangle 5">
            <a:extLst>
              <a:ext uri="{FF2B5EF4-FFF2-40B4-BE49-F238E27FC236}">
                <a16:creationId xmlns:a16="http://schemas.microsoft.com/office/drawing/2014/main" xmlns="" id="{B357D9F1-55F0-BD40-89D1-B1543ECBA36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387" r:id="rId1"/>
    <p:sldLayoutId id="2147487388" r:id="rId2"/>
    <p:sldLayoutId id="2147487389" r:id="rId3"/>
    <p:sldLayoutId id="2147487390" r:id="rId4"/>
    <p:sldLayoutId id="2147487391" r:id="rId5"/>
    <p:sldLayoutId id="2147487392" r:id="rId6"/>
    <p:sldLayoutId id="2147487393" r:id="rId7"/>
    <p:sldLayoutId id="2147487394" r:id="rId8"/>
    <p:sldLayoutId id="2147487395" r:id="rId9"/>
    <p:sldLayoutId id="2147487396" r:id="rId10"/>
    <p:sldLayoutId id="2147487397"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38946" name="Picture 1">
            <a:extLst>
              <a:ext uri="{FF2B5EF4-FFF2-40B4-BE49-F238E27FC236}">
                <a16:creationId xmlns:a16="http://schemas.microsoft.com/office/drawing/2014/main" xmlns="" id="{49C73D6D-1A4A-814F-85A1-6D9A3BC4C4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947" name="Picture 2">
            <a:extLst>
              <a:ext uri="{FF2B5EF4-FFF2-40B4-BE49-F238E27FC236}">
                <a16:creationId xmlns:a16="http://schemas.microsoft.com/office/drawing/2014/main" xmlns="" id="{C4AF18F1-C9A7-5348-8C03-785C1714D8E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8948" name="Rectangle 3">
            <a:extLst>
              <a:ext uri="{FF2B5EF4-FFF2-40B4-BE49-F238E27FC236}">
                <a16:creationId xmlns:a16="http://schemas.microsoft.com/office/drawing/2014/main" xmlns="" id="{F70F9249-D17F-D246-9A6A-EEA8E509F3ED}"/>
              </a:ext>
            </a:extLst>
          </p:cNvPr>
          <p:cNvSpPr>
            <a:spLocks noGrp="1" noChangeArrowheads="1"/>
          </p:cNvSpPr>
          <p:nvPr>
            <p:ph type="title"/>
          </p:nvPr>
        </p:nvSpPr>
        <p:spPr bwMode="auto">
          <a:xfrm>
            <a:off x="1828800" y="4262438"/>
            <a:ext cx="20727988" cy="693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338949" name="Rectangle 4">
            <a:extLst>
              <a:ext uri="{FF2B5EF4-FFF2-40B4-BE49-F238E27FC236}">
                <a16:creationId xmlns:a16="http://schemas.microsoft.com/office/drawing/2014/main" xmlns="" id="{ABD5DB0B-AE66-4A4C-8065-03A2E9BC5F01}"/>
              </a:ext>
            </a:extLst>
          </p:cNvPr>
          <p:cNvSpPr>
            <a:spLocks noGrp="1" noChangeArrowheads="1"/>
          </p:cNvSpPr>
          <p:nvPr>
            <p:ph type="body" idx="1"/>
          </p:nvPr>
        </p:nvSpPr>
        <p:spPr bwMode="auto">
          <a:xfrm>
            <a:off x="3657600" y="7772400"/>
            <a:ext cx="17068800" cy="5942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31749" name="Rectangle 5">
            <a:extLst>
              <a:ext uri="{FF2B5EF4-FFF2-40B4-BE49-F238E27FC236}">
                <a16:creationId xmlns:a16="http://schemas.microsoft.com/office/drawing/2014/main" xmlns="" id="{737951DB-45A9-F745-9543-1885C8742B88}"/>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343BF23B-86AB-3A4E-B41F-3CD406CE9EC9}"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398" r:id="rId1"/>
    <p:sldLayoutId id="2147487399" r:id="rId2"/>
    <p:sldLayoutId id="2147487400" r:id="rId3"/>
    <p:sldLayoutId id="2147487401" r:id="rId4"/>
    <p:sldLayoutId id="2147487402" r:id="rId5"/>
    <p:sldLayoutId id="2147487403" r:id="rId6"/>
    <p:sldLayoutId id="2147487404" r:id="rId7"/>
    <p:sldLayoutId id="2147487405" r:id="rId8"/>
    <p:sldLayoutId id="2147487406" r:id="rId9"/>
    <p:sldLayoutId id="2147487407" r:id="rId10"/>
    <p:sldLayoutId id="214748740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51234" name="Picture 1">
            <a:extLst>
              <a:ext uri="{FF2B5EF4-FFF2-40B4-BE49-F238E27FC236}">
                <a16:creationId xmlns:a16="http://schemas.microsoft.com/office/drawing/2014/main" xmlns="" id="{10F7FEA2-E818-CD44-A6B3-F47B380FD6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1235" name="Rectangle 2">
            <a:extLst>
              <a:ext uri="{FF2B5EF4-FFF2-40B4-BE49-F238E27FC236}">
                <a16:creationId xmlns:a16="http://schemas.microsoft.com/office/drawing/2014/main" xmlns="" id="{E8FAFE0B-0012-5D49-B06D-419FC325FD91}"/>
              </a:ext>
            </a:extLst>
          </p:cNvPr>
          <p:cNvSpPr>
            <a:spLocks noGrp="1" noChangeArrowheads="1"/>
          </p:cNvSpPr>
          <p:nvPr>
            <p:ph type="title"/>
          </p:nvPr>
        </p:nvSpPr>
        <p:spPr bwMode="auto">
          <a:xfrm>
            <a:off x="1739900" y="2298700"/>
            <a:ext cx="20902613"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351236" name="Rectangle 3">
            <a:extLst>
              <a:ext uri="{FF2B5EF4-FFF2-40B4-BE49-F238E27FC236}">
                <a16:creationId xmlns:a16="http://schemas.microsoft.com/office/drawing/2014/main" xmlns="" id="{306AA8AF-62DD-8B4B-BED5-4E6B56559532}"/>
              </a:ext>
            </a:extLst>
          </p:cNvPr>
          <p:cNvSpPr>
            <a:spLocks noGrp="1" noChangeArrowheads="1"/>
          </p:cNvSpPr>
          <p:nvPr>
            <p:ph type="body" idx="1"/>
          </p:nvPr>
        </p:nvSpPr>
        <p:spPr bwMode="auto">
          <a:xfrm>
            <a:off x="1739900" y="7061200"/>
            <a:ext cx="209026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32772" name="Rectangle 4">
            <a:extLst>
              <a:ext uri="{FF2B5EF4-FFF2-40B4-BE49-F238E27FC236}">
                <a16:creationId xmlns:a16="http://schemas.microsoft.com/office/drawing/2014/main" xmlns="" id="{688294D2-781A-9646-AC66-808FD15B1E36}"/>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DC40292A-A9DF-984A-8DF7-458A62A816C5}"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409" r:id="rId1"/>
    <p:sldLayoutId id="2147487410" r:id="rId2"/>
    <p:sldLayoutId id="2147487411" r:id="rId3"/>
    <p:sldLayoutId id="2147487412" r:id="rId4"/>
    <p:sldLayoutId id="2147487413" r:id="rId5"/>
    <p:sldLayoutId id="2147487414" r:id="rId6"/>
    <p:sldLayoutId id="2147487415" r:id="rId7"/>
    <p:sldLayoutId id="2147487416" r:id="rId8"/>
    <p:sldLayoutId id="2147487417" r:id="rId9"/>
    <p:sldLayoutId id="2147487418" r:id="rId10"/>
    <p:sldLayoutId id="214748741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AutoShape 1">
            <a:extLst>
              <a:ext uri="{FF2B5EF4-FFF2-40B4-BE49-F238E27FC236}">
                <a16:creationId xmlns:a16="http://schemas.microsoft.com/office/drawing/2014/main" xmlns="" id="{2686C2BF-C665-BB44-97FF-D63A368157B4}"/>
              </a:ext>
            </a:extLst>
          </p:cNvPr>
          <p:cNvSpPr>
            <a:spLocks noChangeAspect="1" noChangeArrowheads="1"/>
          </p:cNvSpPr>
          <p:nvPr/>
        </p:nvSpPr>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7651" name="Rectangle 2">
            <a:extLst>
              <a:ext uri="{FF2B5EF4-FFF2-40B4-BE49-F238E27FC236}">
                <a16:creationId xmlns:a16="http://schemas.microsoft.com/office/drawing/2014/main" xmlns="" id="{FE7CD243-B86B-6F40-9332-725C54C0E074}"/>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a:extLst>
              <a:ext uri="{FF2B5EF4-FFF2-40B4-BE49-F238E27FC236}">
                <a16:creationId xmlns:a16="http://schemas.microsoft.com/office/drawing/2014/main" xmlns="" id="{27326023-BDE5-6848-9D5D-B86CF52DA4EA}"/>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3A28DFCE-F74E-3945-80A5-1EE79659F91E}" type="slidenum">
              <a:rPr lang="pl-PL" altLang="en-US"/>
              <a:pPr>
                <a:defRPr/>
              </a:pPr>
              <a:t>‹#›</a:t>
            </a:fld>
            <a:endParaRPr lang="pl-PL" altLang="en-US"/>
          </a:p>
        </p:txBody>
      </p:sp>
      <p:sp>
        <p:nvSpPr>
          <p:cNvPr id="27653" name="Rectangle 4">
            <a:extLst>
              <a:ext uri="{FF2B5EF4-FFF2-40B4-BE49-F238E27FC236}">
                <a16:creationId xmlns:a16="http://schemas.microsoft.com/office/drawing/2014/main" xmlns="" id="{9D7CA591-B04A-684F-933C-AC6DA6202B2C}"/>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27654" name="Rectangle 5">
            <a:extLst>
              <a:ext uri="{FF2B5EF4-FFF2-40B4-BE49-F238E27FC236}">
                <a16:creationId xmlns:a16="http://schemas.microsoft.com/office/drawing/2014/main" xmlns="" id="{FFC7ED8C-EE30-D147-9C51-6DC9F48DDEF0}"/>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23" r:id="rId1"/>
    <p:sldLayoutId id="2147487124" r:id="rId2"/>
    <p:sldLayoutId id="2147487125" r:id="rId3"/>
    <p:sldLayoutId id="2147487126" r:id="rId4"/>
    <p:sldLayoutId id="2147487127" r:id="rId5"/>
    <p:sldLayoutId id="2147487128" r:id="rId6"/>
    <p:sldLayoutId id="2147487129" r:id="rId7"/>
    <p:sldLayoutId id="2147487130" r:id="rId8"/>
    <p:sldLayoutId id="2147487131" r:id="rId9"/>
    <p:sldLayoutId id="2147487132" r:id="rId10"/>
    <p:sldLayoutId id="2147487133" r:id="rId11"/>
    <p:sldLayoutId id="2147487555"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3522" name="Picture 1">
            <a:extLst>
              <a:ext uri="{FF2B5EF4-FFF2-40B4-BE49-F238E27FC236}">
                <a16:creationId xmlns:a16="http://schemas.microsoft.com/office/drawing/2014/main" xmlns="" id="{5C99F7FE-C161-F941-BDCC-ADF424DA1F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3523" name="Rectangle 2">
            <a:extLst>
              <a:ext uri="{FF2B5EF4-FFF2-40B4-BE49-F238E27FC236}">
                <a16:creationId xmlns:a16="http://schemas.microsoft.com/office/drawing/2014/main" xmlns="" id="{F8949B8D-864A-D345-8C6E-2FC3C625DDAB}"/>
              </a:ext>
            </a:extLst>
          </p:cNvPr>
          <p:cNvSpPr>
            <a:spLocks noChangeArrowheads="1"/>
          </p:cNvSpPr>
          <p:nvPr/>
        </p:nvSpPr>
        <p:spPr bwMode="auto">
          <a:xfrm>
            <a:off x="-431800" y="-584200"/>
            <a:ext cx="24841200" cy="143002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33795" name="Rectangle 3">
            <a:extLst>
              <a:ext uri="{FF2B5EF4-FFF2-40B4-BE49-F238E27FC236}">
                <a16:creationId xmlns:a16="http://schemas.microsoft.com/office/drawing/2014/main" xmlns="" id="{FC2CD53B-1974-F94B-B094-DE99A2F6A0B2}"/>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49665221-7203-6247-B3D2-D31C9770AF7A}" type="slidenum">
              <a:rPr lang="pl-PL" altLang="en-US"/>
              <a:pPr>
                <a:defRPr/>
              </a:pPr>
              <a:t>‹#›</a:t>
            </a:fld>
            <a:endParaRPr lang="pl-PL" altLang="en-US"/>
          </a:p>
        </p:txBody>
      </p:sp>
      <p:sp>
        <p:nvSpPr>
          <p:cNvPr id="363525" name="Rectangle 4">
            <a:extLst>
              <a:ext uri="{FF2B5EF4-FFF2-40B4-BE49-F238E27FC236}">
                <a16:creationId xmlns:a16="http://schemas.microsoft.com/office/drawing/2014/main" xmlns="" id="{2EE6400B-669C-6746-8935-9EFEFD6B7B59}"/>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363526" name="Rectangle 5">
            <a:extLst>
              <a:ext uri="{FF2B5EF4-FFF2-40B4-BE49-F238E27FC236}">
                <a16:creationId xmlns:a16="http://schemas.microsoft.com/office/drawing/2014/main" xmlns="" id="{A24DDEC4-FDB1-6545-BD7C-7D7738035A60}"/>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420" r:id="rId1"/>
    <p:sldLayoutId id="2147487421" r:id="rId2"/>
    <p:sldLayoutId id="2147487422" r:id="rId3"/>
    <p:sldLayoutId id="2147487423" r:id="rId4"/>
    <p:sldLayoutId id="2147487424" r:id="rId5"/>
    <p:sldLayoutId id="2147487425" r:id="rId6"/>
    <p:sldLayoutId id="2147487426" r:id="rId7"/>
    <p:sldLayoutId id="2147487427" r:id="rId8"/>
    <p:sldLayoutId id="2147487428" r:id="rId9"/>
    <p:sldLayoutId id="2147487429" r:id="rId10"/>
    <p:sldLayoutId id="214748743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75810" name="Picture 1">
            <a:extLst>
              <a:ext uri="{FF2B5EF4-FFF2-40B4-BE49-F238E27FC236}">
                <a16:creationId xmlns:a16="http://schemas.microsoft.com/office/drawing/2014/main" xmlns="" id="{E188DA5A-90D8-8E43-8A75-8EAD910BC6B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5811" name="Rectangle 2">
            <a:extLst>
              <a:ext uri="{FF2B5EF4-FFF2-40B4-BE49-F238E27FC236}">
                <a16:creationId xmlns:a16="http://schemas.microsoft.com/office/drawing/2014/main" xmlns="" id="{90667336-86C6-8E4A-BB4E-50B653A8044F}"/>
              </a:ext>
            </a:extLst>
          </p:cNvPr>
          <p:cNvSpPr>
            <a:spLocks noGrp="1" noChangeArrowheads="1"/>
          </p:cNvSpPr>
          <p:nvPr>
            <p:ph type="title"/>
          </p:nvPr>
        </p:nvSpPr>
        <p:spPr bwMode="auto">
          <a:xfrm>
            <a:off x="0" y="-457200"/>
            <a:ext cx="24382413"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34819" name="Rectangle 3">
            <a:extLst>
              <a:ext uri="{FF2B5EF4-FFF2-40B4-BE49-F238E27FC236}">
                <a16:creationId xmlns:a16="http://schemas.microsoft.com/office/drawing/2014/main" xmlns="" id="{1AA71C6C-17D7-2A42-A876-CB64140499DD}"/>
              </a:ext>
            </a:extLst>
          </p:cNvPr>
          <p:cNvSpPr>
            <a:spLocks noGrp="1" noChangeArrowheads="1"/>
          </p:cNvSpPr>
          <p:nvPr>
            <p:ph type="sldNum"/>
          </p:nvPr>
        </p:nvSpPr>
        <p:spPr bwMode="auto">
          <a:xfrm>
            <a:off x="11795125" y="12776200"/>
            <a:ext cx="79057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tabLst>
                <a:tab pos="723900" algn="l"/>
              </a:tabLst>
              <a:defRPr sz="4800">
                <a:solidFill>
                  <a:srgbClr val="000000"/>
                </a:solidFill>
                <a:cs typeface="Arial" panose="020B0604020202020204" pitchFamily="34" charset="0"/>
              </a:defRPr>
            </a:lvl1pPr>
          </a:lstStyle>
          <a:p>
            <a:pPr>
              <a:defRPr/>
            </a:pPr>
            <a:fld id="{5502A052-8E5B-AC45-A668-5A5BB4F2130A}" type="slidenum">
              <a:rPr lang="pl-PL" altLang="en-US"/>
              <a:pPr>
                <a:defRPr/>
              </a:pPr>
              <a:t>‹#›</a:t>
            </a:fld>
            <a:endParaRPr lang="pl-PL" altLang="en-US"/>
          </a:p>
        </p:txBody>
      </p:sp>
      <p:sp>
        <p:nvSpPr>
          <p:cNvPr id="375813" name="Rectangle 4">
            <a:extLst>
              <a:ext uri="{FF2B5EF4-FFF2-40B4-BE49-F238E27FC236}">
                <a16:creationId xmlns:a16="http://schemas.microsoft.com/office/drawing/2014/main" xmlns="" id="{B0522778-72BF-7C41-8D41-B10258656327}"/>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431" r:id="rId1"/>
    <p:sldLayoutId id="2147487432" r:id="rId2"/>
    <p:sldLayoutId id="2147487433" r:id="rId3"/>
    <p:sldLayoutId id="2147487434" r:id="rId4"/>
    <p:sldLayoutId id="2147487435" r:id="rId5"/>
    <p:sldLayoutId id="2147487436" r:id="rId6"/>
    <p:sldLayoutId id="2147487437" r:id="rId7"/>
    <p:sldLayoutId id="2147487438" r:id="rId8"/>
    <p:sldLayoutId id="2147487439" r:id="rId9"/>
    <p:sldLayoutId id="2147487440" r:id="rId10"/>
    <p:sldLayoutId id="2147487441"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88098" name="Picture 1">
            <a:extLst>
              <a:ext uri="{FF2B5EF4-FFF2-40B4-BE49-F238E27FC236}">
                <a16:creationId xmlns:a16="http://schemas.microsoft.com/office/drawing/2014/main" xmlns="" id="{F8F08EE6-39CC-1240-98BB-50D4B2EB49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88099" name="Picture 2">
            <a:extLst>
              <a:ext uri="{FF2B5EF4-FFF2-40B4-BE49-F238E27FC236}">
                <a16:creationId xmlns:a16="http://schemas.microsoft.com/office/drawing/2014/main" xmlns="" id="{879EF849-933B-6945-8020-5D09E19B921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8100" name="Rectangle 3">
            <a:extLst>
              <a:ext uri="{FF2B5EF4-FFF2-40B4-BE49-F238E27FC236}">
                <a16:creationId xmlns:a16="http://schemas.microsoft.com/office/drawing/2014/main" xmlns="" id="{C392C2AE-84D8-C24A-A54A-A6C7AA2CE0AA}"/>
              </a:ext>
            </a:extLst>
          </p:cNvPr>
          <p:cNvSpPr>
            <a:spLocks noGrp="1" noChangeArrowheads="1"/>
          </p:cNvSpPr>
          <p:nvPr>
            <p:ph type="title"/>
          </p:nvPr>
        </p:nvSpPr>
        <p:spPr bwMode="auto">
          <a:xfrm>
            <a:off x="1778000" y="1041400"/>
            <a:ext cx="208264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388101" name="Rectangle 4">
            <a:extLst>
              <a:ext uri="{FF2B5EF4-FFF2-40B4-BE49-F238E27FC236}">
                <a16:creationId xmlns:a16="http://schemas.microsoft.com/office/drawing/2014/main" xmlns="" id="{D7138121-65CB-5548-82BC-E86E8AFB210D}"/>
              </a:ext>
            </a:extLst>
          </p:cNvPr>
          <p:cNvSpPr>
            <a:spLocks noGrp="1" noChangeArrowheads="1"/>
          </p:cNvSpPr>
          <p:nvPr>
            <p:ph type="body" idx="1"/>
          </p:nvPr>
        </p:nvSpPr>
        <p:spPr bwMode="auto">
          <a:xfrm>
            <a:off x="1765300" y="2971800"/>
            <a:ext cx="20864513" cy="853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35845" name="Rectangle 5">
            <a:extLst>
              <a:ext uri="{FF2B5EF4-FFF2-40B4-BE49-F238E27FC236}">
                <a16:creationId xmlns:a16="http://schemas.microsoft.com/office/drawing/2014/main" xmlns="" id="{F56291F3-4DAC-8741-91A2-E53433ADC02C}"/>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3E62C753-D353-F448-B024-1503FF145EF2}"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442" r:id="rId1"/>
    <p:sldLayoutId id="2147487443" r:id="rId2"/>
    <p:sldLayoutId id="2147487444" r:id="rId3"/>
    <p:sldLayoutId id="2147487445" r:id="rId4"/>
    <p:sldLayoutId id="2147487446" r:id="rId5"/>
    <p:sldLayoutId id="2147487447" r:id="rId6"/>
    <p:sldLayoutId id="2147487448" r:id="rId7"/>
    <p:sldLayoutId id="2147487449" r:id="rId8"/>
    <p:sldLayoutId id="2147487450" r:id="rId9"/>
    <p:sldLayoutId id="2147487451" r:id="rId10"/>
    <p:sldLayoutId id="2147487452"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0386" name="Picture 1">
            <a:extLst>
              <a:ext uri="{FF2B5EF4-FFF2-40B4-BE49-F238E27FC236}">
                <a16:creationId xmlns:a16="http://schemas.microsoft.com/office/drawing/2014/main" xmlns="" id="{F3992B89-0582-DC44-B0D8-510B20130D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0387" name="Picture 2">
            <a:extLst>
              <a:ext uri="{FF2B5EF4-FFF2-40B4-BE49-F238E27FC236}">
                <a16:creationId xmlns:a16="http://schemas.microsoft.com/office/drawing/2014/main" xmlns="" id="{EFA2A385-30F2-A54A-B838-D08CC440FA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0388" name="Rectangle 3">
            <a:extLst>
              <a:ext uri="{FF2B5EF4-FFF2-40B4-BE49-F238E27FC236}">
                <a16:creationId xmlns:a16="http://schemas.microsoft.com/office/drawing/2014/main" xmlns="" id="{4E54D5E2-5D4C-994E-8D5A-7BBF1F8F4BEE}"/>
              </a:ext>
            </a:extLst>
          </p:cNvPr>
          <p:cNvSpPr>
            <a:spLocks noGrp="1" noChangeArrowheads="1"/>
          </p:cNvSpPr>
          <p:nvPr>
            <p:ph type="body" idx="1"/>
          </p:nvPr>
        </p:nvSpPr>
        <p:spPr bwMode="auto">
          <a:xfrm>
            <a:off x="1752600" y="10820400"/>
            <a:ext cx="20866100"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konspektuClick to edit Master text styles</a:t>
            </a:r>
          </a:p>
        </p:txBody>
      </p:sp>
      <p:sp>
        <p:nvSpPr>
          <p:cNvPr id="36868" name="Rectangle 4">
            <a:extLst>
              <a:ext uri="{FF2B5EF4-FFF2-40B4-BE49-F238E27FC236}">
                <a16:creationId xmlns:a16="http://schemas.microsoft.com/office/drawing/2014/main" xmlns="" id="{DBD9CD18-CEF2-AD4D-A159-588791282345}"/>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A65B988B-9457-6C45-B1D8-D977FCFFF68F}" type="slidenum">
              <a:rPr lang="pl-PL" altLang="en-US"/>
              <a:pPr>
                <a:defRPr/>
              </a:pPr>
              <a:t>‹#›</a:t>
            </a:fld>
            <a:endParaRPr lang="pl-PL" altLang="en-US"/>
          </a:p>
        </p:txBody>
      </p:sp>
      <p:sp>
        <p:nvSpPr>
          <p:cNvPr id="400390" name="Rectangle 5">
            <a:extLst>
              <a:ext uri="{FF2B5EF4-FFF2-40B4-BE49-F238E27FC236}">
                <a16:creationId xmlns:a16="http://schemas.microsoft.com/office/drawing/2014/main" xmlns="" id="{E20E65FD-127B-F04E-91E1-FAD119F4F340}"/>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Tree>
  </p:cSld>
  <p:clrMap bg1="lt1" tx1="dk1" bg2="lt2" tx2="dk2" accent1="accent1" accent2="accent2" accent3="accent3" accent4="accent4" accent5="accent5" accent6="accent6" hlink="hlink" folHlink="folHlink"/>
  <p:sldLayoutIdLst>
    <p:sldLayoutId id="2147487453" r:id="rId1"/>
    <p:sldLayoutId id="2147487454" r:id="rId2"/>
    <p:sldLayoutId id="2147487455" r:id="rId3"/>
    <p:sldLayoutId id="2147487456" r:id="rId4"/>
    <p:sldLayoutId id="2147487457" r:id="rId5"/>
    <p:sldLayoutId id="2147487458" r:id="rId6"/>
    <p:sldLayoutId id="2147487459" r:id="rId7"/>
    <p:sldLayoutId id="2147487460" r:id="rId8"/>
    <p:sldLayoutId id="2147487461" r:id="rId9"/>
    <p:sldLayoutId id="2147487462" r:id="rId10"/>
    <p:sldLayoutId id="2147487463"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12674" name="Picture 1">
            <a:extLst>
              <a:ext uri="{FF2B5EF4-FFF2-40B4-BE49-F238E27FC236}">
                <a16:creationId xmlns:a16="http://schemas.microsoft.com/office/drawing/2014/main" xmlns="" id="{BFBE9EAE-4518-F04B-A840-CBC87E31D8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2675" name="Picture 2">
            <a:extLst>
              <a:ext uri="{FF2B5EF4-FFF2-40B4-BE49-F238E27FC236}">
                <a16:creationId xmlns:a16="http://schemas.microsoft.com/office/drawing/2014/main" xmlns="" id="{79A63A0D-5440-E748-88CF-920C47E2DA1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2676" name="Rectangle 3">
            <a:extLst>
              <a:ext uri="{FF2B5EF4-FFF2-40B4-BE49-F238E27FC236}">
                <a16:creationId xmlns:a16="http://schemas.microsoft.com/office/drawing/2014/main" xmlns="" id="{F67FA03E-27D2-6646-8D61-1ABAE482D2C4}"/>
              </a:ext>
            </a:extLst>
          </p:cNvPr>
          <p:cNvSpPr>
            <a:spLocks noGrp="1" noChangeArrowheads="1"/>
          </p:cNvSpPr>
          <p:nvPr>
            <p:ph type="body" idx="1"/>
          </p:nvPr>
        </p:nvSpPr>
        <p:spPr bwMode="auto">
          <a:xfrm>
            <a:off x="1752600" y="10820400"/>
            <a:ext cx="20866100"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konspektuClick to edit Master text styles</a:t>
            </a:r>
          </a:p>
        </p:txBody>
      </p:sp>
      <p:sp>
        <p:nvSpPr>
          <p:cNvPr id="37892" name="Rectangle 4">
            <a:extLst>
              <a:ext uri="{FF2B5EF4-FFF2-40B4-BE49-F238E27FC236}">
                <a16:creationId xmlns:a16="http://schemas.microsoft.com/office/drawing/2014/main" xmlns="" id="{C81FEDD0-0A13-2441-9C6B-B8EAD5F89E8E}"/>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EE88A967-2759-084F-A4C1-2F92E4D1D937}" type="slidenum">
              <a:rPr lang="pl-PL" altLang="en-US"/>
              <a:pPr>
                <a:defRPr/>
              </a:pPr>
              <a:t>‹#›</a:t>
            </a:fld>
            <a:endParaRPr lang="pl-PL" altLang="en-US"/>
          </a:p>
        </p:txBody>
      </p:sp>
      <p:sp>
        <p:nvSpPr>
          <p:cNvPr id="412678" name="Rectangle 5">
            <a:extLst>
              <a:ext uri="{FF2B5EF4-FFF2-40B4-BE49-F238E27FC236}">
                <a16:creationId xmlns:a16="http://schemas.microsoft.com/office/drawing/2014/main" xmlns="" id="{621B1105-0AE9-D04E-B393-D32B3FFC1797}"/>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Tree>
  </p:cSld>
  <p:clrMap bg1="lt1" tx1="dk1" bg2="lt2" tx2="dk2" accent1="accent1" accent2="accent2" accent3="accent3" accent4="accent4" accent5="accent5" accent6="accent6" hlink="hlink" folHlink="folHlink"/>
  <p:sldLayoutIdLst>
    <p:sldLayoutId id="2147487464" r:id="rId1"/>
    <p:sldLayoutId id="2147487465" r:id="rId2"/>
    <p:sldLayoutId id="2147487466" r:id="rId3"/>
    <p:sldLayoutId id="2147487467" r:id="rId4"/>
    <p:sldLayoutId id="2147487468" r:id="rId5"/>
    <p:sldLayoutId id="2147487469" r:id="rId6"/>
    <p:sldLayoutId id="2147487470" r:id="rId7"/>
    <p:sldLayoutId id="2147487471" r:id="rId8"/>
    <p:sldLayoutId id="2147487472" r:id="rId9"/>
    <p:sldLayoutId id="2147487473" r:id="rId10"/>
    <p:sldLayoutId id="2147487474"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4962" name="Picture 1">
            <a:extLst>
              <a:ext uri="{FF2B5EF4-FFF2-40B4-BE49-F238E27FC236}">
                <a16:creationId xmlns:a16="http://schemas.microsoft.com/office/drawing/2014/main" xmlns="" id="{EE07FB48-693A-3440-8532-3C98BB40B37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24963" name="Picture 2">
            <a:extLst>
              <a:ext uri="{FF2B5EF4-FFF2-40B4-BE49-F238E27FC236}">
                <a16:creationId xmlns:a16="http://schemas.microsoft.com/office/drawing/2014/main" xmlns="" id="{A8C23563-1201-854B-8120-8A9E6967752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Rectangle 3">
            <a:extLst>
              <a:ext uri="{FF2B5EF4-FFF2-40B4-BE49-F238E27FC236}">
                <a16:creationId xmlns:a16="http://schemas.microsoft.com/office/drawing/2014/main" xmlns="" id="{7D50305D-2036-2B44-8E8E-4710B20C04FD}"/>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1769DC79-2412-5745-82FD-7AC575EE8E6E}" type="slidenum">
              <a:rPr lang="pl-PL" altLang="en-US"/>
              <a:pPr>
                <a:defRPr/>
              </a:pPr>
              <a:t>‹#›</a:t>
            </a:fld>
            <a:endParaRPr lang="pl-PL" altLang="en-US"/>
          </a:p>
        </p:txBody>
      </p:sp>
      <p:sp>
        <p:nvSpPr>
          <p:cNvPr id="424965" name="Rectangle 4">
            <a:extLst>
              <a:ext uri="{FF2B5EF4-FFF2-40B4-BE49-F238E27FC236}">
                <a16:creationId xmlns:a16="http://schemas.microsoft.com/office/drawing/2014/main" xmlns="" id="{8F20CDB5-D574-A346-951D-0F427EA601C9}"/>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424966" name="Rectangle 5">
            <a:extLst>
              <a:ext uri="{FF2B5EF4-FFF2-40B4-BE49-F238E27FC236}">
                <a16:creationId xmlns:a16="http://schemas.microsoft.com/office/drawing/2014/main" xmlns="" id="{45E79536-1BD6-4E44-B565-42E08275949D}"/>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475" r:id="rId1"/>
    <p:sldLayoutId id="2147487476" r:id="rId2"/>
    <p:sldLayoutId id="2147487477" r:id="rId3"/>
    <p:sldLayoutId id="2147487478" r:id="rId4"/>
    <p:sldLayoutId id="2147487479" r:id="rId5"/>
    <p:sldLayoutId id="2147487480" r:id="rId6"/>
    <p:sldLayoutId id="2147487481" r:id="rId7"/>
    <p:sldLayoutId id="2147487482" r:id="rId8"/>
    <p:sldLayoutId id="2147487483" r:id="rId9"/>
    <p:sldLayoutId id="2147487484" r:id="rId10"/>
    <p:sldLayoutId id="2147487485"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37250" name="Picture 1">
            <a:extLst>
              <a:ext uri="{FF2B5EF4-FFF2-40B4-BE49-F238E27FC236}">
                <a16:creationId xmlns:a16="http://schemas.microsoft.com/office/drawing/2014/main" xmlns="" id="{218A4707-E9C4-0F40-A522-86FD3241638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7251" name="Rectangle 2">
            <a:extLst>
              <a:ext uri="{FF2B5EF4-FFF2-40B4-BE49-F238E27FC236}">
                <a16:creationId xmlns:a16="http://schemas.microsoft.com/office/drawing/2014/main" xmlns="" id="{2A455129-38D0-B54D-BA2E-0EEFFAF79BFA}"/>
              </a:ext>
            </a:extLst>
          </p:cNvPr>
          <p:cNvSpPr>
            <a:spLocks noChangeArrowheads="1"/>
          </p:cNvSpPr>
          <p:nvPr/>
        </p:nvSpPr>
        <p:spPr bwMode="auto">
          <a:xfrm>
            <a:off x="-927100" y="-355600"/>
            <a:ext cx="25628600" cy="143764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37252" name="Rectangle 3">
            <a:extLst>
              <a:ext uri="{FF2B5EF4-FFF2-40B4-BE49-F238E27FC236}">
                <a16:creationId xmlns:a16="http://schemas.microsoft.com/office/drawing/2014/main" xmlns="" id="{E656A69D-6DC4-CF43-9901-D853D05627F5}"/>
              </a:ext>
            </a:extLst>
          </p:cNvPr>
          <p:cNvSpPr>
            <a:spLocks noGrp="1" noChangeArrowheads="1"/>
          </p:cNvSpPr>
          <p:nvPr>
            <p:ph type="title"/>
          </p:nvPr>
        </p:nvSpPr>
        <p:spPr bwMode="auto">
          <a:xfrm>
            <a:off x="1739900" y="12065000"/>
            <a:ext cx="20902613"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39940" name="Rectangle 4">
            <a:extLst>
              <a:ext uri="{FF2B5EF4-FFF2-40B4-BE49-F238E27FC236}">
                <a16:creationId xmlns:a16="http://schemas.microsoft.com/office/drawing/2014/main" xmlns="" id="{4E584931-C371-AE4F-ACA3-1847151CD463}"/>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496FAABD-D2D3-4543-968D-7EFA708E3012}" type="slidenum">
              <a:rPr lang="pl-PL" altLang="en-US"/>
              <a:pPr>
                <a:defRPr/>
              </a:pPr>
              <a:t>‹#›</a:t>
            </a:fld>
            <a:endParaRPr lang="pl-PL" altLang="en-US"/>
          </a:p>
        </p:txBody>
      </p:sp>
      <p:sp>
        <p:nvSpPr>
          <p:cNvPr id="437254" name="Rectangle 5">
            <a:extLst>
              <a:ext uri="{FF2B5EF4-FFF2-40B4-BE49-F238E27FC236}">
                <a16:creationId xmlns:a16="http://schemas.microsoft.com/office/drawing/2014/main" xmlns="" id="{B81E11C2-F937-3749-A926-606FC7AB9CF9}"/>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486" r:id="rId1"/>
    <p:sldLayoutId id="2147487487" r:id="rId2"/>
    <p:sldLayoutId id="2147487488" r:id="rId3"/>
    <p:sldLayoutId id="2147487489" r:id="rId4"/>
    <p:sldLayoutId id="2147487490" r:id="rId5"/>
    <p:sldLayoutId id="2147487491" r:id="rId6"/>
    <p:sldLayoutId id="2147487492" r:id="rId7"/>
    <p:sldLayoutId id="2147487493" r:id="rId8"/>
    <p:sldLayoutId id="2147487494" r:id="rId9"/>
    <p:sldLayoutId id="2147487495" r:id="rId10"/>
    <p:sldLayoutId id="214748749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49538" name="Picture 1">
            <a:extLst>
              <a:ext uri="{FF2B5EF4-FFF2-40B4-BE49-F238E27FC236}">
                <a16:creationId xmlns:a16="http://schemas.microsoft.com/office/drawing/2014/main" xmlns="" id="{FF1DAC48-F8E7-0541-B744-52D22F2873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49539" name="Picture 2">
            <a:extLst>
              <a:ext uri="{FF2B5EF4-FFF2-40B4-BE49-F238E27FC236}">
                <a16:creationId xmlns:a16="http://schemas.microsoft.com/office/drawing/2014/main" xmlns="" id="{392F6B07-2BED-0A40-817D-92153D9A8A2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3">
            <a:extLst>
              <a:ext uri="{FF2B5EF4-FFF2-40B4-BE49-F238E27FC236}">
                <a16:creationId xmlns:a16="http://schemas.microsoft.com/office/drawing/2014/main" xmlns="" id="{7D70ECB5-A4B1-414F-8525-5419769405ED}"/>
              </a:ext>
            </a:extLst>
          </p:cNvPr>
          <p:cNvSpPr>
            <a:spLocks noGrp="1" noChangeArrowheads="1"/>
          </p:cNvSpPr>
          <p:nvPr>
            <p:ph type="title"/>
          </p:nvPr>
        </p:nvSpPr>
        <p:spPr bwMode="auto">
          <a:xfrm>
            <a:off x="1778000" y="1371600"/>
            <a:ext cx="208280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449541" name="Rectangle 4">
            <a:extLst>
              <a:ext uri="{FF2B5EF4-FFF2-40B4-BE49-F238E27FC236}">
                <a16:creationId xmlns:a16="http://schemas.microsoft.com/office/drawing/2014/main" xmlns="" id="{912BBA10-098D-BF46-B606-375F08F3FE78}"/>
              </a:ext>
            </a:extLst>
          </p:cNvPr>
          <p:cNvSpPr>
            <a:spLocks noGrp="1" noChangeArrowheads="1"/>
          </p:cNvSpPr>
          <p:nvPr>
            <p:ph type="body" idx="1"/>
          </p:nvPr>
        </p:nvSpPr>
        <p:spPr bwMode="auto">
          <a:xfrm>
            <a:off x="1765300" y="2971800"/>
            <a:ext cx="20866100" cy="1074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40965" name="Rectangle 5">
            <a:extLst>
              <a:ext uri="{FF2B5EF4-FFF2-40B4-BE49-F238E27FC236}">
                <a16:creationId xmlns:a16="http://schemas.microsoft.com/office/drawing/2014/main" xmlns="" id="{84452E95-41BF-0648-94B5-61371FDBFCC6}"/>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CF818984-5A36-B941-A314-B3991C066162}"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497" r:id="rId1"/>
    <p:sldLayoutId id="2147487498" r:id="rId2"/>
    <p:sldLayoutId id="2147487499" r:id="rId3"/>
    <p:sldLayoutId id="2147487500" r:id="rId4"/>
    <p:sldLayoutId id="2147487501" r:id="rId5"/>
    <p:sldLayoutId id="2147487502" r:id="rId6"/>
    <p:sldLayoutId id="2147487503" r:id="rId7"/>
    <p:sldLayoutId id="2147487504" r:id="rId8"/>
    <p:sldLayoutId id="2147487505" r:id="rId9"/>
    <p:sldLayoutId id="2147487506" r:id="rId10"/>
    <p:sldLayoutId id="2147487507"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61826" name="Picture 1">
            <a:extLst>
              <a:ext uri="{FF2B5EF4-FFF2-40B4-BE49-F238E27FC236}">
                <a16:creationId xmlns:a16="http://schemas.microsoft.com/office/drawing/2014/main" xmlns="" id="{BA4CADA3-9EBC-0948-A42D-B799179D4AE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1827" name="Picture 2">
            <a:extLst>
              <a:ext uri="{FF2B5EF4-FFF2-40B4-BE49-F238E27FC236}">
                <a16:creationId xmlns:a16="http://schemas.microsoft.com/office/drawing/2014/main" xmlns="" id="{0A77A159-4061-2C4F-A522-F29883C993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1828" name="Rectangle 3">
            <a:extLst>
              <a:ext uri="{FF2B5EF4-FFF2-40B4-BE49-F238E27FC236}">
                <a16:creationId xmlns:a16="http://schemas.microsoft.com/office/drawing/2014/main" xmlns="" id="{758CC75E-10C7-F542-AE2B-FAF45885A3B0}"/>
              </a:ext>
            </a:extLst>
          </p:cNvPr>
          <p:cNvSpPr>
            <a:spLocks noGrp="1" noChangeArrowheads="1"/>
          </p:cNvSpPr>
          <p:nvPr>
            <p:ph type="body" idx="1"/>
          </p:nvPr>
        </p:nvSpPr>
        <p:spPr bwMode="auto">
          <a:xfrm>
            <a:off x="1752600" y="1397000"/>
            <a:ext cx="20864513" cy="1119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1"/>
            <a:r>
              <a:rPr lang="en-GB" altLang="en-US"/>
              <a:t>Body Level Two</a:t>
            </a:r>
          </a:p>
          <a:p>
            <a:pPr lvl="2"/>
            <a:r>
              <a:rPr lang="en-GB" altLang="en-US"/>
              <a:t>Body Level Three</a:t>
            </a:r>
          </a:p>
          <a:p>
            <a:pPr lvl="3"/>
            <a:r>
              <a:rPr lang="en-GB" altLang="en-US"/>
              <a:t>Body Level Four</a:t>
            </a:r>
          </a:p>
          <a:p>
            <a:pPr lvl="4"/>
            <a:r>
              <a:rPr lang="en-GB" altLang="en-US"/>
              <a:t>Body Level Five</a:t>
            </a:r>
          </a:p>
        </p:txBody>
      </p:sp>
      <p:sp>
        <p:nvSpPr>
          <p:cNvPr id="41988" name="Rectangle 4">
            <a:extLst>
              <a:ext uri="{FF2B5EF4-FFF2-40B4-BE49-F238E27FC236}">
                <a16:creationId xmlns:a16="http://schemas.microsoft.com/office/drawing/2014/main" xmlns="" id="{95D0B572-4DBA-394C-B092-4975750AF746}"/>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F4109E2F-FA52-5946-AEB8-6930BAA9B9C0}" type="slidenum">
              <a:rPr lang="pl-PL" altLang="en-US"/>
              <a:pPr>
                <a:defRPr/>
              </a:pPr>
              <a:t>‹#›</a:t>
            </a:fld>
            <a:endParaRPr lang="pl-PL" altLang="en-US"/>
          </a:p>
        </p:txBody>
      </p:sp>
      <p:sp>
        <p:nvSpPr>
          <p:cNvPr id="461830" name="Rectangle 5">
            <a:extLst>
              <a:ext uri="{FF2B5EF4-FFF2-40B4-BE49-F238E27FC236}">
                <a16:creationId xmlns:a16="http://schemas.microsoft.com/office/drawing/2014/main" xmlns="" id="{0AE210FB-6346-CB4F-B736-4B4C43A2E793}"/>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Tree>
  </p:cSld>
  <p:clrMap bg1="lt1" tx1="dk1" bg2="lt2" tx2="dk2" accent1="accent1" accent2="accent2" accent3="accent3" accent4="accent4" accent5="accent5" accent6="accent6" hlink="hlink" folHlink="folHlink"/>
  <p:sldLayoutIdLst>
    <p:sldLayoutId id="2147487508" r:id="rId1"/>
    <p:sldLayoutId id="2147487509" r:id="rId2"/>
    <p:sldLayoutId id="2147487510" r:id="rId3"/>
    <p:sldLayoutId id="2147487511" r:id="rId4"/>
    <p:sldLayoutId id="2147487512" r:id="rId5"/>
    <p:sldLayoutId id="2147487513" r:id="rId6"/>
    <p:sldLayoutId id="2147487514" r:id="rId7"/>
    <p:sldLayoutId id="2147487515" r:id="rId8"/>
    <p:sldLayoutId id="2147487516" r:id="rId9"/>
    <p:sldLayoutId id="2147487517" r:id="rId10"/>
    <p:sldLayoutId id="214748751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74114" name="Picture 1">
            <a:extLst>
              <a:ext uri="{FF2B5EF4-FFF2-40B4-BE49-F238E27FC236}">
                <a16:creationId xmlns:a16="http://schemas.microsoft.com/office/drawing/2014/main" xmlns="" id="{89E0B3D1-A54D-7F41-A2F8-E0F2310B46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4115" name="Picture 2">
            <a:extLst>
              <a:ext uri="{FF2B5EF4-FFF2-40B4-BE49-F238E27FC236}">
                <a16:creationId xmlns:a16="http://schemas.microsoft.com/office/drawing/2014/main" xmlns="" id="{EA60156D-E0FA-0A40-BFA6-08A4052DA0C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4116" name="Rectangle 3">
            <a:extLst>
              <a:ext uri="{FF2B5EF4-FFF2-40B4-BE49-F238E27FC236}">
                <a16:creationId xmlns:a16="http://schemas.microsoft.com/office/drawing/2014/main" xmlns="" id="{60334FE7-061C-E74A-A459-520B7682A6DC}"/>
              </a:ext>
            </a:extLst>
          </p:cNvPr>
          <p:cNvSpPr>
            <a:spLocks noGrp="1" noChangeArrowheads="1"/>
          </p:cNvSpPr>
          <p:nvPr>
            <p:ph type="title"/>
          </p:nvPr>
        </p:nvSpPr>
        <p:spPr bwMode="auto">
          <a:xfrm>
            <a:off x="1778000" y="1041400"/>
            <a:ext cx="20828000"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tytułuTitle Text</a:t>
            </a:r>
          </a:p>
        </p:txBody>
      </p:sp>
      <p:sp>
        <p:nvSpPr>
          <p:cNvPr id="474117" name="Rectangle 4">
            <a:extLst>
              <a:ext uri="{FF2B5EF4-FFF2-40B4-BE49-F238E27FC236}">
                <a16:creationId xmlns:a16="http://schemas.microsoft.com/office/drawing/2014/main" xmlns="" id="{9A973FCD-D72E-164A-8833-602E18895844}"/>
              </a:ext>
            </a:extLst>
          </p:cNvPr>
          <p:cNvSpPr>
            <a:spLocks noGrp="1" noChangeArrowheads="1"/>
          </p:cNvSpPr>
          <p:nvPr>
            <p:ph type="body" idx="1"/>
          </p:nvPr>
        </p:nvSpPr>
        <p:spPr bwMode="auto">
          <a:xfrm>
            <a:off x="1765300" y="2971800"/>
            <a:ext cx="20866100" cy="1074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43013" name="Rectangle 5">
            <a:extLst>
              <a:ext uri="{FF2B5EF4-FFF2-40B4-BE49-F238E27FC236}">
                <a16:creationId xmlns:a16="http://schemas.microsoft.com/office/drawing/2014/main" xmlns="" id="{9F7DB569-72D1-D64F-9455-67DBE4FE41E8}"/>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D052E15-177E-2641-8C5C-A814BA5EE7A2}"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519" r:id="rId1"/>
    <p:sldLayoutId id="2147487520" r:id="rId2"/>
    <p:sldLayoutId id="2147487521" r:id="rId3"/>
    <p:sldLayoutId id="2147487522" r:id="rId4"/>
    <p:sldLayoutId id="2147487523" r:id="rId5"/>
    <p:sldLayoutId id="2147487524" r:id="rId6"/>
    <p:sldLayoutId id="2147487525" r:id="rId7"/>
    <p:sldLayoutId id="2147487526" r:id="rId8"/>
    <p:sldLayoutId id="2147487527" r:id="rId9"/>
    <p:sldLayoutId id="2147487528" r:id="rId10"/>
    <p:sldLayoutId id="2147487529"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2" name="Picture 1">
            <a:extLst>
              <a:ext uri="{FF2B5EF4-FFF2-40B4-BE49-F238E27FC236}">
                <a16:creationId xmlns:a16="http://schemas.microsoft.com/office/drawing/2014/main" xmlns="" id="{810ECC30-B85C-7343-AA2E-269AEC6071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3" name="Picture 2">
            <a:extLst>
              <a:ext uri="{FF2B5EF4-FFF2-40B4-BE49-F238E27FC236}">
                <a16:creationId xmlns:a16="http://schemas.microsoft.com/office/drawing/2014/main" xmlns="" id="{80CA7A15-DF89-9440-93EF-B7F334245AD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7" name="Rectangle 3">
            <a:extLst>
              <a:ext uri="{FF2B5EF4-FFF2-40B4-BE49-F238E27FC236}">
                <a16:creationId xmlns:a16="http://schemas.microsoft.com/office/drawing/2014/main" xmlns="" id="{CA8E8146-49D0-E64E-9E9F-14498C30F2EC}"/>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7F93E89C-019E-E845-B257-3488AC72CA3E}" type="slidenum">
              <a:rPr lang="pl-PL" altLang="en-US"/>
              <a:pPr>
                <a:defRPr/>
              </a:pPr>
              <a:t>‹#›</a:t>
            </a:fld>
            <a:endParaRPr lang="pl-PL" altLang="en-US"/>
          </a:p>
        </p:txBody>
      </p:sp>
      <p:sp>
        <p:nvSpPr>
          <p:cNvPr id="40965" name="Rectangle 4">
            <a:extLst>
              <a:ext uri="{FF2B5EF4-FFF2-40B4-BE49-F238E27FC236}">
                <a16:creationId xmlns:a16="http://schemas.microsoft.com/office/drawing/2014/main" xmlns="" id="{61CC2AF7-F355-564A-8714-A8DE26BE1545}"/>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40966" name="Rectangle 5">
            <a:extLst>
              <a:ext uri="{FF2B5EF4-FFF2-40B4-BE49-F238E27FC236}">
                <a16:creationId xmlns:a16="http://schemas.microsoft.com/office/drawing/2014/main" xmlns="" id="{A28EA0F2-6E28-1F44-B831-BE09EFE3DE45}"/>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34" r:id="rId1"/>
    <p:sldLayoutId id="2147487135" r:id="rId2"/>
    <p:sldLayoutId id="2147487136" r:id="rId3"/>
    <p:sldLayoutId id="2147487137" r:id="rId4"/>
    <p:sldLayoutId id="2147487138" r:id="rId5"/>
    <p:sldLayoutId id="2147487139" r:id="rId6"/>
    <p:sldLayoutId id="2147487140" r:id="rId7"/>
    <p:sldLayoutId id="2147487141" r:id="rId8"/>
    <p:sldLayoutId id="2147487142" r:id="rId9"/>
    <p:sldLayoutId id="2147487143" r:id="rId10"/>
    <p:sldLayoutId id="2147487144" r:id="rId11"/>
    <p:sldLayoutId id="2147487556"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86402" name="Picture 1">
            <a:extLst>
              <a:ext uri="{FF2B5EF4-FFF2-40B4-BE49-F238E27FC236}">
                <a16:creationId xmlns:a16="http://schemas.microsoft.com/office/drawing/2014/main" xmlns="" id="{AF9EB533-73AF-B242-B7ED-E80F214647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6403" name="Rectangle 2">
            <a:extLst>
              <a:ext uri="{FF2B5EF4-FFF2-40B4-BE49-F238E27FC236}">
                <a16:creationId xmlns:a16="http://schemas.microsoft.com/office/drawing/2014/main" xmlns="" id="{E24372D2-D7F2-E748-AED3-9B9722EB5058}"/>
              </a:ext>
            </a:extLst>
          </p:cNvPr>
          <p:cNvSpPr>
            <a:spLocks noChangeArrowheads="1"/>
          </p:cNvSpPr>
          <p:nvPr/>
        </p:nvSpPr>
        <p:spPr bwMode="auto">
          <a:xfrm>
            <a:off x="-177800" y="-165100"/>
            <a:ext cx="24726900" cy="14033500"/>
          </a:xfrm>
          <a:prstGeom prst="rect">
            <a:avLst/>
          </a:prstGeom>
          <a:solidFill>
            <a:srgbClr val="444444"/>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86404" name="AutoShape 3">
            <a:extLst>
              <a:ext uri="{FF2B5EF4-FFF2-40B4-BE49-F238E27FC236}">
                <a16:creationId xmlns:a16="http://schemas.microsoft.com/office/drawing/2014/main" xmlns="" id="{E1AFCFE3-310C-E842-B61E-B03D17DDF834}"/>
              </a:ext>
            </a:extLst>
          </p:cNvPr>
          <p:cNvSpPr>
            <a:spLocks noChangeArrowheads="1"/>
          </p:cNvSpPr>
          <p:nvPr/>
        </p:nvSpPr>
        <p:spPr bwMode="auto">
          <a:xfrm>
            <a:off x="1739900" y="876300"/>
            <a:ext cx="20878800" cy="1816100"/>
          </a:xfrm>
          <a:prstGeom prst="roundRect">
            <a:avLst>
              <a:gd name="adj" fmla="val 16667"/>
            </a:avLst>
          </a:prstGeom>
          <a:solidFill>
            <a:srgbClr val="D6D6D6"/>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86405" name="Rectangle 4">
            <a:extLst>
              <a:ext uri="{FF2B5EF4-FFF2-40B4-BE49-F238E27FC236}">
                <a16:creationId xmlns:a16="http://schemas.microsoft.com/office/drawing/2014/main" xmlns="" id="{4FD2FC5B-81C8-804C-B13B-94C99912AC07}"/>
              </a:ext>
            </a:extLst>
          </p:cNvPr>
          <p:cNvSpPr>
            <a:spLocks noGrp="1" noChangeArrowheads="1"/>
          </p:cNvSpPr>
          <p:nvPr>
            <p:ph type="title"/>
          </p:nvPr>
        </p:nvSpPr>
        <p:spPr bwMode="auto">
          <a:xfrm>
            <a:off x="1866900" y="863600"/>
            <a:ext cx="20635913" cy="183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46085" name="Rectangle 5">
            <a:extLst>
              <a:ext uri="{FF2B5EF4-FFF2-40B4-BE49-F238E27FC236}">
                <a16:creationId xmlns:a16="http://schemas.microsoft.com/office/drawing/2014/main" xmlns="" id="{233926A1-D788-FF41-A9D4-2E0A8DD98DAE}"/>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0F9BEFC0-9E89-B34A-9C8D-7A425F82005F}" type="slidenum">
              <a:rPr lang="pl-PL" altLang="en-US"/>
              <a:pPr>
                <a:defRPr/>
              </a:pPr>
              <a:t>‹#›</a:t>
            </a:fld>
            <a:endParaRPr lang="pl-PL" altLang="en-US"/>
          </a:p>
        </p:txBody>
      </p:sp>
      <p:sp>
        <p:nvSpPr>
          <p:cNvPr id="486407" name="Rectangle 6">
            <a:extLst>
              <a:ext uri="{FF2B5EF4-FFF2-40B4-BE49-F238E27FC236}">
                <a16:creationId xmlns:a16="http://schemas.microsoft.com/office/drawing/2014/main" xmlns="" id="{1BDBD163-24CD-6348-B67C-B17D122B778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530" r:id="rId1"/>
    <p:sldLayoutId id="2147487531" r:id="rId2"/>
    <p:sldLayoutId id="2147487532" r:id="rId3"/>
    <p:sldLayoutId id="2147487533" r:id="rId4"/>
    <p:sldLayoutId id="2147487534" r:id="rId5"/>
    <p:sldLayoutId id="2147487535" r:id="rId6"/>
    <p:sldLayoutId id="2147487536" r:id="rId7"/>
    <p:sldLayoutId id="2147487537" r:id="rId8"/>
    <p:sldLayoutId id="2147487538" r:id="rId9"/>
    <p:sldLayoutId id="2147487539" r:id="rId10"/>
    <p:sldLayoutId id="2147487540"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98690" name="Picture 1">
            <a:extLst>
              <a:ext uri="{FF2B5EF4-FFF2-40B4-BE49-F238E27FC236}">
                <a16:creationId xmlns:a16="http://schemas.microsoft.com/office/drawing/2014/main" xmlns="" id="{07E915FA-B98A-A14C-8D3B-F81EF8E9A82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8691" name="Rectangle 2">
            <a:extLst>
              <a:ext uri="{FF2B5EF4-FFF2-40B4-BE49-F238E27FC236}">
                <a16:creationId xmlns:a16="http://schemas.microsoft.com/office/drawing/2014/main" xmlns="" id="{336E99B3-097C-BF4A-9FAA-472A43CCE5AF}"/>
              </a:ext>
            </a:extLst>
          </p:cNvPr>
          <p:cNvSpPr>
            <a:spLocks noChangeArrowheads="1"/>
          </p:cNvSpPr>
          <p:nvPr/>
        </p:nvSpPr>
        <p:spPr bwMode="auto">
          <a:xfrm>
            <a:off x="-177800" y="-165100"/>
            <a:ext cx="24726900" cy="14033500"/>
          </a:xfrm>
          <a:prstGeom prst="rect">
            <a:avLst/>
          </a:prstGeom>
          <a:solidFill>
            <a:srgbClr val="444444"/>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498692" name="Rectangle 3">
            <a:extLst>
              <a:ext uri="{FF2B5EF4-FFF2-40B4-BE49-F238E27FC236}">
                <a16:creationId xmlns:a16="http://schemas.microsoft.com/office/drawing/2014/main" xmlns="" id="{4622D46F-D83A-C34A-AB58-555D585AD7F8}"/>
              </a:ext>
            </a:extLst>
          </p:cNvPr>
          <p:cNvSpPr>
            <a:spLocks noGrp="1" noChangeArrowheads="1"/>
          </p:cNvSpPr>
          <p:nvPr>
            <p:ph type="title"/>
          </p:nvPr>
        </p:nvSpPr>
        <p:spPr bwMode="auto">
          <a:xfrm>
            <a:off x="1866900" y="863600"/>
            <a:ext cx="20635913" cy="183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pic>
        <p:nvPicPr>
          <p:cNvPr id="498693" name="Picture 4">
            <a:extLst>
              <a:ext uri="{FF2B5EF4-FFF2-40B4-BE49-F238E27FC236}">
                <a16:creationId xmlns:a16="http://schemas.microsoft.com/office/drawing/2014/main" xmlns="" id="{D3F17E48-AAED-7C46-986C-7CEB214E465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000538" y="10723563"/>
            <a:ext cx="4924425" cy="1606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109" name="Rectangle 5">
            <a:extLst>
              <a:ext uri="{FF2B5EF4-FFF2-40B4-BE49-F238E27FC236}">
                <a16:creationId xmlns:a16="http://schemas.microsoft.com/office/drawing/2014/main" xmlns="" id="{D8C78833-421E-8D4E-816B-363F43BA3AED}"/>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82406A5E-998A-694B-804A-3C638181C883}" type="slidenum">
              <a:rPr lang="pl-PL" altLang="en-US"/>
              <a:pPr>
                <a:defRPr/>
              </a:pPr>
              <a:t>‹#›</a:t>
            </a:fld>
            <a:endParaRPr lang="pl-PL" altLang="en-US"/>
          </a:p>
        </p:txBody>
      </p:sp>
      <p:sp>
        <p:nvSpPr>
          <p:cNvPr id="498695" name="Rectangle 6">
            <a:extLst>
              <a:ext uri="{FF2B5EF4-FFF2-40B4-BE49-F238E27FC236}">
                <a16:creationId xmlns:a16="http://schemas.microsoft.com/office/drawing/2014/main" xmlns="" id="{5F96240C-8431-D149-8D62-55BD35EDBF9A}"/>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541" r:id="rId1"/>
    <p:sldLayoutId id="2147487542" r:id="rId2"/>
    <p:sldLayoutId id="2147487543" r:id="rId3"/>
    <p:sldLayoutId id="2147487544" r:id="rId4"/>
    <p:sldLayoutId id="2147487545" r:id="rId5"/>
    <p:sldLayoutId id="2147487546" r:id="rId6"/>
    <p:sldLayoutId id="2147487547" r:id="rId7"/>
    <p:sldLayoutId id="2147487548" r:id="rId8"/>
    <p:sldLayoutId id="2147487549" r:id="rId9"/>
    <p:sldLayoutId id="2147487550" r:id="rId10"/>
    <p:sldLayoutId id="2147487551" r:id="rId11"/>
    <p:sldLayoutId id="2147487559" r:id="rId12"/>
    <p:sldLayoutId id="2147487560" r:id="rId13"/>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1" y="7804161"/>
            <a:ext cx="9067800" cy="5899150"/>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eaLnBrk="1" hangingPunct="1">
                <a:defRPr/>
              </a:pPr>
              <a:endParaRPr lang="en-US" sz="57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176857" eaLnBrk="1" hangingPunct="1">
                <a:defRPr/>
              </a:pPr>
              <a:endParaRPr lang="en-US" sz="57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eaLnBrk="1" hangingPunct="1">
                <a:defRPr/>
              </a:pPr>
              <a:endParaRPr lang="en-US" sz="57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176857" eaLnBrk="1" hangingPunct="1">
                <a:defRPr/>
              </a:pPr>
              <a:endParaRPr lang="en-US" sz="57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eaLnBrk="1" hangingPunct="1"/>
              <a:endParaRPr lang="en-US" sz="57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eaLnBrk="1" hangingPunct="1"/>
              <a:endParaRPr lang="en-US" sz="57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2176857" eaLnBrk="1" hangingPunct="1"/>
              <a:endParaRPr lang="en-US" sz="57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37"/>
            <a:ext cx="21945600" cy="2279650"/>
          </a:xfrm>
          <a:prstGeom prst="rect">
            <a:avLst/>
          </a:prstGeom>
          <a:noFill/>
          <a:ln w="9525">
            <a:noFill/>
            <a:miter lim="800000"/>
            <a:headEnd/>
            <a:tailEnd/>
          </a:ln>
          <a:effectLst/>
        </p:spPr>
        <p:txBody>
          <a:bodyPr vert="horz" wrap="square" lIns="217686" tIns="108843" rIns="217686" bIns="108843"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11"/>
            <a:ext cx="21945600" cy="906145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eaLnBrk="1" hangingPunct="1">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ctr">
              <a:defRPr sz="2400">
                <a:solidFill>
                  <a:srgbClr val="FFFFFF"/>
                </a:solidFill>
                <a:effectLst>
                  <a:outerShdw blurRad="38100" dist="38100" dir="2700000" algn="tl">
                    <a:srgbClr val="000000"/>
                  </a:outerShdw>
                </a:effectLst>
                <a:latin typeface="Arial" pitchFamily="-112" charset="0"/>
                <a:ea typeface="+mn-ea"/>
                <a:cs typeface="+mn-cs"/>
              </a:defRPr>
            </a:lvl1pPr>
          </a:lstStyle>
          <a:p>
            <a:pPr defTabSz="2176857" eaLnBrk="1" hangingPunct="1">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217686" tIns="108843" rIns="217686" bIns="108843" numCol="1" anchor="t" anchorCtr="0" compatLnSpc="1">
            <a:prstTxWarp prst="textNoShape">
              <a:avLst/>
            </a:prstTxWarp>
          </a:bodyPr>
          <a:lstStyle>
            <a:lvl1pPr algn="r">
              <a:defRPr sz="24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176857" eaLnBrk="1" hangingPunct="1">
              <a:defRPr/>
            </a:pPr>
            <a:fld id="{61F442D0-A11F-2640-8129-5D1BEF7A3C1E}" type="slidenum">
              <a:rPr lang="en-US"/>
              <a:pPr defTabSz="2176857" eaLnBrk="1" hangingPunct="1">
                <a:defRPr/>
              </a:pPr>
              <a:t>‹#›</a:t>
            </a:fld>
            <a:endParaRPr lang="en-US"/>
          </a:p>
        </p:txBody>
      </p:sp>
    </p:spTree>
    <p:extLst>
      <p:ext uri="{BB962C8B-B14F-4D97-AF65-F5344CB8AC3E}">
        <p14:creationId xmlns:p14="http://schemas.microsoft.com/office/powerpoint/2010/main" val="887072861"/>
      </p:ext>
    </p:extLst>
  </p:cSld>
  <p:clrMap bg1="dk2" tx1="lt1" bg2="dk1" tx2="lt2" accent1="accent1" accent2="accent2" accent3="accent3" accent4="accent4" accent5="accent5" accent6="accent6" hlink="hlink" folHlink="folHlink"/>
  <p:sldLayoutIdLst>
    <p:sldLayoutId id="2147487562" r:id="rId1"/>
    <p:sldLayoutId id="2147487563" r:id="rId2"/>
    <p:sldLayoutId id="2147487564" r:id="rId3"/>
    <p:sldLayoutId id="2147487565" r:id="rId4"/>
    <p:sldLayoutId id="2147487566" r:id="rId5"/>
    <p:sldLayoutId id="2147487567" r:id="rId6"/>
    <p:sldLayoutId id="2147487568" r:id="rId7"/>
    <p:sldLayoutId id="2147487569" r:id="rId8"/>
    <p:sldLayoutId id="2147487570" r:id="rId9"/>
    <p:sldLayoutId id="2147487571" r:id="rId10"/>
    <p:sldLayoutId id="2147487572"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05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088428"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6pPr>
      <a:lvl7pPr marL="2176857"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7pPr>
      <a:lvl8pPr marL="3265285"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8pPr>
      <a:lvl9pPr marL="4353714" algn="ctr" rtl="0" fontAlgn="base">
        <a:spcBef>
          <a:spcPct val="0"/>
        </a:spcBef>
        <a:spcAft>
          <a:spcPct val="0"/>
        </a:spcAft>
        <a:defRPr sz="10500">
          <a:solidFill>
            <a:schemeClr val="tx2"/>
          </a:solidFill>
          <a:effectLst>
            <a:outerShdw blurRad="38100" dist="38100" dir="2700000" algn="tl">
              <a:srgbClr val="000000"/>
            </a:outerShdw>
          </a:effectLst>
          <a:latin typeface="Arial" pitchFamily="-111" charset="0"/>
        </a:defRPr>
      </a:lvl9pPr>
    </p:titleStyle>
    <p:bodyStyle>
      <a:lvl1pPr marL="816320" indent="-816320" algn="l" rtl="0" eaLnBrk="0" fontAlgn="base" hangingPunct="0">
        <a:spcBef>
          <a:spcPct val="20000"/>
        </a:spcBef>
        <a:spcAft>
          <a:spcPct val="0"/>
        </a:spcAft>
        <a:buClr>
          <a:schemeClr val="hlink"/>
        </a:buClr>
        <a:buSzPct val="75000"/>
        <a:buFont typeface="Wingdings" charset="0"/>
        <a:buChar char="l"/>
        <a:defRPr sz="76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768697" indent="-680271" algn="l" rtl="0" eaLnBrk="0" fontAlgn="base" hangingPunct="0">
        <a:spcBef>
          <a:spcPct val="20000"/>
        </a:spcBef>
        <a:spcAft>
          <a:spcPct val="0"/>
        </a:spcAft>
        <a:buClr>
          <a:schemeClr val="tx2"/>
        </a:buClr>
        <a:buSzPct val="75000"/>
        <a:buFont typeface="Wingdings" charset="0"/>
        <a:buChar char="l"/>
        <a:defRPr sz="6700">
          <a:solidFill>
            <a:schemeClr val="tx1"/>
          </a:solidFill>
          <a:effectLst>
            <a:outerShdw blurRad="38100" dist="38100" dir="2700000" algn="tl">
              <a:srgbClr val="000000"/>
            </a:outerShdw>
          </a:effectLst>
          <a:latin typeface="+mn-lt"/>
          <a:ea typeface="ＭＳ Ｐゴシック" pitchFamily="-111" charset="-128"/>
        </a:defRPr>
      </a:lvl2pPr>
      <a:lvl3pPr marL="2721071" indent="-544214" algn="l" rtl="0" eaLnBrk="0" fontAlgn="base" hangingPunct="0">
        <a:spcBef>
          <a:spcPct val="20000"/>
        </a:spcBef>
        <a:spcAft>
          <a:spcPct val="0"/>
        </a:spcAft>
        <a:buClr>
          <a:schemeClr val="accent2"/>
        </a:buClr>
        <a:buSzPct val="75000"/>
        <a:buFont typeface="Wingdings" charset="0"/>
        <a:buChar char="l"/>
        <a:defRPr sz="5700">
          <a:solidFill>
            <a:schemeClr val="tx1"/>
          </a:solidFill>
          <a:effectLst>
            <a:outerShdw blurRad="38100" dist="38100" dir="2700000" algn="tl">
              <a:srgbClr val="000000"/>
            </a:outerShdw>
          </a:effectLst>
          <a:latin typeface="+mn-lt"/>
          <a:ea typeface="ＭＳ Ｐゴシック" charset="0"/>
          <a:cs typeface="Geneva" charset="0"/>
        </a:defRPr>
      </a:lvl3pPr>
      <a:lvl4pPr marL="3809500" indent="-544214" algn="l" rtl="0" eaLnBrk="0" fontAlgn="base" hangingPunct="0">
        <a:spcBef>
          <a:spcPct val="20000"/>
        </a:spcBef>
        <a:spcAft>
          <a:spcPct val="0"/>
        </a:spcAft>
        <a:buClr>
          <a:schemeClr val="folHlink"/>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4pPr>
      <a:lvl5pPr marL="4897928" indent="-544214" algn="l" rtl="0" eaLnBrk="0" fontAlgn="base" hangingPunct="0">
        <a:spcBef>
          <a:spcPct val="20000"/>
        </a:spcBef>
        <a:spcAft>
          <a:spcPct val="0"/>
        </a:spcAft>
        <a:buClr>
          <a:schemeClr val="tx1"/>
        </a:buClr>
        <a:buSzPct val="75000"/>
        <a:buFont typeface="Wingdings" charset="0"/>
        <a:buChar char="l"/>
        <a:defRPr sz="4800">
          <a:solidFill>
            <a:schemeClr val="tx1"/>
          </a:solidFill>
          <a:effectLst>
            <a:outerShdw blurRad="38100" dist="38100" dir="2700000" algn="tl">
              <a:srgbClr val="000000"/>
            </a:outerShdw>
          </a:effectLst>
          <a:latin typeface="+mn-lt"/>
          <a:ea typeface="Geneva" charset="-128"/>
          <a:cs typeface="Geneva" charset="0"/>
        </a:defRPr>
      </a:lvl5pPr>
      <a:lvl6pPr marL="5986356"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6pPr>
      <a:lvl7pPr marL="7074782"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7pPr>
      <a:lvl8pPr marL="8163209"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8pPr>
      <a:lvl9pPr marL="9251635" indent="-544214" algn="l" rtl="0" fontAlgn="base">
        <a:spcBef>
          <a:spcPct val="20000"/>
        </a:spcBef>
        <a:spcAft>
          <a:spcPct val="0"/>
        </a:spcAft>
        <a:buClr>
          <a:schemeClr val="tx1"/>
        </a:buClr>
        <a:buSzPct val="75000"/>
        <a:buFont typeface="Wingdings" pitchFamily="-111" charset="2"/>
        <a:buChar char="l"/>
        <a:defRPr sz="48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088428" rtl="0" eaLnBrk="1" latinLnBrk="0" hangingPunct="1">
        <a:defRPr sz="4300" kern="1200">
          <a:solidFill>
            <a:schemeClr val="tx1"/>
          </a:solidFill>
          <a:latin typeface="+mn-lt"/>
          <a:ea typeface="+mn-ea"/>
          <a:cs typeface="+mn-cs"/>
        </a:defRPr>
      </a:lvl1pPr>
      <a:lvl2pPr marL="1088428" algn="l" defTabSz="1088428" rtl="0" eaLnBrk="1" latinLnBrk="0" hangingPunct="1">
        <a:defRPr sz="4300" kern="1200">
          <a:solidFill>
            <a:schemeClr val="tx1"/>
          </a:solidFill>
          <a:latin typeface="+mn-lt"/>
          <a:ea typeface="+mn-ea"/>
          <a:cs typeface="+mn-cs"/>
        </a:defRPr>
      </a:lvl2pPr>
      <a:lvl3pPr marL="2176857" algn="l" defTabSz="1088428" rtl="0" eaLnBrk="1" latinLnBrk="0" hangingPunct="1">
        <a:defRPr sz="4300" kern="1200">
          <a:solidFill>
            <a:schemeClr val="tx1"/>
          </a:solidFill>
          <a:latin typeface="+mn-lt"/>
          <a:ea typeface="+mn-ea"/>
          <a:cs typeface="+mn-cs"/>
        </a:defRPr>
      </a:lvl3pPr>
      <a:lvl4pPr marL="3265285" algn="l" defTabSz="1088428" rtl="0" eaLnBrk="1" latinLnBrk="0" hangingPunct="1">
        <a:defRPr sz="4300" kern="1200">
          <a:solidFill>
            <a:schemeClr val="tx1"/>
          </a:solidFill>
          <a:latin typeface="+mn-lt"/>
          <a:ea typeface="+mn-ea"/>
          <a:cs typeface="+mn-cs"/>
        </a:defRPr>
      </a:lvl4pPr>
      <a:lvl5pPr marL="4353714" algn="l" defTabSz="1088428" rtl="0" eaLnBrk="1" latinLnBrk="0" hangingPunct="1">
        <a:defRPr sz="4300" kern="1200">
          <a:solidFill>
            <a:schemeClr val="tx1"/>
          </a:solidFill>
          <a:latin typeface="+mn-lt"/>
          <a:ea typeface="+mn-ea"/>
          <a:cs typeface="+mn-cs"/>
        </a:defRPr>
      </a:lvl5pPr>
      <a:lvl6pPr marL="5442142" algn="l" defTabSz="1088428" rtl="0" eaLnBrk="1" latinLnBrk="0" hangingPunct="1">
        <a:defRPr sz="4300" kern="1200">
          <a:solidFill>
            <a:schemeClr val="tx1"/>
          </a:solidFill>
          <a:latin typeface="+mn-lt"/>
          <a:ea typeface="+mn-ea"/>
          <a:cs typeface="+mn-cs"/>
        </a:defRPr>
      </a:lvl6pPr>
      <a:lvl7pPr marL="6530568" algn="l" defTabSz="1088428" rtl="0" eaLnBrk="1" latinLnBrk="0" hangingPunct="1">
        <a:defRPr sz="4300" kern="1200">
          <a:solidFill>
            <a:schemeClr val="tx1"/>
          </a:solidFill>
          <a:latin typeface="+mn-lt"/>
          <a:ea typeface="+mn-ea"/>
          <a:cs typeface="+mn-cs"/>
        </a:defRPr>
      </a:lvl7pPr>
      <a:lvl8pPr marL="7618992" algn="l" defTabSz="1088428" rtl="0" eaLnBrk="1" latinLnBrk="0" hangingPunct="1">
        <a:defRPr sz="4300" kern="1200">
          <a:solidFill>
            <a:schemeClr val="tx1"/>
          </a:solidFill>
          <a:latin typeface="+mn-lt"/>
          <a:ea typeface="+mn-ea"/>
          <a:cs typeface="+mn-cs"/>
        </a:defRPr>
      </a:lvl8pPr>
      <a:lvl9pPr marL="8707425" algn="l" defTabSz="1088428" rtl="0" eaLnBrk="1" latinLnBrk="0" hangingPunct="1">
        <a:defRPr sz="43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4274" name="Picture 1">
            <a:extLst>
              <a:ext uri="{FF2B5EF4-FFF2-40B4-BE49-F238E27FC236}">
                <a16:creationId xmlns:a16="http://schemas.microsoft.com/office/drawing/2014/main" xmlns="" id="{12D05A32-7995-3845-BD16-54C57B20789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5" name="Picture 2">
            <a:extLst>
              <a:ext uri="{FF2B5EF4-FFF2-40B4-BE49-F238E27FC236}">
                <a16:creationId xmlns:a16="http://schemas.microsoft.com/office/drawing/2014/main" xmlns="" id="{538D7869-44F8-F749-B9D3-3E2B7E4D84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1" name="Rectangle 3">
            <a:extLst>
              <a:ext uri="{FF2B5EF4-FFF2-40B4-BE49-F238E27FC236}">
                <a16:creationId xmlns:a16="http://schemas.microsoft.com/office/drawing/2014/main" xmlns="" id="{B932EE8B-2A08-4C45-9197-CB503EFB1BB2}"/>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EE2B9AEE-ED90-5F44-9A8F-CFC622977DC4}" type="slidenum">
              <a:rPr lang="pl-PL" altLang="en-US"/>
              <a:pPr>
                <a:defRPr/>
              </a:pPr>
              <a:t>‹#›</a:t>
            </a:fld>
            <a:endParaRPr lang="pl-PL" altLang="en-US"/>
          </a:p>
        </p:txBody>
      </p:sp>
      <p:sp>
        <p:nvSpPr>
          <p:cNvPr id="54277" name="Rectangle 4">
            <a:extLst>
              <a:ext uri="{FF2B5EF4-FFF2-40B4-BE49-F238E27FC236}">
                <a16:creationId xmlns:a16="http://schemas.microsoft.com/office/drawing/2014/main" xmlns="" id="{ACA91144-7ED9-0D4E-9EDD-825AFA3D24A5}"/>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54278" name="Rectangle 5">
            <a:extLst>
              <a:ext uri="{FF2B5EF4-FFF2-40B4-BE49-F238E27FC236}">
                <a16:creationId xmlns:a16="http://schemas.microsoft.com/office/drawing/2014/main" xmlns="" id="{21E697EF-C05C-C242-B587-340B73A883D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557"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a:srcRect/>
          <a:stretch>
            <a:fillRect/>
          </a:stretch>
        </a:blipFill>
        <a:effectLst/>
      </p:bgPr>
    </p:bg>
    <p:spTree>
      <p:nvGrpSpPr>
        <p:cNvPr id="1" name=""/>
        <p:cNvGrpSpPr/>
        <p:nvPr/>
      </p:nvGrpSpPr>
      <p:grpSpPr>
        <a:xfrm>
          <a:off x="0" y="0"/>
          <a:ext cx="0" cy="0"/>
          <a:chOff x="0" y="0"/>
          <a:chExt cx="0" cy="0"/>
        </a:xfrm>
      </p:grpSpPr>
      <p:pic>
        <p:nvPicPr>
          <p:cNvPr id="67586" name="Picture 1">
            <a:extLst>
              <a:ext uri="{FF2B5EF4-FFF2-40B4-BE49-F238E27FC236}">
                <a16:creationId xmlns:a16="http://schemas.microsoft.com/office/drawing/2014/main" xmlns="" id="{290DF974-3B2D-CA4A-8850-C5BF950E1B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7" name="Rectangle 2">
            <a:extLst>
              <a:ext uri="{FF2B5EF4-FFF2-40B4-BE49-F238E27FC236}">
                <a16:creationId xmlns:a16="http://schemas.microsoft.com/office/drawing/2014/main" xmlns="" id="{57039C11-B6EE-1047-86D3-5D0EA52ED5F8}"/>
              </a:ext>
            </a:extLst>
          </p:cNvPr>
          <p:cNvSpPr>
            <a:spLocks noGrp="1" noChangeArrowheads="1"/>
          </p:cNvSpPr>
          <p:nvPr>
            <p:ph type="title"/>
          </p:nvPr>
        </p:nvSpPr>
        <p:spPr bwMode="auto">
          <a:xfrm>
            <a:off x="1739900" y="2298700"/>
            <a:ext cx="20902613"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en-US"/>
              <a:t>Kliknij, aby edytować format tekstu tytułuTitle Text</a:t>
            </a:r>
          </a:p>
        </p:txBody>
      </p:sp>
      <p:sp>
        <p:nvSpPr>
          <p:cNvPr id="67588" name="Rectangle 3">
            <a:extLst>
              <a:ext uri="{FF2B5EF4-FFF2-40B4-BE49-F238E27FC236}">
                <a16:creationId xmlns:a16="http://schemas.microsoft.com/office/drawing/2014/main" xmlns="" id="{6F58E4C4-DFED-0B4E-88FE-DB6E060B60F3}"/>
              </a:ext>
            </a:extLst>
          </p:cNvPr>
          <p:cNvSpPr>
            <a:spLocks noGrp="1" noChangeArrowheads="1"/>
          </p:cNvSpPr>
          <p:nvPr>
            <p:ph type="body" idx="1"/>
          </p:nvPr>
        </p:nvSpPr>
        <p:spPr bwMode="auto">
          <a:xfrm>
            <a:off x="1739900" y="7061200"/>
            <a:ext cx="209026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8196" name="Rectangle 4">
            <a:extLst>
              <a:ext uri="{FF2B5EF4-FFF2-40B4-BE49-F238E27FC236}">
                <a16:creationId xmlns:a16="http://schemas.microsoft.com/office/drawing/2014/main" xmlns="" id="{03E31CEA-8E5D-F048-A051-821B9CDC99EF}"/>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6720441A-7FC8-3049-8E8D-B5FEDD1DA626}"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156" r:id="rId1"/>
    <p:sldLayoutId id="2147487157" r:id="rId2"/>
    <p:sldLayoutId id="2147487158" r:id="rId3"/>
    <p:sldLayoutId id="2147487159" r:id="rId4"/>
    <p:sldLayoutId id="2147487160" r:id="rId5"/>
    <p:sldLayoutId id="2147487161" r:id="rId6"/>
    <p:sldLayoutId id="2147487162" r:id="rId7"/>
    <p:sldLayoutId id="2147487163" r:id="rId8"/>
    <p:sldLayoutId id="2147487164" r:id="rId9"/>
    <p:sldLayoutId id="2147487165" r:id="rId10"/>
    <p:sldLayoutId id="2147487166"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874" name="Picture 1">
            <a:extLst>
              <a:ext uri="{FF2B5EF4-FFF2-40B4-BE49-F238E27FC236}">
                <a16:creationId xmlns:a16="http://schemas.microsoft.com/office/drawing/2014/main" xmlns="" id="{180C0FD5-E6B7-A841-9AC1-0F6DBC7D979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9875" name="Picture 2">
            <a:extLst>
              <a:ext uri="{FF2B5EF4-FFF2-40B4-BE49-F238E27FC236}">
                <a16:creationId xmlns:a16="http://schemas.microsoft.com/office/drawing/2014/main" xmlns="" id="{982BE626-9CE0-ED45-A43F-2CD5903584E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76" name="Rectangle 3">
            <a:extLst>
              <a:ext uri="{FF2B5EF4-FFF2-40B4-BE49-F238E27FC236}">
                <a16:creationId xmlns:a16="http://schemas.microsoft.com/office/drawing/2014/main" xmlns="" id="{7EE48477-FFCE-F54E-869B-33E896D3823D}"/>
              </a:ext>
            </a:extLst>
          </p:cNvPr>
          <p:cNvSpPr>
            <a:spLocks noGrp="1" noChangeArrowheads="1"/>
          </p:cNvSpPr>
          <p:nvPr>
            <p:ph type="title"/>
          </p:nvPr>
        </p:nvSpPr>
        <p:spPr bwMode="auto">
          <a:xfrm>
            <a:off x="1778000" y="1384300"/>
            <a:ext cx="20826413" cy="1090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9220" name="Rectangle 4">
            <a:extLst>
              <a:ext uri="{FF2B5EF4-FFF2-40B4-BE49-F238E27FC236}">
                <a16:creationId xmlns:a16="http://schemas.microsoft.com/office/drawing/2014/main" xmlns="" id="{2604F78E-15E5-224D-9194-D46EC14E1A3C}"/>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DCA1A79B-5554-2543-AA04-C22510C6A51D}" type="slidenum">
              <a:rPr lang="pl-PL" altLang="en-US"/>
              <a:pPr>
                <a:defRPr/>
              </a:pPr>
              <a:t>‹#›</a:t>
            </a:fld>
            <a:endParaRPr lang="pl-PL" altLang="en-US"/>
          </a:p>
        </p:txBody>
      </p:sp>
      <p:sp>
        <p:nvSpPr>
          <p:cNvPr id="79878" name="Rectangle 5">
            <a:extLst>
              <a:ext uri="{FF2B5EF4-FFF2-40B4-BE49-F238E27FC236}">
                <a16:creationId xmlns:a16="http://schemas.microsoft.com/office/drawing/2014/main" xmlns="" id="{438BD6B8-A51D-564A-AD2C-151CAE2DA49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67" r:id="rId1"/>
    <p:sldLayoutId id="2147487168" r:id="rId2"/>
    <p:sldLayoutId id="2147487169" r:id="rId3"/>
    <p:sldLayoutId id="2147487170" r:id="rId4"/>
    <p:sldLayoutId id="2147487171" r:id="rId5"/>
    <p:sldLayoutId id="2147487172" r:id="rId6"/>
    <p:sldLayoutId id="2147487173" r:id="rId7"/>
    <p:sldLayoutId id="2147487174" r:id="rId8"/>
    <p:sldLayoutId id="2147487175" r:id="rId9"/>
    <p:sldLayoutId id="2147487176" r:id="rId10"/>
    <p:sldLayoutId id="2147487177"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62" name="Picture 1">
            <a:extLst>
              <a:ext uri="{FF2B5EF4-FFF2-40B4-BE49-F238E27FC236}">
                <a16:creationId xmlns:a16="http://schemas.microsoft.com/office/drawing/2014/main" xmlns="" id="{9644D69B-7D9D-F44E-9FE6-A4F0831A261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163" name="Picture 2">
            <a:extLst>
              <a:ext uri="{FF2B5EF4-FFF2-40B4-BE49-F238E27FC236}">
                <a16:creationId xmlns:a16="http://schemas.microsoft.com/office/drawing/2014/main" xmlns="" id="{01853B67-C6D7-E446-9DAC-12FA58BE84A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5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Rectangle 3">
            <a:extLst>
              <a:ext uri="{FF2B5EF4-FFF2-40B4-BE49-F238E27FC236}">
                <a16:creationId xmlns:a16="http://schemas.microsoft.com/office/drawing/2014/main" xmlns="" id="{7E56B9AB-C1D6-4849-8957-BD7D5A898B86}"/>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FCAF1E20-6E19-C041-B23A-E0737DEAC580}" type="slidenum">
              <a:rPr lang="pl-PL" altLang="en-US"/>
              <a:pPr>
                <a:defRPr/>
              </a:pPr>
              <a:t>‹#›</a:t>
            </a:fld>
            <a:endParaRPr lang="pl-PL" altLang="en-US"/>
          </a:p>
        </p:txBody>
      </p:sp>
      <p:sp>
        <p:nvSpPr>
          <p:cNvPr id="92165" name="Rectangle 4">
            <a:extLst>
              <a:ext uri="{FF2B5EF4-FFF2-40B4-BE49-F238E27FC236}">
                <a16:creationId xmlns:a16="http://schemas.microsoft.com/office/drawing/2014/main" xmlns="" id="{E8B161F8-2862-0B4B-A8F9-98CA136F5C0B}"/>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92166" name="Rectangle 5">
            <a:extLst>
              <a:ext uri="{FF2B5EF4-FFF2-40B4-BE49-F238E27FC236}">
                <a16:creationId xmlns:a16="http://schemas.microsoft.com/office/drawing/2014/main" xmlns="" id="{0D9F9770-2B5E-E146-8104-5DA23DDEE5F8}"/>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cSld>
  <p:clrMap bg1="lt1" tx1="dk1" bg2="lt2" tx2="dk2" accent1="accent1" accent2="accent2" accent3="accent3" accent4="accent4" accent5="accent5" accent6="accent6" hlink="hlink" folHlink="folHlink"/>
  <p:sldLayoutIdLst>
    <p:sldLayoutId id="2147487178" r:id="rId1"/>
    <p:sldLayoutId id="2147487179" r:id="rId2"/>
    <p:sldLayoutId id="2147487180" r:id="rId3"/>
    <p:sldLayoutId id="2147487181" r:id="rId4"/>
    <p:sldLayoutId id="2147487182" r:id="rId5"/>
    <p:sldLayoutId id="2147487183" r:id="rId6"/>
    <p:sldLayoutId id="2147487184" r:id="rId7"/>
    <p:sldLayoutId id="2147487185" r:id="rId8"/>
    <p:sldLayoutId id="2147487186" r:id="rId9"/>
    <p:sldLayoutId id="2147487187" r:id="rId10"/>
    <p:sldLayoutId id="2147487188" r:id="rId11"/>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4450" name="Picture 1">
            <a:extLst>
              <a:ext uri="{FF2B5EF4-FFF2-40B4-BE49-F238E27FC236}">
                <a16:creationId xmlns:a16="http://schemas.microsoft.com/office/drawing/2014/main" xmlns="" id="{1BA1A7FD-023A-5A4F-AD69-C3FEEC830F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1" name="Picture 2">
            <a:extLst>
              <a:ext uri="{FF2B5EF4-FFF2-40B4-BE49-F238E27FC236}">
                <a16:creationId xmlns:a16="http://schemas.microsoft.com/office/drawing/2014/main" xmlns="" id="{097D563B-8644-DA46-8957-48EC01AD944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2" name="Rectangle 3">
            <a:extLst>
              <a:ext uri="{FF2B5EF4-FFF2-40B4-BE49-F238E27FC236}">
                <a16:creationId xmlns:a16="http://schemas.microsoft.com/office/drawing/2014/main" xmlns="" id="{924003A9-4296-B040-9B25-A02440F149D1}"/>
              </a:ext>
            </a:extLst>
          </p:cNvPr>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tytułuTitle Text</a:t>
            </a:r>
          </a:p>
        </p:txBody>
      </p:sp>
      <p:sp>
        <p:nvSpPr>
          <p:cNvPr id="104453" name="Rectangle 4">
            <a:extLst>
              <a:ext uri="{FF2B5EF4-FFF2-40B4-BE49-F238E27FC236}">
                <a16:creationId xmlns:a16="http://schemas.microsoft.com/office/drawing/2014/main" xmlns="" id="{E30931AF-CF59-A442-A404-8CD065CEE02D}"/>
              </a:ext>
            </a:extLst>
          </p:cNvPr>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0"/>
            <a:r>
              <a:rPr lang="en-GB" altLang="en-US"/>
              <a:t>Dziewiąty poziom konspektuBody Level One</a:t>
            </a:r>
          </a:p>
          <a:p>
            <a:pPr lvl="0"/>
            <a:r>
              <a:rPr lang="en-GB" altLang="en-US"/>
              <a:t>Body Level Two</a:t>
            </a:r>
          </a:p>
          <a:p>
            <a:pPr lvl="0"/>
            <a:r>
              <a:rPr lang="en-GB" altLang="en-US"/>
              <a:t>Body Level Three</a:t>
            </a:r>
          </a:p>
          <a:p>
            <a:pPr lvl="0"/>
            <a:r>
              <a:rPr lang="en-GB" altLang="en-US"/>
              <a:t>Body Level Four</a:t>
            </a:r>
          </a:p>
          <a:p>
            <a:pPr lvl="0"/>
            <a:r>
              <a:rPr lang="en-GB" altLang="en-US"/>
              <a:t>Body Level Five</a:t>
            </a:r>
          </a:p>
        </p:txBody>
      </p:sp>
      <p:sp>
        <p:nvSpPr>
          <p:cNvPr id="12293" name="Rectangle 5">
            <a:extLst>
              <a:ext uri="{FF2B5EF4-FFF2-40B4-BE49-F238E27FC236}">
                <a16:creationId xmlns:a16="http://schemas.microsoft.com/office/drawing/2014/main" xmlns="" id="{56C34961-2C62-CE4F-82A4-7FA082C5E918}"/>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a:solidFill>
                  <a:srgbClr val="000000"/>
                </a:solidFill>
                <a:latin typeface="Calibri" panose="020F0502020204030204" pitchFamily="34" charset="0"/>
                <a:cs typeface="Calibri" panose="020F0502020204030204" pitchFamily="34" charset="0"/>
              </a:defRPr>
            </a:lvl1pPr>
          </a:lstStyle>
          <a:p>
            <a:pPr>
              <a:defRPr/>
            </a:pPr>
            <a:fld id="{DB6C0579-160C-0441-9827-B027A72C559C}" type="slidenum">
              <a:rPr lang="pl-PL" altLang="en-US"/>
              <a:pPr>
                <a:defRPr/>
              </a:pPr>
              <a:t>‹#›</a:t>
            </a:fld>
            <a:endParaRPr lang="pl-PL" altLang="en-US"/>
          </a:p>
        </p:txBody>
      </p:sp>
    </p:spTree>
  </p:cSld>
  <p:clrMap bg1="lt1" tx1="dk1" bg2="lt2" tx2="dk2" accent1="accent1" accent2="accent2" accent3="accent3" accent4="accent4" accent5="accent5" accent6="accent6" hlink="hlink" folHlink="folHlink"/>
  <p:sldLayoutIdLst>
    <p:sldLayoutId id="2147487189" r:id="rId1"/>
    <p:sldLayoutId id="2147487190" r:id="rId2"/>
    <p:sldLayoutId id="2147487191" r:id="rId3"/>
    <p:sldLayoutId id="2147487192" r:id="rId4"/>
    <p:sldLayoutId id="2147487193" r:id="rId5"/>
    <p:sldLayoutId id="2147487194" r:id="rId6"/>
    <p:sldLayoutId id="2147487195" r:id="rId7"/>
    <p:sldLayoutId id="2147487196" r:id="rId8"/>
    <p:sldLayoutId id="2147487197" r:id="rId9"/>
    <p:sldLayoutId id="2147487198" r:id="rId10"/>
    <p:sldLayoutId id="2147487199" r:id="rId11"/>
    <p:sldLayoutId id="2147487558"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50.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155.jpeg"/><Relationship Id="rId4" Type="http://schemas.openxmlformats.org/officeDocument/2006/relationships/image" Target="../media/image156.png"/><Relationship Id="rId1" Type="http://schemas.openxmlformats.org/officeDocument/2006/relationships/slideLayout" Target="../slideLayouts/slideLayout39.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7.jpeg"/><Relationship Id="rId1" Type="http://schemas.openxmlformats.org/officeDocument/2006/relationships/slideLayout" Target="../slideLayouts/slideLayout361.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57.jpeg"/><Relationship Id="rId1" Type="http://schemas.openxmlformats.org/officeDocument/2006/relationships/slideLayout" Target="../slideLayouts/slideLayout372.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png"/><Relationship Id="rId1" Type="http://schemas.openxmlformats.org/officeDocument/2006/relationships/slideLayout" Target="../slideLayouts/slideLayout383.xml"/><Relationship Id="rId2" Type="http://schemas.openxmlformats.org/officeDocument/2006/relationships/notesSlide" Target="../notesSlides/notesSlide9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83.xml"/><Relationship Id="rId2" Type="http://schemas.openxmlformats.org/officeDocument/2006/relationships/notesSlide" Target="../notesSlides/notesSlide95.xml"/><Relationship Id="rId3" Type="http://schemas.openxmlformats.org/officeDocument/2006/relationships/image" Target="../media/image160.jpeg"/></Relationships>
</file>

<file path=ppt/slides/_rels/slide106.xml.rels><?xml version="1.0" encoding="UTF-8" standalone="yes"?>
<Relationships xmlns="http://schemas.openxmlformats.org/package/2006/relationships"><Relationship Id="rId3" Type="http://schemas.openxmlformats.org/officeDocument/2006/relationships/image" Target="../media/image161.png"/><Relationship Id="rId4" Type="http://schemas.openxmlformats.org/officeDocument/2006/relationships/image" Target="../media/image162.png"/><Relationship Id="rId5" Type="http://schemas.openxmlformats.org/officeDocument/2006/relationships/image" Target="../media/image163.png"/><Relationship Id="rId6" Type="http://schemas.openxmlformats.org/officeDocument/2006/relationships/image" Target="../media/image164.png"/><Relationship Id="rId7" Type="http://schemas.openxmlformats.org/officeDocument/2006/relationships/image" Target="../media/image165.png"/><Relationship Id="rId8" Type="http://schemas.openxmlformats.org/officeDocument/2006/relationships/image" Target="../media/image166.png"/><Relationship Id="rId9" Type="http://schemas.openxmlformats.org/officeDocument/2006/relationships/image" Target="../media/image167.png"/><Relationship Id="rId10" Type="http://schemas.openxmlformats.org/officeDocument/2006/relationships/image" Target="../media/image168.png"/><Relationship Id="rId1" Type="http://schemas.openxmlformats.org/officeDocument/2006/relationships/slideLayout" Target="../slideLayouts/slideLayout394.xml"/><Relationship Id="rId2" Type="http://schemas.openxmlformats.org/officeDocument/2006/relationships/notesSlide" Target="../notesSlides/notesSlide96.xml"/></Relationships>
</file>

<file path=ppt/slides/_rels/slide10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9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05.xml"/><Relationship Id="rId2" Type="http://schemas.openxmlformats.org/officeDocument/2006/relationships/notesSlide" Target="../notesSlides/notesSlide98.xml"/><Relationship Id="rId3" Type="http://schemas.openxmlformats.org/officeDocument/2006/relationships/image" Target="../media/image6.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16.xml"/><Relationship Id="rId2" Type="http://schemas.openxmlformats.org/officeDocument/2006/relationships/notesSlide" Target="../notesSlides/notesSlide9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16.xml"/><Relationship Id="rId2" Type="http://schemas.openxmlformats.org/officeDocument/2006/relationships/notesSlide" Target="../notesSlides/notesSlide10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27.xml"/><Relationship Id="rId2" Type="http://schemas.openxmlformats.org/officeDocument/2006/relationships/notesSlide" Target="../notesSlides/notesSlide101.xml"/><Relationship Id="rId3" Type="http://schemas.openxmlformats.org/officeDocument/2006/relationships/image" Target="../media/image6.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102.xml"/><Relationship Id="rId3" Type="http://schemas.openxmlformats.org/officeDocument/2006/relationships/image" Target="../media/image6.jpeg"/></Relationships>
</file>

<file path=ppt/slides/_rels/slide113.xml.rels><?xml version="1.0" encoding="UTF-8" standalone="yes"?>
<Relationships xmlns="http://schemas.openxmlformats.org/package/2006/relationships"><Relationship Id="rId11" Type="http://schemas.openxmlformats.org/officeDocument/2006/relationships/image" Target="../media/image177.jpeg"/><Relationship Id="rId12" Type="http://schemas.openxmlformats.org/officeDocument/2006/relationships/image" Target="../media/image178.jpeg"/><Relationship Id="rId1" Type="http://schemas.openxmlformats.org/officeDocument/2006/relationships/slideLayout" Target="../slideLayouts/slideLayout39.xml"/><Relationship Id="rId2" Type="http://schemas.openxmlformats.org/officeDocument/2006/relationships/notesSlide" Target="../notesSlides/notesSlide103.xml"/><Relationship Id="rId3" Type="http://schemas.openxmlformats.org/officeDocument/2006/relationships/image" Target="../media/image169.jpeg"/><Relationship Id="rId4" Type="http://schemas.openxmlformats.org/officeDocument/2006/relationships/image" Target="../media/image170.png"/><Relationship Id="rId5" Type="http://schemas.openxmlformats.org/officeDocument/2006/relationships/image" Target="../media/image171.jpeg"/><Relationship Id="rId6" Type="http://schemas.openxmlformats.org/officeDocument/2006/relationships/image" Target="../media/image172.jpeg"/><Relationship Id="rId7" Type="http://schemas.openxmlformats.org/officeDocument/2006/relationships/image" Target="../media/image173.jpeg"/><Relationship Id="rId8" Type="http://schemas.openxmlformats.org/officeDocument/2006/relationships/image" Target="../media/image174.jpeg"/><Relationship Id="rId9" Type="http://schemas.openxmlformats.org/officeDocument/2006/relationships/image" Target="../media/image175.jpeg"/><Relationship Id="rId10" Type="http://schemas.openxmlformats.org/officeDocument/2006/relationships/image" Target="../media/image176.jpeg"/></Relationships>
</file>

<file path=ppt/slides/_rels/slide114.xml.rels><?xml version="1.0" encoding="UTF-8" standalone="yes"?>
<Relationships xmlns="http://schemas.openxmlformats.org/package/2006/relationships"><Relationship Id="rId3" Type="http://schemas.openxmlformats.org/officeDocument/2006/relationships/image" Target="../media/image179.jpeg"/><Relationship Id="rId4" Type="http://schemas.openxmlformats.org/officeDocument/2006/relationships/image" Target="../media/image180.jpeg"/><Relationship Id="rId5" Type="http://schemas.openxmlformats.org/officeDocument/2006/relationships/image" Target="../media/image181.jpeg"/><Relationship Id="rId6" Type="http://schemas.openxmlformats.org/officeDocument/2006/relationships/image" Target="../media/image182.png"/><Relationship Id="rId7" Type="http://schemas.openxmlformats.org/officeDocument/2006/relationships/image" Target="../media/image183.jpeg"/><Relationship Id="rId8" Type="http://schemas.openxmlformats.org/officeDocument/2006/relationships/image" Target="../media/image184.jpeg"/><Relationship Id="rId9" Type="http://schemas.openxmlformats.org/officeDocument/2006/relationships/image" Target="../media/image185.jpeg"/><Relationship Id="rId10" Type="http://schemas.openxmlformats.org/officeDocument/2006/relationships/image" Target="../media/image186.jpeg"/><Relationship Id="rId11" Type="http://schemas.openxmlformats.org/officeDocument/2006/relationships/image" Target="../media/image187.jpeg"/><Relationship Id="rId1" Type="http://schemas.openxmlformats.org/officeDocument/2006/relationships/slideLayout" Target="../slideLayouts/slideLayout39.xml"/><Relationship Id="rId2" Type="http://schemas.openxmlformats.org/officeDocument/2006/relationships/notesSlide" Target="../notesSlides/notesSlide10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89.jpeg"/><Relationship Id="rId5" Type="http://schemas.openxmlformats.org/officeDocument/2006/relationships/image" Target="../media/image190.jpeg"/><Relationship Id="rId6" Type="http://schemas.openxmlformats.org/officeDocument/2006/relationships/image" Target="../media/image191.jpeg"/><Relationship Id="rId7" Type="http://schemas.openxmlformats.org/officeDocument/2006/relationships/image" Target="../media/image192.jpeg"/><Relationship Id="rId8" Type="http://schemas.openxmlformats.org/officeDocument/2006/relationships/image" Target="../media/image193.jpeg"/><Relationship Id="rId9" Type="http://schemas.openxmlformats.org/officeDocument/2006/relationships/image" Target="../media/image194.jpeg"/><Relationship Id="rId10" Type="http://schemas.openxmlformats.org/officeDocument/2006/relationships/image" Target="../media/image195.jpeg"/><Relationship Id="rId1" Type="http://schemas.openxmlformats.org/officeDocument/2006/relationships/slideLayout" Target="../slideLayouts/slideLayout39.xml"/><Relationship Id="rId2" Type="http://schemas.openxmlformats.org/officeDocument/2006/relationships/notesSlide" Target="../notesSlides/notesSlide10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6.xml"/><Relationship Id="rId3" Type="http://schemas.openxmlformats.org/officeDocument/2006/relationships/image" Target="../media/image196.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8.xml.rels><?xml version="1.0" encoding="UTF-8" standalone="yes"?>
<Relationships xmlns="http://schemas.openxmlformats.org/package/2006/relationships"><Relationship Id="rId3" Type="http://schemas.openxmlformats.org/officeDocument/2006/relationships/image" Target="../media/image197.png"/><Relationship Id="rId4" Type="http://schemas.openxmlformats.org/officeDocument/2006/relationships/image" Target="../media/image198.png"/><Relationship Id="rId5" Type="http://schemas.openxmlformats.org/officeDocument/2006/relationships/image" Target="../media/image199.png"/><Relationship Id="rId6" Type="http://schemas.openxmlformats.org/officeDocument/2006/relationships/image" Target="../media/image200.png"/><Relationship Id="rId7" Type="http://schemas.openxmlformats.org/officeDocument/2006/relationships/image" Target="../media/image201.png"/><Relationship Id="rId1" Type="http://schemas.openxmlformats.org/officeDocument/2006/relationships/slideLayout" Target="../slideLayouts/slideLayout12.xml"/><Relationship Id="rId2" Type="http://schemas.openxmlformats.org/officeDocument/2006/relationships/notesSlide" Target="../notesSlides/notesSlide10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60.xml"/><Relationship Id="rId2" Type="http://schemas.openxmlformats.org/officeDocument/2006/relationships/image" Target="../media/image2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120.xml.rels><?xml version="1.0" encoding="UTF-8" standalone="yes"?>
<Relationships xmlns="http://schemas.openxmlformats.org/package/2006/relationships"><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image" Target="../media/image208.png"/><Relationship Id="rId1" Type="http://schemas.openxmlformats.org/officeDocument/2006/relationships/slideLayout" Target="../slideLayouts/slideLayout438.xml"/><Relationship Id="rId2" Type="http://schemas.openxmlformats.org/officeDocument/2006/relationships/notesSlide" Target="../notesSlides/notesSlide10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59.xml"/><Relationship Id="rId2" Type="http://schemas.openxmlformats.org/officeDocument/2006/relationships/image" Target="../media/image209.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65.xml"/></Relationships>
</file>

<file path=ppt/slides/_rels/slide123.xml.rels><?xml version="1.0" encoding="UTF-8" standalone="yes"?>
<Relationships xmlns="http://schemas.openxmlformats.org/package/2006/relationships"><Relationship Id="rId3" Type="http://schemas.openxmlformats.org/officeDocument/2006/relationships/image" Target="../media/image210.png"/><Relationship Id="rId4" Type="http://schemas.openxmlformats.org/officeDocument/2006/relationships/image" Target="../media/image211.png"/><Relationship Id="rId1" Type="http://schemas.openxmlformats.org/officeDocument/2006/relationships/slideLayout" Target="../slideLayouts/slideLayout471.xml"/><Relationship Id="rId2" Type="http://schemas.openxmlformats.org/officeDocument/2006/relationships/notesSlide" Target="../notesSlides/notesSlide10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6.png"/><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28.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37.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39.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3.xml"/><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png"/><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png"/><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2.png"/><Relationship Id="rId1" Type="http://schemas.openxmlformats.org/officeDocument/2006/relationships/slideLayout" Target="../slideLayouts/slideLayout39.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png"/><Relationship Id="rId1" Type="http://schemas.openxmlformats.org/officeDocument/2006/relationships/slideLayout" Target="../slideLayouts/slideLayout39.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39.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4" Type="http://schemas.openxmlformats.org/officeDocument/2006/relationships/image" Target="../media/image51.png"/><Relationship Id="rId1" Type="http://schemas.openxmlformats.org/officeDocument/2006/relationships/slideLayout" Target="../slideLayouts/slideLayout39.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png"/><Relationship Id="rId1" Type="http://schemas.openxmlformats.org/officeDocument/2006/relationships/slideLayout" Target="../slideLayouts/slideLayout39.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png"/><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39.xml"/><Relationship Id="rId2" Type="http://schemas.openxmlformats.org/officeDocument/2006/relationships/notesSlide" Target="../notesSlides/notesSlide24.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png"/><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61.xml"/><Relationship Id="rId2" Type="http://schemas.openxmlformats.org/officeDocument/2006/relationships/image" Target="../media/image60.pn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61.xml"/><Relationship Id="rId2" Type="http://schemas.openxmlformats.org/officeDocument/2006/relationships/image" Target="../media/image6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27.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 Id="rId3" Type="http://schemas.openxmlformats.org/officeDocument/2006/relationships/image" Target="../media/image6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2.xml"/><Relationship Id="rId3" Type="http://schemas.openxmlformats.org/officeDocument/2006/relationships/image" Target="../media/image6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33.xml"/><Relationship Id="rId3" Type="http://schemas.openxmlformats.org/officeDocument/2006/relationships/image" Target="../media/image67.jpeg"/></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34.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9.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9.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70.png"/><Relationship Id="rId5" Type="http://schemas.openxmlformats.org/officeDocument/2006/relationships/image" Target="../media/image69.png"/><Relationship Id="rId1" Type="http://schemas.openxmlformats.org/officeDocument/2006/relationships/slideLayout" Target="../slideLayouts/slideLayout39.xml"/><Relationship Id="rId2" Type="http://schemas.openxmlformats.org/officeDocument/2006/relationships/notesSlide" Target="../notesSlides/notesSl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9.xml"/><Relationship Id="rId2" Type="http://schemas.openxmlformats.org/officeDocument/2006/relationships/notesSlide" Target="../notesSlides/notesSl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1" Type="http://schemas.openxmlformats.org/officeDocument/2006/relationships/slideLayout" Target="../slideLayouts/slideLayout130.xml"/><Relationship Id="rId2" Type="http://schemas.openxmlformats.org/officeDocument/2006/relationships/notesSlide" Target="../notesSlides/notesSlide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9.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5.jpeg"/><Relationship Id="rId1" Type="http://schemas.openxmlformats.org/officeDocument/2006/relationships/slideLayout" Target="../slideLayouts/slideLayout108.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6.jpeg"/><Relationship Id="rId1" Type="http://schemas.openxmlformats.org/officeDocument/2006/relationships/slideLayout" Target="../slideLayouts/slideLayout141.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1" Type="http://schemas.openxmlformats.org/officeDocument/2006/relationships/slideLayout" Target="../slideLayouts/slideLayout15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7.xml"/><Relationship Id="rId3"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48.xml"/><Relationship Id="rId3" Type="http://schemas.openxmlformats.org/officeDocument/2006/relationships/image" Target="../media/image8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notesSlide" Target="../notesSlides/notesSlide49.xml"/><Relationship Id="rId3" Type="http://schemas.openxmlformats.org/officeDocument/2006/relationships/image" Target="../media/image8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notesSlide" Target="../notesSlides/notesSlide51.xml"/><Relationship Id="rId3" Type="http://schemas.openxmlformats.org/officeDocument/2006/relationships/image" Target="../media/image8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52.xml"/><Relationship Id="rId3" Type="http://schemas.openxmlformats.org/officeDocument/2006/relationships/image" Target="../media/image6.jpeg"/></Relationships>
</file>

<file path=ppt/slides/_rels/slide6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85.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54.xml"/><Relationship Id="rId3" Type="http://schemas.openxmlformats.org/officeDocument/2006/relationships/image" Target="../media/image86.jpe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7.jpeg"/><Relationship Id="rId1" Type="http://schemas.openxmlformats.org/officeDocument/2006/relationships/slideLayout" Target="../slideLayouts/slideLayout196.xml"/><Relationship Id="rId2" Type="http://schemas.openxmlformats.org/officeDocument/2006/relationships/notesSlide" Target="../notesSlides/notesSlide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56.xml"/><Relationship Id="rId3" Type="http://schemas.openxmlformats.org/officeDocument/2006/relationships/image" Target="../media/image6.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57.xml"/><Relationship Id="rId3" Type="http://schemas.openxmlformats.org/officeDocument/2006/relationships/image" Target="../media/image6.jpeg"/></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207.xml"/><Relationship Id="rId2" Type="http://schemas.openxmlformats.org/officeDocument/2006/relationships/notesSlide" Target="../notesSlides/notesSlide5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59.xml"/><Relationship Id="rId3"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8.xml"/><Relationship Id="rId2" Type="http://schemas.openxmlformats.org/officeDocument/2006/relationships/notesSlide" Target="../notesSlides/notesSlide60.xml"/><Relationship Id="rId3" Type="http://schemas.openxmlformats.org/officeDocument/2006/relationships/image" Target="../media/image92.jpeg"/></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39.xml"/><Relationship Id="rId2" Type="http://schemas.openxmlformats.org/officeDocument/2006/relationships/notesSlide" Target="../notesSlides/notesSlide62.xml"/></Relationships>
</file>

<file path=ppt/slides/_rels/slide7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3.jpeg"/><Relationship Id="rId1" Type="http://schemas.openxmlformats.org/officeDocument/2006/relationships/slideLayout" Target="../slideLayouts/slideLayout229.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3.jpeg"/><Relationship Id="rId1" Type="http://schemas.openxmlformats.org/officeDocument/2006/relationships/slideLayout" Target="../slideLayouts/slideLayout229.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5.xml"/><Relationship Id="rId3" Type="http://schemas.openxmlformats.org/officeDocument/2006/relationships/image" Target="../media/image94.jpe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85.xml"/><Relationship Id="rId2" Type="http://schemas.openxmlformats.org/officeDocument/2006/relationships/notesSlide" Target="../notesSlides/notesSlide6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notesSlide" Target="../notesSlides/notesSlide67.xml"/><Relationship Id="rId3" Type="http://schemas.openxmlformats.org/officeDocument/2006/relationships/image" Target="../media/image97.jpeg"/></Relationships>
</file>

<file path=ppt/slides/_rels/slide7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8.jpeg"/><Relationship Id="rId1" Type="http://schemas.openxmlformats.org/officeDocument/2006/relationships/slideLayout" Target="../slideLayouts/slideLayout185.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00.png"/><Relationship Id="rId5" Type="http://schemas.openxmlformats.org/officeDocument/2006/relationships/image" Target="../media/image101.png"/><Relationship Id="rId6" Type="http://schemas.openxmlformats.org/officeDocument/2006/relationships/image" Target="../media/image102.png"/><Relationship Id="rId1" Type="http://schemas.openxmlformats.org/officeDocument/2006/relationships/slideLayout" Target="../slideLayouts/slideLayout251.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png"/><Relationship Id="rId1" Type="http://schemas.openxmlformats.org/officeDocument/2006/relationships/slideLayout" Target="../slideLayouts/slideLayout262.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8.jpeg"/><Relationship Id="rId1" Type="http://schemas.openxmlformats.org/officeDocument/2006/relationships/slideLayout" Target="../slideLayouts/slideLayout185.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9" Type="http://schemas.openxmlformats.org/officeDocument/2006/relationships/image" Target="../media/image110.jpeg"/><Relationship Id="rId20" Type="http://schemas.openxmlformats.org/officeDocument/2006/relationships/image" Target="../media/image121.jpeg"/><Relationship Id="rId10" Type="http://schemas.openxmlformats.org/officeDocument/2006/relationships/image" Target="../media/image111.jpeg"/><Relationship Id="rId11" Type="http://schemas.openxmlformats.org/officeDocument/2006/relationships/image" Target="../media/image112.jpeg"/><Relationship Id="rId12" Type="http://schemas.openxmlformats.org/officeDocument/2006/relationships/image" Target="../media/image113.jpeg"/><Relationship Id="rId13" Type="http://schemas.openxmlformats.org/officeDocument/2006/relationships/image" Target="../media/image114.jpeg"/><Relationship Id="rId14" Type="http://schemas.openxmlformats.org/officeDocument/2006/relationships/image" Target="../media/image115.jpeg"/><Relationship Id="rId15" Type="http://schemas.openxmlformats.org/officeDocument/2006/relationships/image" Target="../media/image116.png"/><Relationship Id="rId16" Type="http://schemas.openxmlformats.org/officeDocument/2006/relationships/image" Target="../media/image117.jpeg"/><Relationship Id="rId17" Type="http://schemas.openxmlformats.org/officeDocument/2006/relationships/image" Target="../media/image118.jpeg"/><Relationship Id="rId18" Type="http://schemas.openxmlformats.org/officeDocument/2006/relationships/image" Target="../media/image119.png"/><Relationship Id="rId19" Type="http://schemas.openxmlformats.org/officeDocument/2006/relationships/image" Target="../media/image120.jpeg"/><Relationship Id="rId1" Type="http://schemas.openxmlformats.org/officeDocument/2006/relationships/slideLayout" Target="../slideLayouts/slideLayout273.xml"/><Relationship Id="rId2" Type="http://schemas.openxmlformats.org/officeDocument/2006/relationships/notesSlide" Target="../notesSlides/notesSlide72.xml"/><Relationship Id="rId3" Type="http://schemas.openxmlformats.org/officeDocument/2006/relationships/image" Target="../media/image6.jpeg"/><Relationship Id="rId4" Type="http://schemas.openxmlformats.org/officeDocument/2006/relationships/image" Target="../media/image105.jpeg"/><Relationship Id="rId5" Type="http://schemas.openxmlformats.org/officeDocument/2006/relationships/image" Target="../media/image106.jpeg"/><Relationship Id="rId6" Type="http://schemas.openxmlformats.org/officeDocument/2006/relationships/image" Target="../media/image107.jpeg"/><Relationship Id="rId7" Type="http://schemas.openxmlformats.org/officeDocument/2006/relationships/image" Target="../media/image108.jpeg"/><Relationship Id="rId8" Type="http://schemas.openxmlformats.org/officeDocument/2006/relationships/image" Target="../media/image109.jpeg"/></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2.jpeg"/><Relationship Id="rId1" Type="http://schemas.openxmlformats.org/officeDocument/2006/relationships/slideLayout" Target="../slideLayouts/slideLayout108.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3.jpeg"/><Relationship Id="rId1" Type="http://schemas.openxmlformats.org/officeDocument/2006/relationships/slideLayout" Target="../slideLayouts/slideLayout185.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5.xml"/><Relationship Id="rId3" Type="http://schemas.openxmlformats.org/officeDocument/2006/relationships/image" Target="../media/image124.png"/></Relationships>
</file>

<file path=ppt/slides/_rels/slide8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5.jpeg"/><Relationship Id="rId1" Type="http://schemas.openxmlformats.org/officeDocument/2006/relationships/slideLayout" Target="../slideLayouts/slideLayout185.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26.jpeg"/><Relationship Id="rId5" Type="http://schemas.openxmlformats.org/officeDocument/2006/relationships/image" Target="../media/image127.jpeg"/><Relationship Id="rId6" Type="http://schemas.openxmlformats.org/officeDocument/2006/relationships/image" Target="../media/image128.jpeg"/><Relationship Id="rId7" Type="http://schemas.openxmlformats.org/officeDocument/2006/relationships/image" Target="../media/image129.jpeg"/><Relationship Id="rId1" Type="http://schemas.openxmlformats.org/officeDocument/2006/relationships/slideLayout" Target="../slideLayouts/slideLayout284.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78.xml"/><Relationship Id="rId3" Type="http://schemas.openxmlformats.org/officeDocument/2006/relationships/image" Target="../media/image130.png"/></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95.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4.png"/><Relationship Id="rId5" Type="http://schemas.openxmlformats.org/officeDocument/2006/relationships/image" Target="../media/image133.png"/><Relationship Id="rId6" Type="http://schemas.openxmlformats.org/officeDocument/2006/relationships/image" Target="../media/image135.png"/><Relationship Id="rId1" Type="http://schemas.openxmlformats.org/officeDocument/2006/relationships/slideLayout" Target="../slideLayouts/slideLayout295.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8.png"/><Relationship Id="rId6" Type="http://schemas.openxmlformats.org/officeDocument/2006/relationships/image" Target="../media/image139.png"/><Relationship Id="rId7" Type="http://schemas.openxmlformats.org/officeDocument/2006/relationships/image" Target="../media/image134.png"/><Relationship Id="rId8" Type="http://schemas.openxmlformats.org/officeDocument/2006/relationships/image" Target="../media/image133.png"/><Relationship Id="rId9" Type="http://schemas.openxmlformats.org/officeDocument/2006/relationships/image" Target="../media/image135.png"/><Relationship Id="rId1" Type="http://schemas.openxmlformats.org/officeDocument/2006/relationships/slideLayout" Target="../slideLayouts/slideLayout295.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3" Type="http://schemas.openxmlformats.org/officeDocument/2006/relationships/image" Target="../media/image136.jpeg"/><Relationship Id="rId4" Type="http://schemas.openxmlformats.org/officeDocument/2006/relationships/image" Target="../media/image137.jpeg"/><Relationship Id="rId5" Type="http://schemas.openxmlformats.org/officeDocument/2006/relationships/image" Target="../media/image134.png"/><Relationship Id="rId6" Type="http://schemas.openxmlformats.org/officeDocument/2006/relationships/image" Target="../media/image133.png"/><Relationship Id="rId7" Type="http://schemas.openxmlformats.org/officeDocument/2006/relationships/image" Target="../media/image135.png"/><Relationship Id="rId8" Type="http://schemas.openxmlformats.org/officeDocument/2006/relationships/image" Target="../media/image140.png"/><Relationship Id="rId9" Type="http://schemas.openxmlformats.org/officeDocument/2006/relationships/image" Target="../media/image139.png"/><Relationship Id="rId1" Type="http://schemas.openxmlformats.org/officeDocument/2006/relationships/slideLayout" Target="../slideLayouts/slideLayout295.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141.jpeg"/><Relationship Id="rId5" Type="http://schemas.openxmlformats.org/officeDocument/2006/relationships/image" Target="../media/image142.jpeg"/><Relationship Id="rId6" Type="http://schemas.openxmlformats.org/officeDocument/2006/relationships/image" Target="../media/image143.png"/><Relationship Id="rId7" Type="http://schemas.openxmlformats.org/officeDocument/2006/relationships/image" Target="../media/image144.jpeg"/><Relationship Id="rId1" Type="http://schemas.openxmlformats.org/officeDocument/2006/relationships/slideLayout" Target="../slideLayouts/slideLayout306.xml"/><Relationship Id="rId2" Type="http://schemas.openxmlformats.org/officeDocument/2006/relationships/notesSlide" Target="../notesSlides/notesSlide83.xml"/></Relationships>
</file>

<file path=ppt/slides/_rels/slide94.xml.rels><?xml version="1.0" encoding="UTF-8" standalone="yes"?>
<Relationships xmlns="http://schemas.openxmlformats.org/package/2006/relationships"><Relationship Id="rId3" Type="http://schemas.openxmlformats.org/officeDocument/2006/relationships/image" Target="../media/image145.jpeg"/><Relationship Id="rId4" Type="http://schemas.openxmlformats.org/officeDocument/2006/relationships/image" Target="../media/image146.png"/><Relationship Id="rId5" Type="http://schemas.openxmlformats.org/officeDocument/2006/relationships/image" Target="../media/image147.png"/><Relationship Id="rId6" Type="http://schemas.openxmlformats.org/officeDocument/2006/relationships/image" Target="../media/image148.png"/><Relationship Id="rId7" Type="http://schemas.openxmlformats.org/officeDocument/2006/relationships/image" Target="../media/image149.png"/><Relationship Id="rId8" Type="http://schemas.openxmlformats.org/officeDocument/2006/relationships/image" Target="../media/image150.png"/><Relationship Id="rId9" Type="http://schemas.openxmlformats.org/officeDocument/2006/relationships/image" Target="../media/image151.png"/><Relationship Id="rId10" Type="http://schemas.openxmlformats.org/officeDocument/2006/relationships/image" Target="../media/image152.png"/><Relationship Id="rId1" Type="http://schemas.openxmlformats.org/officeDocument/2006/relationships/slideLayout" Target="../slideLayouts/slideLayout317.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28.xml"/><Relationship Id="rId2" Type="http://schemas.openxmlformats.org/officeDocument/2006/relationships/notesSlide" Target="../notesSlides/notesSlide85.xml"/><Relationship Id="rId3" Type="http://schemas.openxmlformats.org/officeDocument/2006/relationships/image" Target="../media/image153.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8.xml"/><Relationship Id="rId2" Type="http://schemas.openxmlformats.org/officeDocument/2006/relationships/notesSlide" Target="../notesSlides/notesSlide86.xml"/><Relationship Id="rId3" Type="http://schemas.openxmlformats.org/officeDocument/2006/relationships/image" Target="../media/image153.jpeg"/></Relationships>
</file>

<file path=ppt/slides/_rels/slide9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98.jpeg"/><Relationship Id="rId1" Type="http://schemas.openxmlformats.org/officeDocument/2006/relationships/slideLayout" Target="../slideLayouts/slideLayout185.xml"/><Relationship Id="rId2" Type="http://schemas.openxmlformats.org/officeDocument/2006/relationships/notesSlide" Target="../notesSlides/notesSlide8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39.xml"/><Relationship Id="rId2" Type="http://schemas.openxmlformats.org/officeDocument/2006/relationships/notesSlide" Target="../notesSlides/notesSlide88.xml"/><Relationship Id="rId3" Type="http://schemas.openxmlformats.org/officeDocument/2006/relationships/image" Target="../media/image154.jpeg"/></Relationships>
</file>

<file path=ppt/slides/_rels/slide99.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39.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
            <a:extLst>
              <a:ext uri="{FF2B5EF4-FFF2-40B4-BE49-F238E27FC236}">
                <a16:creationId xmlns:a16="http://schemas.microsoft.com/office/drawing/2014/main" xmlns="" id="{560F4285-4364-B64B-A9B2-61348F037C6D}"/>
              </a:ext>
            </a:extLst>
          </p:cNvPr>
          <p:cNvSpPr>
            <a:spLocks noChangeArrowheads="1"/>
          </p:cNvSpPr>
          <p:nvPr/>
        </p:nvSpPr>
        <p:spPr bwMode="auto">
          <a:xfrm>
            <a:off x="76199" y="3241070"/>
            <a:ext cx="24384001" cy="2103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3000" b="1" dirty="0">
                <a:latin typeface="Futura Condensed" panose="020B0602020204020303" pitchFamily="34" charset="-79"/>
                <a:cs typeface="Futura Condensed" panose="020B0602020204020303" pitchFamily="34" charset="-79"/>
              </a:rPr>
              <a:t>STWORZENIE</a:t>
            </a:r>
            <a:r>
              <a:rPr lang="pl-PL" altLang="en-US" sz="13000" dirty="0">
                <a:latin typeface="+mn-lt"/>
                <a:cs typeface="Futura Condensed" panose="020B0602020204020303" pitchFamily="34" charset="-79"/>
              </a:rPr>
              <a:t> czy</a:t>
            </a:r>
            <a:r>
              <a:rPr lang="pl-PL" altLang="en-US" sz="13000" b="1" dirty="0">
                <a:latin typeface="Futura Condensed" panose="020B0602020204020303" pitchFamily="34" charset="-79"/>
                <a:cs typeface="Futura Condensed" panose="020B0602020204020303" pitchFamily="34" charset="-79"/>
              </a:rPr>
              <a:t> EWOLUCJA</a:t>
            </a:r>
          </a:p>
        </p:txBody>
      </p:sp>
      <p:sp>
        <p:nvSpPr>
          <p:cNvPr id="571394" name="Rectangle 2">
            <a:extLst>
              <a:ext uri="{FF2B5EF4-FFF2-40B4-BE49-F238E27FC236}">
                <a16:creationId xmlns:a16="http://schemas.microsoft.com/office/drawing/2014/main" xmlns="" id="{D6DD1996-7D1A-C740-A39A-45A2417B67B4}"/>
              </a:ext>
            </a:extLst>
          </p:cNvPr>
          <p:cNvSpPr>
            <a:spLocks noChangeArrowheads="1"/>
          </p:cNvSpPr>
          <p:nvPr/>
        </p:nvSpPr>
        <p:spPr bwMode="auto">
          <a:xfrm>
            <a:off x="-119063" y="6477000"/>
            <a:ext cx="24384001" cy="278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800" b="1" dirty="0">
                <a:latin typeface="Arial" panose="020B0604020202020204" pitchFamily="34" charset="0"/>
                <a:cs typeface="Arial" panose="020B0604020202020204" pitchFamily="34" charset="0"/>
              </a:rPr>
              <a:t>Dlaczego to w ogóle</a:t>
            </a:r>
          </a:p>
          <a:p>
            <a:pPr algn="ctr" eaLnBrk="1">
              <a:lnSpc>
                <a:spcPct val="100000"/>
              </a:lnSpc>
              <a:spcAft>
                <a:spcPct val="0"/>
              </a:spcAft>
            </a:pPr>
            <a:r>
              <a:rPr lang="pl-PL" altLang="en-US" sz="8800" b="1" dirty="0">
                <a:latin typeface="Arial" panose="020B0604020202020204" pitchFamily="34" charset="0"/>
                <a:cs typeface="Arial" panose="020B0604020202020204" pitchFamily="34" charset="0"/>
              </a:rPr>
              <a:t>ma znaczenie?</a:t>
            </a:r>
          </a:p>
        </p:txBody>
      </p:sp>
      <p:sp>
        <p:nvSpPr>
          <p:cNvPr id="571395" name="Rectangle 3">
            <a:extLst>
              <a:ext uri="{FF2B5EF4-FFF2-40B4-BE49-F238E27FC236}">
                <a16:creationId xmlns:a16="http://schemas.microsoft.com/office/drawing/2014/main" xmlns="" id="{936D00B0-4045-1348-826F-24EBA32B03E2}"/>
              </a:ext>
            </a:extLst>
          </p:cNvPr>
          <p:cNvSpPr>
            <a:spLocks noChangeArrowheads="1"/>
          </p:cNvSpPr>
          <p:nvPr/>
        </p:nvSpPr>
        <p:spPr bwMode="auto">
          <a:xfrm>
            <a:off x="17095788" y="12487275"/>
            <a:ext cx="6067425"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a:solidFill>
                  <a:srgbClr val="FFFF99"/>
                </a:solidFill>
                <a:latin typeface="Quicksand" panose="02070303000000060000" pitchFamily="18" charset="77"/>
              </a:rPr>
              <a:t>Dr. Terry Mortenson</a:t>
            </a:r>
          </a:p>
        </p:txBody>
      </p:sp>
    </p:spTree>
    <p:extLst>
      <p:ext uri="{BB962C8B-B14F-4D97-AF65-F5344CB8AC3E}">
        <p14:creationId xmlns:p14="http://schemas.microsoft.com/office/powerpoint/2010/main" val="281719422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121BA-5710-BC48-88AD-81F7DBBE9E93}"/>
              </a:ext>
            </a:extLst>
          </p:cNvPr>
          <p:cNvSpPr>
            <a:spLocks noGrp="1"/>
          </p:cNvSpPr>
          <p:nvPr>
            <p:ph type="title"/>
          </p:nvPr>
        </p:nvSpPr>
        <p:spPr/>
        <p:txBody>
          <a:bodyPr/>
          <a:lstStyle/>
          <a:p>
            <a:pPr eaLnBrk="1">
              <a:defRPr/>
            </a:pPr>
            <a:endParaRPr lang="en-US"/>
          </a:p>
        </p:txBody>
      </p:sp>
      <p:pic>
        <p:nvPicPr>
          <p:cNvPr id="526338" name="Picture 1">
            <a:extLst>
              <a:ext uri="{FF2B5EF4-FFF2-40B4-BE49-F238E27FC236}">
                <a16:creationId xmlns:a16="http://schemas.microsoft.com/office/drawing/2014/main" xmlns="" id="{7EC69A3C-E39D-A94A-8B38-E3CB55965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000" y="558800"/>
            <a:ext cx="17818100" cy="113538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6339" name="Rectangle 2">
            <a:extLst>
              <a:ext uri="{FF2B5EF4-FFF2-40B4-BE49-F238E27FC236}">
                <a16:creationId xmlns:a16="http://schemas.microsoft.com/office/drawing/2014/main" xmlns="" id="{0DDF4C85-934F-5B43-B66F-E0B90E526767}"/>
              </a:ext>
            </a:extLst>
          </p:cNvPr>
          <p:cNvSpPr>
            <a:spLocks noChangeArrowheads="1"/>
          </p:cNvSpPr>
          <p:nvPr/>
        </p:nvSpPr>
        <p:spPr bwMode="auto">
          <a:xfrm>
            <a:off x="2438400" y="12039600"/>
            <a:ext cx="195453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80963">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5000"/>
              </a:spcBef>
              <a:spcAft>
                <a:spcPct val="0"/>
              </a:spcAft>
            </a:pPr>
            <a:r>
              <a:rPr lang="pl-PL" altLang="en-US" sz="9600">
                <a:solidFill>
                  <a:srgbClr val="FFFFFF"/>
                </a:solidFill>
                <a:latin typeface="DejaVu Sans Condensed" panose="020B0606030804020204" pitchFamily="34" charset="2"/>
              </a:rPr>
              <a:t>Mini Zoo</a:t>
            </a:r>
          </a:p>
        </p:txBody>
      </p:sp>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
            <a:extLst>
              <a:ext uri="{FF2B5EF4-FFF2-40B4-BE49-F238E27FC236}">
                <a16:creationId xmlns:a16="http://schemas.microsoft.com/office/drawing/2014/main" xmlns="" id="{B4CC53BD-3B9D-664E-AC4F-943F1CEDEA3F}"/>
              </a:ext>
            </a:extLst>
          </p:cNvPr>
          <p:cNvSpPr>
            <a:spLocks noGrp="1" noChangeArrowheads="1"/>
          </p:cNvSpPr>
          <p:nvPr>
            <p:ph type="title" idx="4294967295"/>
          </p:nvPr>
        </p:nvSpPr>
        <p:spPr>
          <a:xfrm>
            <a:off x="1778000" y="1041400"/>
            <a:ext cx="20828000" cy="1701800"/>
          </a:xfrm>
        </p:spPr>
        <p:txBody>
          <a:bodyPr lIns="90000" tIns="45000" rIns="90000" bIns="45000"/>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11600">
                <a:solidFill>
                  <a:srgbClr val="FEFDDC"/>
                </a:solidFill>
              </a:rPr>
              <a:t>Księga Rodzaju 3:15</a:t>
            </a:r>
          </a:p>
        </p:txBody>
      </p:sp>
      <p:sp>
        <p:nvSpPr>
          <p:cNvPr id="706562" name="Rectangle 2">
            <a:extLst>
              <a:ext uri="{FF2B5EF4-FFF2-40B4-BE49-F238E27FC236}">
                <a16:creationId xmlns:a16="http://schemas.microsoft.com/office/drawing/2014/main" xmlns="" id="{CB480857-1C60-ED4E-A055-833BD2C1B1B7}"/>
              </a:ext>
            </a:extLst>
          </p:cNvPr>
          <p:cNvSpPr>
            <a:spLocks noGrp="1" noChangeArrowheads="1"/>
          </p:cNvSpPr>
          <p:nvPr>
            <p:ph type="body" idx="4294967295"/>
          </p:nvPr>
        </p:nvSpPr>
        <p:spPr>
          <a:xfrm>
            <a:off x="1765300" y="3352800"/>
            <a:ext cx="20866100" cy="8534400"/>
          </a:xfrm>
        </p:spPr>
        <p:txBody>
          <a:bodyPr lIns="90000" tIns="45000" rIns="90000" bIns="45000"/>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a:solidFill>
                  <a:srgbClr val="FEFDDC"/>
                </a:solidFill>
                <a:latin typeface="DejaVu Sans Condensed" panose="020B0606030804020204" pitchFamily="34" charset="2"/>
              </a:rPr>
              <a:t>I ustanowię nieprzyjaźń między tobą a kobietą, między twoim potomstwem a jej potomstwem; ono zdepcze ci głowę, a ty ukąsisz je w piętę.</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09" name="Picture 1">
            <a:extLst>
              <a:ext uri="{FF2B5EF4-FFF2-40B4-BE49-F238E27FC236}">
                <a16:creationId xmlns:a16="http://schemas.microsoft.com/office/drawing/2014/main" xmlns="" id="{4AC822D9-5105-CA47-A92B-928088F49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8610" name="AutoShape 2">
            <a:extLst>
              <a:ext uri="{FF2B5EF4-FFF2-40B4-BE49-F238E27FC236}">
                <a16:creationId xmlns:a16="http://schemas.microsoft.com/office/drawing/2014/main" xmlns="" id="{7803FF7A-457A-4E46-BAC2-45F1D5AD1F7A}"/>
              </a:ext>
            </a:extLst>
          </p:cNvPr>
          <p:cNvSpPr>
            <a:spLocks noChangeArrowheads="1"/>
          </p:cNvSpPr>
          <p:nvPr/>
        </p:nvSpPr>
        <p:spPr bwMode="auto">
          <a:xfrm>
            <a:off x="693738" y="2767013"/>
            <a:ext cx="2019300" cy="1270000"/>
          </a:xfrm>
          <a:prstGeom prst="rightArrow">
            <a:avLst>
              <a:gd name="adj1" fmla="val -365130"/>
              <a:gd name="adj2" fmla="val -125897"/>
            </a:avLst>
          </a:prstGeom>
          <a:solidFill>
            <a:srgbClr val="FEFCDD"/>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8611" name="AutoShape 3">
            <a:extLst>
              <a:ext uri="{FF2B5EF4-FFF2-40B4-BE49-F238E27FC236}">
                <a16:creationId xmlns:a16="http://schemas.microsoft.com/office/drawing/2014/main" xmlns="" id="{EEED6FD6-5447-4349-AEE0-EE52EFC30401}"/>
              </a:ext>
            </a:extLst>
          </p:cNvPr>
          <p:cNvSpPr>
            <a:spLocks noChangeArrowheads="1"/>
          </p:cNvSpPr>
          <p:nvPr/>
        </p:nvSpPr>
        <p:spPr bwMode="auto">
          <a:xfrm flipH="1">
            <a:off x="21456650" y="10583863"/>
            <a:ext cx="2019300" cy="1270000"/>
          </a:xfrm>
          <a:prstGeom prst="rightArrow">
            <a:avLst>
              <a:gd name="adj1" fmla="val -365130"/>
              <a:gd name="adj2" fmla="val -125897"/>
            </a:avLst>
          </a:prstGeom>
          <a:solidFill>
            <a:srgbClr val="FEFCDD"/>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8612" name="AutoShape 4">
            <a:extLst>
              <a:ext uri="{FF2B5EF4-FFF2-40B4-BE49-F238E27FC236}">
                <a16:creationId xmlns:a16="http://schemas.microsoft.com/office/drawing/2014/main" xmlns="" id="{283B55D1-881F-7B41-923A-144BDB79FF8F}"/>
              </a:ext>
            </a:extLst>
          </p:cNvPr>
          <p:cNvSpPr>
            <a:spLocks noChangeArrowheads="1"/>
          </p:cNvSpPr>
          <p:nvPr/>
        </p:nvSpPr>
        <p:spPr bwMode="auto">
          <a:xfrm>
            <a:off x="693738" y="6011863"/>
            <a:ext cx="2019300" cy="1270000"/>
          </a:xfrm>
          <a:prstGeom prst="rightArrow">
            <a:avLst>
              <a:gd name="adj1" fmla="val -365130"/>
              <a:gd name="adj2" fmla="val -125897"/>
            </a:avLst>
          </a:prstGeom>
          <a:solidFill>
            <a:srgbClr val="FEFCDD"/>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8613" name="AutoShape 5">
            <a:extLst>
              <a:ext uri="{FF2B5EF4-FFF2-40B4-BE49-F238E27FC236}">
                <a16:creationId xmlns:a16="http://schemas.microsoft.com/office/drawing/2014/main" xmlns="" id="{DBDF4C3B-0A8F-7F4D-9CD7-4E02141EECEE}"/>
              </a:ext>
            </a:extLst>
          </p:cNvPr>
          <p:cNvSpPr>
            <a:spLocks noChangeArrowheads="1"/>
          </p:cNvSpPr>
          <p:nvPr/>
        </p:nvSpPr>
        <p:spPr bwMode="auto">
          <a:xfrm flipH="1">
            <a:off x="21453475" y="5975350"/>
            <a:ext cx="2019300" cy="1270000"/>
          </a:xfrm>
          <a:prstGeom prst="rightArrow">
            <a:avLst>
              <a:gd name="adj1" fmla="val -365130"/>
              <a:gd name="adj2" fmla="val -125897"/>
            </a:avLst>
          </a:prstGeom>
          <a:solidFill>
            <a:srgbClr val="FEFCDD"/>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156678" name="Picture 6">
            <a:extLst>
              <a:ext uri="{FF2B5EF4-FFF2-40B4-BE49-F238E27FC236}">
                <a16:creationId xmlns:a16="http://schemas.microsoft.com/office/drawing/2014/main" xmlns="" id="{6484AB38-378F-9E49-B8AD-C7A1614B8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7750" y="-1446213"/>
            <a:ext cx="5068888" cy="85979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6679" name="Picture 7">
            <a:extLst>
              <a:ext uri="{FF2B5EF4-FFF2-40B4-BE49-F238E27FC236}">
                <a16:creationId xmlns:a16="http://schemas.microsoft.com/office/drawing/2014/main" xmlns="" id="{7664C7B2-32C6-664B-BBF3-21D29CBD76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2013" y="5964238"/>
            <a:ext cx="5440362" cy="9228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8616" name="Rectangle 8">
            <a:extLst>
              <a:ext uri="{FF2B5EF4-FFF2-40B4-BE49-F238E27FC236}">
                <a16:creationId xmlns:a16="http://schemas.microsoft.com/office/drawing/2014/main" xmlns="" id="{25F9DBD3-A1C7-2142-ACC6-93AEAB15B6AC}"/>
              </a:ext>
            </a:extLst>
          </p:cNvPr>
          <p:cNvSpPr>
            <a:spLocks noChangeArrowheads="1"/>
          </p:cNvSpPr>
          <p:nvPr/>
        </p:nvSpPr>
        <p:spPr bwMode="auto">
          <a:xfrm>
            <a:off x="3887788" y="5888038"/>
            <a:ext cx="12780962" cy="1443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400" b="1">
                <a:solidFill>
                  <a:srgbClr val="FFFFFF"/>
                </a:solidFill>
                <a:latin typeface="Arial" panose="020B0604020202020204" pitchFamily="34" charset="0"/>
                <a:cs typeface="Arial" panose="020B0604020202020204" pitchFamily="34" charset="0"/>
              </a:rPr>
              <a:t>Albowiem jak w Adamie wszyscy umierają, </a:t>
            </a:r>
          </a:p>
          <a:p>
            <a:pPr algn="ctr" eaLnBrk="1">
              <a:lnSpc>
                <a:spcPct val="100000"/>
              </a:lnSpc>
              <a:spcAft>
                <a:spcPct val="0"/>
              </a:spcAft>
            </a:pPr>
            <a:r>
              <a:rPr lang="pl-PL" altLang="en-US" sz="4400" b="1">
                <a:solidFill>
                  <a:srgbClr val="FFFFFF"/>
                </a:solidFill>
                <a:latin typeface="Arial" panose="020B0604020202020204" pitchFamily="34" charset="0"/>
                <a:cs typeface="Arial" panose="020B0604020202020204" pitchFamily="34" charset="0"/>
              </a:rPr>
              <a:t>tak też w Chrystusie wszyscy zostaną ożywieni.</a:t>
            </a:r>
          </a:p>
        </p:txBody>
      </p:sp>
      <p:sp>
        <p:nvSpPr>
          <p:cNvPr id="708617" name="Rectangle 9">
            <a:extLst>
              <a:ext uri="{FF2B5EF4-FFF2-40B4-BE49-F238E27FC236}">
                <a16:creationId xmlns:a16="http://schemas.microsoft.com/office/drawing/2014/main" xmlns="" id="{C371B1D7-0565-3C4B-A185-8F33B3FED370}"/>
              </a:ext>
            </a:extLst>
          </p:cNvPr>
          <p:cNvSpPr>
            <a:spLocks noChangeArrowheads="1"/>
          </p:cNvSpPr>
          <p:nvPr/>
        </p:nvSpPr>
        <p:spPr bwMode="auto">
          <a:xfrm>
            <a:off x="3228975" y="2351088"/>
            <a:ext cx="4849813"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solidFill>
                  <a:srgbClr val="FFFFFF"/>
                </a:solidFill>
                <a:latin typeface="Arial" panose="020B0604020202020204" pitchFamily="34" charset="0"/>
                <a:cs typeface="Arial" panose="020B0604020202020204" pitchFamily="34" charset="0"/>
              </a:rPr>
              <a:t>Jezus Chrystus</a:t>
            </a:r>
          </a:p>
          <a:p>
            <a:pPr algn="ctr" eaLnBrk="1">
              <a:lnSpc>
                <a:spcPct val="100000"/>
              </a:lnSpc>
              <a:spcAft>
                <a:spcPct val="0"/>
              </a:spcAft>
            </a:pPr>
            <a:r>
              <a:rPr lang="pl-PL" altLang="en-US" sz="5000" b="1">
                <a:solidFill>
                  <a:srgbClr val="FFFFFF"/>
                </a:solidFill>
                <a:latin typeface="Arial" panose="020B0604020202020204" pitchFamily="34" charset="0"/>
                <a:cs typeface="Arial" panose="020B0604020202020204" pitchFamily="34" charset="0"/>
              </a:rPr>
              <a:t>“Ostatni Adam”</a:t>
            </a:r>
          </a:p>
          <a:p>
            <a:pPr algn="ctr" eaLnBrk="1">
              <a:lnSpc>
                <a:spcPct val="100000"/>
              </a:lnSpc>
              <a:spcAft>
                <a:spcPct val="0"/>
              </a:spcAft>
            </a:pPr>
            <a:r>
              <a:rPr lang="pl-PL" altLang="en-US" sz="4000" b="1">
                <a:solidFill>
                  <a:srgbClr val="FFFFFF"/>
                </a:solidFill>
                <a:latin typeface="Arial" panose="020B0604020202020204" pitchFamily="34" charset="0"/>
                <a:cs typeface="Arial" panose="020B0604020202020204" pitchFamily="34" charset="0"/>
              </a:rPr>
              <a:t>1 Kor. 15:45</a:t>
            </a:r>
          </a:p>
        </p:txBody>
      </p:sp>
      <p:sp>
        <p:nvSpPr>
          <p:cNvPr id="708618" name="Rectangle 10">
            <a:extLst>
              <a:ext uri="{FF2B5EF4-FFF2-40B4-BE49-F238E27FC236}">
                <a16:creationId xmlns:a16="http://schemas.microsoft.com/office/drawing/2014/main" xmlns="" id="{18157E78-2098-E244-9120-637559AA4193}"/>
              </a:ext>
            </a:extLst>
          </p:cNvPr>
          <p:cNvSpPr>
            <a:spLocks noChangeArrowheads="1"/>
          </p:cNvSpPr>
          <p:nvPr/>
        </p:nvSpPr>
        <p:spPr bwMode="auto">
          <a:xfrm>
            <a:off x="15333663" y="9809163"/>
            <a:ext cx="5380037"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endParaRPr lang="pl-PL" altLang="en-US" sz="5000" b="1">
              <a:latin typeface="Arial" panose="020B0604020202020204" pitchFamily="34" charset="0"/>
              <a:cs typeface="Arial" panose="020B0604020202020204" pitchFamily="34" charset="0"/>
            </a:endParaRPr>
          </a:p>
          <a:p>
            <a:pPr algn="ctr" eaLnBrk="1">
              <a:lnSpc>
                <a:spcPct val="100000"/>
              </a:lnSpc>
              <a:spcAft>
                <a:spcPct val="0"/>
              </a:spcAft>
            </a:pPr>
            <a:r>
              <a:rPr lang="pl-PL" altLang="en-US" sz="5000" b="1">
                <a:solidFill>
                  <a:srgbClr val="FFFFFF"/>
                </a:solidFill>
                <a:latin typeface="Arial" panose="020B0604020202020204" pitchFamily="34" charset="0"/>
                <a:cs typeface="Arial" panose="020B0604020202020204" pitchFamily="34" charset="0"/>
              </a:rPr>
              <a:t>“Pierwszy Adam”</a:t>
            </a:r>
          </a:p>
          <a:p>
            <a:pPr algn="ctr" eaLnBrk="1">
              <a:lnSpc>
                <a:spcPct val="100000"/>
              </a:lnSpc>
              <a:spcAft>
                <a:spcPct val="0"/>
              </a:spcAft>
            </a:pPr>
            <a:r>
              <a:rPr lang="pl-PL" altLang="en-US" sz="4000" b="1">
                <a:solidFill>
                  <a:srgbClr val="FFFFFF"/>
                </a:solidFill>
                <a:latin typeface="Arial" panose="020B0604020202020204" pitchFamily="34" charset="0"/>
                <a:cs typeface="Arial" panose="020B0604020202020204" pitchFamily="34" charset="0"/>
              </a:rPr>
              <a:t>1 Kor. 15:45</a:t>
            </a:r>
          </a:p>
        </p:txBody>
      </p:sp>
      <p:sp>
        <p:nvSpPr>
          <p:cNvPr id="708619" name="Rectangle 11">
            <a:extLst>
              <a:ext uri="{FF2B5EF4-FFF2-40B4-BE49-F238E27FC236}">
                <a16:creationId xmlns:a16="http://schemas.microsoft.com/office/drawing/2014/main" xmlns="" id="{193B3B64-F3D0-B849-BD73-24F8AE37FC52}"/>
              </a:ext>
            </a:extLst>
          </p:cNvPr>
          <p:cNvSpPr>
            <a:spLocks noChangeArrowheads="1"/>
          </p:cNvSpPr>
          <p:nvPr/>
        </p:nvSpPr>
        <p:spPr bwMode="auto">
          <a:xfrm>
            <a:off x="17087850" y="6086475"/>
            <a:ext cx="4535488"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700" b="1">
                <a:solidFill>
                  <a:srgbClr val="FFFFFF"/>
                </a:solidFill>
                <a:latin typeface="Arial" panose="020B0604020202020204" pitchFamily="34" charset="0"/>
                <a:cs typeface="Arial" panose="020B0604020202020204" pitchFamily="34" charset="0"/>
              </a:rPr>
              <a:t>(1 List do Koryntian 15:22)</a:t>
            </a:r>
          </a:p>
        </p:txBody>
      </p:sp>
      <p:sp>
        <p:nvSpPr>
          <p:cNvPr id="13" name="Arrow">
            <a:extLst>
              <a:ext uri="{FF2B5EF4-FFF2-40B4-BE49-F238E27FC236}">
                <a16:creationId xmlns:a16="http://schemas.microsoft.com/office/drawing/2014/main" xmlns="" id="{A23AC416-8F6B-6E4E-BBC2-4414514C5E65}"/>
              </a:ext>
            </a:extLst>
          </p:cNvPr>
          <p:cNvSpPr/>
          <p:nvPr/>
        </p:nvSpPr>
        <p:spPr>
          <a:xfrm>
            <a:off x="693738" y="2693988"/>
            <a:ext cx="2019300" cy="1270000"/>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defTabSz="914400">
              <a:defRPr>
                <a:uFill>
                  <a:solidFill>
                    <a:srgbClr val="000000"/>
                  </a:solidFill>
                </a:uFill>
              </a:defRPr>
            </a:pPr>
            <a:endParaRPr>
              <a:uFill>
                <a:solidFill>
                  <a:srgbClr val="000000"/>
                </a:solidFill>
              </a:uFill>
            </a:endParaRPr>
          </a:p>
        </p:txBody>
      </p:sp>
      <p:sp>
        <p:nvSpPr>
          <p:cNvPr id="14" name="Arrow">
            <a:extLst>
              <a:ext uri="{FF2B5EF4-FFF2-40B4-BE49-F238E27FC236}">
                <a16:creationId xmlns:a16="http://schemas.microsoft.com/office/drawing/2014/main" xmlns="" id="{1898686B-D9DA-434F-8F0D-83D015C4F0C1}"/>
              </a:ext>
            </a:extLst>
          </p:cNvPr>
          <p:cNvSpPr/>
          <p:nvPr/>
        </p:nvSpPr>
        <p:spPr>
          <a:xfrm flipH="1">
            <a:off x="21077238" y="10660063"/>
            <a:ext cx="2019300" cy="1270000"/>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defTabSz="914400">
              <a:defRPr>
                <a:uFill>
                  <a:solidFill>
                    <a:srgbClr val="000000"/>
                  </a:solidFill>
                </a:uFill>
              </a:defRPr>
            </a:pPr>
            <a:endParaRPr>
              <a:uFill>
                <a:solidFill>
                  <a:srgbClr val="000000"/>
                </a:solidFill>
              </a:uFill>
            </a:endParaRPr>
          </a:p>
        </p:txBody>
      </p:sp>
      <p:sp>
        <p:nvSpPr>
          <p:cNvPr id="15" name="Arrow">
            <a:extLst>
              <a:ext uri="{FF2B5EF4-FFF2-40B4-BE49-F238E27FC236}">
                <a16:creationId xmlns:a16="http://schemas.microsoft.com/office/drawing/2014/main" xmlns="" id="{E97BCBCE-5495-4244-9894-E8FF90068073}"/>
              </a:ext>
            </a:extLst>
          </p:cNvPr>
          <p:cNvSpPr/>
          <p:nvPr/>
        </p:nvSpPr>
        <p:spPr>
          <a:xfrm>
            <a:off x="693738" y="6011863"/>
            <a:ext cx="2019300" cy="1270000"/>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defTabSz="914400">
              <a:defRPr>
                <a:uFill>
                  <a:solidFill>
                    <a:srgbClr val="000000"/>
                  </a:solidFill>
                </a:uFill>
              </a:defRPr>
            </a:pPr>
            <a:endParaRPr>
              <a:uFill>
                <a:solidFill>
                  <a:srgbClr val="000000"/>
                </a:solidFill>
              </a:uFill>
            </a:endParaRPr>
          </a:p>
        </p:txBody>
      </p:sp>
      <p:sp>
        <p:nvSpPr>
          <p:cNvPr id="16" name="Arrow">
            <a:extLst>
              <a:ext uri="{FF2B5EF4-FFF2-40B4-BE49-F238E27FC236}">
                <a16:creationId xmlns:a16="http://schemas.microsoft.com/office/drawing/2014/main" xmlns="" id="{920AD50F-468A-2E4C-92B4-C8A2F6C2E2A3}"/>
              </a:ext>
            </a:extLst>
          </p:cNvPr>
          <p:cNvSpPr/>
          <p:nvPr/>
        </p:nvSpPr>
        <p:spPr>
          <a:xfrm flipH="1">
            <a:off x="21890038" y="6011863"/>
            <a:ext cx="2019300" cy="1270000"/>
          </a:xfrm>
          <a:prstGeom prst="rightArrow">
            <a:avLst>
              <a:gd name="adj1" fmla="val 38703"/>
              <a:gd name="adj2" fmla="val 50234"/>
            </a:avLst>
          </a:prstGeom>
          <a:solidFill>
            <a:srgbClr val="FEFCDD"/>
          </a:solidFill>
          <a:ln w="25400">
            <a:solidFill>
              <a:srgbClr val="000000"/>
            </a:solidFill>
            <a:miter lim="400000"/>
          </a:ln>
        </p:spPr>
        <p:txBody>
          <a:bodyPr lIns="38100" tIns="38100" rIns="38100" bIns="38100"/>
          <a:lstStyle/>
          <a:p>
            <a:pPr defTabSz="914400">
              <a:defRPr>
                <a:uFill>
                  <a:solidFill>
                    <a:srgbClr val="000000"/>
                  </a:solidFill>
                </a:uFill>
              </a:defRPr>
            </a:pPr>
            <a:endParaRPr>
              <a:uFill>
                <a:solidFill>
                  <a:srgbClr val="000000"/>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25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25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250"/>
                                        <p:tgtEl>
                                          <p:spTgt spid="15"/>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right)">
                                      <p:cBhvr>
                                        <p:cTn id="20" dur="250"/>
                                        <p:tgtEl>
                                          <p:spTgt spid="1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xit" presetSubtype="0" fill="hold" grpId="1" nodeType="clickEffect">
                                  <p:stCondLst>
                                    <p:cond delay="0"/>
                                  </p:stCondLst>
                                  <p:childTnLst>
                                    <p:animEffect transition="out" filter="dissolv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9" presetClass="exit" presetSubtype="0" fill="hold" grpId="1" nodeType="withEffect">
                                  <p:stCondLst>
                                    <p:cond delay="0"/>
                                  </p:stCondLst>
                                  <p:childTnLst>
                                    <p:animEffect transition="out" filter="dissolv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par>
                                <p:cTn id="29" presetID="9" presetClass="exit" presetSubtype="0" fill="hold" grpId="1" nodeType="withEffect">
                                  <p:stCondLst>
                                    <p:cond delay="0"/>
                                  </p:stCondLst>
                                  <p:childTnLst>
                                    <p:animEffect transition="out" filter="dissolv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9" presetClass="exit" presetSubtype="0" fill="hold" grpId="1" nodeType="withEffect">
                                  <p:stCondLst>
                                    <p:cond delay="0"/>
                                  </p:stCondLst>
                                  <p:childTnLst>
                                    <p:animEffect transition="out" filter="dissolv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9" presetClass="entr" presetSubtype="0" fill="hold" nodeType="withEffect">
                                  <p:stCondLst>
                                    <p:cond delay="0"/>
                                  </p:stCondLst>
                                  <p:childTnLst>
                                    <p:set>
                                      <p:cBhvr>
                                        <p:cTn id="36" dur="1" fill="hold">
                                          <p:stCondLst>
                                            <p:cond delay="0"/>
                                          </p:stCondLst>
                                        </p:cTn>
                                        <p:tgtEl>
                                          <p:spTgt spid="156679"/>
                                        </p:tgtEl>
                                        <p:attrNameLst>
                                          <p:attrName>style.visibility</p:attrName>
                                        </p:attrNameLst>
                                      </p:cBhvr>
                                      <p:to>
                                        <p:strVal val="visible"/>
                                      </p:to>
                                    </p:set>
                                    <p:animEffect transition="in" filter="dissolve">
                                      <p:cBhvr>
                                        <p:cTn id="37" dur="500"/>
                                        <p:tgtEl>
                                          <p:spTgt spid="15667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156678"/>
                                        </p:tgtEl>
                                        <p:attrNameLst>
                                          <p:attrName>style.visibility</p:attrName>
                                        </p:attrNameLst>
                                      </p:cBhvr>
                                      <p:to>
                                        <p:strVal val="visible"/>
                                      </p:to>
                                    </p:set>
                                    <p:animEffect transition="in" filter="dissolve">
                                      <p:cBhvr>
                                        <p:cTn id="42" dur="500"/>
                                        <p:tgtEl>
                                          <p:spTgt spid="156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P spid="16" grpId="0" animBg="1"/>
      <p:bldP spid="16" grpId="1"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7" name="Picture 1">
            <a:extLst>
              <a:ext uri="{FF2B5EF4-FFF2-40B4-BE49-F238E27FC236}">
                <a16:creationId xmlns:a16="http://schemas.microsoft.com/office/drawing/2014/main" xmlns="" id="{6F265B3B-CAE5-D249-B3BE-8E4795E4F0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7698" name="Rectangle 2">
            <a:extLst>
              <a:ext uri="{FF2B5EF4-FFF2-40B4-BE49-F238E27FC236}">
                <a16:creationId xmlns:a16="http://schemas.microsoft.com/office/drawing/2014/main" xmlns="" id="{CD568D8C-4AF7-634C-AADB-65351E6C1E47}"/>
              </a:ext>
            </a:extLst>
          </p:cNvPr>
          <p:cNvSpPr>
            <a:spLocks noGrp="1" noChangeArrowheads="1"/>
          </p:cNvSpPr>
          <p:nvPr>
            <p:ph type="body" idx="4294967295"/>
          </p:nvPr>
        </p:nvSpPr>
        <p:spPr>
          <a:xfrm>
            <a:off x="1143000" y="1346200"/>
            <a:ext cx="19481800" cy="10031413"/>
          </a:xfrm>
        </p:spPr>
        <p:txBody>
          <a:bodyPr lIns="90000" tIns="45000" rIns="90000" bIns="45000"/>
          <a:lstStyle/>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“Najbardziej destrukcyjną rzeczą, jaką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biologia uczyniła chrześcijaństwu,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było odkrycie biologicznej ewolucji.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Teraz, kiedy wiemy, że Adam i Ewa nigdy</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nie byli rzeczywistymi postaciami,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centralny mit chrześcijaństwa zostaje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zniszczony. Jeśli Adam i Ewa nigdy nie istnieli, </a:t>
            </a:r>
          </a:p>
          <a:p>
            <a:pPr marL="317500" indent="0" eaLnBrk="1">
              <a:lnSpc>
                <a:spcPct val="100000"/>
              </a:lnSpc>
              <a:spcBef>
                <a:spcPts val="1000"/>
              </a:spcBef>
              <a:spcAft>
                <a:spcPct val="0"/>
              </a:spcAft>
              <a:buClr>
                <a:srgbClr val="FFFED5"/>
              </a:buClr>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6600" dirty="0">
                <a:solidFill>
                  <a:srgbClr val="FEFDDC"/>
                </a:solidFill>
                <a:latin typeface="DejaVu Sans Condensed" charset="0"/>
                <a:ea typeface="DejaVu Sans Condensed" charset="0"/>
                <a:cs typeface="DejaVu Sans Condensed" charset="0"/>
              </a:rPr>
              <a:t>nigdy nie było też grzechu pierworodnego...”.</a:t>
            </a:r>
          </a:p>
        </p:txBody>
      </p:sp>
      <p:sp>
        <p:nvSpPr>
          <p:cNvPr id="710659" name="Text Box 3">
            <a:extLst>
              <a:ext uri="{FF2B5EF4-FFF2-40B4-BE49-F238E27FC236}">
                <a16:creationId xmlns:a16="http://schemas.microsoft.com/office/drawing/2014/main" xmlns="" id="{AE063DA7-718D-034C-895D-EFE9A30AF5E0}"/>
              </a:ext>
            </a:extLst>
          </p:cNvPr>
          <p:cNvSpPr txBox="1">
            <a:spLocks noChangeArrowheads="1"/>
          </p:cNvSpPr>
          <p:nvPr/>
        </p:nvSpPr>
        <p:spPr bwMode="auto">
          <a:xfrm>
            <a:off x="16954500" y="6858000"/>
            <a:ext cx="51308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1750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5200"/>
              </a:spcBef>
              <a:spcAft>
                <a:spcPct val="0"/>
              </a:spcAft>
              <a:buSzPct val="171000"/>
            </a:pPr>
            <a:r>
              <a:rPr lang="pl-PL" altLang="en-US" sz="5000">
                <a:solidFill>
                  <a:srgbClr val="FEFDDC"/>
                </a:solidFill>
              </a:rPr>
              <a:t>Frank Zindler</a:t>
            </a:r>
          </a:p>
        </p:txBody>
      </p:sp>
      <p:pic>
        <p:nvPicPr>
          <p:cNvPr id="710660" name="Picture 4">
            <a:extLst>
              <a:ext uri="{FF2B5EF4-FFF2-40B4-BE49-F238E27FC236}">
                <a16:creationId xmlns:a16="http://schemas.microsoft.com/office/drawing/2014/main" xmlns="" id="{3473A327-E100-3C43-BA88-291AC95E4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8200" y="1349375"/>
            <a:ext cx="4330700" cy="5424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0661" name="Text Box 3">
            <a:extLst>
              <a:ext uri="{FF2B5EF4-FFF2-40B4-BE49-F238E27FC236}">
                <a16:creationId xmlns:a16="http://schemas.microsoft.com/office/drawing/2014/main" xmlns="" id="{DCA6AC31-1085-8D46-BAA4-D33FFC33DC78}"/>
              </a:ext>
            </a:extLst>
          </p:cNvPr>
          <p:cNvSpPr txBox="1">
            <a:spLocks noChangeArrowheads="1"/>
          </p:cNvSpPr>
          <p:nvPr/>
        </p:nvSpPr>
        <p:spPr bwMode="auto">
          <a:xfrm>
            <a:off x="2087563" y="11201400"/>
            <a:ext cx="194564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1750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5200"/>
              </a:spcBef>
              <a:spcAft>
                <a:spcPct val="0"/>
              </a:spcAft>
              <a:buSzPct val="171000"/>
            </a:pPr>
            <a:r>
              <a:rPr lang="pl-PL" altLang="en-US" sz="4000">
                <a:solidFill>
                  <a:srgbClr val="FEFDDC"/>
                </a:solidFill>
                <a:latin typeface="DejaVu Sans Condensed" panose="020B0606030804020204" pitchFamily="34" charset="2"/>
              </a:rPr>
              <a:t>Frank Zindler (amerykański ateista, w debacie z Dr. Williamem Lane Craig), Ateizm vs Chrześcijaństwo (video), Zondervan, 1996.</a:t>
            </a: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57698"/>
                                        </p:tgtEl>
                                        <p:attrNameLst>
                                          <p:attrName>style.visibility</p:attrName>
                                        </p:attrNameLst>
                                      </p:cBhvr>
                                      <p:to>
                                        <p:strVal val="visible"/>
                                      </p:to>
                                    </p:set>
                                    <p:animEffect transition="in" filter="wipe(up)">
                                      <p:cBhvr additive="repl">
                                        <p:cTn id="7" dur="500"/>
                                        <p:tgtEl>
                                          <p:spTgt spid="157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5" name="Picture 1">
            <a:extLst>
              <a:ext uri="{FF2B5EF4-FFF2-40B4-BE49-F238E27FC236}">
                <a16:creationId xmlns:a16="http://schemas.microsoft.com/office/drawing/2014/main" xmlns="" id="{9F452FD0-345E-0F49-A591-53FD7F9E4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2706" name="Rectangle 2">
            <a:extLst>
              <a:ext uri="{FF2B5EF4-FFF2-40B4-BE49-F238E27FC236}">
                <a16:creationId xmlns:a16="http://schemas.microsoft.com/office/drawing/2014/main" xmlns="" id="{C1847038-4198-2B4F-AE50-30AC3EA2267D}"/>
              </a:ext>
            </a:extLst>
          </p:cNvPr>
          <p:cNvSpPr>
            <a:spLocks noGrp="1" noChangeArrowheads="1"/>
          </p:cNvSpPr>
          <p:nvPr>
            <p:ph type="body" idx="4294967295"/>
          </p:nvPr>
        </p:nvSpPr>
        <p:spPr>
          <a:xfrm>
            <a:off x="838200" y="1323975"/>
            <a:ext cx="19456400" cy="9245600"/>
          </a:xfrm>
        </p:spPr>
        <p:txBody>
          <a:bodyPr lIns="90000" tIns="45000" rIns="90000" bIns="45000"/>
          <a:lstStyle/>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“Jeśli nie było grzechu, niepotrzebne </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jest zbawienie. Jeśli nie ma potrzeby </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zbawienia, niepotrzebny jest zbawiciel. </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Twierdzę, że stawia to Jezusa, </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historycznego czy też nie, w szeregach </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bezrobotnych. Teoria ewolucji jest</a:t>
            </a:r>
          </a:p>
          <a:p>
            <a:pPr marL="317500" indent="0" eaLnBrk="1">
              <a:lnSpc>
                <a:spcPct val="100000"/>
              </a:lnSpc>
              <a:spcBef>
                <a:spcPts val="10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rgbClr val="FEFDDC"/>
                </a:solidFill>
                <a:latin typeface="DejaVu Sans Condensed" charset="0"/>
                <a:ea typeface="DejaVu Sans Condensed" charset="0"/>
                <a:cs typeface="DejaVu Sans Condensed" charset="0"/>
              </a:rPr>
              <a:t>z pewnością gwoździem do trumny chrześcijaństwa.”</a:t>
            </a:r>
          </a:p>
        </p:txBody>
      </p:sp>
      <p:sp>
        <p:nvSpPr>
          <p:cNvPr id="712707" name="Text Box 3">
            <a:extLst>
              <a:ext uri="{FF2B5EF4-FFF2-40B4-BE49-F238E27FC236}">
                <a16:creationId xmlns:a16="http://schemas.microsoft.com/office/drawing/2014/main" xmlns="" id="{6C440FC0-C7E9-364F-A822-1A65DD449D18}"/>
              </a:ext>
            </a:extLst>
          </p:cNvPr>
          <p:cNvSpPr txBox="1">
            <a:spLocks noChangeArrowheads="1"/>
          </p:cNvSpPr>
          <p:nvPr/>
        </p:nvSpPr>
        <p:spPr bwMode="auto">
          <a:xfrm>
            <a:off x="2087563" y="11201400"/>
            <a:ext cx="19456400" cy="1511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17500">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5200"/>
              </a:spcBef>
              <a:spcAft>
                <a:spcPct val="0"/>
              </a:spcAft>
              <a:buSzPct val="171000"/>
            </a:pPr>
            <a:r>
              <a:rPr lang="pl-PL" altLang="en-US" sz="4000">
                <a:solidFill>
                  <a:srgbClr val="FEFDDC"/>
                </a:solidFill>
                <a:latin typeface="DejaVu Sans Condensed" panose="020B0606030804020204" pitchFamily="34" charset="2"/>
              </a:rPr>
              <a:t>Frank Zindler (amerykański ateista, w debacie z Dr. Williamem Lane Craig), Ateizm vs Chrześcijaństwo (video), Zondervan, 1996.</a:t>
            </a:r>
          </a:p>
        </p:txBody>
      </p:sp>
      <p:sp>
        <p:nvSpPr>
          <p:cNvPr id="712708" name="Rectangle 4">
            <a:extLst>
              <a:ext uri="{FF2B5EF4-FFF2-40B4-BE49-F238E27FC236}">
                <a16:creationId xmlns:a16="http://schemas.microsoft.com/office/drawing/2014/main" xmlns="" id="{7A90BDB6-5E11-844E-A330-C10E372884C1}"/>
              </a:ext>
            </a:extLst>
          </p:cNvPr>
          <p:cNvSpPr>
            <a:spLocks noChangeArrowheads="1"/>
          </p:cNvSpPr>
          <p:nvPr/>
        </p:nvSpPr>
        <p:spPr bwMode="auto">
          <a:xfrm>
            <a:off x="16954500" y="6858000"/>
            <a:ext cx="51308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a:solidFill>
                  <a:srgbClr val="FEFDDC"/>
                </a:solidFill>
                <a:latin typeface="DejaVu Sans Condensed" panose="020B0606030804020204" pitchFamily="34" charset="2"/>
              </a:rPr>
              <a:t>Frank Zindler</a:t>
            </a:r>
          </a:p>
        </p:txBody>
      </p:sp>
      <p:pic>
        <p:nvPicPr>
          <p:cNvPr id="712709" name="Picture 5">
            <a:extLst>
              <a:ext uri="{FF2B5EF4-FFF2-40B4-BE49-F238E27FC236}">
                <a16:creationId xmlns:a16="http://schemas.microsoft.com/office/drawing/2014/main" xmlns="" id="{A49CFCBE-CE21-6B40-8BB4-2ACF377B9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8200" y="1349375"/>
            <a:ext cx="4330700" cy="5424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4753" name="Picture 1">
            <a:extLst>
              <a:ext uri="{FF2B5EF4-FFF2-40B4-BE49-F238E27FC236}">
                <a16:creationId xmlns:a16="http://schemas.microsoft.com/office/drawing/2014/main" xmlns="" id="{F8FA40DA-5167-2D4E-8443-D0A587B40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938"/>
            <a:ext cx="24409400" cy="1353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4754" name="Picture 2">
            <a:extLst>
              <a:ext uri="{FF2B5EF4-FFF2-40B4-BE49-F238E27FC236}">
                <a16:creationId xmlns:a16="http://schemas.microsoft.com/office/drawing/2014/main" xmlns="" id="{16890156-1F77-D041-8009-DBF687F58B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 y="-80963"/>
            <a:ext cx="24384000" cy="13716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4755" name="Rectangle 3">
            <a:extLst>
              <a:ext uri="{FF2B5EF4-FFF2-40B4-BE49-F238E27FC236}">
                <a16:creationId xmlns:a16="http://schemas.microsoft.com/office/drawing/2014/main" xmlns="" id="{BF55A50B-42F4-374B-AF35-FCBF82182F73}"/>
              </a:ext>
            </a:extLst>
          </p:cNvPr>
          <p:cNvSpPr>
            <a:spLocks noChangeArrowheads="1"/>
          </p:cNvSpPr>
          <p:nvPr/>
        </p:nvSpPr>
        <p:spPr bwMode="auto">
          <a:xfrm>
            <a:off x="3224213" y="1084263"/>
            <a:ext cx="17478375" cy="351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000" b="1">
                <a:latin typeface="Arial" panose="020B0604020202020204" pitchFamily="34" charset="0"/>
                <a:cs typeface="Arial" panose="020B0604020202020204" pitchFamily="34" charset="0"/>
              </a:rPr>
              <a:t>“Chrystus umarł </a:t>
            </a:r>
          </a:p>
          <a:p>
            <a:pPr algn="ctr" eaLnBrk="1">
              <a:lnSpc>
                <a:spcPct val="100000"/>
              </a:lnSpc>
              <a:spcAft>
                <a:spcPct val="0"/>
              </a:spcAft>
            </a:pPr>
            <a:r>
              <a:rPr lang="pl-PL" altLang="en-US" sz="9000" b="1">
                <a:latin typeface="Arial" panose="020B0604020202020204" pitchFamily="34" charset="0"/>
                <a:cs typeface="Arial" panose="020B0604020202020204" pitchFamily="34" charset="0"/>
              </a:rPr>
              <a:t>za grzechy nasze według Pism”</a:t>
            </a:r>
          </a:p>
          <a:p>
            <a:pPr algn="ctr" eaLnBrk="1">
              <a:lnSpc>
                <a:spcPct val="100000"/>
              </a:lnSpc>
              <a:spcAft>
                <a:spcPct val="0"/>
              </a:spcAft>
            </a:pPr>
            <a:r>
              <a:rPr lang="pl-PL" altLang="en-US" sz="4200" b="1">
                <a:latin typeface="Arial" panose="020B0604020202020204" pitchFamily="34" charset="0"/>
                <a:cs typeface="Arial" panose="020B0604020202020204" pitchFamily="34" charset="0"/>
              </a:rPr>
              <a:t>(1 List do Koryntian 15:3)</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1" name="Picture 1">
            <a:extLst>
              <a:ext uri="{FF2B5EF4-FFF2-40B4-BE49-F238E27FC236}">
                <a16:creationId xmlns:a16="http://schemas.microsoft.com/office/drawing/2014/main" xmlns="" id="{5B133CFC-0E40-7143-ADA0-9EB82F745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967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
            <a:extLst>
              <a:ext uri="{FF2B5EF4-FFF2-40B4-BE49-F238E27FC236}">
                <a16:creationId xmlns:a16="http://schemas.microsoft.com/office/drawing/2014/main" xmlns="" id="{5FA1DEEF-A96C-834D-A014-A647E47677AF}"/>
              </a:ext>
            </a:extLst>
          </p:cNvPr>
          <p:cNvSpPr>
            <a:spLocks noChangeArrowheads="1"/>
          </p:cNvSpPr>
          <p:nvPr/>
        </p:nvSpPr>
        <p:spPr bwMode="auto">
          <a:xfrm>
            <a:off x="14719299" y="-381000"/>
            <a:ext cx="10233289" cy="14884400"/>
          </a:xfrm>
          <a:prstGeom prst="rect">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718850" name="Picture 2">
            <a:extLst>
              <a:ext uri="{FF2B5EF4-FFF2-40B4-BE49-F238E27FC236}">
                <a16:creationId xmlns:a16="http://schemas.microsoft.com/office/drawing/2014/main" xmlns="" id="{84CB5955-4B19-7043-8687-2616D93E2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888" y="879475"/>
            <a:ext cx="11696700" cy="1257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51" name="Rectangle 3">
            <a:extLst>
              <a:ext uri="{FF2B5EF4-FFF2-40B4-BE49-F238E27FC236}">
                <a16:creationId xmlns:a16="http://schemas.microsoft.com/office/drawing/2014/main" xmlns="" id="{E79B0089-D2EA-4341-B586-A335CF8C17CD}"/>
              </a:ext>
            </a:extLst>
          </p:cNvPr>
          <p:cNvSpPr>
            <a:spLocks noChangeArrowheads="1"/>
          </p:cNvSpPr>
          <p:nvPr/>
        </p:nvSpPr>
        <p:spPr bwMode="auto">
          <a:xfrm>
            <a:off x="14719300" y="92075"/>
            <a:ext cx="10115814" cy="14884400"/>
          </a:xfrm>
          <a:prstGeom prst="rect">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718852" name="Picture 4">
            <a:extLst>
              <a:ext uri="{FF2B5EF4-FFF2-40B4-BE49-F238E27FC236}">
                <a16:creationId xmlns:a16="http://schemas.microsoft.com/office/drawing/2014/main" xmlns="" id="{A6BC6B6E-2FB3-6842-A389-FA3E20D54E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300" y="879475"/>
            <a:ext cx="11696700" cy="12573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xmlns="" id="{D26134A0-9B07-8048-AA72-6D2EBCD9FADD}"/>
              </a:ext>
            </a:extLst>
          </p:cNvPr>
          <p:cNvGrpSpPr/>
          <p:nvPr/>
        </p:nvGrpSpPr>
        <p:grpSpPr>
          <a:xfrm>
            <a:off x="15840357" y="533400"/>
            <a:ext cx="4372993" cy="5085285"/>
            <a:chOff x="15840357" y="533400"/>
            <a:chExt cx="4372993" cy="5085285"/>
          </a:xfrm>
        </p:grpSpPr>
        <p:pic>
          <p:nvPicPr>
            <p:cNvPr id="718857" name="Picture 9">
              <a:extLst>
                <a:ext uri="{FF2B5EF4-FFF2-40B4-BE49-F238E27FC236}">
                  <a16:creationId xmlns:a16="http://schemas.microsoft.com/office/drawing/2014/main" xmlns="" id="{C87DA26D-2AD0-AC43-AF9B-56D057500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25800" y="533400"/>
              <a:ext cx="3454400" cy="334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0" name="Rectangle 12">
              <a:extLst>
                <a:ext uri="{FF2B5EF4-FFF2-40B4-BE49-F238E27FC236}">
                  <a16:creationId xmlns:a16="http://schemas.microsoft.com/office/drawing/2014/main" xmlns="" id="{4416CC7D-2716-004C-B84C-E1747729D3B5}"/>
                </a:ext>
              </a:extLst>
            </p:cNvPr>
            <p:cNvSpPr>
              <a:spLocks noChangeArrowheads="1"/>
            </p:cNvSpPr>
            <p:nvPr/>
          </p:nvSpPr>
          <p:spPr bwMode="auto">
            <a:xfrm>
              <a:off x="15840357" y="3993625"/>
              <a:ext cx="4372993" cy="162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7200" dirty="0">
                  <a:latin typeface="Abadi MT Condensed Extra Bold" panose="020B0306030101010103" pitchFamily="34" charset="77"/>
                </a:rPr>
                <a:t>CREATION</a:t>
              </a:r>
            </a:p>
            <a:p>
              <a:pPr algn="ctr" eaLnBrk="1">
                <a:lnSpc>
                  <a:spcPct val="80000"/>
                </a:lnSpc>
                <a:spcAft>
                  <a:spcPct val="0"/>
                </a:spcAft>
              </a:pPr>
              <a:r>
                <a:rPr lang="pl-PL" altLang="en-US" sz="6000" dirty="0">
                  <a:solidFill>
                    <a:srgbClr val="00B050"/>
                  </a:solidFill>
                  <a:latin typeface="DejaVu Sans Condensed" panose="020B0606030804020204" pitchFamily="34" charset="2"/>
                  <a:ea typeface="DejaVu Sans Condensed" panose="020B0606030804020204" pitchFamily="34" charset="2"/>
                  <a:cs typeface="DejaVu Sans Condensed" panose="020B0606030804020204" pitchFamily="34" charset="2"/>
                </a:rPr>
                <a:t>(Stworzenie)</a:t>
              </a:r>
            </a:p>
          </p:txBody>
        </p:sp>
      </p:grpSp>
      <p:grpSp>
        <p:nvGrpSpPr>
          <p:cNvPr id="8" name="Group 7">
            <a:extLst>
              <a:ext uri="{FF2B5EF4-FFF2-40B4-BE49-F238E27FC236}">
                <a16:creationId xmlns:a16="http://schemas.microsoft.com/office/drawing/2014/main" xmlns="" id="{B3CF5F5B-6E72-0548-99C3-39074CEAFCAF}"/>
              </a:ext>
            </a:extLst>
          </p:cNvPr>
          <p:cNvGrpSpPr/>
          <p:nvPr/>
        </p:nvGrpSpPr>
        <p:grpSpPr>
          <a:xfrm>
            <a:off x="15836900" y="8839199"/>
            <a:ext cx="8324255" cy="4318001"/>
            <a:chOff x="15836900" y="8839199"/>
            <a:chExt cx="8324255" cy="4318001"/>
          </a:xfrm>
        </p:grpSpPr>
        <p:pic>
          <p:nvPicPr>
            <p:cNvPr id="718859" name="Picture 11">
              <a:extLst>
                <a:ext uri="{FF2B5EF4-FFF2-40B4-BE49-F238E27FC236}">
                  <a16:creationId xmlns:a16="http://schemas.microsoft.com/office/drawing/2014/main" xmlns="" id="{1C8BE5B9-2390-1A46-9562-0C57661397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6900" y="9525000"/>
              <a:ext cx="3632200" cy="363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1" name="Rectangle 13">
              <a:extLst>
                <a:ext uri="{FF2B5EF4-FFF2-40B4-BE49-F238E27FC236}">
                  <a16:creationId xmlns:a16="http://schemas.microsoft.com/office/drawing/2014/main" xmlns="" id="{6656266D-E99B-694C-BA46-83FF982788D0}"/>
                </a:ext>
              </a:extLst>
            </p:cNvPr>
            <p:cNvSpPr>
              <a:spLocks noChangeArrowheads="1"/>
            </p:cNvSpPr>
            <p:nvPr/>
          </p:nvSpPr>
          <p:spPr bwMode="auto">
            <a:xfrm>
              <a:off x="18723769" y="8839199"/>
              <a:ext cx="5437386" cy="160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7000" dirty="0">
                  <a:latin typeface="Abadi MT Condensed Extra Bold" panose="020B0306030101010103" pitchFamily="34" charset="77"/>
                </a:rPr>
                <a:t>CONSUMMATION</a:t>
              </a:r>
            </a:p>
            <a:p>
              <a:pPr algn="ctr" eaLnBrk="1">
                <a:lnSpc>
                  <a:spcPct val="80000"/>
                </a:lnSpc>
                <a:spcAft>
                  <a:spcPct val="0"/>
                </a:spcAft>
              </a:pPr>
              <a:r>
                <a:rPr lang="pl-PL" altLang="en-US" sz="6000" dirty="0">
                  <a:solidFill>
                    <a:srgbClr val="00B050"/>
                  </a:solidFill>
                  <a:latin typeface="DejaVu Sans Condensed" panose="020B0606030804020204" pitchFamily="34" charset="2"/>
                  <a:ea typeface="DejaVu Sans Condensed" panose="020B0606030804020204" pitchFamily="34" charset="2"/>
                  <a:cs typeface="DejaVu Sans Condensed" panose="020B0606030804020204" pitchFamily="34" charset="2"/>
                </a:rPr>
                <a:t>(Wypełnienie)</a:t>
              </a:r>
            </a:p>
          </p:txBody>
        </p:sp>
      </p:grpSp>
      <p:grpSp>
        <p:nvGrpSpPr>
          <p:cNvPr id="7" name="Group 6">
            <a:extLst>
              <a:ext uri="{FF2B5EF4-FFF2-40B4-BE49-F238E27FC236}">
                <a16:creationId xmlns:a16="http://schemas.microsoft.com/office/drawing/2014/main" xmlns="" id="{C48029EE-F478-BD4D-BA1F-3D37C8DBD479}"/>
              </a:ext>
            </a:extLst>
          </p:cNvPr>
          <p:cNvGrpSpPr/>
          <p:nvPr/>
        </p:nvGrpSpPr>
        <p:grpSpPr>
          <a:xfrm>
            <a:off x="8913244" y="8890000"/>
            <a:ext cx="5983856" cy="4904310"/>
            <a:chOff x="8913244" y="8890000"/>
            <a:chExt cx="5983856" cy="4904310"/>
          </a:xfrm>
        </p:grpSpPr>
        <p:pic>
          <p:nvPicPr>
            <p:cNvPr id="718858" name="Picture 10">
              <a:extLst>
                <a:ext uri="{FF2B5EF4-FFF2-40B4-BE49-F238E27FC236}">
                  <a16:creationId xmlns:a16="http://schemas.microsoft.com/office/drawing/2014/main" xmlns="" id="{78C369BA-A3C0-B94E-828D-E4DDC1B5A6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61700" y="8890000"/>
              <a:ext cx="3835400" cy="4889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2" name="Rectangle 14">
              <a:extLst>
                <a:ext uri="{FF2B5EF4-FFF2-40B4-BE49-F238E27FC236}">
                  <a16:creationId xmlns:a16="http://schemas.microsoft.com/office/drawing/2014/main" xmlns="" id="{966FBC9E-1D75-1C45-9484-6EE6DF0D21CF}"/>
                </a:ext>
              </a:extLst>
            </p:cNvPr>
            <p:cNvSpPr>
              <a:spLocks noChangeArrowheads="1"/>
            </p:cNvSpPr>
            <p:nvPr/>
          </p:nvSpPr>
          <p:spPr bwMode="auto">
            <a:xfrm>
              <a:off x="8913244" y="12169250"/>
              <a:ext cx="2415726" cy="162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7200" b="1" dirty="0">
                  <a:solidFill>
                    <a:srgbClr val="FFFFFF"/>
                  </a:solidFill>
                  <a:latin typeface="Abadi MT Condensed Extra Bold" panose="020B0306030101010103" pitchFamily="34" charset="77"/>
                </a:rPr>
                <a:t>CROSS</a:t>
              </a:r>
            </a:p>
            <a:p>
              <a:pPr algn="ctr" eaLnBrk="1">
                <a:lnSpc>
                  <a:spcPct val="80000"/>
                </a:lnSpc>
                <a:spcAft>
                  <a:spcPct val="0"/>
                </a:spcAft>
              </a:pP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(Krzyż)</a:t>
              </a:r>
            </a:p>
          </p:txBody>
        </p:sp>
      </p:grpSp>
      <p:grpSp>
        <p:nvGrpSpPr>
          <p:cNvPr id="6" name="Group 5">
            <a:extLst>
              <a:ext uri="{FF2B5EF4-FFF2-40B4-BE49-F238E27FC236}">
                <a16:creationId xmlns:a16="http://schemas.microsoft.com/office/drawing/2014/main" xmlns="" id="{A8F1236A-70A1-E44C-AFC7-83B736FC6F41}"/>
              </a:ext>
            </a:extLst>
          </p:cNvPr>
          <p:cNvGrpSpPr/>
          <p:nvPr/>
        </p:nvGrpSpPr>
        <p:grpSpPr>
          <a:xfrm>
            <a:off x="3592620" y="8134350"/>
            <a:ext cx="7100780" cy="3632200"/>
            <a:chOff x="3592620" y="8134350"/>
            <a:chExt cx="7100780" cy="3632200"/>
          </a:xfrm>
        </p:grpSpPr>
        <p:pic>
          <p:nvPicPr>
            <p:cNvPr id="718854" name="Picture 6">
              <a:extLst>
                <a:ext uri="{FF2B5EF4-FFF2-40B4-BE49-F238E27FC236}">
                  <a16:creationId xmlns:a16="http://schemas.microsoft.com/office/drawing/2014/main" xmlns="" id="{D36C403E-F8EE-3148-B99E-75CC47C607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8134350"/>
              <a:ext cx="3302000" cy="363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3" name="Rectangle 15">
              <a:extLst>
                <a:ext uri="{FF2B5EF4-FFF2-40B4-BE49-F238E27FC236}">
                  <a16:creationId xmlns:a16="http://schemas.microsoft.com/office/drawing/2014/main" xmlns="" id="{2B07F265-A61D-4446-A5B0-15F77DDDC286}"/>
                </a:ext>
              </a:extLst>
            </p:cNvPr>
            <p:cNvSpPr>
              <a:spLocks noChangeArrowheads="1"/>
            </p:cNvSpPr>
            <p:nvPr/>
          </p:nvSpPr>
          <p:spPr bwMode="auto">
            <a:xfrm>
              <a:off x="3592620" y="9855858"/>
              <a:ext cx="3589123" cy="16496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7400" dirty="0">
                  <a:solidFill>
                    <a:srgbClr val="FFFFFF"/>
                  </a:solidFill>
                  <a:latin typeface="Abadi MT Condensed Extra Bold" panose="020B0306030101010103" pitchFamily="34" charset="77"/>
                </a:rPr>
                <a:t>CHRIST</a:t>
              </a:r>
            </a:p>
            <a:p>
              <a:pPr algn="ctr" eaLnBrk="1">
                <a:lnSpc>
                  <a:spcPct val="80000"/>
                </a:lnSpc>
                <a:spcAft>
                  <a:spcPct val="0"/>
                </a:spcAft>
              </a:pP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(Chrystus)</a:t>
              </a:r>
            </a:p>
          </p:txBody>
        </p:sp>
      </p:grpSp>
      <p:grpSp>
        <p:nvGrpSpPr>
          <p:cNvPr id="5" name="Group 4">
            <a:extLst>
              <a:ext uri="{FF2B5EF4-FFF2-40B4-BE49-F238E27FC236}">
                <a16:creationId xmlns:a16="http://schemas.microsoft.com/office/drawing/2014/main" xmlns="" id="{6FD34468-B782-6948-80CE-88993E8A4B50}"/>
              </a:ext>
            </a:extLst>
          </p:cNvPr>
          <p:cNvGrpSpPr/>
          <p:nvPr/>
        </p:nvGrpSpPr>
        <p:grpSpPr>
          <a:xfrm>
            <a:off x="1093066" y="5232400"/>
            <a:ext cx="7898534" cy="3238500"/>
            <a:chOff x="1093066" y="5232400"/>
            <a:chExt cx="7898534" cy="3238500"/>
          </a:xfrm>
        </p:grpSpPr>
        <p:pic>
          <p:nvPicPr>
            <p:cNvPr id="718855" name="Picture 7">
              <a:extLst>
                <a:ext uri="{FF2B5EF4-FFF2-40B4-BE49-F238E27FC236}">
                  <a16:creationId xmlns:a16="http://schemas.microsoft.com/office/drawing/2014/main" xmlns="" id="{43281D26-D6F5-4840-89BF-3974CDFF18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232400"/>
              <a:ext cx="3352800" cy="323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4" name="Rectangle 16">
              <a:extLst>
                <a:ext uri="{FF2B5EF4-FFF2-40B4-BE49-F238E27FC236}">
                  <a16:creationId xmlns:a16="http://schemas.microsoft.com/office/drawing/2014/main" xmlns="" id="{718FB2FE-B67D-CD49-82A0-7E18DAFCDF08}"/>
                </a:ext>
              </a:extLst>
            </p:cNvPr>
            <p:cNvSpPr>
              <a:spLocks noChangeArrowheads="1"/>
            </p:cNvSpPr>
            <p:nvPr/>
          </p:nvSpPr>
          <p:spPr bwMode="auto">
            <a:xfrm>
              <a:off x="1093066" y="6050233"/>
              <a:ext cx="4581382" cy="162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7200" dirty="0">
                  <a:solidFill>
                    <a:srgbClr val="FFFFFF"/>
                  </a:solidFill>
                  <a:latin typeface="Abadi MT Condensed Extra Bold" panose="020B0306030101010103" pitchFamily="34" charset="77"/>
                </a:rPr>
                <a:t>CONFUSION</a:t>
              </a:r>
              <a:endParaRPr lang="pl-PL" altLang="en-US" sz="6600" dirty="0">
                <a:solidFill>
                  <a:srgbClr val="FFFFFF"/>
                </a:solidFill>
                <a:latin typeface="Abadi MT Condensed Extra Bold" panose="020B0306030101010103" pitchFamily="34" charset="77"/>
              </a:endParaRPr>
            </a:p>
            <a:p>
              <a:pPr algn="ctr" eaLnBrk="1">
                <a:lnSpc>
                  <a:spcPct val="80000"/>
                </a:lnSpc>
                <a:spcAft>
                  <a:spcPct val="0"/>
                </a:spcAft>
              </a:pP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r>
                <a:rPr lang="pl-PL" altLang="en-US" sz="6000" dirty="0" err="1">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Zamiezanie</a:t>
              </a: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grpSp>
      <p:grpSp>
        <p:nvGrpSpPr>
          <p:cNvPr id="4" name="Group 3">
            <a:extLst>
              <a:ext uri="{FF2B5EF4-FFF2-40B4-BE49-F238E27FC236}">
                <a16:creationId xmlns:a16="http://schemas.microsoft.com/office/drawing/2014/main" xmlns="" id="{84AB34C8-8325-1C44-AF89-09B0528DA9E7}"/>
              </a:ext>
            </a:extLst>
          </p:cNvPr>
          <p:cNvGrpSpPr/>
          <p:nvPr/>
        </p:nvGrpSpPr>
        <p:grpSpPr>
          <a:xfrm>
            <a:off x="1365136" y="1752600"/>
            <a:ext cx="9480664" cy="3835400"/>
            <a:chOff x="1365136" y="1752600"/>
            <a:chExt cx="9480664" cy="3835400"/>
          </a:xfrm>
        </p:grpSpPr>
        <p:pic>
          <p:nvPicPr>
            <p:cNvPr id="718853" name="Picture 5">
              <a:extLst>
                <a:ext uri="{FF2B5EF4-FFF2-40B4-BE49-F238E27FC236}">
                  <a16:creationId xmlns:a16="http://schemas.microsoft.com/office/drawing/2014/main" xmlns="" id="{7BCCABD3-A9DD-D14C-98A6-E86BB9840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10400" y="1752600"/>
              <a:ext cx="3835400" cy="3835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5" name="Rectangle 17">
              <a:extLst>
                <a:ext uri="{FF2B5EF4-FFF2-40B4-BE49-F238E27FC236}">
                  <a16:creationId xmlns:a16="http://schemas.microsoft.com/office/drawing/2014/main" xmlns="" id="{BD68A048-6814-CD4B-BA62-AC1634EA6D28}"/>
                </a:ext>
              </a:extLst>
            </p:cNvPr>
            <p:cNvSpPr>
              <a:spLocks noChangeArrowheads="1"/>
            </p:cNvSpPr>
            <p:nvPr/>
          </p:nvSpPr>
          <p:spPr bwMode="auto">
            <a:xfrm>
              <a:off x="1365136" y="2337864"/>
              <a:ext cx="5159489" cy="162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r" eaLnBrk="1">
                <a:lnSpc>
                  <a:spcPct val="80000"/>
                </a:lnSpc>
                <a:spcAft>
                  <a:spcPct val="0"/>
                </a:spcAft>
              </a:pPr>
              <a:r>
                <a:rPr lang="pl-PL" altLang="en-US" sz="7200" dirty="0">
                  <a:solidFill>
                    <a:srgbClr val="FFFFFF"/>
                  </a:solidFill>
                  <a:latin typeface="Abadi MT Condensed Extra Bold" panose="020B0306030101010103" pitchFamily="34" charset="77"/>
                </a:rPr>
                <a:t>CATASTROPHY</a:t>
              </a:r>
              <a:r>
                <a:rPr lang="pl-PL" altLang="en-US" sz="7200" dirty="0">
                  <a:solidFill>
                    <a:srgbClr val="FFFF00"/>
                  </a:solidFill>
                  <a:latin typeface="Abadi MT Condensed Extra Bold" panose="020B0306030101010103" pitchFamily="34" charset="77"/>
                </a:rPr>
                <a:t> </a:t>
              </a:r>
            </a:p>
            <a:p>
              <a:pPr algn="r" eaLnBrk="1">
                <a:lnSpc>
                  <a:spcPct val="80000"/>
                </a:lnSpc>
                <a:spcAft>
                  <a:spcPct val="0"/>
                </a:spcAft>
              </a:pP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(Katastrofa)</a:t>
              </a:r>
              <a:endParaRPr lang="pl-PL" altLang="en-US" sz="6000" dirty="0">
                <a:solidFill>
                  <a:srgbClr val="FFFFFF"/>
                </a:solidFill>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grpSp>
      <p:grpSp>
        <p:nvGrpSpPr>
          <p:cNvPr id="3" name="Group 2">
            <a:extLst>
              <a:ext uri="{FF2B5EF4-FFF2-40B4-BE49-F238E27FC236}">
                <a16:creationId xmlns:a16="http://schemas.microsoft.com/office/drawing/2014/main" xmlns="" id="{A285331D-454A-1544-A448-0A4A353858D9}"/>
              </a:ext>
            </a:extLst>
          </p:cNvPr>
          <p:cNvGrpSpPr/>
          <p:nvPr/>
        </p:nvGrpSpPr>
        <p:grpSpPr>
          <a:xfrm>
            <a:off x="6138080" y="76200"/>
            <a:ext cx="8289120" cy="3748088"/>
            <a:chOff x="6138080" y="76200"/>
            <a:chExt cx="8289120" cy="3748088"/>
          </a:xfrm>
        </p:grpSpPr>
        <p:pic>
          <p:nvPicPr>
            <p:cNvPr id="718856" name="Picture 8">
              <a:extLst>
                <a:ext uri="{FF2B5EF4-FFF2-40B4-BE49-F238E27FC236}">
                  <a16:creationId xmlns:a16="http://schemas.microsoft.com/office/drawing/2014/main" xmlns="" id="{33DA6D08-9D2B-974D-85BB-706910391F8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087100" y="598488"/>
              <a:ext cx="3340100" cy="3225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8866" name="Rectangle 18">
              <a:extLst>
                <a:ext uri="{FF2B5EF4-FFF2-40B4-BE49-F238E27FC236}">
                  <a16:creationId xmlns:a16="http://schemas.microsoft.com/office/drawing/2014/main" xmlns="" id="{6F423899-1186-6144-9F81-AAA70EE67462}"/>
                </a:ext>
              </a:extLst>
            </p:cNvPr>
            <p:cNvSpPr>
              <a:spLocks noChangeArrowheads="1"/>
            </p:cNvSpPr>
            <p:nvPr/>
          </p:nvSpPr>
          <p:spPr bwMode="auto">
            <a:xfrm>
              <a:off x="6138080" y="76200"/>
              <a:ext cx="4453720" cy="1625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80000"/>
                </a:lnSpc>
                <a:spcAft>
                  <a:spcPct val="0"/>
                </a:spcAft>
              </a:pPr>
              <a:r>
                <a:rPr lang="pl-PL" altLang="en-US" sz="7200" dirty="0">
                  <a:solidFill>
                    <a:srgbClr val="FFFFFF"/>
                  </a:solidFill>
                  <a:latin typeface="Abadi MT Condensed Extra Bold" panose="020B0306030101010103" pitchFamily="34" charset="77"/>
                </a:rPr>
                <a:t>CORRUPTION</a:t>
              </a:r>
            </a:p>
            <a:p>
              <a:pPr eaLnBrk="1">
                <a:lnSpc>
                  <a:spcPct val="80000"/>
                </a:lnSpc>
                <a:spcAft>
                  <a:spcPct val="0"/>
                </a:spcAft>
              </a:pPr>
              <a:r>
                <a:rPr lang="pl-PL" altLang="en-US" sz="6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(Zepsucie)</a:t>
              </a:r>
              <a:endParaRPr lang="pl-PL" altLang="en-US" sz="6000" dirty="0">
                <a:solidFill>
                  <a:srgbClr val="FFFFFF"/>
                </a:solidFill>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grpSp>
      <p:sp>
        <p:nvSpPr>
          <p:cNvPr id="718867" name="Rectangle 19">
            <a:extLst>
              <a:ext uri="{FF2B5EF4-FFF2-40B4-BE49-F238E27FC236}">
                <a16:creationId xmlns:a16="http://schemas.microsoft.com/office/drawing/2014/main" xmlns="" id="{359DEA70-CBB4-0B41-82F3-8EC2C7393601}"/>
              </a:ext>
            </a:extLst>
          </p:cNvPr>
          <p:cNvSpPr>
            <a:spLocks noChangeArrowheads="1"/>
          </p:cNvSpPr>
          <p:nvPr/>
        </p:nvSpPr>
        <p:spPr bwMode="auto">
          <a:xfrm>
            <a:off x="14624050" y="5975350"/>
            <a:ext cx="8199438" cy="1169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9600">
                <a:latin typeface="Phosphate Inline" panose="02000506050000020004" pitchFamily="2" charset="77"/>
              </a:rPr>
              <a:t>HISTORIA 7 C</a:t>
            </a:r>
          </a:p>
        </p:txBody>
      </p:sp>
      <p:sp>
        <p:nvSpPr>
          <p:cNvPr id="161812" name="Rectangle 20">
            <a:extLst>
              <a:ext uri="{FF2B5EF4-FFF2-40B4-BE49-F238E27FC236}">
                <a16:creationId xmlns:a16="http://schemas.microsoft.com/office/drawing/2014/main" xmlns="" id="{265FD995-2131-E043-ACDB-3ECB95735573}"/>
              </a:ext>
            </a:extLst>
          </p:cNvPr>
          <p:cNvSpPr>
            <a:spLocks noChangeArrowheads="1"/>
          </p:cNvSpPr>
          <p:nvPr/>
        </p:nvSpPr>
        <p:spPr bwMode="auto">
          <a:xfrm>
            <a:off x="-1099079" y="-493714"/>
            <a:ext cx="26245079" cy="9096375"/>
          </a:xfrm>
          <a:prstGeom prst="rect">
            <a:avLst/>
          </a:prstGeom>
          <a:solidFill>
            <a:schemeClr val="tx1"/>
          </a:solidFill>
          <a:ln>
            <a:noFill/>
          </a:ln>
          <a:effectLs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dirty="0"/>
          </a:p>
        </p:txBody>
      </p:sp>
      <p:sp>
        <p:nvSpPr>
          <p:cNvPr id="161813" name="Rectangle 21">
            <a:extLst>
              <a:ext uri="{FF2B5EF4-FFF2-40B4-BE49-F238E27FC236}">
                <a16:creationId xmlns:a16="http://schemas.microsoft.com/office/drawing/2014/main" xmlns="" id="{D4A27F6B-5C46-E745-A998-F5A31741C5A8}"/>
              </a:ext>
            </a:extLst>
          </p:cNvPr>
          <p:cNvSpPr>
            <a:spLocks noChangeArrowheads="1"/>
          </p:cNvSpPr>
          <p:nvPr/>
        </p:nvSpPr>
        <p:spPr bwMode="auto">
          <a:xfrm>
            <a:off x="-997215" y="8458200"/>
            <a:ext cx="26295615" cy="635952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extLst>
      <p:ext uri="{BB962C8B-B14F-4D97-AF65-F5344CB8AC3E}">
        <p14:creationId xmlns:p14="http://schemas.microsoft.com/office/powerpoint/2010/main" val="2900702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additive="repl">
                                        <p:cTn id="41" dur="indefinite" fill="hold"/>
                                        <p:tgtEl>
                                          <p:spTgt spid="161812"/>
                                        </p:tgtEl>
                                        <p:attrNameLst>
                                          <p:attrName>style.visibility</p:attrName>
                                        </p:attrNameLst>
                                      </p:cBhvr>
                                      <p:to>
                                        <p:strVal val="visible"/>
                                      </p:to>
                                    </p:set>
                                    <p:animEffect transition="in" filter="wipe(left)">
                                      <p:cBhvr additive="repl">
                                        <p:cTn id="42" dur="499"/>
                                        <p:tgtEl>
                                          <p:spTgt spid="1618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additive="repl">
                                        <p:cTn id="46" dur="indefinite" fill="hold"/>
                                        <p:tgtEl>
                                          <p:spTgt spid="161813"/>
                                        </p:tgtEl>
                                        <p:attrNameLst>
                                          <p:attrName>style.visibility</p:attrName>
                                        </p:attrNameLst>
                                      </p:cBhvr>
                                      <p:to>
                                        <p:strVal val="visible"/>
                                      </p:to>
                                    </p:set>
                                    <p:animEffect transition="in" filter="wipe(left)">
                                      <p:cBhvr additive="repl">
                                        <p:cTn id="47" dur="499"/>
                                        <p:tgtEl>
                                          <p:spTgt spid="161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1">
            <a:extLst>
              <a:ext uri="{FF2B5EF4-FFF2-40B4-BE49-F238E27FC236}">
                <a16:creationId xmlns:a16="http://schemas.microsoft.com/office/drawing/2014/main" xmlns="" id="{4C016A6A-6C0B-2344-9ED0-EE17772C3B23}"/>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720898" name="Picture 2">
            <a:extLst>
              <a:ext uri="{FF2B5EF4-FFF2-40B4-BE49-F238E27FC236}">
                <a16:creationId xmlns:a16="http://schemas.microsoft.com/office/drawing/2014/main" xmlns="" id="{EB80D4FD-4229-5442-ABAB-0976A8232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20899" name="Group 3">
            <a:extLst>
              <a:ext uri="{FF2B5EF4-FFF2-40B4-BE49-F238E27FC236}">
                <a16:creationId xmlns:a16="http://schemas.microsoft.com/office/drawing/2014/main" xmlns="" id="{40061F51-8798-DF48-A657-45B37E81ABA8}"/>
              </a:ext>
            </a:extLst>
          </p:cNvPr>
          <p:cNvGrpSpPr>
            <a:grpSpLocks/>
          </p:cNvGrpSpPr>
          <p:nvPr/>
        </p:nvGrpSpPr>
        <p:grpSpPr bwMode="auto">
          <a:xfrm>
            <a:off x="-61913" y="8080375"/>
            <a:ext cx="23772813" cy="5275263"/>
            <a:chOff x="-39" y="5090"/>
            <a:chExt cx="14975" cy="3323"/>
          </a:xfrm>
        </p:grpSpPr>
        <p:pic>
          <p:nvPicPr>
            <p:cNvPr id="720905" name="Picture 4">
              <a:extLst>
                <a:ext uri="{FF2B5EF4-FFF2-40B4-BE49-F238E27FC236}">
                  <a16:creationId xmlns:a16="http://schemas.microsoft.com/office/drawing/2014/main" xmlns="" id="{61FB5E63-764F-2648-8662-59E4EF38AE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0906" name="Rectangle 5">
              <a:extLst>
                <a:ext uri="{FF2B5EF4-FFF2-40B4-BE49-F238E27FC236}">
                  <a16:creationId xmlns:a16="http://schemas.microsoft.com/office/drawing/2014/main" xmlns="" id="{2F43CA5A-29A1-EF4C-BEB8-23B83864943C}"/>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720900" name="Group 6">
            <a:extLst>
              <a:ext uri="{FF2B5EF4-FFF2-40B4-BE49-F238E27FC236}">
                <a16:creationId xmlns:a16="http://schemas.microsoft.com/office/drawing/2014/main" xmlns="" id="{EC8FAB82-5A2A-1745-ACD8-CD55FBE75B95}"/>
              </a:ext>
            </a:extLst>
          </p:cNvPr>
          <p:cNvGrpSpPr>
            <a:grpSpLocks/>
          </p:cNvGrpSpPr>
          <p:nvPr/>
        </p:nvGrpSpPr>
        <p:grpSpPr bwMode="auto">
          <a:xfrm>
            <a:off x="5473700" y="1209675"/>
            <a:ext cx="14185900" cy="7058025"/>
            <a:chOff x="3448" y="762"/>
            <a:chExt cx="8936" cy="4446"/>
          </a:xfrm>
        </p:grpSpPr>
        <p:pic>
          <p:nvPicPr>
            <p:cNvPr id="720903" name="Picture 7">
              <a:extLst>
                <a:ext uri="{FF2B5EF4-FFF2-40B4-BE49-F238E27FC236}">
                  <a16:creationId xmlns:a16="http://schemas.microsoft.com/office/drawing/2014/main" xmlns="" id="{345649B4-5B0A-D849-AF02-DCDD2124B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0904" name="Rectangle 8">
              <a:extLst>
                <a:ext uri="{FF2B5EF4-FFF2-40B4-BE49-F238E27FC236}">
                  <a16:creationId xmlns:a16="http://schemas.microsoft.com/office/drawing/2014/main" xmlns="" id="{A88EC512-5832-E647-B42D-617C54D99304}"/>
                </a:ext>
              </a:extLst>
            </p:cNvPr>
            <p:cNvSpPr>
              <a:spLocks noChangeArrowheads="1"/>
            </p:cNvSpPr>
            <p:nvPr/>
          </p:nvSpPr>
          <p:spPr bwMode="auto">
            <a:xfrm>
              <a:off x="3448"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3000">
                  <a:latin typeface="Arial Black" panose="020B0604020202020204" pitchFamily="34" charset="0"/>
                </a:rPr>
                <a:t>EWANGELIA</a:t>
              </a:r>
            </a:p>
          </p:txBody>
        </p:sp>
      </p:grpSp>
      <p:pic>
        <p:nvPicPr>
          <p:cNvPr id="162825" name="Picture 9">
            <a:extLst>
              <a:ext uri="{FF2B5EF4-FFF2-40B4-BE49-F238E27FC236}">
                <a16:creationId xmlns:a16="http://schemas.microsoft.com/office/drawing/2014/main" xmlns="" id="{620F7A50-9094-1D45-8BDD-BDC7A4F15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8496300"/>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2826" name="Picture 10">
            <a:extLst>
              <a:ext uri="{FF2B5EF4-FFF2-40B4-BE49-F238E27FC236}">
                <a16:creationId xmlns:a16="http://schemas.microsoft.com/office/drawing/2014/main" xmlns="" id="{0A79612D-B586-2B4B-B8E0-373EC698E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3048000"/>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62825"/>
                                        </p:tgtEl>
                                        <p:attrNameLst>
                                          <p:attrName>style.visibility</p:attrName>
                                        </p:attrNameLst>
                                      </p:cBhvr>
                                      <p:to>
                                        <p:strVal val="visible"/>
                                      </p:to>
                                    </p:set>
                                    <p:animEffect transition="in" filter="dissolve">
                                      <p:cBhvr additive="repl">
                                        <p:cTn id="7" dur="500"/>
                                        <p:tgtEl>
                                          <p:spTgt spid="1628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62826"/>
                                        </p:tgtEl>
                                        <p:attrNameLst>
                                          <p:attrName>style.visibility</p:attrName>
                                        </p:attrNameLst>
                                      </p:cBhvr>
                                      <p:to>
                                        <p:strVal val="visible"/>
                                      </p:to>
                                    </p:set>
                                    <p:animEffect transition="in" filter="dissolve">
                                      <p:cBhvr additive="repl">
                                        <p:cTn id="12" dur="500"/>
                                        <p:tgtEl>
                                          <p:spTgt spid="162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2945" name="Picture 1">
            <a:extLst>
              <a:ext uri="{FF2B5EF4-FFF2-40B4-BE49-F238E27FC236}">
                <a16:creationId xmlns:a16="http://schemas.microsoft.com/office/drawing/2014/main" xmlns="" id="{D335868C-9F93-2641-AC6E-3DAA43F1B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2946" name="Rectangle 2">
            <a:extLst>
              <a:ext uri="{FF2B5EF4-FFF2-40B4-BE49-F238E27FC236}">
                <a16:creationId xmlns:a16="http://schemas.microsoft.com/office/drawing/2014/main" xmlns="" id="{DB05F04A-3EBA-E749-B3B6-664DBF901FB3}"/>
              </a:ext>
            </a:extLst>
          </p:cNvPr>
          <p:cNvSpPr>
            <a:spLocks noChangeArrowheads="1"/>
          </p:cNvSpPr>
          <p:nvPr/>
        </p:nvSpPr>
        <p:spPr bwMode="auto">
          <a:xfrm>
            <a:off x="4308475" y="2895600"/>
            <a:ext cx="15760700" cy="617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100">
                <a:latin typeface="DejaVu Sans Condensed" panose="020B0606030804020204" pitchFamily="34" charset="2"/>
              </a:rPr>
              <a:t>Czy Chrześcijanin może wierzyć w ewolucję i/lub miliony lat?</a:t>
            </a:r>
            <a:br>
              <a:rPr lang="pl-PL" altLang="en-US" sz="10100">
                <a:latin typeface="DejaVu Sans Condensed" panose="020B0606030804020204" pitchFamily="34" charset="2"/>
              </a:rPr>
            </a:br>
            <a:endParaRPr lang="pl-PL" altLang="en-US" sz="10100">
              <a:latin typeface="DejaVu Sans Condensed" panose="020B0606030804020204" pitchFamily="34" charset="2"/>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xmlns="" id="{1C09059D-4A3F-3D4B-B4B3-01E9F3935A57}"/>
              </a:ext>
            </a:extLst>
          </p:cNvPr>
          <p:cNvSpPr>
            <a:spLocks noGrp="1" noChangeArrowheads="1"/>
          </p:cNvSpPr>
          <p:nvPr>
            <p:ph type="body" idx="4294967295"/>
          </p:nvPr>
        </p:nvSpPr>
        <p:spPr>
          <a:xfrm>
            <a:off x="2222500" y="1701800"/>
            <a:ext cx="19939000" cy="11201400"/>
          </a:xfrm>
        </p:spPr>
        <p:txBody>
          <a:bodyPr lIns="90000" tIns="45000" rIns="90000" bIns="45000"/>
          <a:lstStyle/>
          <a:p>
            <a:pPr marL="1116013" indent="-798513" eaLnBrk="1">
              <a:lnSpc>
                <a:spcPct val="90000"/>
              </a:lnSpc>
              <a:spcBef>
                <a:spcPts val="8500"/>
              </a:spcBef>
              <a:spcAft>
                <a:spcPct val="0"/>
              </a:spcAft>
              <a:buSzPct val="171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en-US"/>
              <a:t>Zbawieni jesteśmy nie przez wiarę w dosłowne 6-dniowe Dzieło Stworzenia, które miało miejsce kilka tysięcy lat temu oraz globalny Potop w czasach Noego.</a:t>
            </a:r>
          </a:p>
          <a:p>
            <a:pPr marL="1116013" indent="-798513" eaLnBrk="1">
              <a:lnSpc>
                <a:spcPct val="90000"/>
              </a:lnSpc>
              <a:spcBef>
                <a:spcPts val="8500"/>
              </a:spcBef>
              <a:spcAft>
                <a:spcPct val="0"/>
              </a:spcAft>
              <a:buSzPct val="171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en-US"/>
              <a:t>Ktoś może zaprzeczać tym rzeczom, wierzyć w ewolucję  i/lub miliony lat i nadal być zbawionym.</a:t>
            </a:r>
          </a:p>
          <a:p>
            <a:pPr marL="1116013" indent="-798513" eaLnBrk="1">
              <a:lnSpc>
                <a:spcPct val="90000"/>
              </a:lnSpc>
              <a:spcBef>
                <a:spcPts val="8500"/>
              </a:spcBef>
              <a:spcAft>
                <a:spcPct val="0"/>
              </a:spcAft>
              <a:buSzPct val="171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en-US"/>
              <a:t>W takim razie, czy to zupełnie nieistotne w co wierzymy na temat Stworzenia?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64865">
                                            <p:txEl>
                                              <p:pRg st="1" end="1"/>
                                            </p:txEl>
                                          </p:spTgt>
                                        </p:tgtEl>
                                        <p:attrNameLst>
                                          <p:attrName>style.visibility</p:attrName>
                                        </p:attrNameLst>
                                      </p:cBhvr>
                                      <p:to>
                                        <p:strVal val="visible"/>
                                      </p:to>
                                    </p:set>
                                    <p:animEffect transition="in" filter="wipe(left)">
                                      <p:cBhvr additive="repl">
                                        <p:cTn id="7" dur="500"/>
                                        <p:tgtEl>
                                          <p:spTgt spid="16486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indefinite" fill="hold"/>
                                        <p:tgtEl>
                                          <p:spTgt spid="164865">
                                            <p:txEl>
                                              <p:pRg st="2" end="2"/>
                                            </p:txEl>
                                          </p:spTgt>
                                        </p:tgtEl>
                                        <p:attrNameLst>
                                          <p:attrName>style.visibility</p:attrName>
                                        </p:attrNameLst>
                                      </p:cBhvr>
                                      <p:to>
                                        <p:strVal val="visible"/>
                                      </p:to>
                                    </p:set>
                                    <p:animEffect transition="in" filter="wipe(left)">
                                      <p:cBhvr additive="repl">
                                        <p:cTn id="12" dur="500"/>
                                        <p:tgtEl>
                                          <p:spTgt spid="16486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
            <a:extLst>
              <a:ext uri="{FF2B5EF4-FFF2-40B4-BE49-F238E27FC236}">
                <a16:creationId xmlns:a16="http://schemas.microsoft.com/office/drawing/2014/main" xmlns="" id="{A7511B9C-7111-A044-99C8-EE872B370070}"/>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27362" name="Text Box 2">
            <a:extLst>
              <a:ext uri="{FF2B5EF4-FFF2-40B4-BE49-F238E27FC236}">
                <a16:creationId xmlns:a16="http://schemas.microsoft.com/office/drawing/2014/main" xmlns="" id="{A340CA75-9570-9548-B45A-EFF6233B5F8C}"/>
              </a:ext>
            </a:extLst>
          </p:cNvPr>
          <p:cNvSpPr txBox="1">
            <a:spLocks noChangeArrowheads="1"/>
          </p:cNvSpPr>
          <p:nvPr/>
        </p:nvSpPr>
        <p:spPr bwMode="auto">
          <a:xfrm>
            <a:off x="22844125" y="13061950"/>
            <a:ext cx="32385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9E23335D-D82A-7447-B8F4-B6551933836B}" type="slidenum">
              <a:rPr lang="pl-PL" altLang="en-US" sz="2400">
                <a:solidFill>
                  <a:srgbClr val="000000"/>
                </a:solidFill>
                <a:latin typeface="Calibri" panose="020F0502020204030204" pitchFamily="34" charset="0"/>
                <a:cs typeface="Calibri" panose="020F0502020204030204" pitchFamily="34" charset="0"/>
              </a:rPr>
              <a:pPr algn="ctr" eaLnBrk="1">
                <a:buClr>
                  <a:srgbClr val="000000"/>
                </a:buClr>
                <a:buSzPct val="100000"/>
                <a:buFont typeface="Times New Roman" panose="02020603050405020304" pitchFamily="18" charset="0"/>
                <a:buNone/>
              </a:pPr>
              <a:t>11</a:t>
            </a:fld>
            <a:endParaRPr lang="pl-PL" altLang="en-US" sz="2400">
              <a:solidFill>
                <a:srgbClr val="000000"/>
              </a:solidFill>
              <a:latin typeface="Calibri" panose="020F0502020204030204" pitchFamily="34" charset="0"/>
              <a:cs typeface="Calibri" panose="020F0502020204030204" pitchFamily="34" charset="0"/>
            </a:endParaRPr>
          </a:p>
        </p:txBody>
      </p:sp>
      <p:grpSp>
        <p:nvGrpSpPr>
          <p:cNvPr id="527363" name="Group 3">
            <a:extLst>
              <a:ext uri="{FF2B5EF4-FFF2-40B4-BE49-F238E27FC236}">
                <a16:creationId xmlns:a16="http://schemas.microsoft.com/office/drawing/2014/main" xmlns="" id="{22E8D554-A647-2841-9E19-2DBC49010568}"/>
              </a:ext>
            </a:extLst>
          </p:cNvPr>
          <p:cNvGrpSpPr>
            <a:grpSpLocks/>
          </p:cNvGrpSpPr>
          <p:nvPr/>
        </p:nvGrpSpPr>
        <p:grpSpPr bwMode="auto">
          <a:xfrm>
            <a:off x="4216400" y="1019175"/>
            <a:ext cx="15987713" cy="10588625"/>
            <a:chOff x="2656" y="642"/>
            <a:chExt cx="10071" cy="6670"/>
          </a:xfrm>
        </p:grpSpPr>
        <p:pic>
          <p:nvPicPr>
            <p:cNvPr id="527365" name="Picture 4">
              <a:extLst>
                <a:ext uri="{FF2B5EF4-FFF2-40B4-BE49-F238E27FC236}">
                  <a16:creationId xmlns:a16="http://schemas.microsoft.com/office/drawing/2014/main" xmlns="" id="{A27D1DC5-0DFA-4940-B2BF-9383360A9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 y="662"/>
              <a:ext cx="10030" cy="663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7366" name="Picture 5">
              <a:extLst>
                <a:ext uri="{FF2B5EF4-FFF2-40B4-BE49-F238E27FC236}">
                  <a16:creationId xmlns:a16="http://schemas.microsoft.com/office/drawing/2014/main" xmlns="" id="{73D39C60-99CB-5E4F-91ED-3A8048C2BD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 y="642"/>
              <a:ext cx="10071" cy="6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27364" name="Rectangle 6">
            <a:extLst>
              <a:ext uri="{FF2B5EF4-FFF2-40B4-BE49-F238E27FC236}">
                <a16:creationId xmlns:a16="http://schemas.microsoft.com/office/drawing/2014/main" xmlns="" id="{552881E1-8882-0047-8069-48B740AF34AB}"/>
              </a:ext>
            </a:extLst>
          </p:cNvPr>
          <p:cNvSpPr>
            <a:spLocks noChangeArrowheads="1"/>
          </p:cNvSpPr>
          <p:nvPr/>
        </p:nvSpPr>
        <p:spPr bwMode="auto">
          <a:xfrm>
            <a:off x="3589338" y="117602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Park linowy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89" name="Rectangle 1">
            <a:extLst>
              <a:ext uri="{FF2B5EF4-FFF2-40B4-BE49-F238E27FC236}">
                <a16:creationId xmlns:a16="http://schemas.microsoft.com/office/drawing/2014/main" xmlns="" id="{67547741-EE1B-C64E-B3BA-F4A41A3F78E8}"/>
              </a:ext>
            </a:extLst>
          </p:cNvPr>
          <p:cNvSpPr>
            <a:spLocks noGrp="1" noChangeArrowheads="1"/>
          </p:cNvSpPr>
          <p:nvPr>
            <p:ph type="body" idx="4294967295"/>
          </p:nvPr>
        </p:nvSpPr>
        <p:spPr>
          <a:xfrm>
            <a:off x="1778000" y="1638300"/>
            <a:ext cx="20828000" cy="7188200"/>
          </a:xfrm>
        </p:spPr>
        <p:txBody>
          <a:bodyPr lIns="90000" tIns="45000" rIns="90000" bIns="45000"/>
          <a:lstStyle/>
          <a:p>
            <a:pPr marL="1116013" indent="-798513" eaLnBrk="1">
              <a:lnSpc>
                <a:spcPct val="100000"/>
              </a:lnSpc>
              <a:spcBef>
                <a:spcPts val="6200"/>
              </a:spcBef>
              <a:spcAft>
                <a:spcPct val="0"/>
              </a:spcAft>
              <a:buSzPct val="171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a:t>Dzieło Stworzenia jest podstawą dla przesłania ewangelii.</a:t>
            </a:r>
          </a:p>
          <a:p>
            <a:pPr marL="1116013" indent="-798513" eaLnBrk="1">
              <a:lnSpc>
                <a:spcPct val="100000"/>
              </a:lnSpc>
              <a:spcBef>
                <a:spcPts val="6200"/>
              </a:spcBef>
              <a:spcAft>
                <a:spcPct val="0"/>
              </a:spcAft>
              <a:buSzPct val="171000"/>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a:t>Jeśli nie wierzymy w Dzieło Stworzenia, podważamy drogocenną Dobrą Nowinę, w którą wierzymy ORAZ podważamy autorytet i wiarygodność Słowa Bożego, które naucza nas o Dobrej Nowinie.</a:t>
            </a:r>
          </a:p>
        </p:txBody>
      </p:sp>
      <p:sp>
        <p:nvSpPr>
          <p:cNvPr id="165890" name="Rectangle 2">
            <a:extLst>
              <a:ext uri="{FF2B5EF4-FFF2-40B4-BE49-F238E27FC236}">
                <a16:creationId xmlns:a16="http://schemas.microsoft.com/office/drawing/2014/main" xmlns="" id="{13EA2FC9-5F45-8948-80EB-54E01B3BE06B}"/>
              </a:ext>
            </a:extLst>
          </p:cNvPr>
          <p:cNvSpPr>
            <a:spLocks noChangeArrowheads="1"/>
          </p:cNvSpPr>
          <p:nvPr/>
        </p:nvSpPr>
        <p:spPr bwMode="auto">
          <a:xfrm>
            <a:off x="2987675" y="8928100"/>
            <a:ext cx="18402300" cy="241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1100">
                <a:latin typeface="DejaVu Sans Condensed" panose="020B0606030804020204" pitchFamily="34" charset="2"/>
              </a:rPr>
              <a:t>To kwestia bycia konsekwentnym!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indefinite" fill="hold"/>
                                        <p:tgtEl>
                                          <p:spTgt spid="16588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3" presetClass="entr" presetSubtype="16" fill="hold" nodeType="clickEffect">
                                  <p:stCondLst>
                                    <p:cond delay="0"/>
                                  </p:stCondLst>
                                  <p:childTnLst>
                                    <p:set>
                                      <p:cBhvr additive="repl">
                                        <p:cTn id="10" dur="indefinite" fill="hold"/>
                                        <p:tgtEl>
                                          <p:spTgt spid="165890"/>
                                        </p:tgtEl>
                                        <p:attrNameLst>
                                          <p:attrName>style.visibility</p:attrName>
                                        </p:attrNameLst>
                                      </p:cBhvr>
                                      <p:to>
                                        <p:strVal val="visible"/>
                                      </p:to>
                                    </p:set>
                                    <p:anim calcmode="lin" valueType="num">
                                      <p:cBhvr additive="repl">
                                        <p:cTn id="11" dur="500" fill="hold"/>
                                        <p:tgtEl>
                                          <p:spTgt spid="165890"/>
                                        </p:tgtEl>
                                        <p:attrNameLst>
                                          <p:attrName>ppt_w</p:attrName>
                                        </p:attrNameLst>
                                      </p:cBhvr>
                                      <p:tavLst>
                                        <p:tav tm="100000">
                                          <p:val>
                                            <p:strVal val="0"/>
                                          </p:val>
                                        </p:tav>
                                        <p:tav>
                                          <p:val>
                                            <p:strVal val="#ppt_w"/>
                                          </p:val>
                                        </p:tav>
                                      </p:tavLst>
                                    </p:anim>
                                    <p:anim calcmode="lin" valueType="num">
                                      <p:cBhvr additive="repl">
                                        <p:cTn id="12" dur="500" fill="hold"/>
                                        <p:tgtEl>
                                          <p:spTgt spid="165890"/>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29089" name="Picture 1">
            <a:extLst>
              <a:ext uri="{FF2B5EF4-FFF2-40B4-BE49-F238E27FC236}">
                <a16:creationId xmlns:a16="http://schemas.microsoft.com/office/drawing/2014/main" xmlns="" id="{D8E05A41-2A10-3F4C-AFF8-7ED81E8796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29090" name="Rectangle 2">
            <a:extLst>
              <a:ext uri="{FF2B5EF4-FFF2-40B4-BE49-F238E27FC236}">
                <a16:creationId xmlns:a16="http://schemas.microsoft.com/office/drawing/2014/main" xmlns="" id="{9223BF94-E453-D54F-A4BC-20272B98F05C}"/>
              </a:ext>
            </a:extLst>
          </p:cNvPr>
          <p:cNvSpPr>
            <a:spLocks noGrp="1" noChangeArrowheads="1"/>
          </p:cNvSpPr>
          <p:nvPr>
            <p:ph type="title" idx="4294967295"/>
          </p:nvPr>
        </p:nvSpPr>
        <p:spPr>
          <a:xfrm>
            <a:off x="611188" y="1041400"/>
            <a:ext cx="23012400" cy="2908300"/>
          </a:xfrm>
          <a:extLst>
            <a:ext uri="{91240B29-F687-4f45-9708-019B960494DF}">
              <a14:hiddenLine xmlns:a14="http://schemas.microsoft.com/office/drawing/2010/main" w="12600" cap="flat">
                <a:solidFill>
                  <a:srgbClr val="808080"/>
                </a:solidFill>
                <a:round/>
                <a:headEnd/>
                <a:tailEnd/>
              </a14:hiddenLine>
            </a:ext>
          </a:extLst>
        </p:spPr>
        <p:txBody>
          <a:bodyPr/>
          <a:lstStyle/>
          <a:p>
            <a:pPr eaLnBrk="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pPr>
            <a:r>
              <a:rPr lang="pl-PL" altLang="en-US" sz="9000" b="1"/>
              <a:t>Ewolucja i Miliony Lat: </a:t>
            </a:r>
            <a:br>
              <a:rPr lang="pl-PL" altLang="en-US" sz="9000" b="1"/>
            </a:br>
            <a:r>
              <a:rPr lang="pl-PL" altLang="en-US" sz="9000" b="1"/>
              <a:t>Czy to rzeczywiście ma znaczenie?</a:t>
            </a:r>
          </a:p>
        </p:txBody>
      </p:sp>
      <p:sp>
        <p:nvSpPr>
          <p:cNvPr id="166915" name="Rectangle 3">
            <a:extLst>
              <a:ext uri="{FF2B5EF4-FFF2-40B4-BE49-F238E27FC236}">
                <a16:creationId xmlns:a16="http://schemas.microsoft.com/office/drawing/2014/main" xmlns="" id="{3060A0CC-768B-D043-90F6-62ADEFF87E92}"/>
              </a:ext>
            </a:extLst>
          </p:cNvPr>
          <p:cNvSpPr>
            <a:spLocks noGrp="1" noChangeArrowheads="1"/>
          </p:cNvSpPr>
          <p:nvPr>
            <p:ph type="body" idx="4294967295"/>
          </p:nvPr>
        </p:nvSpPr>
        <p:spPr>
          <a:xfrm>
            <a:off x="1766888" y="4025900"/>
            <a:ext cx="20866100" cy="5207000"/>
          </a:xfrm>
        </p:spPr>
        <p:txBody>
          <a:bodyPr/>
          <a:lstStyle/>
          <a:p>
            <a:pPr marL="1116013" indent="-798513" eaLnBrk="1">
              <a:lnSpc>
                <a:spcPct val="100000"/>
              </a:lnSpc>
              <a:spcBef>
                <a:spcPts val="2500"/>
              </a:spcBef>
              <a:spcAft>
                <a:spcPct val="0"/>
              </a:spcAft>
              <a:buClr>
                <a:srgbClr val="FFFFFF"/>
              </a:buClr>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000"/>
              <a:t> Niszczy wszelkie podstawy dla moralności.</a:t>
            </a:r>
          </a:p>
          <a:p>
            <a:pPr marL="1116013" indent="-798513" eaLnBrk="1">
              <a:lnSpc>
                <a:spcPct val="100000"/>
              </a:lnSpc>
              <a:spcBef>
                <a:spcPts val="2500"/>
              </a:spcBef>
              <a:spcAft>
                <a:spcPct val="0"/>
              </a:spcAft>
              <a:buClr>
                <a:srgbClr val="FFFFFF"/>
              </a:buClr>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000"/>
              <a:t> Zaprzecza nauczaniu Biblii na temat śmierci.</a:t>
            </a:r>
          </a:p>
          <a:p>
            <a:pPr marL="1116013" indent="-798513" eaLnBrk="1">
              <a:lnSpc>
                <a:spcPct val="100000"/>
              </a:lnSpc>
              <a:spcBef>
                <a:spcPts val="2500"/>
              </a:spcBef>
              <a:spcAft>
                <a:spcPct val="0"/>
              </a:spcAft>
              <a:buClr>
                <a:srgbClr val="FFFFFF"/>
              </a:buClr>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000"/>
              <a:t> Sprawia, że ewangelia staje się niewiarygodna.</a:t>
            </a:r>
          </a:p>
          <a:p>
            <a:pPr marL="1116013" indent="-798513" eaLnBrk="1">
              <a:lnSpc>
                <a:spcPct val="100000"/>
              </a:lnSpc>
              <a:spcBef>
                <a:spcPts val="2500"/>
              </a:spcBef>
              <a:spcAft>
                <a:spcPct val="0"/>
              </a:spcAft>
              <a:buClr>
                <a:srgbClr val="FFFFFF"/>
              </a:buClr>
              <a:buFont typeface="Symbol"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000"/>
              <a:t> Podważa wiarygodność i autorytet Biblii.</a:t>
            </a:r>
          </a:p>
        </p:txBody>
      </p:sp>
      <p:sp>
        <p:nvSpPr>
          <p:cNvPr id="166916" name="Rectangle 4">
            <a:extLst>
              <a:ext uri="{FF2B5EF4-FFF2-40B4-BE49-F238E27FC236}">
                <a16:creationId xmlns:a16="http://schemas.microsoft.com/office/drawing/2014/main" xmlns="" id="{11D4A77C-E965-3742-B5D7-D57959656A00}"/>
              </a:ext>
            </a:extLst>
          </p:cNvPr>
          <p:cNvSpPr>
            <a:spLocks noChangeArrowheads="1"/>
          </p:cNvSpPr>
          <p:nvPr/>
        </p:nvSpPr>
        <p:spPr bwMode="auto">
          <a:xfrm>
            <a:off x="2738438" y="9723438"/>
            <a:ext cx="18757900" cy="3805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9000" b="1">
                <a:latin typeface="DejaVu Sans Condensed" panose="020B0606030804020204" pitchFamily="34" charset="2"/>
              </a:rPr>
              <a:t>Ewolucja i Miliony Lat </a:t>
            </a:r>
          </a:p>
          <a:p>
            <a:pPr algn="ctr" eaLnBrk="1">
              <a:lnSpc>
                <a:spcPct val="90000"/>
              </a:lnSpc>
              <a:spcAft>
                <a:spcPct val="0"/>
              </a:spcAft>
            </a:pPr>
            <a:r>
              <a:rPr lang="pl-PL" altLang="en-US" sz="9000" b="1">
                <a:latin typeface="DejaVu Sans Condensed" panose="020B0606030804020204" pitchFamily="34" charset="2"/>
              </a:rPr>
              <a:t>to destrukcyjne KŁAMSTWA!</a:t>
            </a:r>
            <a:br>
              <a:rPr lang="pl-PL" altLang="en-US" sz="9000" b="1">
                <a:latin typeface="DejaVu Sans Condensed" panose="020B0606030804020204" pitchFamily="34" charset="2"/>
              </a:rPr>
            </a:br>
            <a:endParaRPr lang="pl-PL" altLang="en-US" sz="9000" b="1">
              <a:latin typeface="DejaVu Sans Condensed" panose="020B0606030804020204" pitchFamily="34" charset="2"/>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66915"/>
                                        </p:tgtEl>
                                        <p:attrNameLst>
                                          <p:attrName>style.visibility</p:attrName>
                                        </p:attrNameLst>
                                      </p:cBhvr>
                                      <p:to>
                                        <p:strVal val="visible"/>
                                      </p:to>
                                    </p:set>
                                    <p:animEffect transition="in" filter="wipe(left)">
                                      <p:cBhvr additive="repl">
                                        <p:cTn id="7" dur="500"/>
                                        <p:tgtEl>
                                          <p:spTgt spid="166915"/>
                                        </p:tgtEl>
                                      </p:cBhvr>
                                    </p:animEffect>
                                  </p:childTnLst>
                                </p:cTn>
                              </p:par>
                              <p:par>
                                <p:cTn id="8" presetID="22" presetClass="entr" presetSubtype="8" fill="hold" nodeType="withEffect">
                                  <p:stCondLst>
                                    <p:cond delay="0"/>
                                  </p:stCondLst>
                                  <p:childTnLst>
                                    <p:set>
                                      <p:cBhvr additive="repl">
                                        <p:cTn id="9" dur="indefinite" fill="hold"/>
                                        <p:tgtEl>
                                          <p:spTgt spid="166915">
                                            <p:txEl>
                                              <p:pRg st="0" end="0"/>
                                            </p:txEl>
                                          </p:spTgt>
                                        </p:tgtEl>
                                        <p:attrNameLst>
                                          <p:attrName>style.visibility</p:attrName>
                                        </p:attrNameLst>
                                      </p:cBhvr>
                                      <p:to>
                                        <p:strVal val="visible"/>
                                      </p:to>
                                    </p:set>
                                    <p:animEffect transition="in" filter="wipe(left)">
                                      <p:cBhvr additive="repl">
                                        <p:cTn id="10" dur="500"/>
                                        <p:tgtEl>
                                          <p:spTgt spid="1669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additive="repl">
                                        <p:cTn id="14" dur="indefinite" fill="hold"/>
                                        <p:tgtEl>
                                          <p:spTgt spid="166915">
                                            <p:txEl>
                                              <p:pRg st="1" end="1"/>
                                            </p:txEl>
                                          </p:spTgt>
                                        </p:tgtEl>
                                        <p:attrNameLst>
                                          <p:attrName>style.visibility</p:attrName>
                                        </p:attrNameLst>
                                      </p:cBhvr>
                                      <p:to>
                                        <p:strVal val="visible"/>
                                      </p:to>
                                    </p:set>
                                    <p:animEffect transition="in" filter="wipe(left)">
                                      <p:cBhvr additive="repl">
                                        <p:cTn id="15" dur="500"/>
                                        <p:tgtEl>
                                          <p:spTgt spid="166915">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indefinite" fill="hold"/>
                                        <p:tgtEl>
                                          <p:spTgt spid="166915">
                                            <p:txEl>
                                              <p:pRg st="2" end="2"/>
                                            </p:txEl>
                                          </p:spTgt>
                                        </p:tgtEl>
                                        <p:attrNameLst>
                                          <p:attrName>style.visibility</p:attrName>
                                        </p:attrNameLst>
                                      </p:cBhvr>
                                      <p:to>
                                        <p:strVal val="visible"/>
                                      </p:to>
                                    </p:set>
                                    <p:animEffect transition="in" filter="wipe(left)">
                                      <p:cBhvr additive="repl">
                                        <p:cTn id="20" dur="500"/>
                                        <p:tgtEl>
                                          <p:spTgt spid="166915">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indefinite" fill="hold"/>
                                        <p:tgtEl>
                                          <p:spTgt spid="166915">
                                            <p:txEl>
                                              <p:pRg st="3" end="3"/>
                                            </p:txEl>
                                          </p:spTgt>
                                        </p:tgtEl>
                                        <p:attrNameLst>
                                          <p:attrName>style.visibility</p:attrName>
                                        </p:attrNameLst>
                                      </p:cBhvr>
                                      <p:to>
                                        <p:strVal val="visible"/>
                                      </p:to>
                                    </p:set>
                                    <p:animEffect transition="in" filter="wipe(left)">
                                      <p:cBhvr additive="repl">
                                        <p:cTn id="25" dur="500"/>
                                        <p:tgtEl>
                                          <p:spTgt spid="166915">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fill="hold" nodeType="clickEffect">
                                  <p:stCondLst>
                                    <p:cond delay="0"/>
                                  </p:stCondLst>
                                  <p:childTnLst>
                                    <p:set>
                                      <p:cBhvr additive="repl">
                                        <p:cTn id="29" dur="indefinite" fill="hold"/>
                                        <p:tgtEl>
                                          <p:spTgt spid="166916"/>
                                        </p:tgtEl>
                                        <p:attrNameLst>
                                          <p:attrName>style.visibility</p:attrName>
                                        </p:attrNameLst>
                                      </p:cBhvr>
                                      <p:to>
                                        <p:strVal val="visible"/>
                                      </p:to>
                                    </p:set>
                                    <p:animEffect transition="in" filter="dissolve">
                                      <p:cBhvr additive="repl">
                                        <p:cTn id="30" dur="500"/>
                                        <p:tgtEl>
                                          <p:spTgt spid="166916"/>
                                        </p:tgtEl>
                                      </p:cBhvr>
                                    </p:animEffect>
                                  </p:childTnLst>
                                </p:cTn>
                              </p:par>
                            </p:childTnLst>
                          </p:cTn>
                        </p:par>
                        <p:par>
                          <p:cTn id="31" fill="hold" nodeType="afterGroup">
                            <p:stCondLst>
                              <p:cond delay="500"/>
                            </p:stCondLst>
                            <p:childTnLst>
                              <p:par>
                                <p:cTn id="32" presetID="9" presetClass="emph" fill="hold" nodeType="withEffect">
                                  <p:stCondLst>
                                    <p:cond delay="0"/>
                                  </p:stCondLst>
                                  <p:childTnLst>
                                    <p:set>
                                      <p:cBhvr additive="repl">
                                        <p:cTn id="33" dur="indefinite" fill="hold"/>
                                        <p:tgtEl>
                                          <p:spTgt spid="166915">
                                            <p:txEl>
                                              <p:pRg st="0" end="0"/>
                                            </p:txEl>
                                          </p:spTgt>
                                        </p:tgtEl>
                                        <p:attrNameLst>
                                          <p:attrName>style.opacity</p:attrName>
                                        </p:attrNameLst>
                                      </p:cBhvr>
                                      <p:to>
                                        <p:boolVal val="0"/>
                                      </p:to>
                                    </p:set>
                                    <p:animEffect transition="in" filter="dissolve">
                                      <p:cBhvr additive="repl">
                                        <p:cTn id="34" dur="indefinite"/>
                                        <p:tgtEl>
                                          <p:spTgt spid="166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1">
            <a:extLst>
              <a:ext uri="{FF2B5EF4-FFF2-40B4-BE49-F238E27FC236}">
                <a16:creationId xmlns:a16="http://schemas.microsoft.com/office/drawing/2014/main" xmlns="" id="{A66671B7-7DB1-534E-945D-B8857FFFA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1138" name="Rectangle 2">
            <a:extLst>
              <a:ext uri="{FF2B5EF4-FFF2-40B4-BE49-F238E27FC236}">
                <a16:creationId xmlns:a16="http://schemas.microsoft.com/office/drawing/2014/main" xmlns="" id="{1C88C8C8-BA8E-5E47-B6FD-B457C958FA87}"/>
              </a:ext>
            </a:extLst>
          </p:cNvPr>
          <p:cNvSpPr>
            <a:spLocks noGrp="1" noChangeArrowheads="1"/>
          </p:cNvSpPr>
          <p:nvPr>
            <p:ph type="title" idx="4294967295"/>
          </p:nvPr>
        </p:nvSpPr>
        <p:spPr>
          <a:xfrm>
            <a:off x="1778000" y="1371600"/>
            <a:ext cx="20829588" cy="1930400"/>
          </a:xfrm>
          <a:extLst>
            <a:ext uri="{91240B29-F687-4f45-9708-019B960494DF}">
              <a14:hiddenLine xmlns:a14="http://schemas.microsoft.com/office/drawing/2010/main" w="12600" cap="flat">
                <a:solidFill>
                  <a:srgbClr val="808080"/>
                </a:solidFill>
                <a:round/>
                <a:headEnd/>
                <a:tailEnd/>
              </a14:hiddenLine>
            </a:ext>
          </a:extLst>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9600" dirty="0">
                <a:solidFill>
                  <a:srgbClr val="FEFDDC"/>
                </a:solidFill>
                <a:latin typeface="DejaVu Sans" panose="020B0603030804020204" pitchFamily="34" charset="2"/>
              </a:rPr>
              <a:t>1 List św. Piotra 3:15-16</a:t>
            </a:r>
            <a:br>
              <a:rPr lang="pl-PL" altLang="en-US" sz="9600" dirty="0">
                <a:solidFill>
                  <a:srgbClr val="FEFDDC"/>
                </a:solidFill>
                <a:latin typeface="DejaVu Sans" panose="020B0603030804020204" pitchFamily="34" charset="2"/>
              </a:rPr>
            </a:br>
            <a:endParaRPr lang="pl-PL" altLang="en-US" sz="9600" dirty="0">
              <a:solidFill>
                <a:srgbClr val="FEFDDC"/>
              </a:solidFill>
              <a:latin typeface="DejaVu Sans" panose="020B0603030804020204" pitchFamily="34" charset="2"/>
            </a:endParaRPr>
          </a:p>
        </p:txBody>
      </p:sp>
      <p:sp>
        <p:nvSpPr>
          <p:cNvPr id="731139" name="Rectangle 3">
            <a:extLst>
              <a:ext uri="{FF2B5EF4-FFF2-40B4-BE49-F238E27FC236}">
                <a16:creationId xmlns:a16="http://schemas.microsoft.com/office/drawing/2014/main" xmlns="" id="{CE6E3EC6-EE70-B444-AADD-8D149D414D16}"/>
              </a:ext>
            </a:extLst>
          </p:cNvPr>
          <p:cNvSpPr>
            <a:spLocks noGrp="1" noChangeArrowheads="1"/>
          </p:cNvSpPr>
          <p:nvPr>
            <p:ph type="body" idx="4294967295"/>
          </p:nvPr>
        </p:nvSpPr>
        <p:spPr>
          <a:xfrm>
            <a:off x="1757363" y="3368675"/>
            <a:ext cx="20867687" cy="6765925"/>
          </a:xfrm>
        </p:spPr>
        <p:txBody>
          <a:bodyPr/>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baseline="30000" dirty="0">
                <a:solidFill>
                  <a:srgbClr val="FEFDDC"/>
                </a:solidFill>
                <a:latin typeface="DejaVu Sans Condensed" panose="020B0606030804020204" pitchFamily="34" charset="2"/>
              </a:rPr>
              <a:t>15</a:t>
            </a:r>
            <a:r>
              <a:rPr lang="pl-PL" altLang="en-US" sz="7200" dirty="0">
                <a:solidFill>
                  <a:srgbClr val="FEFDDC"/>
                </a:solidFill>
                <a:latin typeface="DejaVu Sans Condensed" panose="020B0606030804020204" pitchFamily="34" charset="2"/>
              </a:rPr>
              <a:t> Lecz Chrystusa Pana poświęcajcie w sercach waszych, zawsze gotowi do obrony przed każdym, domagającym się od was wytłumaczenia się z nadziei waszej,</a:t>
            </a:r>
          </a:p>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baseline="30000" dirty="0">
                <a:solidFill>
                  <a:srgbClr val="FEFDDC"/>
                </a:solidFill>
                <a:latin typeface="DejaVu Sans Condensed" panose="020B0606030804020204" pitchFamily="34" charset="2"/>
              </a:rPr>
              <a:t>16</a:t>
            </a:r>
            <a:r>
              <a:rPr lang="pl-PL" altLang="en-US" sz="7200" dirty="0">
                <a:solidFill>
                  <a:srgbClr val="FEFDDC"/>
                </a:solidFill>
                <a:latin typeface="DejaVu Sans Condensed" panose="020B0606030804020204" pitchFamily="34" charset="2"/>
              </a:rPr>
              <a:t> Lecz czyńcie to z łagodnością i szacunkiem...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3185" name="Picture 1">
            <a:extLst>
              <a:ext uri="{FF2B5EF4-FFF2-40B4-BE49-F238E27FC236}">
                <a16:creationId xmlns:a16="http://schemas.microsoft.com/office/drawing/2014/main" xmlns="" id="{8D17A37B-5DAF-4149-830F-95300405F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0" y="854075"/>
            <a:ext cx="5613400" cy="56134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86" name="Picture 2">
            <a:extLst>
              <a:ext uri="{FF2B5EF4-FFF2-40B4-BE49-F238E27FC236}">
                <a16:creationId xmlns:a16="http://schemas.microsoft.com/office/drawing/2014/main" xmlns="" id="{FA325F8D-6BF4-F84D-AD8B-398B6949B3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89500" y="6943725"/>
            <a:ext cx="5867400" cy="586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87" name="Picture 3">
            <a:extLst>
              <a:ext uri="{FF2B5EF4-FFF2-40B4-BE49-F238E27FC236}">
                <a16:creationId xmlns:a16="http://schemas.microsoft.com/office/drawing/2014/main" xmlns="" id="{7C4CDBC8-8CD2-984E-98DA-E3DFBE299F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0815" t="4214" r="10815" b="10780"/>
          <a:stretch>
            <a:fillRect/>
          </a:stretch>
        </p:blipFill>
        <p:spPr bwMode="auto">
          <a:xfrm>
            <a:off x="1212850" y="1406525"/>
            <a:ext cx="3516313" cy="45751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0815" t="4214" r="10815" b="1078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88" name="Picture 4">
            <a:extLst>
              <a:ext uri="{FF2B5EF4-FFF2-40B4-BE49-F238E27FC236}">
                <a16:creationId xmlns:a16="http://schemas.microsoft.com/office/drawing/2014/main" xmlns="" id="{CFF382AB-020B-6241-BE78-239208036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9904" r="7211"/>
          <a:stretch>
            <a:fillRect/>
          </a:stretch>
        </p:blipFill>
        <p:spPr bwMode="auto">
          <a:xfrm>
            <a:off x="5148263" y="1258888"/>
            <a:ext cx="3590925" cy="38100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59904" r="721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89" name="Picture 5">
            <a:extLst>
              <a:ext uri="{FF2B5EF4-FFF2-40B4-BE49-F238E27FC236}">
                <a16:creationId xmlns:a16="http://schemas.microsoft.com/office/drawing/2014/main" xmlns="" id="{F713D07D-9B0F-3E4F-983B-C3DA499730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4058" r="6355" b="16966"/>
          <a:stretch>
            <a:fillRect/>
          </a:stretch>
        </p:blipFill>
        <p:spPr bwMode="auto">
          <a:xfrm>
            <a:off x="9299575" y="7788275"/>
            <a:ext cx="4033838" cy="4211638"/>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4058" r="6355" b="1696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90" name="Picture 6">
            <a:extLst>
              <a:ext uri="{FF2B5EF4-FFF2-40B4-BE49-F238E27FC236}">
                <a16:creationId xmlns:a16="http://schemas.microsoft.com/office/drawing/2014/main" xmlns="" id="{B7B67197-5684-494E-9B29-99913832DF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b="25717"/>
          <a:stretch>
            <a:fillRect/>
          </a:stretch>
        </p:blipFill>
        <p:spPr bwMode="auto">
          <a:xfrm>
            <a:off x="9417050" y="2322513"/>
            <a:ext cx="3695700" cy="414972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b="2571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91" name="Picture 7">
            <a:extLst>
              <a:ext uri="{FF2B5EF4-FFF2-40B4-BE49-F238E27FC236}">
                <a16:creationId xmlns:a16="http://schemas.microsoft.com/office/drawing/2014/main" xmlns="" id="{592B9735-94A0-9645-A145-1C6EDFA66E1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3463" y="1101725"/>
            <a:ext cx="3460750" cy="4729163"/>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92" name="Picture 8">
            <a:extLst>
              <a:ext uri="{FF2B5EF4-FFF2-40B4-BE49-F238E27FC236}">
                <a16:creationId xmlns:a16="http://schemas.microsoft.com/office/drawing/2014/main" xmlns="" id="{6B625C34-14C1-E84F-BF7F-1EA5672210B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5600" y="6313488"/>
            <a:ext cx="3513138" cy="472916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3193" name="Picture 9">
            <a:extLst>
              <a:ext uri="{FF2B5EF4-FFF2-40B4-BE49-F238E27FC236}">
                <a16:creationId xmlns:a16="http://schemas.microsoft.com/office/drawing/2014/main" xmlns="" id="{3AD3C1B4-E90A-F74B-A7B9-696E75AE5B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4745" r="47649"/>
          <a:stretch>
            <a:fillRect/>
          </a:stretch>
        </p:blipFill>
        <p:spPr bwMode="auto">
          <a:xfrm>
            <a:off x="13687425" y="6996113"/>
            <a:ext cx="3513138" cy="3862387"/>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4745" r="4764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3194" name="Rectangle 10">
            <a:extLst>
              <a:ext uri="{FF2B5EF4-FFF2-40B4-BE49-F238E27FC236}">
                <a16:creationId xmlns:a16="http://schemas.microsoft.com/office/drawing/2014/main" xmlns="" id="{9A244301-B417-334F-B7EE-996827CDF3B9}"/>
              </a:ext>
            </a:extLst>
          </p:cNvPr>
          <p:cNvSpPr>
            <a:spLocks noChangeArrowheads="1"/>
          </p:cNvSpPr>
          <p:nvPr/>
        </p:nvSpPr>
        <p:spPr bwMode="auto">
          <a:xfrm>
            <a:off x="10758488" y="6624638"/>
            <a:ext cx="1155700"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P. Copan</a:t>
            </a:r>
          </a:p>
        </p:txBody>
      </p:sp>
      <p:sp>
        <p:nvSpPr>
          <p:cNvPr id="733195" name="Rectangle 11">
            <a:extLst>
              <a:ext uri="{FF2B5EF4-FFF2-40B4-BE49-F238E27FC236}">
                <a16:creationId xmlns:a16="http://schemas.microsoft.com/office/drawing/2014/main" xmlns="" id="{04F53443-8E59-9F4D-AE09-2DB2B8F3CE84}"/>
              </a:ext>
            </a:extLst>
          </p:cNvPr>
          <p:cNvSpPr>
            <a:spLocks noChangeArrowheads="1"/>
          </p:cNvSpPr>
          <p:nvPr/>
        </p:nvSpPr>
        <p:spPr bwMode="auto">
          <a:xfrm>
            <a:off x="14809788" y="6005513"/>
            <a:ext cx="130651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N. Geisler</a:t>
            </a:r>
          </a:p>
        </p:txBody>
      </p:sp>
      <p:sp>
        <p:nvSpPr>
          <p:cNvPr id="733196" name="Rectangle 12">
            <a:extLst>
              <a:ext uri="{FF2B5EF4-FFF2-40B4-BE49-F238E27FC236}">
                <a16:creationId xmlns:a16="http://schemas.microsoft.com/office/drawing/2014/main" xmlns="" id="{7D12DA9E-F6C0-654E-8C30-C47052232925}"/>
              </a:ext>
            </a:extLst>
          </p:cNvPr>
          <p:cNvSpPr>
            <a:spLocks noChangeArrowheads="1"/>
          </p:cNvSpPr>
          <p:nvPr/>
        </p:nvSpPr>
        <p:spPr bwMode="auto">
          <a:xfrm>
            <a:off x="10780713" y="12168188"/>
            <a:ext cx="110966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F.  Turek</a:t>
            </a:r>
          </a:p>
        </p:txBody>
      </p:sp>
      <p:sp>
        <p:nvSpPr>
          <p:cNvPr id="733197" name="Rectangle 13">
            <a:extLst>
              <a:ext uri="{FF2B5EF4-FFF2-40B4-BE49-F238E27FC236}">
                <a16:creationId xmlns:a16="http://schemas.microsoft.com/office/drawing/2014/main" xmlns="" id="{1E6D4850-7946-8E47-8901-4E60E25971B5}"/>
              </a:ext>
            </a:extLst>
          </p:cNvPr>
          <p:cNvSpPr>
            <a:spLocks noChangeArrowheads="1"/>
          </p:cNvSpPr>
          <p:nvPr/>
        </p:nvSpPr>
        <p:spPr bwMode="auto">
          <a:xfrm>
            <a:off x="14560550" y="11006138"/>
            <a:ext cx="1804988"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H. Hanegraaff</a:t>
            </a:r>
          </a:p>
        </p:txBody>
      </p:sp>
      <p:sp>
        <p:nvSpPr>
          <p:cNvPr id="733198" name="Rectangle 14">
            <a:extLst>
              <a:ext uri="{FF2B5EF4-FFF2-40B4-BE49-F238E27FC236}">
                <a16:creationId xmlns:a16="http://schemas.microsoft.com/office/drawing/2014/main" xmlns="" id="{B24CA72B-A931-A242-8FA4-97BC3ABFF7C6}"/>
              </a:ext>
            </a:extLst>
          </p:cNvPr>
          <p:cNvSpPr>
            <a:spLocks noChangeArrowheads="1"/>
          </p:cNvSpPr>
          <p:nvPr/>
        </p:nvSpPr>
        <p:spPr bwMode="auto">
          <a:xfrm>
            <a:off x="6577013" y="11239500"/>
            <a:ext cx="12287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J. Lennox</a:t>
            </a:r>
          </a:p>
        </p:txBody>
      </p:sp>
      <p:sp>
        <p:nvSpPr>
          <p:cNvPr id="733199" name="Rectangle 15">
            <a:extLst>
              <a:ext uri="{FF2B5EF4-FFF2-40B4-BE49-F238E27FC236}">
                <a16:creationId xmlns:a16="http://schemas.microsoft.com/office/drawing/2014/main" xmlns="" id="{C6D92D70-20BE-DE43-A7F8-75EC7EDD7A09}"/>
              </a:ext>
            </a:extLst>
          </p:cNvPr>
          <p:cNvSpPr>
            <a:spLocks noChangeArrowheads="1"/>
          </p:cNvSpPr>
          <p:nvPr/>
        </p:nvSpPr>
        <p:spPr bwMode="auto">
          <a:xfrm>
            <a:off x="6069013" y="5224463"/>
            <a:ext cx="1747837"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J.P. Moreland</a:t>
            </a:r>
          </a:p>
        </p:txBody>
      </p:sp>
      <p:sp>
        <p:nvSpPr>
          <p:cNvPr id="733200" name="Rectangle 16">
            <a:extLst>
              <a:ext uri="{FF2B5EF4-FFF2-40B4-BE49-F238E27FC236}">
                <a16:creationId xmlns:a16="http://schemas.microsoft.com/office/drawing/2014/main" xmlns="" id="{5C5EDABA-1FEF-C042-A70F-50AEF157BCDA}"/>
              </a:ext>
            </a:extLst>
          </p:cNvPr>
          <p:cNvSpPr>
            <a:spLocks noChangeArrowheads="1"/>
          </p:cNvSpPr>
          <p:nvPr/>
        </p:nvSpPr>
        <p:spPr bwMode="auto">
          <a:xfrm>
            <a:off x="2312988" y="6140450"/>
            <a:ext cx="1316037"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W.L. Craig</a:t>
            </a:r>
          </a:p>
        </p:txBody>
      </p:sp>
      <p:pic>
        <p:nvPicPr>
          <p:cNvPr id="733201" name="Picture 17">
            <a:extLst>
              <a:ext uri="{FF2B5EF4-FFF2-40B4-BE49-F238E27FC236}">
                <a16:creationId xmlns:a16="http://schemas.microsoft.com/office/drawing/2014/main" xmlns="" id="{7C3365A8-8F5E-6A46-AF7D-BBAC64ACBCD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45990" r="9454" b="19113"/>
          <a:stretch>
            <a:fillRect/>
          </a:stretch>
        </p:blipFill>
        <p:spPr bwMode="auto">
          <a:xfrm>
            <a:off x="1157288" y="7115175"/>
            <a:ext cx="3808412" cy="4627563"/>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45990" r="9454" b="1911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3202" name="Rectangle 18">
            <a:extLst>
              <a:ext uri="{FF2B5EF4-FFF2-40B4-BE49-F238E27FC236}">
                <a16:creationId xmlns:a16="http://schemas.microsoft.com/office/drawing/2014/main" xmlns="" id="{DF06B3A9-7B99-1C4A-ADE6-D83C59939A4B}"/>
              </a:ext>
            </a:extLst>
          </p:cNvPr>
          <p:cNvSpPr>
            <a:spLocks noChangeArrowheads="1"/>
          </p:cNvSpPr>
          <p:nvPr/>
        </p:nvSpPr>
        <p:spPr bwMode="auto">
          <a:xfrm>
            <a:off x="2500313" y="11995150"/>
            <a:ext cx="112077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G. Koukl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35233" name="Picture 1">
            <a:extLst>
              <a:ext uri="{FF2B5EF4-FFF2-40B4-BE49-F238E27FC236}">
                <a16:creationId xmlns:a16="http://schemas.microsoft.com/office/drawing/2014/main" xmlns="" id="{1E282B76-A923-0E44-8720-3B7884ED2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175"/>
          <a:stretch>
            <a:fillRect/>
          </a:stretch>
        </p:blipFill>
        <p:spPr bwMode="auto">
          <a:xfrm>
            <a:off x="2511425" y="7923213"/>
            <a:ext cx="3460750" cy="394811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b="15175"/>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34" name="Rectangle 2">
            <a:extLst>
              <a:ext uri="{FF2B5EF4-FFF2-40B4-BE49-F238E27FC236}">
                <a16:creationId xmlns:a16="http://schemas.microsoft.com/office/drawing/2014/main" xmlns="" id="{30CDA57B-8A47-B44A-A515-2AB44873A35E}"/>
              </a:ext>
            </a:extLst>
          </p:cNvPr>
          <p:cNvSpPr>
            <a:spLocks noChangeArrowheads="1"/>
          </p:cNvSpPr>
          <p:nvPr/>
        </p:nvSpPr>
        <p:spPr bwMode="auto">
          <a:xfrm>
            <a:off x="20502563" y="6189663"/>
            <a:ext cx="115411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J. Collins</a:t>
            </a:r>
          </a:p>
        </p:txBody>
      </p:sp>
      <p:sp>
        <p:nvSpPr>
          <p:cNvPr id="735235" name="Rectangle 3">
            <a:extLst>
              <a:ext uri="{FF2B5EF4-FFF2-40B4-BE49-F238E27FC236}">
                <a16:creationId xmlns:a16="http://schemas.microsoft.com/office/drawing/2014/main" xmlns="" id="{88A44F47-3DC4-0A4D-A0B5-73B9686920C0}"/>
              </a:ext>
            </a:extLst>
          </p:cNvPr>
          <p:cNvSpPr>
            <a:spLocks noChangeArrowheads="1"/>
          </p:cNvSpPr>
          <p:nvPr/>
        </p:nvSpPr>
        <p:spPr bwMode="auto">
          <a:xfrm>
            <a:off x="3706813" y="12068175"/>
            <a:ext cx="1068387"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T. Keller</a:t>
            </a:r>
          </a:p>
        </p:txBody>
      </p:sp>
      <p:pic>
        <p:nvPicPr>
          <p:cNvPr id="735236" name="Picture 4">
            <a:extLst>
              <a:ext uri="{FF2B5EF4-FFF2-40B4-BE49-F238E27FC236}">
                <a16:creationId xmlns:a16="http://schemas.microsoft.com/office/drawing/2014/main" xmlns="" id="{75E41B9B-081B-A148-906A-F0DD3227F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0038" y="1250950"/>
            <a:ext cx="3460750" cy="47021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5237" name="Picture 5">
            <a:extLst>
              <a:ext uri="{FF2B5EF4-FFF2-40B4-BE49-F238E27FC236}">
                <a16:creationId xmlns:a16="http://schemas.microsoft.com/office/drawing/2014/main" xmlns="" id="{64A06338-E1DD-7242-87DC-EB3B965D12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2713" y="1697038"/>
            <a:ext cx="3397250" cy="47244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38" name="Rectangle 6">
            <a:extLst>
              <a:ext uri="{FF2B5EF4-FFF2-40B4-BE49-F238E27FC236}">
                <a16:creationId xmlns:a16="http://schemas.microsoft.com/office/drawing/2014/main" xmlns="" id="{562D51CE-692F-9C4C-B92F-BDE0FE07720D}"/>
              </a:ext>
            </a:extLst>
          </p:cNvPr>
          <p:cNvSpPr>
            <a:spLocks noChangeArrowheads="1"/>
          </p:cNvSpPr>
          <p:nvPr/>
        </p:nvSpPr>
        <p:spPr bwMode="auto">
          <a:xfrm>
            <a:off x="2290763" y="6608763"/>
            <a:ext cx="1581150"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R. Zacharias</a:t>
            </a:r>
          </a:p>
        </p:txBody>
      </p:sp>
      <p:sp>
        <p:nvSpPr>
          <p:cNvPr id="735239" name="Rectangle 7">
            <a:extLst>
              <a:ext uri="{FF2B5EF4-FFF2-40B4-BE49-F238E27FC236}">
                <a16:creationId xmlns:a16="http://schemas.microsoft.com/office/drawing/2014/main" xmlns="" id="{B4159497-58B3-7742-9837-196D89387F0E}"/>
              </a:ext>
            </a:extLst>
          </p:cNvPr>
          <p:cNvSpPr>
            <a:spLocks noChangeArrowheads="1"/>
          </p:cNvSpPr>
          <p:nvPr/>
        </p:nvSpPr>
        <p:spPr bwMode="auto">
          <a:xfrm>
            <a:off x="13755688" y="12055475"/>
            <a:ext cx="1503362"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W. Grudem</a:t>
            </a:r>
          </a:p>
        </p:txBody>
      </p:sp>
      <p:pic>
        <p:nvPicPr>
          <p:cNvPr id="735240" name="Picture 8">
            <a:extLst>
              <a:ext uri="{FF2B5EF4-FFF2-40B4-BE49-F238E27FC236}">
                <a16:creationId xmlns:a16="http://schemas.microsoft.com/office/drawing/2014/main" xmlns="" id="{CF95E6EB-6433-0B4D-9E8F-4AFE523E21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3588" y="1296988"/>
            <a:ext cx="3659187" cy="462915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41" name="Rectangle 9">
            <a:extLst>
              <a:ext uri="{FF2B5EF4-FFF2-40B4-BE49-F238E27FC236}">
                <a16:creationId xmlns:a16="http://schemas.microsoft.com/office/drawing/2014/main" xmlns="" id="{7D834DA3-C38A-5443-AE91-F75643E97D0D}"/>
              </a:ext>
            </a:extLst>
          </p:cNvPr>
          <p:cNvSpPr>
            <a:spLocks noChangeArrowheads="1"/>
          </p:cNvSpPr>
          <p:nvPr/>
        </p:nvSpPr>
        <p:spPr bwMode="auto">
          <a:xfrm>
            <a:off x="6894513" y="6142038"/>
            <a:ext cx="1557337"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W. Dembski</a:t>
            </a:r>
          </a:p>
        </p:txBody>
      </p:sp>
      <p:pic>
        <p:nvPicPr>
          <p:cNvPr id="735242" name="Picture 10">
            <a:extLst>
              <a:ext uri="{FF2B5EF4-FFF2-40B4-BE49-F238E27FC236}">
                <a16:creationId xmlns:a16="http://schemas.microsoft.com/office/drawing/2014/main" xmlns="" id="{0B489B62-E808-2142-A513-2A59B8E7CB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664" t="17157" r="3664"/>
          <a:stretch>
            <a:fillRect/>
          </a:stretch>
        </p:blipFill>
        <p:spPr bwMode="auto">
          <a:xfrm>
            <a:off x="12665075" y="7169150"/>
            <a:ext cx="3521075" cy="4703763"/>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3664" t="17157" r="366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5243" name="Picture 11">
            <a:extLst>
              <a:ext uri="{FF2B5EF4-FFF2-40B4-BE49-F238E27FC236}">
                <a16:creationId xmlns:a16="http://schemas.microsoft.com/office/drawing/2014/main" xmlns="" id="{32EC14B3-6A5C-9843-B11F-03542C1A2D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57413" y="960438"/>
            <a:ext cx="3594100" cy="43942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44" name="Rectangle 12">
            <a:extLst>
              <a:ext uri="{FF2B5EF4-FFF2-40B4-BE49-F238E27FC236}">
                <a16:creationId xmlns:a16="http://schemas.microsoft.com/office/drawing/2014/main" xmlns="" id="{3E71F259-90AE-334A-831B-96973B170E79}"/>
              </a:ext>
            </a:extLst>
          </p:cNvPr>
          <p:cNvSpPr>
            <a:spLocks noChangeArrowheads="1"/>
          </p:cNvSpPr>
          <p:nvPr/>
        </p:nvSpPr>
        <p:spPr bwMode="auto">
          <a:xfrm>
            <a:off x="15916275" y="5565775"/>
            <a:ext cx="1474788"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K. Keathley</a:t>
            </a:r>
          </a:p>
        </p:txBody>
      </p:sp>
      <p:pic>
        <p:nvPicPr>
          <p:cNvPr id="735245" name="Picture 13">
            <a:extLst>
              <a:ext uri="{FF2B5EF4-FFF2-40B4-BE49-F238E27FC236}">
                <a16:creationId xmlns:a16="http://schemas.microsoft.com/office/drawing/2014/main" xmlns="" id="{02360654-1F1D-7640-9412-106857083F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55281" r="13504" b="43411"/>
          <a:stretch>
            <a:fillRect/>
          </a:stretch>
        </p:blipFill>
        <p:spPr bwMode="auto">
          <a:xfrm>
            <a:off x="17364075" y="7383463"/>
            <a:ext cx="3979863" cy="466566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55281" r="13504" b="4341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46" name="Rectangle 14">
            <a:extLst>
              <a:ext uri="{FF2B5EF4-FFF2-40B4-BE49-F238E27FC236}">
                <a16:creationId xmlns:a16="http://schemas.microsoft.com/office/drawing/2014/main" xmlns="" id="{EBD6FF05-EA95-944C-A89C-63FDDA2A2F45}"/>
              </a:ext>
            </a:extLst>
          </p:cNvPr>
          <p:cNvSpPr>
            <a:spLocks noChangeArrowheads="1"/>
          </p:cNvSpPr>
          <p:nvPr/>
        </p:nvSpPr>
        <p:spPr bwMode="auto">
          <a:xfrm>
            <a:off x="18584863" y="12282488"/>
            <a:ext cx="1538287"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M. Erickson</a:t>
            </a:r>
          </a:p>
        </p:txBody>
      </p:sp>
      <p:pic>
        <p:nvPicPr>
          <p:cNvPr id="735247" name="Picture 15">
            <a:extLst>
              <a:ext uri="{FF2B5EF4-FFF2-40B4-BE49-F238E27FC236}">
                <a16:creationId xmlns:a16="http://schemas.microsoft.com/office/drawing/2014/main" xmlns="" id="{6844B212-4E05-CD47-AB5B-E668C30B6B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6784" r="9174"/>
          <a:stretch>
            <a:fillRect/>
          </a:stretch>
        </p:blipFill>
        <p:spPr bwMode="auto">
          <a:xfrm>
            <a:off x="7624763" y="7289800"/>
            <a:ext cx="3538537" cy="4211638"/>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6784" r="91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48" name="Rectangle 16">
            <a:extLst>
              <a:ext uri="{FF2B5EF4-FFF2-40B4-BE49-F238E27FC236}">
                <a16:creationId xmlns:a16="http://schemas.microsoft.com/office/drawing/2014/main" xmlns="" id="{4395E0DA-6E30-D943-B8FB-722DC814C15D}"/>
              </a:ext>
            </a:extLst>
          </p:cNvPr>
          <p:cNvSpPr>
            <a:spLocks noChangeArrowheads="1"/>
          </p:cNvSpPr>
          <p:nvPr/>
        </p:nvSpPr>
        <p:spPr bwMode="auto">
          <a:xfrm>
            <a:off x="8578850" y="11682413"/>
            <a:ext cx="1630363"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S. McDowell</a:t>
            </a:r>
          </a:p>
        </p:txBody>
      </p:sp>
      <p:pic>
        <p:nvPicPr>
          <p:cNvPr id="735249" name="Picture 17">
            <a:extLst>
              <a:ext uri="{FF2B5EF4-FFF2-40B4-BE49-F238E27FC236}">
                <a16:creationId xmlns:a16="http://schemas.microsoft.com/office/drawing/2014/main" xmlns="" id="{DA49DFA4-B7DB-1743-A161-04369371C63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476" t="7748" r="6372" b="18446"/>
          <a:stretch>
            <a:fillRect/>
          </a:stretch>
        </p:blipFill>
        <p:spPr bwMode="auto">
          <a:xfrm>
            <a:off x="10007600" y="814388"/>
            <a:ext cx="3908425" cy="46863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476" t="7748" r="6372" b="1844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5250" name="Rectangle 18">
            <a:extLst>
              <a:ext uri="{FF2B5EF4-FFF2-40B4-BE49-F238E27FC236}">
                <a16:creationId xmlns:a16="http://schemas.microsoft.com/office/drawing/2014/main" xmlns="" id="{3CB4CEE3-C1EE-2541-8C12-4971EE2C5E1C}"/>
              </a:ext>
            </a:extLst>
          </p:cNvPr>
          <p:cNvSpPr>
            <a:spLocks noChangeArrowheads="1"/>
          </p:cNvSpPr>
          <p:nvPr/>
        </p:nvSpPr>
        <p:spPr bwMode="auto">
          <a:xfrm>
            <a:off x="11433175" y="5692775"/>
            <a:ext cx="1262063"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L. Strobel</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7281" name="Rectangle 1">
            <a:extLst>
              <a:ext uri="{FF2B5EF4-FFF2-40B4-BE49-F238E27FC236}">
                <a16:creationId xmlns:a16="http://schemas.microsoft.com/office/drawing/2014/main" xmlns="" id="{3129907E-CF89-5846-9761-ABD151B580D5}"/>
              </a:ext>
            </a:extLst>
          </p:cNvPr>
          <p:cNvSpPr>
            <a:spLocks noChangeArrowheads="1"/>
          </p:cNvSpPr>
          <p:nvPr/>
        </p:nvSpPr>
        <p:spPr bwMode="auto">
          <a:xfrm>
            <a:off x="19397663" y="12157075"/>
            <a:ext cx="15176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F. Schaeffer</a:t>
            </a:r>
          </a:p>
        </p:txBody>
      </p:sp>
      <p:sp>
        <p:nvSpPr>
          <p:cNvPr id="737282" name="Rectangle 2">
            <a:extLst>
              <a:ext uri="{FF2B5EF4-FFF2-40B4-BE49-F238E27FC236}">
                <a16:creationId xmlns:a16="http://schemas.microsoft.com/office/drawing/2014/main" xmlns="" id="{8C84015B-E941-1E4C-87F2-62B021A37639}"/>
              </a:ext>
            </a:extLst>
          </p:cNvPr>
          <p:cNvSpPr>
            <a:spLocks noChangeArrowheads="1"/>
          </p:cNvSpPr>
          <p:nvPr/>
        </p:nvSpPr>
        <p:spPr bwMode="auto">
          <a:xfrm>
            <a:off x="3743325" y="12220575"/>
            <a:ext cx="13303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A. Stanley</a:t>
            </a:r>
          </a:p>
        </p:txBody>
      </p:sp>
      <p:sp>
        <p:nvSpPr>
          <p:cNvPr id="737283" name="Rectangle 3">
            <a:extLst>
              <a:ext uri="{FF2B5EF4-FFF2-40B4-BE49-F238E27FC236}">
                <a16:creationId xmlns:a16="http://schemas.microsoft.com/office/drawing/2014/main" xmlns="" id="{50146B27-7512-1749-9CDA-8302F59BC08F}"/>
              </a:ext>
            </a:extLst>
          </p:cNvPr>
          <p:cNvSpPr>
            <a:spLocks noChangeArrowheads="1"/>
          </p:cNvSpPr>
          <p:nvPr/>
        </p:nvSpPr>
        <p:spPr bwMode="auto">
          <a:xfrm>
            <a:off x="3852863" y="6494463"/>
            <a:ext cx="995362"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H. Ross</a:t>
            </a:r>
          </a:p>
        </p:txBody>
      </p:sp>
      <p:sp>
        <p:nvSpPr>
          <p:cNvPr id="737284" name="Rectangle 4">
            <a:extLst>
              <a:ext uri="{FF2B5EF4-FFF2-40B4-BE49-F238E27FC236}">
                <a16:creationId xmlns:a16="http://schemas.microsoft.com/office/drawing/2014/main" xmlns="" id="{D466E736-D268-C745-8336-AC883B1AF753}"/>
              </a:ext>
            </a:extLst>
          </p:cNvPr>
          <p:cNvSpPr>
            <a:spLocks noChangeArrowheads="1"/>
          </p:cNvSpPr>
          <p:nvPr/>
        </p:nvSpPr>
        <p:spPr bwMode="auto">
          <a:xfrm>
            <a:off x="14277975" y="12080875"/>
            <a:ext cx="119380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S. Meyer</a:t>
            </a:r>
          </a:p>
        </p:txBody>
      </p:sp>
      <p:sp>
        <p:nvSpPr>
          <p:cNvPr id="737285" name="Rectangle 5">
            <a:extLst>
              <a:ext uri="{FF2B5EF4-FFF2-40B4-BE49-F238E27FC236}">
                <a16:creationId xmlns:a16="http://schemas.microsoft.com/office/drawing/2014/main" xmlns="" id="{93328077-BDDA-644F-99FD-C7B885674759}"/>
              </a:ext>
            </a:extLst>
          </p:cNvPr>
          <p:cNvSpPr>
            <a:spLocks noChangeArrowheads="1"/>
          </p:cNvSpPr>
          <p:nvPr/>
        </p:nvSpPr>
        <p:spPr bwMode="auto">
          <a:xfrm>
            <a:off x="9010650" y="6142038"/>
            <a:ext cx="1236663" cy="468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W. Kaiser</a:t>
            </a:r>
          </a:p>
        </p:txBody>
      </p:sp>
      <p:sp>
        <p:nvSpPr>
          <p:cNvPr id="737286" name="Rectangle 6">
            <a:extLst>
              <a:ext uri="{FF2B5EF4-FFF2-40B4-BE49-F238E27FC236}">
                <a16:creationId xmlns:a16="http://schemas.microsoft.com/office/drawing/2014/main" xmlns="" id="{9078ED8C-0CF9-5242-B3E6-946D66000875}"/>
              </a:ext>
            </a:extLst>
          </p:cNvPr>
          <p:cNvSpPr>
            <a:spLocks noChangeArrowheads="1"/>
          </p:cNvSpPr>
          <p:nvPr/>
        </p:nvSpPr>
        <p:spPr bwMode="auto">
          <a:xfrm>
            <a:off x="19253200" y="6175375"/>
            <a:ext cx="15335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D.A. Carson</a:t>
            </a:r>
          </a:p>
        </p:txBody>
      </p:sp>
      <p:sp>
        <p:nvSpPr>
          <p:cNvPr id="737287" name="Rectangle 7">
            <a:extLst>
              <a:ext uri="{FF2B5EF4-FFF2-40B4-BE49-F238E27FC236}">
                <a16:creationId xmlns:a16="http://schemas.microsoft.com/office/drawing/2014/main" xmlns="" id="{25594EC0-4157-834E-B4ED-586636BE90CE}"/>
              </a:ext>
            </a:extLst>
          </p:cNvPr>
          <p:cNvSpPr>
            <a:spLocks noChangeArrowheads="1"/>
          </p:cNvSpPr>
          <p:nvPr/>
        </p:nvSpPr>
        <p:spPr bwMode="auto">
          <a:xfrm>
            <a:off x="9112250" y="11928475"/>
            <a:ext cx="1439863"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R.C. Sproul</a:t>
            </a:r>
          </a:p>
        </p:txBody>
      </p:sp>
      <p:sp>
        <p:nvSpPr>
          <p:cNvPr id="737288" name="Rectangle 8">
            <a:extLst>
              <a:ext uri="{FF2B5EF4-FFF2-40B4-BE49-F238E27FC236}">
                <a16:creationId xmlns:a16="http://schemas.microsoft.com/office/drawing/2014/main" xmlns="" id="{146D5326-7CFD-7341-ADB1-AE93F6AE7657}"/>
              </a:ext>
            </a:extLst>
          </p:cNvPr>
          <p:cNvSpPr>
            <a:spLocks noChangeArrowheads="1"/>
          </p:cNvSpPr>
          <p:nvPr/>
        </p:nvSpPr>
        <p:spPr bwMode="auto">
          <a:xfrm>
            <a:off x="14122400" y="5857875"/>
            <a:ext cx="987425"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a:latin typeface="Calibri" panose="020F0502020204030204" pitchFamily="34" charset="0"/>
                <a:cs typeface="Calibri" panose="020F0502020204030204" pitchFamily="34" charset="0"/>
              </a:rPr>
              <a:t>J. Piper</a:t>
            </a:r>
          </a:p>
        </p:txBody>
      </p:sp>
      <p:pic>
        <p:nvPicPr>
          <p:cNvPr id="737289" name="Picture 9">
            <a:extLst>
              <a:ext uri="{FF2B5EF4-FFF2-40B4-BE49-F238E27FC236}">
                <a16:creationId xmlns:a16="http://schemas.microsoft.com/office/drawing/2014/main" xmlns="" id="{2132AFD7-46B4-5D4E-BDCA-CEB2EA5B6B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3563" y="1397000"/>
            <a:ext cx="2889250" cy="4538663"/>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0" name="Picture 10">
            <a:extLst>
              <a:ext uri="{FF2B5EF4-FFF2-40B4-BE49-F238E27FC236}">
                <a16:creationId xmlns:a16="http://schemas.microsoft.com/office/drawing/2014/main" xmlns="" id="{6C395533-1B89-214C-8726-B552F39C75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2283"/>
          <a:stretch>
            <a:fillRect/>
          </a:stretch>
        </p:blipFill>
        <p:spPr bwMode="auto">
          <a:xfrm>
            <a:off x="13174663" y="7432675"/>
            <a:ext cx="3398837" cy="44735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b="1228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1" name="Picture 11">
            <a:extLst>
              <a:ext uri="{FF2B5EF4-FFF2-40B4-BE49-F238E27FC236}">
                <a16:creationId xmlns:a16="http://schemas.microsoft.com/office/drawing/2014/main" xmlns="" id="{F6A3B0F6-0C82-1A4D-BF4E-F7F4C3C51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499" r="5527"/>
          <a:stretch>
            <a:fillRect/>
          </a:stretch>
        </p:blipFill>
        <p:spPr bwMode="auto">
          <a:xfrm>
            <a:off x="17959388" y="7446963"/>
            <a:ext cx="4395787" cy="453866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1499" r="552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2" name="Picture 12">
            <a:extLst>
              <a:ext uri="{FF2B5EF4-FFF2-40B4-BE49-F238E27FC236}">
                <a16:creationId xmlns:a16="http://schemas.microsoft.com/office/drawing/2014/main" xmlns="" id="{6C383654-088E-F544-B973-EADA2DEE51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5461" r="16069" b="17152"/>
          <a:stretch>
            <a:fillRect/>
          </a:stretch>
        </p:blipFill>
        <p:spPr bwMode="auto">
          <a:xfrm>
            <a:off x="7874000" y="7292975"/>
            <a:ext cx="3916363" cy="44481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25461" r="16069" b="1715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3" name="Picture 13">
            <a:extLst>
              <a:ext uri="{FF2B5EF4-FFF2-40B4-BE49-F238E27FC236}">
                <a16:creationId xmlns:a16="http://schemas.microsoft.com/office/drawing/2014/main" xmlns="" id="{DDF1F013-0F35-6048-809F-0A3A433BF7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18466"/>
          <a:stretch>
            <a:fillRect/>
          </a:stretch>
        </p:blipFill>
        <p:spPr bwMode="auto">
          <a:xfrm>
            <a:off x="18114963" y="1308100"/>
            <a:ext cx="3810000" cy="4659313"/>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b="1846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4" name="Picture 14">
            <a:extLst>
              <a:ext uri="{FF2B5EF4-FFF2-40B4-BE49-F238E27FC236}">
                <a16:creationId xmlns:a16="http://schemas.microsoft.com/office/drawing/2014/main" xmlns="" id="{A6E22247-1B12-8B42-AC31-DE4DADB807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722225" y="909638"/>
            <a:ext cx="3789363" cy="47371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5" name="Picture 15">
            <a:extLst>
              <a:ext uri="{FF2B5EF4-FFF2-40B4-BE49-F238E27FC236}">
                <a16:creationId xmlns:a16="http://schemas.microsoft.com/office/drawing/2014/main" xmlns="" id="{74E9B989-8001-8343-96CA-05AA9B4125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2742" r="43677" b="38176"/>
          <a:stretch>
            <a:fillRect/>
          </a:stretch>
        </p:blipFill>
        <p:spPr bwMode="auto">
          <a:xfrm>
            <a:off x="2432050" y="1620838"/>
            <a:ext cx="3836988" cy="469106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22742" r="43677" b="3817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296" name="Picture 16">
            <a:extLst>
              <a:ext uri="{FF2B5EF4-FFF2-40B4-BE49-F238E27FC236}">
                <a16:creationId xmlns:a16="http://schemas.microsoft.com/office/drawing/2014/main" xmlns="" id="{F38B0023-096D-AE40-BA85-BFE09BFC01A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b="10916"/>
          <a:stretch>
            <a:fillRect/>
          </a:stretch>
        </p:blipFill>
        <p:spPr bwMode="auto">
          <a:xfrm>
            <a:off x="2312988" y="7386638"/>
            <a:ext cx="4189412" cy="4659312"/>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b="1091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329" name="Picture 1">
            <a:extLst>
              <a:ext uri="{FF2B5EF4-FFF2-40B4-BE49-F238E27FC236}">
                <a16:creationId xmlns:a16="http://schemas.microsoft.com/office/drawing/2014/main" xmlns="" id="{E65BC765-1CA1-5846-BD96-C7BE50A96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388" y="519113"/>
            <a:ext cx="16911637" cy="12677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39330" name="Rectangle 2">
            <a:extLst>
              <a:ext uri="{FF2B5EF4-FFF2-40B4-BE49-F238E27FC236}">
                <a16:creationId xmlns:a16="http://schemas.microsoft.com/office/drawing/2014/main" xmlns="" id="{4D4AD99B-A44B-FA42-BF48-568CC6A2AD27}"/>
              </a:ext>
            </a:extLst>
          </p:cNvPr>
          <p:cNvSpPr>
            <a:spLocks noChangeArrowheads="1"/>
          </p:cNvSpPr>
          <p:nvPr/>
        </p:nvSpPr>
        <p:spPr bwMode="auto">
          <a:xfrm rot="-180000">
            <a:off x="9050338" y="6638021"/>
            <a:ext cx="1893887" cy="8781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2800" b="1" dirty="0">
                <a:latin typeface="Arial Narrow" panose="020B0604020202020204" pitchFamily="34" charset="0"/>
              </a:rPr>
              <a:t>Ks. Rodzaju 1-11</a:t>
            </a:r>
          </a:p>
        </p:txBody>
      </p:sp>
      <p:sp>
        <p:nvSpPr>
          <p:cNvPr id="739331" name="Rectangle 3">
            <a:extLst>
              <a:ext uri="{FF2B5EF4-FFF2-40B4-BE49-F238E27FC236}">
                <a16:creationId xmlns:a16="http://schemas.microsoft.com/office/drawing/2014/main" xmlns="" id="{7CA4B5CF-96FE-E340-A646-1C772CF65BCA}"/>
              </a:ext>
            </a:extLst>
          </p:cNvPr>
          <p:cNvSpPr>
            <a:spLocks noChangeArrowheads="1"/>
          </p:cNvSpPr>
          <p:nvPr/>
        </p:nvSpPr>
        <p:spPr bwMode="auto">
          <a:xfrm rot="-840000">
            <a:off x="11355373" y="10489490"/>
            <a:ext cx="6783387" cy="14367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6000" b="1" dirty="0">
                <a:solidFill>
                  <a:schemeClr val="bg1"/>
                </a:solidFill>
                <a:latin typeface="Calibri" panose="020F0502020204030204" pitchFamily="34" charset="0"/>
                <a:cs typeface="Calibri" panose="020F0502020204030204" pitchFamily="34" charset="0"/>
              </a:rPr>
              <a:t>Ludzkie Zawodne Idee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89" name="1600_AiGLogo_Slide_NavyWhite.png" descr="1600_AiGLogo_Slide_NavyWhite.png">
            <a:extLst>
              <a:ext uri="{FF2B5EF4-FFF2-40B4-BE49-F238E27FC236}">
                <a16:creationId xmlns:a16="http://schemas.microsoft.com/office/drawing/2014/main" xmlns="" id="{CAE1EA19-80B3-9E49-ADA2-8359D642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39688"/>
            <a:ext cx="24501476" cy="1379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xmlns:p14="http://schemas.microsoft.com/office/powerpoint/2010/mai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Answers Book 1, 2, 3 &amp; 4">
            <a:extLst>
              <a:ext uri="{FF2B5EF4-FFF2-40B4-BE49-F238E27FC236}">
                <a16:creationId xmlns:a16="http://schemas.microsoft.com/office/drawing/2014/main" xmlns="" id="{FABD99D5-FC1F-5944-97F8-E31FBE9DBED9}"/>
              </a:ext>
            </a:extLst>
          </p:cNvPr>
          <p:cNvSpPr>
            <a:spLocks noGrp="1" noChangeArrowheads="1"/>
          </p:cNvSpPr>
          <p:nvPr>
            <p:ph type="title"/>
          </p:nvPr>
        </p:nvSpPr>
        <p:spPr>
          <a:xfrm>
            <a:off x="1905000" y="1143000"/>
            <a:ext cx="20637500" cy="1828800"/>
          </a:xfrm>
        </p:spPr>
        <p:txBody>
          <a:bodyPr anchor="t"/>
          <a:lstStyle/>
          <a:p>
            <a:r>
              <a:rPr lang="en-US" altLang="en-US" sz="9600">
                <a:latin typeface="DejaVu Sans Condensed" panose="020B0606030804020204" pitchFamily="34" charset="2"/>
                <a:sym typeface="Calibri" panose="020F0502020204030204" pitchFamily="34" charset="0"/>
              </a:rPr>
              <a:t>Answers Book 1, 2, 3 &amp; 4</a:t>
            </a:r>
          </a:p>
        </p:txBody>
      </p:sp>
      <p:pic>
        <p:nvPicPr>
          <p:cNvPr id="755714" name="10-2-267_NewAnswersBook1_MultiFnt.png" descr="10-2-267_NewAnswersBook1_MultiFnt.png">
            <a:extLst>
              <a:ext uri="{FF2B5EF4-FFF2-40B4-BE49-F238E27FC236}">
                <a16:creationId xmlns:a16="http://schemas.microsoft.com/office/drawing/2014/main" xmlns="" id="{3CEF01CC-20CB-024F-BD7D-7841EF982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2279650"/>
            <a:ext cx="9512300" cy="951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55715" name="10-2-321_NewAnswersBook2_MultiFnt.png" descr="10-2-321_NewAnswersBook2_MultiFnt.png">
            <a:extLst>
              <a:ext uri="{FF2B5EF4-FFF2-40B4-BE49-F238E27FC236}">
                <a16:creationId xmlns:a16="http://schemas.microsoft.com/office/drawing/2014/main" xmlns="" id="{116D5875-929F-C24C-BD15-A97ED6826A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79650"/>
            <a:ext cx="9512300" cy="951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755716" name="10-2-378_NewAnswers3_MultiFnt.png" descr="10-2-378_NewAnswers3_MultiFnt.png">
            <a:extLst>
              <a:ext uri="{FF2B5EF4-FFF2-40B4-BE49-F238E27FC236}">
                <a16:creationId xmlns:a16="http://schemas.microsoft.com/office/drawing/2014/main" xmlns="" id="{08EC1DD9-CABB-C145-8A0D-FF029C7BDA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0" y="2279650"/>
            <a:ext cx="9512300" cy="951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114" name="90-7-538_NewAnswersBookSet">
            <a:extLst>
              <a:ext uri="{FF2B5EF4-FFF2-40B4-BE49-F238E27FC236}">
                <a16:creationId xmlns:a16="http://schemas.microsoft.com/office/drawing/2014/main" xmlns="" id="{ED893E91-B49E-F548-A00A-18811CE84363}"/>
              </a:ext>
            </a:extLst>
          </p:cNvPr>
          <p:cNvSpPr txBox="1"/>
          <p:nvPr/>
        </p:nvSpPr>
        <p:spPr>
          <a:xfrm>
            <a:off x="3048000" y="13589000"/>
            <a:ext cx="17297400" cy="914400"/>
          </a:xfrm>
          <a:prstGeom prst="rect">
            <a:avLst/>
          </a:prstGeom>
          <a:ln w="12700">
            <a:miter lim="400000"/>
          </a:ln>
          <a:extLst/>
        </p:spPr>
        <p:txBody>
          <a:bodyPr lIns="50800" tIns="50800" rIns="50800" bIns="50800" anchor="ctr">
            <a:spAutoFit/>
          </a:bodyPr>
          <a:lstStyle>
            <a:lvl1pPr algn="l"/>
          </a:lstStyle>
          <a:p>
            <a:pPr defTabSz="825500" eaLnBrk="1" fontAlgn="auto">
              <a:spcBef>
                <a:spcPts val="0"/>
              </a:spcBef>
              <a:spcAft>
                <a:spcPts val="0"/>
              </a:spcAft>
              <a:defRPr/>
            </a:pPr>
            <a:r>
              <a:rPr sz="5600" kern="0">
                <a:solidFill>
                  <a:srgbClr val="000000"/>
                </a:solidFill>
                <a:latin typeface="Gill Sans"/>
                <a:sym typeface="Gill Sans"/>
              </a:rPr>
              <a:t>90-7-538_NewAnswersBookSet</a:t>
            </a:r>
          </a:p>
        </p:txBody>
      </p:sp>
      <p:pic>
        <p:nvPicPr>
          <p:cNvPr id="755718" name="NewAnswersBook4_FRNT.png" descr="NewAnswersBook4_FRNT.png">
            <a:extLst>
              <a:ext uri="{FF2B5EF4-FFF2-40B4-BE49-F238E27FC236}">
                <a16:creationId xmlns:a16="http://schemas.microsoft.com/office/drawing/2014/main" xmlns="" id="{287AB84D-73FD-1C46-A290-9522B83EB6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47850" y="2273300"/>
            <a:ext cx="9512300" cy="951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116" name="whole books—FREE online">
            <a:extLst>
              <a:ext uri="{FF2B5EF4-FFF2-40B4-BE49-F238E27FC236}">
                <a16:creationId xmlns:a16="http://schemas.microsoft.com/office/drawing/2014/main" xmlns="" id="{3CA12C9F-8A19-7849-BCC9-7E8C44D9068C}"/>
              </a:ext>
            </a:extLst>
          </p:cNvPr>
          <p:cNvSpPr/>
          <p:nvPr/>
        </p:nvSpPr>
        <p:spPr>
          <a:xfrm>
            <a:off x="2219325" y="5911850"/>
            <a:ext cx="19697700" cy="3057525"/>
          </a:xfrm>
          <a:prstGeom prst="rect">
            <a:avLst/>
          </a:prstGeom>
          <a:blipFill>
            <a:blip r:embed="rId7"/>
          </a:blipFill>
          <a:ln w="12700">
            <a:miter lim="400000"/>
          </a:ln>
          <a:extLst/>
        </p:spPr>
        <p:txBody>
          <a:bodyPr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algn="ctr" eaLnBrk="1" fontAlgn="auto">
              <a:spcBef>
                <a:spcPts val="0"/>
              </a:spcBef>
              <a:spcAft>
                <a:spcPts val="0"/>
              </a:spcAft>
              <a:defRPr/>
            </a:pPr>
            <a:r>
              <a:rPr lang="de-DE" sz="9600" kern="0" dirty="0">
                <a:solidFill>
                  <a:srgbClr val="000000"/>
                </a:solidFill>
              </a:rPr>
              <a:t>All FREE in English on </a:t>
            </a:r>
          </a:p>
          <a:p>
            <a:pPr algn="ctr" eaLnBrk="1" fontAlgn="auto">
              <a:spcBef>
                <a:spcPts val="0"/>
              </a:spcBef>
              <a:spcAft>
                <a:spcPts val="0"/>
              </a:spcAft>
              <a:defRPr/>
            </a:pPr>
            <a:r>
              <a:rPr lang="de-DE" sz="9600" kern="0" dirty="0" err="1">
                <a:solidFill>
                  <a:srgbClr val="000000"/>
                </a:solidFill>
              </a:rPr>
              <a:t>AiG</a:t>
            </a:r>
            <a:r>
              <a:rPr lang="de-DE" sz="9600" kern="0" dirty="0">
                <a:solidFill>
                  <a:srgbClr val="000000"/>
                </a:solidFill>
              </a:rPr>
              <a:t> web </a:t>
            </a:r>
            <a:r>
              <a:rPr lang="de-DE" sz="9600" kern="0" dirty="0" err="1">
                <a:solidFill>
                  <a:srgbClr val="000000"/>
                </a:solidFill>
              </a:rPr>
              <a:t>site</a:t>
            </a:r>
            <a:endParaRPr sz="9600" kern="0" dirty="0">
              <a:solidFill>
                <a:srgbClr val="000000"/>
              </a:solidFill>
            </a:endParaRPr>
          </a:p>
        </p:txBody>
      </p:sp>
      <p:sp>
        <p:nvSpPr>
          <p:cNvPr id="2117" name="www.AnswersInGenesis.org…">
            <a:extLst>
              <a:ext uri="{FF2B5EF4-FFF2-40B4-BE49-F238E27FC236}">
                <a16:creationId xmlns:a16="http://schemas.microsoft.com/office/drawing/2014/main" xmlns="" id="{59E697E1-8E7D-C841-9A9F-E48BCE226B11}"/>
              </a:ext>
            </a:extLst>
          </p:cNvPr>
          <p:cNvSpPr txBox="1"/>
          <p:nvPr/>
        </p:nvSpPr>
        <p:spPr>
          <a:xfrm>
            <a:off x="6022975" y="10744200"/>
            <a:ext cx="12312650" cy="2128838"/>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nchor="ctr">
            <a:spAutoFit/>
          </a:bodyPr>
          <a:lstStyle>
            <a:lvl1pPr marL="39688">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algn="ctr" defTabSz="914400" eaLnBrk="1">
              <a:lnSpc>
                <a:spcPct val="90000"/>
              </a:lnSpc>
              <a:buClr>
                <a:srgbClr val="FFFB00"/>
              </a:buClr>
              <a:buFont typeface="Arial" panose="020B0604020202020204" pitchFamily="34" charset="0"/>
              <a:buNone/>
            </a:pPr>
            <a:r>
              <a:rPr lang="en-US" altLang="en-US" sz="7200">
                <a:solidFill>
                  <a:srgbClr val="FFFB00"/>
                </a:solidFill>
                <a:latin typeface="DejaVu Sans Condensed" panose="020B0606030804020204" pitchFamily="34" charset="2"/>
                <a:sym typeface="DejaVu Sans Condensed" panose="020B0606030804020204" pitchFamily="34" charset="2"/>
              </a:rPr>
              <a:t>www.AnswersInGenesis.org </a:t>
            </a:r>
          </a:p>
          <a:p>
            <a:pPr algn="ctr" defTabSz="914400" eaLnBrk="1">
              <a:lnSpc>
                <a:spcPct val="90000"/>
              </a:lnSpc>
              <a:buClr>
                <a:srgbClr val="FFFB00"/>
              </a:buClr>
              <a:buFont typeface="Arial" panose="020B0604020202020204" pitchFamily="34" charset="0"/>
              <a:buNone/>
            </a:pPr>
            <a:r>
              <a:rPr lang="en-US" altLang="en-US" sz="7200">
                <a:solidFill>
                  <a:srgbClr val="FFFFFF"/>
                </a:solidFill>
                <a:latin typeface="DejaVu Sans Condensed" panose="020B0606030804020204" pitchFamily="34" charset="2"/>
                <a:sym typeface="DejaVu Sans Condensed" panose="020B0606030804020204" pitchFamily="34" charset="2"/>
              </a:rPr>
              <a:t>Answers/Online Books</a:t>
            </a:r>
          </a:p>
        </p:txBody>
      </p:sp>
    </p:spTree>
  </p:cSld>
  <p:clrMapOvr>
    <a:masterClrMapping/>
  </p:clrMapOvr>
  <p:transition xmlns:p14="http://schemas.microsoft.com/office/powerpoint/2010/mai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ounded Rectangle">
            <a:extLst>
              <a:ext uri="{FF2B5EF4-FFF2-40B4-BE49-F238E27FC236}">
                <a16:creationId xmlns:a16="http://schemas.microsoft.com/office/drawing/2014/main" xmlns="" id="{25023213-2699-534C-9A2A-7E4917DA307E}"/>
              </a:ext>
            </a:extLst>
          </p:cNvPr>
          <p:cNvSpPr>
            <a:spLocks noChangeArrowheads="1"/>
          </p:cNvSpPr>
          <p:nvPr/>
        </p:nvSpPr>
        <p:spPr bwMode="auto">
          <a:xfrm>
            <a:off x="1739900" y="876300"/>
            <a:ext cx="20881975" cy="1816100"/>
          </a:xfrm>
          <a:prstGeom prst="roundRect">
            <a:avLst>
              <a:gd name="adj" fmla="val 10486"/>
            </a:avLst>
          </a:pr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defTabSz="457200">
              <a:defRPr>
                <a:solidFill>
                  <a:schemeClr val="tx1"/>
                </a:solidFill>
                <a:latin typeface="Arial" panose="020B0604020202020204" pitchFamily="34" charset="0"/>
                <a:ea typeface="Microsoft YaHei" panose="020B0503020204020204" pitchFamily="34" charset="-122"/>
              </a:defRPr>
            </a:lvl1pPr>
            <a:lvl2pPr defTabSz="457200">
              <a:defRPr>
                <a:solidFill>
                  <a:schemeClr val="tx1"/>
                </a:solidFill>
                <a:latin typeface="Arial" panose="020B0604020202020204" pitchFamily="34" charset="0"/>
                <a:ea typeface="Microsoft YaHei" panose="020B0503020204020204" pitchFamily="34" charset="-122"/>
              </a:defRPr>
            </a:lvl2pPr>
            <a:lvl3pPr defTabSz="457200">
              <a:defRPr>
                <a:solidFill>
                  <a:schemeClr val="tx1"/>
                </a:solidFill>
                <a:latin typeface="Arial" panose="020B0604020202020204" pitchFamily="34" charset="0"/>
                <a:ea typeface="Microsoft YaHei" panose="020B0503020204020204" pitchFamily="34" charset="-122"/>
              </a:defRPr>
            </a:lvl3pPr>
            <a:lvl4pPr defTabSz="457200">
              <a:defRPr>
                <a:solidFill>
                  <a:schemeClr val="tx1"/>
                </a:solidFill>
                <a:latin typeface="Arial" panose="020B0604020202020204" pitchFamily="34" charset="0"/>
                <a:ea typeface="Microsoft YaHei" panose="020B0503020204020204" pitchFamily="34" charset="-122"/>
              </a:defRPr>
            </a:lvl4pPr>
            <a:lvl5pPr defTabSz="45720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endParaRPr lang="en-US" altLang="en-US" sz="1200">
              <a:latin typeface="Helvetica" pitchFamily="2" charset="0"/>
              <a:sym typeface="Helvetica" pitchFamily="2" charset="0"/>
            </a:endParaRPr>
          </a:p>
        </p:txBody>
      </p:sp>
      <p:pic>
        <p:nvPicPr>
          <p:cNvPr id="757762" name="10-2-267_NewAnswersBook1_MultiRt.png" descr="10-2-267_NewAnswersBook1_MultiRt.png">
            <a:extLst>
              <a:ext uri="{FF2B5EF4-FFF2-40B4-BE49-F238E27FC236}">
                <a16:creationId xmlns:a16="http://schemas.microsoft.com/office/drawing/2014/main" xmlns="" id="{87CBBFCA-C96D-8B47-9EAA-79824DEA7C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905000"/>
            <a:ext cx="12166600" cy="1216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63" name="gap theory?">
            <a:extLst>
              <a:ext uri="{FF2B5EF4-FFF2-40B4-BE49-F238E27FC236}">
                <a16:creationId xmlns:a16="http://schemas.microsoft.com/office/drawing/2014/main" xmlns="" id="{B92B6EAB-9F51-4B4F-AE01-08C16DC6CE7B}"/>
              </a:ext>
            </a:extLst>
          </p:cNvPr>
          <p:cNvSpPr txBox="1"/>
          <p:nvPr/>
        </p:nvSpPr>
        <p:spPr>
          <a:xfrm>
            <a:off x="8813800" y="3430588"/>
            <a:ext cx="7045325" cy="989012"/>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B00"/>
                </a:solidFill>
                <a:latin typeface="DejaVu Sans Condensed" panose="020B0606030804020204" pitchFamily="34" charset="2"/>
                <a:sym typeface="DejaVu Sans Condensed" panose="020B0606030804020204" pitchFamily="34" charset="2"/>
              </a:rPr>
              <a:t>gap theory?</a:t>
            </a:r>
          </a:p>
        </p:txBody>
      </p:sp>
      <p:sp>
        <p:nvSpPr>
          <p:cNvPr id="2064" name="day-age theory?">
            <a:extLst>
              <a:ext uri="{FF2B5EF4-FFF2-40B4-BE49-F238E27FC236}">
                <a16:creationId xmlns:a16="http://schemas.microsoft.com/office/drawing/2014/main" xmlns="" id="{68B26206-8EC9-D54F-92D2-4F39F40FDB6C}"/>
              </a:ext>
            </a:extLst>
          </p:cNvPr>
          <p:cNvSpPr txBox="1"/>
          <p:nvPr/>
        </p:nvSpPr>
        <p:spPr>
          <a:xfrm>
            <a:off x="8813800" y="4938713"/>
            <a:ext cx="7159625"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FFF"/>
                </a:solidFill>
                <a:latin typeface="DejaVu Sans Condensed" panose="020B0606030804020204" pitchFamily="34" charset="2"/>
                <a:sym typeface="DejaVu Sans Condensed" panose="020B0606030804020204" pitchFamily="34" charset="2"/>
              </a:rPr>
              <a:t>day-age theory?</a:t>
            </a:r>
          </a:p>
        </p:txBody>
      </p:sp>
      <p:sp>
        <p:nvSpPr>
          <p:cNvPr id="2065" name="races?">
            <a:extLst>
              <a:ext uri="{FF2B5EF4-FFF2-40B4-BE49-F238E27FC236}">
                <a16:creationId xmlns:a16="http://schemas.microsoft.com/office/drawing/2014/main" xmlns="" id="{C5AC862C-C4AC-4246-A110-3C4BC7769357}"/>
              </a:ext>
            </a:extLst>
          </p:cNvPr>
          <p:cNvSpPr txBox="1"/>
          <p:nvPr/>
        </p:nvSpPr>
        <p:spPr>
          <a:xfrm>
            <a:off x="16405225" y="3429000"/>
            <a:ext cx="7158038" cy="992188"/>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FFF"/>
                </a:solidFill>
                <a:latin typeface="DejaVu Sans Condensed" panose="020B0606030804020204" pitchFamily="34" charset="2"/>
                <a:sym typeface="DejaVu Sans Condensed" panose="020B0606030804020204" pitchFamily="34" charset="2"/>
              </a:rPr>
              <a:t>races?</a:t>
            </a:r>
          </a:p>
        </p:txBody>
      </p:sp>
      <p:sp>
        <p:nvSpPr>
          <p:cNvPr id="2066" name="carbon-dating?">
            <a:extLst>
              <a:ext uri="{FF2B5EF4-FFF2-40B4-BE49-F238E27FC236}">
                <a16:creationId xmlns:a16="http://schemas.microsoft.com/office/drawing/2014/main" xmlns="" id="{4012DC6B-F948-F843-867B-1A757041581B}"/>
              </a:ext>
            </a:extLst>
          </p:cNvPr>
          <p:cNvSpPr txBox="1"/>
          <p:nvPr/>
        </p:nvSpPr>
        <p:spPr>
          <a:xfrm>
            <a:off x="16405225" y="6704013"/>
            <a:ext cx="7158038"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FFF"/>
                </a:solidFill>
                <a:latin typeface="DejaVu Sans Condensed" panose="020B0606030804020204" pitchFamily="34" charset="2"/>
                <a:sym typeface="DejaVu Sans Condensed" panose="020B0606030804020204" pitchFamily="34" charset="2"/>
              </a:rPr>
              <a:t>carbon-dating?</a:t>
            </a:r>
          </a:p>
        </p:txBody>
      </p:sp>
      <p:sp>
        <p:nvSpPr>
          <p:cNvPr id="2067" name="distant starlight?">
            <a:extLst>
              <a:ext uri="{FF2B5EF4-FFF2-40B4-BE49-F238E27FC236}">
                <a16:creationId xmlns:a16="http://schemas.microsoft.com/office/drawing/2014/main" xmlns="" id="{8921CFBB-B422-4441-8839-579382231D07}"/>
              </a:ext>
            </a:extLst>
          </p:cNvPr>
          <p:cNvSpPr txBox="1"/>
          <p:nvPr/>
        </p:nvSpPr>
        <p:spPr>
          <a:xfrm>
            <a:off x="8813800" y="8380413"/>
            <a:ext cx="7159625"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FFF"/>
                </a:solidFill>
                <a:latin typeface="DejaVu Sans Condensed" panose="020B0606030804020204" pitchFamily="34" charset="2"/>
                <a:sym typeface="DejaVu Sans Condensed" panose="020B0606030804020204" pitchFamily="34" charset="2"/>
              </a:rPr>
              <a:t>distant starlight?</a:t>
            </a:r>
          </a:p>
        </p:txBody>
      </p:sp>
      <p:sp>
        <p:nvSpPr>
          <p:cNvPr id="2068" name="dinosaurs?">
            <a:extLst>
              <a:ext uri="{FF2B5EF4-FFF2-40B4-BE49-F238E27FC236}">
                <a16:creationId xmlns:a16="http://schemas.microsoft.com/office/drawing/2014/main" xmlns="" id="{E7A9EEBF-6427-1244-A55E-A991D6319AF0}"/>
              </a:ext>
            </a:extLst>
          </p:cNvPr>
          <p:cNvSpPr txBox="1"/>
          <p:nvPr/>
        </p:nvSpPr>
        <p:spPr>
          <a:xfrm>
            <a:off x="16460788" y="8380413"/>
            <a:ext cx="7045325"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B00"/>
                </a:solidFill>
                <a:latin typeface="DejaVu Sans Condensed" panose="020B0606030804020204" pitchFamily="34" charset="2"/>
                <a:sym typeface="DejaVu Sans Condensed" panose="020B0606030804020204" pitchFamily="34" charset="2"/>
              </a:rPr>
              <a:t>dinosaurs?</a:t>
            </a:r>
          </a:p>
        </p:txBody>
      </p:sp>
      <p:sp>
        <p:nvSpPr>
          <p:cNvPr id="2069" name="Cain’s wife?">
            <a:extLst>
              <a:ext uri="{FF2B5EF4-FFF2-40B4-BE49-F238E27FC236}">
                <a16:creationId xmlns:a16="http://schemas.microsoft.com/office/drawing/2014/main" xmlns="" id="{7D8C1562-9274-A242-B220-7D820146FFD3}"/>
              </a:ext>
            </a:extLst>
          </p:cNvPr>
          <p:cNvSpPr txBox="1"/>
          <p:nvPr/>
        </p:nvSpPr>
        <p:spPr>
          <a:xfrm>
            <a:off x="8813800" y="6704013"/>
            <a:ext cx="7045325"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B00"/>
                </a:solidFill>
                <a:latin typeface="DejaVu Sans Condensed" panose="020B0606030804020204" pitchFamily="34" charset="2"/>
                <a:sym typeface="DejaVu Sans Condensed" panose="020B0606030804020204" pitchFamily="34" charset="2"/>
              </a:rPr>
              <a:t>Cain’s wife?</a:t>
            </a:r>
          </a:p>
        </p:txBody>
      </p:sp>
      <p:sp>
        <p:nvSpPr>
          <p:cNvPr id="2070" name="global Flood?">
            <a:extLst>
              <a:ext uri="{FF2B5EF4-FFF2-40B4-BE49-F238E27FC236}">
                <a16:creationId xmlns:a16="http://schemas.microsoft.com/office/drawing/2014/main" xmlns="" id="{1DC7E453-8423-794E-B2ED-464ACEC9F257}"/>
              </a:ext>
            </a:extLst>
          </p:cNvPr>
          <p:cNvSpPr txBox="1"/>
          <p:nvPr/>
        </p:nvSpPr>
        <p:spPr>
          <a:xfrm>
            <a:off x="16460788" y="4938713"/>
            <a:ext cx="7045325" cy="992187"/>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defTabSz="914400">
              <a:lnSpc>
                <a:spcPct val="80000"/>
              </a:lnSpc>
              <a:buClr>
                <a:srgbClr val="FFFB00"/>
              </a:buClr>
              <a:buFont typeface="Arial" panose="020B0604020202020204" pitchFamily="34" charset="0"/>
              <a:buNone/>
            </a:pPr>
            <a:r>
              <a:rPr lang="en-US" altLang="en-US" sz="7200">
                <a:solidFill>
                  <a:srgbClr val="FFFB00"/>
                </a:solidFill>
                <a:latin typeface="DejaVu Sans Condensed" panose="020B0606030804020204" pitchFamily="34" charset="2"/>
                <a:sym typeface="DejaVu Sans Condensed" panose="020B0606030804020204" pitchFamily="34" charset="2"/>
              </a:rPr>
              <a:t>global Flood?</a:t>
            </a:r>
          </a:p>
        </p:txBody>
      </p:sp>
      <p:sp>
        <p:nvSpPr>
          <p:cNvPr id="757771" name="Answers Book 1, 2, 3 &amp; 4">
            <a:extLst>
              <a:ext uri="{FF2B5EF4-FFF2-40B4-BE49-F238E27FC236}">
                <a16:creationId xmlns:a16="http://schemas.microsoft.com/office/drawing/2014/main" xmlns="" id="{12F3CEED-3BE2-2D44-AAB1-A61EF219700B}"/>
              </a:ext>
            </a:extLst>
          </p:cNvPr>
          <p:cNvSpPr>
            <a:spLocks noGrp="1" noChangeArrowheads="1"/>
          </p:cNvSpPr>
          <p:nvPr>
            <p:ph type="title"/>
          </p:nvPr>
        </p:nvSpPr>
        <p:spPr>
          <a:xfrm>
            <a:off x="1905000" y="1143000"/>
            <a:ext cx="20637500" cy="1828800"/>
          </a:xfrm>
        </p:spPr>
        <p:txBody>
          <a:bodyPr anchor="t"/>
          <a:lstStyle/>
          <a:p>
            <a:r>
              <a:rPr lang="en-US" altLang="en-US" sz="9600">
                <a:latin typeface="DejaVu Sans Condensed" panose="020B0606030804020204" pitchFamily="34" charset="2"/>
                <a:sym typeface="Calibri" panose="020F0502020204030204" pitchFamily="34" charset="0"/>
              </a:rPr>
              <a:t>The New Answers Book 1</a:t>
            </a:r>
          </a:p>
        </p:txBody>
      </p:sp>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Title">
            <a:extLst>
              <a:ext uri="{FF2B5EF4-FFF2-40B4-BE49-F238E27FC236}">
                <a16:creationId xmlns:a16="http://schemas.microsoft.com/office/drawing/2014/main" xmlns="" id="{6EFB92EE-8CB5-364E-9546-C892ADA4FDF4}"/>
              </a:ext>
            </a:extLst>
          </p:cNvPr>
          <p:cNvSpPr txBox="1">
            <a:spLocks noGrp="1"/>
          </p:cNvSpPr>
          <p:nvPr>
            <p:ph type="title"/>
          </p:nvPr>
        </p:nvSpPr>
        <p:spPr/>
        <p:txBody>
          <a:bodyPr/>
          <a:lstStyle/>
          <a:p>
            <a:pPr>
              <a:defRPr/>
            </a:pPr>
            <a:endParaRPr/>
          </a:p>
        </p:txBody>
      </p:sp>
      <p:pic>
        <p:nvPicPr>
          <p:cNvPr id="529410" name="Picture 2">
            <a:extLst>
              <a:ext uri="{FF2B5EF4-FFF2-40B4-BE49-F238E27FC236}">
                <a16:creationId xmlns:a16="http://schemas.microsoft.com/office/drawing/2014/main" xmlns="" id="{1961F03E-0446-894C-ACA1-5FC220E3A8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1014413"/>
            <a:ext cx="16741775" cy="10745787"/>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29411" name="Rectangle 3">
            <a:extLst>
              <a:ext uri="{FF2B5EF4-FFF2-40B4-BE49-F238E27FC236}">
                <a16:creationId xmlns:a16="http://schemas.microsoft.com/office/drawing/2014/main" xmlns="" id="{E750F2AB-C66F-0A40-A970-DF31AA5CCDAB}"/>
              </a:ext>
            </a:extLst>
          </p:cNvPr>
          <p:cNvSpPr>
            <a:spLocks noChangeArrowheads="1"/>
          </p:cNvSpPr>
          <p:nvPr/>
        </p:nvSpPr>
        <p:spPr bwMode="auto">
          <a:xfrm>
            <a:off x="3589338" y="11760200"/>
            <a:ext cx="171831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000">
                <a:solidFill>
                  <a:srgbClr val="FFFFFF"/>
                </a:solidFill>
                <a:latin typeface="DejaVu Sans Condensed" panose="020B0606030804020204" pitchFamily="34" charset="2"/>
              </a:rPr>
              <a:t>6500 m</a:t>
            </a:r>
            <a:r>
              <a:rPr lang="pl-PL" altLang="en-US" sz="8000" baseline="30000">
                <a:solidFill>
                  <a:srgbClr val="FFFFFF"/>
                </a:solidFill>
                <a:latin typeface="DejaVu Sans Condensed" panose="020B0606030804020204" pitchFamily="34" charset="2"/>
              </a:rPr>
              <a:t>2</a:t>
            </a:r>
            <a:endParaRPr lang="pl-PL" altLang="en-US" sz="8000">
              <a:solidFill>
                <a:srgbClr val="FFFFFF"/>
              </a:solidFill>
              <a:latin typeface="DejaVu Sans Condensed" panose="020B0606030804020204" pitchFamily="34" charset="2"/>
            </a:endParaRPr>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1377" name="AutoShape 1">
            <a:extLst>
              <a:ext uri="{FF2B5EF4-FFF2-40B4-BE49-F238E27FC236}">
                <a16:creationId xmlns:a16="http://schemas.microsoft.com/office/drawing/2014/main" xmlns="" id="{66584229-3822-5147-BA0A-674FAF406B67}"/>
              </a:ext>
            </a:extLst>
          </p:cNvPr>
          <p:cNvSpPr>
            <a:spLocks noChangeArrowheads="1"/>
          </p:cNvSpPr>
          <p:nvPr/>
        </p:nvSpPr>
        <p:spPr bwMode="auto">
          <a:xfrm>
            <a:off x="787400" y="876300"/>
            <a:ext cx="22631400" cy="1816100"/>
          </a:xfrm>
          <a:prstGeom prst="roundRect">
            <a:avLst>
              <a:gd name="adj" fmla="val 16667"/>
            </a:avLst>
          </a:prstGeom>
          <a:solidFill>
            <a:srgbClr val="D6D6D6"/>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41378" name="Rectangle 2">
            <a:extLst>
              <a:ext uri="{FF2B5EF4-FFF2-40B4-BE49-F238E27FC236}">
                <a16:creationId xmlns:a16="http://schemas.microsoft.com/office/drawing/2014/main" xmlns="" id="{D6B80B72-F5C7-B446-A868-2E36F069B115}"/>
              </a:ext>
            </a:extLst>
          </p:cNvPr>
          <p:cNvSpPr>
            <a:spLocks noGrp="1" noChangeArrowheads="1"/>
          </p:cNvSpPr>
          <p:nvPr>
            <p:ph type="title" idx="4294967295"/>
          </p:nvPr>
        </p:nvSpPr>
        <p:spPr>
          <a:xfrm>
            <a:off x="1562100" y="876300"/>
            <a:ext cx="22174200" cy="1828800"/>
          </a:xfrm>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pPr>
            <a:r>
              <a:rPr lang="pl-PL" altLang="en-US" sz="9600"/>
              <a:t>Answers for Kids Vol. 1, 2, 3, 4, 5 &amp; 6</a:t>
            </a:r>
          </a:p>
        </p:txBody>
      </p:sp>
      <p:sp>
        <p:nvSpPr>
          <p:cNvPr id="741379" name="AutoShape 3">
            <a:extLst>
              <a:ext uri="{FF2B5EF4-FFF2-40B4-BE49-F238E27FC236}">
                <a16:creationId xmlns:a16="http://schemas.microsoft.com/office/drawing/2014/main" xmlns="" id="{3C512C75-CD1A-3147-BB41-018574A007BD}"/>
              </a:ext>
            </a:extLst>
          </p:cNvPr>
          <p:cNvSpPr>
            <a:spLocks noChangeArrowheads="1"/>
          </p:cNvSpPr>
          <p:nvPr/>
        </p:nvSpPr>
        <p:spPr bwMode="auto">
          <a:xfrm>
            <a:off x="1104900" y="1676400"/>
            <a:ext cx="1143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41380" name="AutoShape 4">
            <a:extLst>
              <a:ext uri="{FF2B5EF4-FFF2-40B4-BE49-F238E27FC236}">
                <a16:creationId xmlns:a16="http://schemas.microsoft.com/office/drawing/2014/main" xmlns="" id="{FFD23551-43F7-7041-B2EF-4BB9DA829928}"/>
              </a:ext>
            </a:extLst>
          </p:cNvPr>
          <p:cNvSpPr>
            <a:spLocks noChangeArrowheads="1"/>
          </p:cNvSpPr>
          <p:nvPr/>
        </p:nvSpPr>
        <p:spPr bwMode="auto">
          <a:xfrm>
            <a:off x="1206500" y="1866900"/>
            <a:ext cx="9652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41381" name="AutoShape 5">
            <a:extLst>
              <a:ext uri="{FF2B5EF4-FFF2-40B4-BE49-F238E27FC236}">
                <a16:creationId xmlns:a16="http://schemas.microsoft.com/office/drawing/2014/main" xmlns="" id="{66F31EEC-B77E-774E-8CDA-87626599AFE4}"/>
              </a:ext>
            </a:extLst>
          </p:cNvPr>
          <p:cNvSpPr>
            <a:spLocks noChangeArrowheads="1"/>
          </p:cNvSpPr>
          <p:nvPr/>
        </p:nvSpPr>
        <p:spPr bwMode="auto">
          <a:xfrm>
            <a:off x="1308100" y="2057400"/>
            <a:ext cx="762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741382" name="Picture 6">
            <a:extLst>
              <a:ext uri="{FF2B5EF4-FFF2-40B4-BE49-F238E27FC236}">
                <a16:creationId xmlns:a16="http://schemas.microsoft.com/office/drawing/2014/main" xmlns="" id="{854F9FF4-6DE7-144A-8D94-F474E266A7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2657475"/>
            <a:ext cx="6424612"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1383" name="Picture 7">
            <a:extLst>
              <a:ext uri="{FF2B5EF4-FFF2-40B4-BE49-F238E27FC236}">
                <a16:creationId xmlns:a16="http://schemas.microsoft.com/office/drawing/2014/main" xmlns="" id="{B768088D-6A19-2148-A5A7-7BE9357FA9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88" y="2657475"/>
            <a:ext cx="6424612"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1384" name="Picture 8">
            <a:extLst>
              <a:ext uri="{FF2B5EF4-FFF2-40B4-BE49-F238E27FC236}">
                <a16:creationId xmlns:a16="http://schemas.microsoft.com/office/drawing/2014/main" xmlns="" id="{2497B881-863F-5349-BBF4-7B7296DAD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500" y="2657475"/>
            <a:ext cx="6424613"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1385" name="Picture 9">
            <a:extLst>
              <a:ext uri="{FF2B5EF4-FFF2-40B4-BE49-F238E27FC236}">
                <a16:creationId xmlns:a16="http://schemas.microsoft.com/office/drawing/2014/main" xmlns="" id="{FFD9C009-05A6-9542-8FFA-0AE8980747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3200" y="2657475"/>
            <a:ext cx="6424613"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1386" name="Picture 10">
            <a:extLst>
              <a:ext uri="{FF2B5EF4-FFF2-40B4-BE49-F238E27FC236}">
                <a16:creationId xmlns:a16="http://schemas.microsoft.com/office/drawing/2014/main" xmlns="" id="{625D55A1-278D-2B40-B9EA-40F7E643E9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538" y="7239000"/>
            <a:ext cx="6553200" cy="655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41387" name="Picture 11">
            <a:extLst>
              <a:ext uri="{FF2B5EF4-FFF2-40B4-BE49-F238E27FC236}">
                <a16:creationId xmlns:a16="http://schemas.microsoft.com/office/drawing/2014/main" xmlns="" id="{A5E017B6-10FA-DB4D-8BA5-93DBF09278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6738" y="7229475"/>
            <a:ext cx="6654800" cy="665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1608_AnswersResearchJournal.jpg" descr="1608_AnswersResearchJournal.jpg">
            <a:extLst>
              <a:ext uri="{FF2B5EF4-FFF2-40B4-BE49-F238E27FC236}">
                <a16:creationId xmlns:a16="http://schemas.microsoft.com/office/drawing/2014/main" xmlns="" id="{9351B1F4-CEC9-E64C-83FF-2CAE59F30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758786" name="Technical Research">
            <a:extLst>
              <a:ext uri="{FF2B5EF4-FFF2-40B4-BE49-F238E27FC236}">
                <a16:creationId xmlns:a16="http://schemas.microsoft.com/office/drawing/2014/main" xmlns="" id="{65F107DF-5E5E-284C-AC9F-5E0068A4B997}"/>
              </a:ext>
            </a:extLst>
          </p:cNvPr>
          <p:cNvSpPr txBox="1">
            <a:spLocks noChangeArrowheads="1"/>
          </p:cNvSpPr>
          <p:nvPr/>
        </p:nvSpPr>
        <p:spPr bwMode="auto">
          <a:xfrm>
            <a:off x="14204950" y="1301750"/>
            <a:ext cx="8453438" cy="135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spAutoFit/>
          </a:bodyPr>
          <a:lstStyle/>
          <a:p>
            <a:r>
              <a:rPr lang="en-US" altLang="en-US" sz="8600"/>
              <a:t>Technical Research</a:t>
            </a:r>
          </a:p>
        </p:txBody>
      </p:sp>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24129064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176809" eaLnBrk="1" hangingPunct="1"/>
            <a:r>
              <a:rPr lang="en-US" sz="9500" b="1">
                <a:solidFill>
                  <a:srgbClr val="FFFFFF"/>
                </a:solidFill>
                <a:latin typeface="Arial" charset="0"/>
                <a:cs typeface="Arial" charset="0"/>
              </a:rPr>
              <a:t>Get this presentation for free!</a:t>
            </a:r>
            <a:endParaRPr lang="en-US" sz="33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dirty="0">
                <a:solidFill>
                  <a:srgbClr val="FFFFFF"/>
                </a:solidFill>
                <a:latin typeface="Arial" charset="0"/>
                <a:ea typeface="ＭＳ Ｐゴシック" charset="0"/>
              </a:rPr>
              <a:t>Stworzenie • BibleStudyDownloads.org</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37011560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1457" name="Picture 1">
            <a:extLst>
              <a:ext uri="{FF2B5EF4-FFF2-40B4-BE49-F238E27FC236}">
                <a16:creationId xmlns:a16="http://schemas.microsoft.com/office/drawing/2014/main" xmlns="" id="{056D7B49-8E61-6247-BE9B-73A2CEACD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596900"/>
            <a:ext cx="17716500" cy="115062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1458" name="Rectangle 2">
            <a:extLst>
              <a:ext uri="{FF2B5EF4-FFF2-40B4-BE49-F238E27FC236}">
                <a16:creationId xmlns:a16="http://schemas.microsoft.com/office/drawing/2014/main" xmlns="" id="{D29C529C-C779-CF48-9699-3947326719A7}"/>
              </a:ext>
            </a:extLst>
          </p:cNvPr>
          <p:cNvSpPr txBox="1">
            <a:spLocks noChangeArrowheads="1"/>
          </p:cNvSpPr>
          <p:nvPr/>
        </p:nvSpPr>
        <p:spPr bwMode="auto">
          <a:xfrm>
            <a:off x="1219200" y="12014200"/>
            <a:ext cx="21945600" cy="167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cs typeface="DejaVu Sans Condensed" panose="020B0606030804020204" pitchFamily="34" charset="2"/>
              </a:rPr>
              <a:t>Ruchome figury</a:t>
            </a:r>
          </a:p>
        </p:txBody>
      </p:sp>
    </p:spTree>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1">
            <a:extLst>
              <a:ext uri="{FF2B5EF4-FFF2-40B4-BE49-F238E27FC236}">
                <a16:creationId xmlns:a16="http://schemas.microsoft.com/office/drawing/2014/main" xmlns="" id="{92B3D502-B397-7246-988A-0DEFAD337528}"/>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32482" name="Text Box 2">
            <a:extLst>
              <a:ext uri="{FF2B5EF4-FFF2-40B4-BE49-F238E27FC236}">
                <a16:creationId xmlns:a16="http://schemas.microsoft.com/office/drawing/2014/main" xmlns="" id="{E5F8B9E0-A7CE-664E-909B-8027C30E9DCE}"/>
              </a:ext>
            </a:extLst>
          </p:cNvPr>
          <p:cNvSpPr txBox="1">
            <a:spLocks noChangeArrowheads="1"/>
          </p:cNvSpPr>
          <p:nvPr/>
        </p:nvSpPr>
        <p:spPr bwMode="auto">
          <a:xfrm>
            <a:off x="22844125" y="13061950"/>
            <a:ext cx="32385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E4474DFE-A16E-7943-9F19-CFEB889637B4}" type="slidenum">
              <a:rPr lang="pl-PL" altLang="en-US" sz="2400">
                <a:solidFill>
                  <a:srgbClr val="000000"/>
                </a:solidFill>
                <a:latin typeface="Calibri" panose="020F0502020204030204" pitchFamily="34" charset="0"/>
                <a:cs typeface="Calibri" panose="020F0502020204030204" pitchFamily="34" charset="0"/>
              </a:rPr>
              <a:pPr algn="ctr" eaLnBrk="1">
                <a:buClr>
                  <a:srgbClr val="000000"/>
                </a:buClr>
                <a:buSzPct val="100000"/>
                <a:buFont typeface="Times New Roman" panose="02020603050405020304" pitchFamily="18" charset="0"/>
                <a:buNone/>
              </a:pPr>
              <a:t>14</a:t>
            </a:fld>
            <a:endParaRPr lang="pl-PL" altLang="en-US" sz="2400">
              <a:solidFill>
                <a:srgbClr val="000000"/>
              </a:solidFill>
              <a:latin typeface="Calibri" panose="020F0502020204030204" pitchFamily="34" charset="0"/>
              <a:cs typeface="Calibri" panose="020F0502020204030204" pitchFamily="34" charset="0"/>
            </a:endParaRPr>
          </a:p>
        </p:txBody>
      </p:sp>
      <p:sp>
        <p:nvSpPr>
          <p:cNvPr id="532483" name="Rectangle 3">
            <a:extLst>
              <a:ext uri="{FF2B5EF4-FFF2-40B4-BE49-F238E27FC236}">
                <a16:creationId xmlns:a16="http://schemas.microsoft.com/office/drawing/2014/main" xmlns="" id="{595D8443-F003-7C44-9D0B-47C64A711C53}"/>
              </a:ext>
            </a:extLst>
          </p:cNvPr>
          <p:cNvSpPr>
            <a:spLocks noGrp="1" noChangeArrowheads="1"/>
          </p:cNvSpPr>
          <p:nvPr>
            <p:ph type="title" idx="4294967295"/>
          </p:nvPr>
        </p:nvSpPr>
        <p:spPr>
          <a:xfrm>
            <a:off x="1238250" y="11755438"/>
            <a:ext cx="21945600" cy="1676400"/>
          </a:xfrm>
          <a:extLst>
            <a:ext uri="{91240B29-F687-4f45-9708-019B960494DF}">
              <a14:hiddenLine xmlns:a14="http://schemas.microsoft.com/office/drawing/2010/main" w="12600" cap="flat">
                <a:solidFill>
                  <a:srgbClr val="808080"/>
                </a:solidFill>
                <a:miter lim="800000"/>
                <a:headEnd/>
                <a:tailEnd/>
              </a14:hiddenLine>
            </a:ext>
          </a:extLst>
        </p:spPr>
        <p:txBody>
          <a:bodyPr lIns="90000" tIns="45000" rIns="90000" bIns="45000" anchor="t"/>
          <a:lstStyle/>
          <a:p>
            <a:pPr marL="80963"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pPr>
            <a:r>
              <a:rPr lang="pl-PL" altLang="pl-PL" sz="9600" dirty="0">
                <a:solidFill>
                  <a:srgbClr val="FFFFFF"/>
                </a:solidFill>
                <a:latin typeface="DejaVu Sans Condensed" charset="0"/>
                <a:ea typeface="DejaVu Sans Condensed" charset="0"/>
                <a:cs typeface="DejaVu Sans Condensed" charset="0"/>
              </a:rPr>
              <a:t>Niesamowity </a:t>
            </a:r>
            <a:r>
              <a:rPr lang="pl-PL" altLang="en-US" sz="9600" dirty="0">
                <a:solidFill>
                  <a:srgbClr val="FFFFFF"/>
                </a:solidFill>
                <a:latin typeface="DejaVu Sans Condensed" panose="020B0606030804020204" pitchFamily="34" charset="2"/>
              </a:rPr>
              <a:t>szkielet </a:t>
            </a:r>
            <a:r>
              <a:rPr lang="pl-PL" altLang="en-US" sz="9600" dirty="0" err="1">
                <a:solidFill>
                  <a:srgbClr val="FFFFFF"/>
                </a:solidFill>
                <a:latin typeface="DejaVu Sans Condensed" panose="020B0606030804020204" pitchFamily="34" charset="2"/>
              </a:rPr>
              <a:t>Allozaura</a:t>
            </a:r>
            <a:endParaRPr lang="pl-PL" altLang="en-US" sz="9600" dirty="0">
              <a:solidFill>
                <a:srgbClr val="FFFFFF"/>
              </a:solidFill>
              <a:latin typeface="DejaVu Sans Condensed" panose="020B0606030804020204" pitchFamily="34" charset="2"/>
            </a:endParaRPr>
          </a:p>
        </p:txBody>
      </p:sp>
      <p:grpSp>
        <p:nvGrpSpPr>
          <p:cNvPr id="532484" name="Group 4">
            <a:extLst>
              <a:ext uri="{FF2B5EF4-FFF2-40B4-BE49-F238E27FC236}">
                <a16:creationId xmlns:a16="http://schemas.microsoft.com/office/drawing/2014/main" xmlns="" id="{2452A0E9-B831-2345-A370-BBAA6212D4E3}"/>
              </a:ext>
            </a:extLst>
          </p:cNvPr>
          <p:cNvGrpSpPr>
            <a:grpSpLocks/>
          </p:cNvGrpSpPr>
          <p:nvPr/>
        </p:nvGrpSpPr>
        <p:grpSpPr bwMode="auto">
          <a:xfrm>
            <a:off x="2825750" y="1631950"/>
            <a:ext cx="18711863" cy="10183813"/>
            <a:chOff x="1780" y="1028"/>
            <a:chExt cx="11787" cy="6415"/>
          </a:xfrm>
        </p:grpSpPr>
        <p:pic>
          <p:nvPicPr>
            <p:cNvPr id="532485" name="Picture 5">
              <a:extLst>
                <a:ext uri="{FF2B5EF4-FFF2-40B4-BE49-F238E27FC236}">
                  <a16:creationId xmlns:a16="http://schemas.microsoft.com/office/drawing/2014/main" xmlns="" id="{31F81209-7DE3-514A-BDD0-C171C6103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 t="11603" b="7317"/>
            <a:stretch>
              <a:fillRect/>
            </a:stretch>
          </p:blipFill>
          <p:spPr bwMode="auto">
            <a:xfrm>
              <a:off x="1800" y="1048"/>
              <a:ext cx="11747" cy="6375"/>
            </a:xfrm>
            <a:prstGeom prst="rect">
              <a:avLst/>
            </a:prstGeom>
            <a:noFill/>
            <a:ln>
              <a:noFill/>
            </a:ln>
            <a:effectLst/>
            <a:extLst>
              <a:ext uri="{909E8E84-426E-40dd-AFC4-6F175D3DCCD1}">
                <a14:hiddenFill xmlns:a14="http://schemas.microsoft.com/office/drawing/2010/main">
                  <a:blipFill dpi="0" rotWithShape="0">
                    <a:blip/>
                    <a:srcRect l="32" t="11603" b="7317"/>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486" name="Picture 6">
              <a:extLst>
                <a:ext uri="{FF2B5EF4-FFF2-40B4-BE49-F238E27FC236}">
                  <a16:creationId xmlns:a16="http://schemas.microsoft.com/office/drawing/2014/main" xmlns="" id="{8A2D1DB2-0034-054E-B994-D0DA4196DC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0" y="1028"/>
              <a:ext cx="11787" cy="6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121BA-5710-BC48-88AD-81F7DBBE9E93}"/>
              </a:ext>
            </a:extLst>
          </p:cNvPr>
          <p:cNvSpPr>
            <a:spLocks noGrp="1"/>
          </p:cNvSpPr>
          <p:nvPr>
            <p:ph type="title"/>
          </p:nvPr>
        </p:nvSpPr>
        <p:spPr/>
        <p:txBody>
          <a:bodyPr/>
          <a:lstStyle/>
          <a:p>
            <a:pPr eaLnBrk="1">
              <a:defRPr/>
            </a:pPr>
            <a:endParaRPr lang="en-US"/>
          </a:p>
        </p:txBody>
      </p:sp>
      <p:grpSp>
        <p:nvGrpSpPr>
          <p:cNvPr id="534530" name="Group 1">
            <a:extLst>
              <a:ext uri="{FF2B5EF4-FFF2-40B4-BE49-F238E27FC236}">
                <a16:creationId xmlns:a16="http://schemas.microsoft.com/office/drawing/2014/main" xmlns="" id="{83513F98-933F-814B-B3F7-03BDAFFD6FE5}"/>
              </a:ext>
            </a:extLst>
          </p:cNvPr>
          <p:cNvGrpSpPr>
            <a:grpSpLocks/>
          </p:cNvGrpSpPr>
          <p:nvPr/>
        </p:nvGrpSpPr>
        <p:grpSpPr bwMode="auto">
          <a:xfrm>
            <a:off x="4070350" y="768350"/>
            <a:ext cx="16229013" cy="10818813"/>
            <a:chOff x="2564" y="484"/>
            <a:chExt cx="10223" cy="6815"/>
          </a:xfrm>
        </p:grpSpPr>
        <p:pic>
          <p:nvPicPr>
            <p:cNvPr id="534532" name="Picture 2">
              <a:extLst>
                <a:ext uri="{FF2B5EF4-FFF2-40B4-BE49-F238E27FC236}">
                  <a16:creationId xmlns:a16="http://schemas.microsoft.com/office/drawing/2014/main" xmlns="" id="{3EEE82C2-37D9-D143-A03D-D8C1493203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 y="504"/>
              <a:ext cx="10183" cy="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4533" name="Picture 3">
              <a:extLst>
                <a:ext uri="{FF2B5EF4-FFF2-40B4-BE49-F238E27FC236}">
                  <a16:creationId xmlns:a16="http://schemas.microsoft.com/office/drawing/2014/main" xmlns="" id="{E7A3621A-F968-6B4D-90FD-51A3B1D63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 y="484"/>
              <a:ext cx="10223" cy="68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34531" name="Rectangle 5">
            <a:extLst>
              <a:ext uri="{FF2B5EF4-FFF2-40B4-BE49-F238E27FC236}">
                <a16:creationId xmlns:a16="http://schemas.microsoft.com/office/drawing/2014/main" xmlns="" id="{22840F9E-DCC0-3046-A7E7-E076443072A3}"/>
              </a:ext>
            </a:extLst>
          </p:cNvPr>
          <p:cNvSpPr>
            <a:spLocks noChangeArrowheads="1"/>
          </p:cNvSpPr>
          <p:nvPr/>
        </p:nvSpPr>
        <p:spPr bwMode="auto">
          <a:xfrm>
            <a:off x="3589338" y="117729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Plac budowy Arki Noego</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121BA-5710-BC48-88AD-81F7DBBE9E93}"/>
              </a:ext>
            </a:extLst>
          </p:cNvPr>
          <p:cNvSpPr>
            <a:spLocks noGrp="1"/>
          </p:cNvSpPr>
          <p:nvPr>
            <p:ph type="title"/>
          </p:nvPr>
        </p:nvSpPr>
        <p:spPr/>
        <p:txBody>
          <a:bodyPr/>
          <a:lstStyle/>
          <a:p>
            <a:pPr eaLnBrk="1">
              <a:defRPr/>
            </a:pPr>
            <a:endParaRPr lang="en-US"/>
          </a:p>
        </p:txBody>
      </p:sp>
      <p:grpSp>
        <p:nvGrpSpPr>
          <p:cNvPr id="535554" name="Group 1">
            <a:extLst>
              <a:ext uri="{FF2B5EF4-FFF2-40B4-BE49-F238E27FC236}">
                <a16:creationId xmlns:a16="http://schemas.microsoft.com/office/drawing/2014/main" xmlns="" id="{5EB0619B-C1A0-E14F-9049-6A35ECD6FA62}"/>
              </a:ext>
            </a:extLst>
          </p:cNvPr>
          <p:cNvGrpSpPr>
            <a:grpSpLocks/>
          </p:cNvGrpSpPr>
          <p:nvPr/>
        </p:nvGrpSpPr>
        <p:grpSpPr bwMode="auto">
          <a:xfrm>
            <a:off x="4070350" y="793750"/>
            <a:ext cx="16229013" cy="10818813"/>
            <a:chOff x="2564" y="500"/>
            <a:chExt cx="10223" cy="6815"/>
          </a:xfrm>
        </p:grpSpPr>
        <p:pic>
          <p:nvPicPr>
            <p:cNvPr id="535556" name="Picture 2">
              <a:extLst>
                <a:ext uri="{FF2B5EF4-FFF2-40B4-BE49-F238E27FC236}">
                  <a16:creationId xmlns:a16="http://schemas.microsoft.com/office/drawing/2014/main" xmlns="" id="{DE65E000-3C99-D444-9E79-3A969B71B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 y="520"/>
              <a:ext cx="10183" cy="67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5557" name="Picture 3">
              <a:extLst>
                <a:ext uri="{FF2B5EF4-FFF2-40B4-BE49-F238E27FC236}">
                  <a16:creationId xmlns:a16="http://schemas.microsoft.com/office/drawing/2014/main" xmlns="" id="{86CC7A24-B8C1-D047-B4D4-80F542E78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4" y="500"/>
              <a:ext cx="10223" cy="68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35555" name="Rectangle 5">
            <a:extLst>
              <a:ext uri="{FF2B5EF4-FFF2-40B4-BE49-F238E27FC236}">
                <a16:creationId xmlns:a16="http://schemas.microsoft.com/office/drawing/2014/main" xmlns="" id="{FA2608E1-D73F-5F4B-ADCE-D01466B2B319}"/>
              </a:ext>
            </a:extLst>
          </p:cNvPr>
          <p:cNvSpPr>
            <a:spLocks noChangeArrowheads="1"/>
          </p:cNvSpPr>
          <p:nvPr/>
        </p:nvSpPr>
        <p:spPr bwMode="auto">
          <a:xfrm>
            <a:off x="3581400" y="11807825"/>
            <a:ext cx="17183100" cy="129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000">
                <a:solidFill>
                  <a:srgbClr val="FFFFFF"/>
                </a:solidFill>
                <a:latin typeface="DejaVu Sans Condensed" panose="020B0606030804020204" pitchFamily="34" charset="2"/>
              </a:rPr>
              <a:t>Sala geologii popotopowej</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121BA-5710-BC48-88AD-81F7DBBE9E93}"/>
              </a:ext>
            </a:extLst>
          </p:cNvPr>
          <p:cNvSpPr>
            <a:spLocks noGrp="1"/>
          </p:cNvSpPr>
          <p:nvPr>
            <p:ph type="title"/>
          </p:nvPr>
        </p:nvSpPr>
        <p:spPr/>
        <p:txBody>
          <a:bodyPr/>
          <a:lstStyle/>
          <a:p>
            <a:pPr eaLnBrk="1">
              <a:defRPr/>
            </a:pPr>
            <a:endParaRPr lang="en-US"/>
          </a:p>
        </p:txBody>
      </p:sp>
      <p:grpSp>
        <p:nvGrpSpPr>
          <p:cNvPr id="536578" name="Group 2">
            <a:extLst>
              <a:ext uri="{FF2B5EF4-FFF2-40B4-BE49-F238E27FC236}">
                <a16:creationId xmlns:a16="http://schemas.microsoft.com/office/drawing/2014/main" xmlns="" id="{26DCE31A-DD7A-9546-858B-CFA38635F922}"/>
              </a:ext>
            </a:extLst>
          </p:cNvPr>
          <p:cNvGrpSpPr>
            <a:grpSpLocks/>
          </p:cNvGrpSpPr>
          <p:nvPr/>
        </p:nvGrpSpPr>
        <p:grpSpPr bwMode="auto">
          <a:xfrm>
            <a:off x="2711450" y="776288"/>
            <a:ext cx="18946813" cy="11022012"/>
            <a:chOff x="1708" y="489"/>
            <a:chExt cx="11935" cy="6943"/>
          </a:xfrm>
        </p:grpSpPr>
        <p:pic>
          <p:nvPicPr>
            <p:cNvPr id="536581" name="Picture 3">
              <a:extLst>
                <a:ext uri="{FF2B5EF4-FFF2-40B4-BE49-F238E27FC236}">
                  <a16:creationId xmlns:a16="http://schemas.microsoft.com/office/drawing/2014/main" xmlns="" id="{B0037089-15C3-724B-BCB8-F70F7CBCEE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8" y="509"/>
              <a:ext cx="11895" cy="69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6582" name="Picture 4">
              <a:extLst>
                <a:ext uri="{FF2B5EF4-FFF2-40B4-BE49-F238E27FC236}">
                  <a16:creationId xmlns:a16="http://schemas.microsoft.com/office/drawing/2014/main" xmlns="" id="{2091F453-FC0F-2B47-B3C4-0FD2FA8C36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 y="489"/>
              <a:ext cx="11935" cy="69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pic>
        <p:nvPicPr>
          <p:cNvPr id="536579" name="Picture 5">
            <a:extLst>
              <a:ext uri="{FF2B5EF4-FFF2-40B4-BE49-F238E27FC236}">
                <a16:creationId xmlns:a16="http://schemas.microsoft.com/office/drawing/2014/main" xmlns="" id="{EEEFAA4E-1F29-AB43-B2BB-EF0AEC24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6350" y="8640763"/>
            <a:ext cx="9842500" cy="4610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6580" name="Rectangle 5">
            <a:extLst>
              <a:ext uri="{FF2B5EF4-FFF2-40B4-BE49-F238E27FC236}">
                <a16:creationId xmlns:a16="http://schemas.microsoft.com/office/drawing/2014/main" xmlns="" id="{60360B47-292D-974A-A647-D58F73CABF78}"/>
              </a:ext>
            </a:extLst>
          </p:cNvPr>
          <p:cNvSpPr>
            <a:spLocks noChangeArrowheads="1"/>
          </p:cNvSpPr>
          <p:nvPr/>
        </p:nvSpPr>
        <p:spPr bwMode="auto">
          <a:xfrm>
            <a:off x="12184063" y="11942763"/>
            <a:ext cx="845185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000">
                <a:solidFill>
                  <a:srgbClr val="FFFFFF"/>
                </a:solidFill>
                <a:latin typeface="DejaVu Sans Condensed" panose="020B0606030804020204" pitchFamily="34" charset="2"/>
              </a:rPr>
              <a:t>Planetarium</a:t>
            </a:r>
          </a:p>
        </p:txBody>
      </p:sp>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1">
            <a:extLst>
              <a:ext uri="{FF2B5EF4-FFF2-40B4-BE49-F238E27FC236}">
                <a16:creationId xmlns:a16="http://schemas.microsoft.com/office/drawing/2014/main" xmlns="" id="{A9FAC6A3-F1F9-3348-B8DE-696B61DECF01}"/>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38626" name="Text Box 2">
            <a:extLst>
              <a:ext uri="{FF2B5EF4-FFF2-40B4-BE49-F238E27FC236}">
                <a16:creationId xmlns:a16="http://schemas.microsoft.com/office/drawing/2014/main" xmlns="" id="{08B046A9-F056-2047-8308-FC5A58EB1E1B}"/>
              </a:ext>
            </a:extLst>
          </p:cNvPr>
          <p:cNvSpPr txBox="1">
            <a:spLocks noChangeArrowheads="1"/>
          </p:cNvSpPr>
          <p:nvPr/>
        </p:nvSpPr>
        <p:spPr bwMode="auto">
          <a:xfrm>
            <a:off x="22844125" y="13061950"/>
            <a:ext cx="32385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20D2F2F-C68C-9341-BEDC-5750E7E40041}" type="slidenum">
              <a:rPr lang="pl-PL" altLang="en-US" sz="2400">
                <a:solidFill>
                  <a:srgbClr val="000000"/>
                </a:solidFill>
                <a:latin typeface="Calibri" panose="020F0502020204030204" pitchFamily="34" charset="0"/>
                <a:cs typeface="Calibri" panose="020F0502020204030204" pitchFamily="34" charset="0"/>
              </a:rPr>
              <a:pPr algn="ctr" eaLnBrk="1">
                <a:buClr>
                  <a:srgbClr val="000000"/>
                </a:buClr>
                <a:buSzPct val="100000"/>
                <a:buFont typeface="Times New Roman" panose="02020603050405020304" pitchFamily="18" charset="0"/>
                <a:buNone/>
              </a:pPr>
              <a:t>18</a:t>
            </a:fld>
            <a:endParaRPr lang="pl-PL" altLang="en-US" sz="2400">
              <a:solidFill>
                <a:srgbClr val="000000"/>
              </a:solidFill>
              <a:latin typeface="Calibri" panose="020F0502020204030204" pitchFamily="34" charset="0"/>
              <a:cs typeface="Calibri" panose="020F0502020204030204" pitchFamily="34" charset="0"/>
            </a:endParaRPr>
          </a:p>
        </p:txBody>
      </p:sp>
      <p:grpSp>
        <p:nvGrpSpPr>
          <p:cNvPr id="538627" name="Group 3">
            <a:extLst>
              <a:ext uri="{FF2B5EF4-FFF2-40B4-BE49-F238E27FC236}">
                <a16:creationId xmlns:a16="http://schemas.microsoft.com/office/drawing/2014/main" xmlns="" id="{55C93D0C-9FE0-8647-9556-C9AFDF5405F7}"/>
              </a:ext>
            </a:extLst>
          </p:cNvPr>
          <p:cNvGrpSpPr>
            <a:grpSpLocks/>
          </p:cNvGrpSpPr>
          <p:nvPr/>
        </p:nvGrpSpPr>
        <p:grpSpPr bwMode="auto">
          <a:xfrm>
            <a:off x="3141663" y="963613"/>
            <a:ext cx="18135600" cy="10652125"/>
            <a:chOff x="1979" y="607"/>
            <a:chExt cx="11424" cy="6710"/>
          </a:xfrm>
        </p:grpSpPr>
        <p:pic>
          <p:nvPicPr>
            <p:cNvPr id="538629" name="Picture 4">
              <a:extLst>
                <a:ext uri="{FF2B5EF4-FFF2-40B4-BE49-F238E27FC236}">
                  <a16:creationId xmlns:a16="http://schemas.microsoft.com/office/drawing/2014/main" xmlns="" id="{14F706FE-97B4-6349-AE8C-FC74EDEBB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35" t="10371" r="215" b="1839"/>
            <a:stretch>
              <a:fillRect/>
            </a:stretch>
          </p:blipFill>
          <p:spPr bwMode="auto">
            <a:xfrm>
              <a:off x="1999" y="627"/>
              <a:ext cx="11384" cy="6670"/>
            </a:xfrm>
            <a:prstGeom prst="rect">
              <a:avLst/>
            </a:prstGeom>
            <a:noFill/>
            <a:ln>
              <a:noFill/>
            </a:ln>
            <a:effectLst/>
            <a:extLst>
              <a:ext uri="{909E8E84-426E-40dd-AFC4-6F175D3DCCD1}">
                <a14:hiddenFill xmlns:a14="http://schemas.microsoft.com/office/drawing/2010/main">
                  <a:blipFill dpi="0" rotWithShape="0">
                    <a:blip/>
                    <a:srcRect l="1335" t="10371" r="215" b="183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8630" name="Picture 5">
              <a:extLst>
                <a:ext uri="{FF2B5EF4-FFF2-40B4-BE49-F238E27FC236}">
                  <a16:creationId xmlns:a16="http://schemas.microsoft.com/office/drawing/2014/main" xmlns="" id="{C5397760-449B-1846-A671-A7C9FBA368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 y="607"/>
              <a:ext cx="11424" cy="6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38628" name="Rectangle 6">
            <a:extLst>
              <a:ext uri="{FF2B5EF4-FFF2-40B4-BE49-F238E27FC236}">
                <a16:creationId xmlns:a16="http://schemas.microsoft.com/office/drawing/2014/main" xmlns="" id="{FA228FC3-23F4-134A-BFF3-9287BAB1FD9C}"/>
              </a:ext>
            </a:extLst>
          </p:cNvPr>
          <p:cNvSpPr>
            <a:spLocks noChangeArrowheads="1"/>
          </p:cNvSpPr>
          <p:nvPr/>
        </p:nvSpPr>
        <p:spPr bwMode="auto">
          <a:xfrm>
            <a:off x="3589338" y="117602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Wystawa owadów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
            <a:extLst>
              <a:ext uri="{FF2B5EF4-FFF2-40B4-BE49-F238E27FC236}">
                <a16:creationId xmlns:a16="http://schemas.microsoft.com/office/drawing/2014/main" xmlns="" id="{52F1B025-7FFE-1A47-9C24-51307548B27A}"/>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540674" name="Text Box 2">
            <a:extLst>
              <a:ext uri="{FF2B5EF4-FFF2-40B4-BE49-F238E27FC236}">
                <a16:creationId xmlns:a16="http://schemas.microsoft.com/office/drawing/2014/main" xmlns="" id="{9BA26BEF-2993-E740-B283-F6789FB4EAC4}"/>
              </a:ext>
            </a:extLst>
          </p:cNvPr>
          <p:cNvSpPr txBox="1">
            <a:spLocks noChangeArrowheads="1"/>
          </p:cNvSpPr>
          <p:nvPr/>
        </p:nvSpPr>
        <p:spPr bwMode="auto">
          <a:xfrm>
            <a:off x="22844125" y="13061950"/>
            <a:ext cx="32385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2BC6EF5C-9676-1745-89CF-0E4021007607}" type="slidenum">
              <a:rPr lang="pl-PL" altLang="en-US" sz="2400">
                <a:solidFill>
                  <a:srgbClr val="000000"/>
                </a:solidFill>
                <a:latin typeface="Calibri" panose="020F0502020204030204" pitchFamily="34" charset="0"/>
                <a:cs typeface="Calibri" panose="020F0502020204030204" pitchFamily="34" charset="0"/>
              </a:rPr>
              <a:pPr algn="ctr" eaLnBrk="1">
                <a:buClr>
                  <a:srgbClr val="000000"/>
                </a:buClr>
                <a:buSzPct val="100000"/>
                <a:buFont typeface="Times New Roman" panose="02020603050405020304" pitchFamily="18" charset="0"/>
                <a:buNone/>
              </a:pPr>
              <a:t>19</a:t>
            </a:fld>
            <a:endParaRPr lang="pl-PL" altLang="en-US" sz="2400">
              <a:solidFill>
                <a:srgbClr val="000000"/>
              </a:solidFill>
              <a:latin typeface="Calibri" panose="020F0502020204030204" pitchFamily="34" charset="0"/>
              <a:cs typeface="Calibri" panose="020F0502020204030204" pitchFamily="34" charset="0"/>
            </a:endParaRPr>
          </a:p>
        </p:txBody>
      </p:sp>
      <p:grpSp>
        <p:nvGrpSpPr>
          <p:cNvPr id="540675" name="Group 3">
            <a:extLst>
              <a:ext uri="{FF2B5EF4-FFF2-40B4-BE49-F238E27FC236}">
                <a16:creationId xmlns:a16="http://schemas.microsoft.com/office/drawing/2014/main" xmlns="" id="{3203BE78-C86E-2C44-8DB8-A264AD5B32DF}"/>
              </a:ext>
            </a:extLst>
          </p:cNvPr>
          <p:cNvGrpSpPr>
            <a:grpSpLocks/>
          </p:cNvGrpSpPr>
          <p:nvPr/>
        </p:nvGrpSpPr>
        <p:grpSpPr bwMode="auto">
          <a:xfrm>
            <a:off x="4189413" y="906463"/>
            <a:ext cx="16041687" cy="10715625"/>
            <a:chOff x="2639" y="571"/>
            <a:chExt cx="10105" cy="6750"/>
          </a:xfrm>
        </p:grpSpPr>
        <p:pic>
          <p:nvPicPr>
            <p:cNvPr id="540677" name="Picture 4">
              <a:extLst>
                <a:ext uri="{FF2B5EF4-FFF2-40B4-BE49-F238E27FC236}">
                  <a16:creationId xmlns:a16="http://schemas.microsoft.com/office/drawing/2014/main" xmlns="" id="{DFA53E7A-7790-9D44-887F-36219C7DE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9" y="591"/>
              <a:ext cx="10065" cy="671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0678" name="Picture 5">
              <a:extLst>
                <a:ext uri="{FF2B5EF4-FFF2-40B4-BE49-F238E27FC236}">
                  <a16:creationId xmlns:a16="http://schemas.microsoft.com/office/drawing/2014/main" xmlns="" id="{506A2AE5-51D0-C04C-B29E-CD91134B2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9" y="571"/>
              <a:ext cx="10105" cy="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40676" name="Rectangle 6">
            <a:extLst>
              <a:ext uri="{FF2B5EF4-FFF2-40B4-BE49-F238E27FC236}">
                <a16:creationId xmlns:a16="http://schemas.microsoft.com/office/drawing/2014/main" xmlns="" id="{54F8B96A-4237-814E-A0EF-7A43F5BA20BA}"/>
              </a:ext>
            </a:extLst>
          </p:cNvPr>
          <p:cNvSpPr>
            <a:spLocks noChangeArrowheads="1"/>
          </p:cNvSpPr>
          <p:nvPr/>
        </p:nvSpPr>
        <p:spPr bwMode="auto">
          <a:xfrm>
            <a:off x="3589338" y="117602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Księgarnia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1">
            <a:extLst>
              <a:ext uri="{FF2B5EF4-FFF2-40B4-BE49-F238E27FC236}">
                <a16:creationId xmlns:a16="http://schemas.microsoft.com/office/drawing/2014/main" xmlns="" id="{33C459EE-8ED1-B74F-8D2B-3033154F3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8" y="-39688"/>
            <a:ext cx="24499888" cy="13795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42721" name="Group 1">
            <a:extLst>
              <a:ext uri="{FF2B5EF4-FFF2-40B4-BE49-F238E27FC236}">
                <a16:creationId xmlns:a16="http://schemas.microsoft.com/office/drawing/2014/main" xmlns="" id="{72204AB4-AE24-7648-B797-C0102CE55FD2}"/>
              </a:ext>
            </a:extLst>
          </p:cNvPr>
          <p:cNvGrpSpPr>
            <a:grpSpLocks/>
          </p:cNvGrpSpPr>
          <p:nvPr/>
        </p:nvGrpSpPr>
        <p:grpSpPr bwMode="auto">
          <a:xfrm>
            <a:off x="1487488" y="762000"/>
            <a:ext cx="21407437" cy="12444413"/>
            <a:chOff x="937" y="480"/>
            <a:chExt cx="13485" cy="7839"/>
          </a:xfrm>
        </p:grpSpPr>
        <p:pic>
          <p:nvPicPr>
            <p:cNvPr id="542723" name="Picture 2">
              <a:extLst>
                <a:ext uri="{FF2B5EF4-FFF2-40B4-BE49-F238E27FC236}">
                  <a16:creationId xmlns:a16="http://schemas.microsoft.com/office/drawing/2014/main" xmlns="" id="{185D98D9-E424-E841-B1AA-A24972C581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 y="568"/>
              <a:ext cx="13213" cy="7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24" name="Picture 3">
              <a:extLst>
                <a:ext uri="{FF2B5EF4-FFF2-40B4-BE49-F238E27FC236}">
                  <a16:creationId xmlns:a16="http://schemas.microsoft.com/office/drawing/2014/main" xmlns="" id="{863BAD4C-3251-B340-A24C-F2268BE589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 y="480"/>
              <a:ext cx="13485" cy="7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42722" name="Rectangle 4">
            <a:extLst>
              <a:ext uri="{FF2B5EF4-FFF2-40B4-BE49-F238E27FC236}">
                <a16:creationId xmlns:a16="http://schemas.microsoft.com/office/drawing/2014/main" xmlns="" id="{106096A6-4AA5-D14B-A68A-98DFFB5CC9C3}"/>
              </a:ext>
            </a:extLst>
          </p:cNvPr>
          <p:cNvSpPr>
            <a:spLocks noChangeArrowheads="1"/>
          </p:cNvSpPr>
          <p:nvPr/>
        </p:nvSpPr>
        <p:spPr bwMode="auto">
          <a:xfrm>
            <a:off x="5459413" y="1203325"/>
            <a:ext cx="13463587"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a:latin typeface="DejaVu Sans Condensed" panose="020B0606030804020204" pitchFamily="34" charset="2"/>
              </a:rPr>
              <a:t>Ark Encounter, Williamstown, KY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4769" name="Rectangle 1">
            <a:extLst>
              <a:ext uri="{FF2B5EF4-FFF2-40B4-BE49-F238E27FC236}">
                <a16:creationId xmlns:a16="http://schemas.microsoft.com/office/drawing/2014/main" xmlns="" id="{E69DE74F-BCEF-5841-95E1-D963DA7A2141}"/>
              </a:ext>
            </a:extLst>
          </p:cNvPr>
          <p:cNvSpPr>
            <a:spLocks noChangeArrowheads="1"/>
          </p:cNvSpPr>
          <p:nvPr/>
        </p:nvSpPr>
        <p:spPr bwMode="auto">
          <a:xfrm>
            <a:off x="5391150" y="457200"/>
            <a:ext cx="13600113"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a:solidFill>
                  <a:schemeClr val="bg1"/>
                </a:solidFill>
                <a:latin typeface="DejaVu Sans Condensed" panose="020B0606030804020204" pitchFamily="34" charset="2"/>
              </a:rPr>
              <a:t>Ark Encounter, Williamstown, KY</a:t>
            </a:r>
          </a:p>
        </p:txBody>
      </p:sp>
      <p:pic>
        <p:nvPicPr>
          <p:cNvPr id="544770" name="Picture 2">
            <a:extLst>
              <a:ext uri="{FF2B5EF4-FFF2-40B4-BE49-F238E27FC236}">
                <a16:creationId xmlns:a16="http://schemas.microsoft.com/office/drawing/2014/main" xmlns="" id="{EC9CB5A2-E44C-F943-AE48-01BD0393E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763713"/>
            <a:ext cx="19781837" cy="1112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Ark Encounter, Williamstown, KY">
            <a:extLst>
              <a:ext uri="{FF2B5EF4-FFF2-40B4-BE49-F238E27FC236}">
                <a16:creationId xmlns:a16="http://schemas.microsoft.com/office/drawing/2014/main" xmlns="" id="{5E34B8A3-9259-C84F-87DD-AB53C4E0B41B}"/>
              </a:ext>
            </a:extLst>
          </p:cNvPr>
          <p:cNvSpPr txBox="1">
            <a:spLocks noChangeArrowheads="1"/>
          </p:cNvSpPr>
          <p:nvPr/>
        </p:nvSpPr>
        <p:spPr bwMode="auto">
          <a:xfrm>
            <a:off x="5454650" y="658813"/>
            <a:ext cx="134747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p>
            <a:r>
              <a:rPr lang="en-US" altLang="en-US" sz="7200">
                <a:solidFill>
                  <a:srgbClr val="FFFFFF"/>
                </a:solidFill>
                <a:latin typeface="DejaVu Sans Condensed" panose="020B0606030804020204" pitchFamily="34" charset="2"/>
                <a:sym typeface="DejaVu Sans Condensed" panose="020B0606030804020204" pitchFamily="34" charset="2"/>
              </a:rPr>
              <a:t>Ark Encounter, Williamstown, KY</a:t>
            </a:r>
          </a:p>
        </p:txBody>
      </p:sp>
      <p:pic>
        <p:nvPicPr>
          <p:cNvPr id="546818" name="X 1min Ark Encounter 2017 Mar.mp4" descr="X 1min Ark Encounter 2017 Mar.mp4">
            <a:extLst>
              <a:ext uri="{FF2B5EF4-FFF2-40B4-BE49-F238E27FC236}">
                <a16:creationId xmlns:a16="http://schemas.microsoft.com/office/drawing/2014/main" xmlns="" id="{BCE2E3E6-2020-A043-9F5B-F9B69930B12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763713"/>
            <a:ext cx="19783425" cy="1112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8865" name="Group 1">
            <a:extLst>
              <a:ext uri="{FF2B5EF4-FFF2-40B4-BE49-F238E27FC236}">
                <a16:creationId xmlns:a16="http://schemas.microsoft.com/office/drawing/2014/main" xmlns="" id="{093095BB-7A66-3946-AB23-49E2698B7755}"/>
              </a:ext>
            </a:extLst>
          </p:cNvPr>
          <p:cNvGrpSpPr>
            <a:grpSpLocks/>
          </p:cNvGrpSpPr>
          <p:nvPr/>
        </p:nvGrpSpPr>
        <p:grpSpPr bwMode="auto">
          <a:xfrm>
            <a:off x="3084513" y="776288"/>
            <a:ext cx="18213387" cy="12414250"/>
            <a:chOff x="1943" y="489"/>
            <a:chExt cx="11473" cy="7820"/>
          </a:xfrm>
        </p:grpSpPr>
        <p:pic>
          <p:nvPicPr>
            <p:cNvPr id="548866" name="Picture 2">
              <a:extLst>
                <a:ext uri="{FF2B5EF4-FFF2-40B4-BE49-F238E27FC236}">
                  <a16:creationId xmlns:a16="http://schemas.microsoft.com/office/drawing/2014/main" xmlns="" id="{DC71479E-7CA7-9343-B424-9206D3159D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 y="577"/>
              <a:ext cx="11201" cy="74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8867" name="Picture 3">
              <a:extLst>
                <a:ext uri="{FF2B5EF4-FFF2-40B4-BE49-F238E27FC236}">
                  <a16:creationId xmlns:a16="http://schemas.microsoft.com/office/drawing/2014/main" xmlns="" id="{28E161E1-666B-5D4E-9C36-E8EB9FFDD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 y="489"/>
              <a:ext cx="11473" cy="78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0913" name="Group 1">
            <a:extLst>
              <a:ext uri="{FF2B5EF4-FFF2-40B4-BE49-F238E27FC236}">
                <a16:creationId xmlns:a16="http://schemas.microsoft.com/office/drawing/2014/main" xmlns="" id="{9431836D-5015-0943-BCD2-8164CB9D59E1}"/>
              </a:ext>
            </a:extLst>
          </p:cNvPr>
          <p:cNvGrpSpPr>
            <a:grpSpLocks/>
          </p:cNvGrpSpPr>
          <p:nvPr/>
        </p:nvGrpSpPr>
        <p:grpSpPr bwMode="auto">
          <a:xfrm>
            <a:off x="3149600" y="831850"/>
            <a:ext cx="18083213" cy="12306300"/>
            <a:chOff x="1984" y="524"/>
            <a:chExt cx="11391" cy="7752"/>
          </a:xfrm>
        </p:grpSpPr>
        <p:pic>
          <p:nvPicPr>
            <p:cNvPr id="550914" name="Picture 2">
              <a:extLst>
                <a:ext uri="{FF2B5EF4-FFF2-40B4-BE49-F238E27FC236}">
                  <a16:creationId xmlns:a16="http://schemas.microsoft.com/office/drawing/2014/main" xmlns="" id="{6846D6F4-8456-204B-AFB4-188D1E4043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 y="612"/>
              <a:ext cx="11119" cy="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0915" name="Picture 3">
              <a:extLst>
                <a:ext uri="{FF2B5EF4-FFF2-40B4-BE49-F238E27FC236}">
                  <a16:creationId xmlns:a16="http://schemas.microsoft.com/office/drawing/2014/main" xmlns="" id="{7F549E5D-6E88-2F4B-BEA8-1B20C3554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 y="524"/>
              <a:ext cx="11391" cy="7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2961" name="Group 1">
            <a:extLst>
              <a:ext uri="{FF2B5EF4-FFF2-40B4-BE49-F238E27FC236}">
                <a16:creationId xmlns:a16="http://schemas.microsoft.com/office/drawing/2014/main" xmlns="" id="{988FC8EF-9991-A24C-9234-6E40CB99EDE5}"/>
              </a:ext>
            </a:extLst>
          </p:cNvPr>
          <p:cNvGrpSpPr>
            <a:grpSpLocks/>
          </p:cNvGrpSpPr>
          <p:nvPr/>
        </p:nvGrpSpPr>
        <p:grpSpPr bwMode="auto">
          <a:xfrm>
            <a:off x="3149600" y="831850"/>
            <a:ext cx="18083213" cy="12306300"/>
            <a:chOff x="1984" y="524"/>
            <a:chExt cx="11391" cy="7752"/>
          </a:xfrm>
        </p:grpSpPr>
        <p:pic>
          <p:nvPicPr>
            <p:cNvPr id="552962" name="Picture 2">
              <a:extLst>
                <a:ext uri="{FF2B5EF4-FFF2-40B4-BE49-F238E27FC236}">
                  <a16:creationId xmlns:a16="http://schemas.microsoft.com/office/drawing/2014/main" xmlns="" id="{4DF2BB91-B36C-3B40-BE9F-3FA4B6040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0" y="612"/>
              <a:ext cx="11119" cy="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2963" name="Picture 3">
              <a:extLst>
                <a:ext uri="{FF2B5EF4-FFF2-40B4-BE49-F238E27FC236}">
                  <a16:creationId xmlns:a16="http://schemas.microsoft.com/office/drawing/2014/main" xmlns="" id="{E9D98AD8-B9CD-BB42-A812-C74DCAC97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 y="524"/>
              <a:ext cx="11391" cy="77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5009" name="Group 1">
            <a:extLst>
              <a:ext uri="{FF2B5EF4-FFF2-40B4-BE49-F238E27FC236}">
                <a16:creationId xmlns:a16="http://schemas.microsoft.com/office/drawing/2014/main" xmlns="" id="{7DA57626-F55A-9C47-905B-A639BF21365A}"/>
              </a:ext>
            </a:extLst>
          </p:cNvPr>
          <p:cNvGrpSpPr>
            <a:grpSpLocks/>
          </p:cNvGrpSpPr>
          <p:nvPr/>
        </p:nvGrpSpPr>
        <p:grpSpPr bwMode="auto">
          <a:xfrm>
            <a:off x="3271838" y="895350"/>
            <a:ext cx="17838737" cy="12176125"/>
            <a:chOff x="2061" y="564"/>
            <a:chExt cx="11237" cy="7670"/>
          </a:xfrm>
        </p:grpSpPr>
        <p:pic>
          <p:nvPicPr>
            <p:cNvPr id="555010" name="Picture 2">
              <a:extLst>
                <a:ext uri="{FF2B5EF4-FFF2-40B4-BE49-F238E27FC236}">
                  <a16:creationId xmlns:a16="http://schemas.microsoft.com/office/drawing/2014/main" xmlns="" id="{B5A44E4E-3870-6E44-A9F8-B322F355D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 y="652"/>
              <a:ext cx="10965" cy="73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5011" name="Picture 3">
              <a:extLst>
                <a:ext uri="{FF2B5EF4-FFF2-40B4-BE49-F238E27FC236}">
                  <a16:creationId xmlns:a16="http://schemas.microsoft.com/office/drawing/2014/main" xmlns="" id="{EDC8912F-6606-6242-B662-4B70CAD3D3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1" y="564"/>
              <a:ext cx="11237" cy="7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7057" name="Group 1">
            <a:extLst>
              <a:ext uri="{FF2B5EF4-FFF2-40B4-BE49-F238E27FC236}">
                <a16:creationId xmlns:a16="http://schemas.microsoft.com/office/drawing/2014/main" xmlns="" id="{34C0F5C3-B334-6C48-A280-8ADBFEC8F1AB}"/>
              </a:ext>
            </a:extLst>
          </p:cNvPr>
          <p:cNvGrpSpPr>
            <a:grpSpLocks/>
          </p:cNvGrpSpPr>
          <p:nvPr/>
        </p:nvGrpSpPr>
        <p:grpSpPr bwMode="auto">
          <a:xfrm>
            <a:off x="2917825" y="676275"/>
            <a:ext cx="18546763" cy="12614275"/>
            <a:chOff x="1838" y="426"/>
            <a:chExt cx="11683" cy="7946"/>
          </a:xfrm>
        </p:grpSpPr>
        <p:pic>
          <p:nvPicPr>
            <p:cNvPr id="557058" name="Picture 2">
              <a:extLst>
                <a:ext uri="{FF2B5EF4-FFF2-40B4-BE49-F238E27FC236}">
                  <a16:creationId xmlns:a16="http://schemas.microsoft.com/office/drawing/2014/main" xmlns="" id="{ECA2DDD0-DEB3-344B-841C-A2FA62A013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 y="514"/>
              <a:ext cx="11411" cy="75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7059" name="Picture 3">
              <a:extLst>
                <a:ext uri="{FF2B5EF4-FFF2-40B4-BE49-F238E27FC236}">
                  <a16:creationId xmlns:a16="http://schemas.microsoft.com/office/drawing/2014/main" xmlns="" id="{AE3A2C5D-9552-914F-A939-E264D14B78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8" y="426"/>
              <a:ext cx="11683" cy="79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9105" name="Group 1">
            <a:extLst>
              <a:ext uri="{FF2B5EF4-FFF2-40B4-BE49-F238E27FC236}">
                <a16:creationId xmlns:a16="http://schemas.microsoft.com/office/drawing/2014/main" xmlns="" id="{A12A081D-FE25-914B-B5D8-53E4A96E0F2B}"/>
              </a:ext>
            </a:extLst>
          </p:cNvPr>
          <p:cNvGrpSpPr>
            <a:grpSpLocks/>
          </p:cNvGrpSpPr>
          <p:nvPr/>
        </p:nvGrpSpPr>
        <p:grpSpPr bwMode="auto">
          <a:xfrm>
            <a:off x="3190875" y="858838"/>
            <a:ext cx="18000663" cy="12250737"/>
            <a:chOff x="2010" y="541"/>
            <a:chExt cx="11339" cy="7717"/>
          </a:xfrm>
        </p:grpSpPr>
        <p:pic>
          <p:nvPicPr>
            <p:cNvPr id="559106" name="Picture 2">
              <a:extLst>
                <a:ext uri="{FF2B5EF4-FFF2-40B4-BE49-F238E27FC236}">
                  <a16:creationId xmlns:a16="http://schemas.microsoft.com/office/drawing/2014/main" xmlns="" id="{4114CF1D-6F44-C24C-952B-C7D3CC1DCD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 y="629"/>
              <a:ext cx="11067" cy="73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9107" name="Picture 3">
              <a:extLst>
                <a:ext uri="{FF2B5EF4-FFF2-40B4-BE49-F238E27FC236}">
                  <a16:creationId xmlns:a16="http://schemas.microsoft.com/office/drawing/2014/main" xmlns="" id="{0065311B-79C6-B843-95BB-47ED64D1C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0" y="541"/>
              <a:ext cx="11339" cy="77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1153" name="Group 1">
            <a:extLst>
              <a:ext uri="{FF2B5EF4-FFF2-40B4-BE49-F238E27FC236}">
                <a16:creationId xmlns:a16="http://schemas.microsoft.com/office/drawing/2014/main" xmlns="" id="{D4DB960D-9D06-FC4C-811C-F70206405788}"/>
              </a:ext>
            </a:extLst>
          </p:cNvPr>
          <p:cNvGrpSpPr>
            <a:grpSpLocks/>
          </p:cNvGrpSpPr>
          <p:nvPr/>
        </p:nvGrpSpPr>
        <p:grpSpPr bwMode="auto">
          <a:xfrm>
            <a:off x="2971800" y="712788"/>
            <a:ext cx="18440400" cy="12542837"/>
            <a:chOff x="1872" y="449"/>
            <a:chExt cx="11616" cy="7901"/>
          </a:xfrm>
        </p:grpSpPr>
        <p:pic>
          <p:nvPicPr>
            <p:cNvPr id="561154" name="Picture 2">
              <a:extLst>
                <a:ext uri="{FF2B5EF4-FFF2-40B4-BE49-F238E27FC236}">
                  <a16:creationId xmlns:a16="http://schemas.microsoft.com/office/drawing/2014/main" xmlns="" id="{34644D39-5A36-C241-B1D7-BA37826C2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 y="537"/>
              <a:ext cx="11344" cy="75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1155" name="Picture 3">
              <a:extLst>
                <a:ext uri="{FF2B5EF4-FFF2-40B4-BE49-F238E27FC236}">
                  <a16:creationId xmlns:a16="http://schemas.microsoft.com/office/drawing/2014/main" xmlns="" id="{B83DAA56-6373-7941-82BB-02F415213B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449"/>
              <a:ext cx="11616" cy="79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 name="Rectangle">
            <a:extLst>
              <a:ext uri="{FF2B5EF4-FFF2-40B4-BE49-F238E27FC236}">
                <a16:creationId xmlns:a16="http://schemas.microsoft.com/office/drawing/2014/main" xmlns="" id="{2E1808C3-70DF-4D4A-B87A-3BBF0D672D45}"/>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uFill>
                <a:solidFill>
                  <a:srgbClr val="000000"/>
                </a:solidFill>
              </a:uFill>
            </a:endParaRPr>
          </a:p>
        </p:txBody>
      </p:sp>
      <p:sp>
        <p:nvSpPr>
          <p:cNvPr id="1099" name="Slide Number">
            <a:extLst>
              <a:ext uri="{FF2B5EF4-FFF2-40B4-BE49-F238E27FC236}">
                <a16:creationId xmlns:a16="http://schemas.microsoft.com/office/drawing/2014/main" xmlns="" id="{B13E5BF0-AE5D-6C43-901D-4FE54FEBD53C}"/>
              </a:ext>
            </a:extLst>
          </p:cNvPr>
          <p:cNvSpPr>
            <a:spLocks noGrp="1"/>
          </p:cNvSpPr>
          <p:nvPr>
            <p:ph type="sldNum" sz="quarter" idx="10"/>
          </p:nvPr>
        </p:nvSpPr>
        <p:spPr>
          <a:extLst/>
        </p:spPr>
        <p:txBody>
          <a:bodyPr/>
          <a:lstStyle/>
          <a:p>
            <a:pPr>
              <a:defRPr/>
            </a:pPr>
            <a:fld id="{D0914B4C-3096-5A45-9D51-E41A9942761A}" type="slidenum">
              <a:rPr/>
              <a:pPr>
                <a:defRPr/>
              </a:pPr>
              <a:t>3</a:t>
            </a:fld>
            <a:endParaRPr/>
          </a:p>
        </p:txBody>
      </p:sp>
      <p:pic>
        <p:nvPicPr>
          <p:cNvPr id="516099" name="Picture 1">
            <a:extLst>
              <a:ext uri="{FF2B5EF4-FFF2-40B4-BE49-F238E27FC236}">
                <a16:creationId xmlns:a16="http://schemas.microsoft.com/office/drawing/2014/main" xmlns="" id="{C14BF7D0-885D-0443-B810-02C83EA712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9763" y="842963"/>
            <a:ext cx="18019712" cy="1202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01" name="Group 1">
            <a:extLst>
              <a:ext uri="{FF2B5EF4-FFF2-40B4-BE49-F238E27FC236}">
                <a16:creationId xmlns:a16="http://schemas.microsoft.com/office/drawing/2014/main" xmlns="" id="{673FB13D-0D7D-114F-9FFC-BA687BB87CBF}"/>
              </a:ext>
            </a:extLst>
          </p:cNvPr>
          <p:cNvGrpSpPr>
            <a:grpSpLocks/>
          </p:cNvGrpSpPr>
          <p:nvPr/>
        </p:nvGrpSpPr>
        <p:grpSpPr bwMode="auto">
          <a:xfrm>
            <a:off x="3230563" y="887413"/>
            <a:ext cx="17919700" cy="12218987"/>
            <a:chOff x="2035" y="559"/>
            <a:chExt cx="11288" cy="7697"/>
          </a:xfrm>
        </p:grpSpPr>
        <p:pic>
          <p:nvPicPr>
            <p:cNvPr id="563202" name="Picture 2">
              <a:extLst>
                <a:ext uri="{FF2B5EF4-FFF2-40B4-BE49-F238E27FC236}">
                  <a16:creationId xmlns:a16="http://schemas.microsoft.com/office/drawing/2014/main" xmlns="" id="{F787ECEB-A7F4-2449-A260-49F6F1944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1" y="647"/>
              <a:ext cx="11016" cy="73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03" name="Picture 3">
              <a:extLst>
                <a:ext uri="{FF2B5EF4-FFF2-40B4-BE49-F238E27FC236}">
                  <a16:creationId xmlns:a16="http://schemas.microsoft.com/office/drawing/2014/main" xmlns="" id="{E36BE957-D97D-7C46-B3F6-018F878E9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5" y="559"/>
              <a:ext cx="11288" cy="769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65249" name="Group 1">
            <a:extLst>
              <a:ext uri="{FF2B5EF4-FFF2-40B4-BE49-F238E27FC236}">
                <a16:creationId xmlns:a16="http://schemas.microsoft.com/office/drawing/2014/main" xmlns="" id="{BEA3BCF4-7630-A340-9CBA-FC317B47B022}"/>
              </a:ext>
            </a:extLst>
          </p:cNvPr>
          <p:cNvGrpSpPr>
            <a:grpSpLocks/>
          </p:cNvGrpSpPr>
          <p:nvPr/>
        </p:nvGrpSpPr>
        <p:grpSpPr bwMode="auto">
          <a:xfrm>
            <a:off x="3186113" y="857250"/>
            <a:ext cx="18010187" cy="12279313"/>
            <a:chOff x="2007" y="540"/>
            <a:chExt cx="11345" cy="7735"/>
          </a:xfrm>
        </p:grpSpPr>
        <p:pic>
          <p:nvPicPr>
            <p:cNvPr id="565250" name="Picture 2">
              <a:extLst>
                <a:ext uri="{FF2B5EF4-FFF2-40B4-BE49-F238E27FC236}">
                  <a16:creationId xmlns:a16="http://schemas.microsoft.com/office/drawing/2014/main" xmlns="" id="{28D1BB60-49C3-CB44-97A6-0E5EA21FD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 y="628"/>
              <a:ext cx="11073" cy="738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5251" name="Picture 3">
              <a:extLst>
                <a:ext uri="{FF2B5EF4-FFF2-40B4-BE49-F238E27FC236}">
                  <a16:creationId xmlns:a16="http://schemas.microsoft.com/office/drawing/2014/main" xmlns="" id="{28D4DE0F-F222-7B4C-977E-D40B0AD34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7" y="540"/>
              <a:ext cx="11345" cy="77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7297" name="Group 1">
            <a:extLst>
              <a:ext uri="{FF2B5EF4-FFF2-40B4-BE49-F238E27FC236}">
                <a16:creationId xmlns:a16="http://schemas.microsoft.com/office/drawing/2014/main" xmlns="" id="{DAAEAD9A-65B3-7347-AD80-519643D6658D}"/>
              </a:ext>
            </a:extLst>
          </p:cNvPr>
          <p:cNvGrpSpPr>
            <a:grpSpLocks/>
          </p:cNvGrpSpPr>
          <p:nvPr/>
        </p:nvGrpSpPr>
        <p:grpSpPr bwMode="auto">
          <a:xfrm>
            <a:off x="3284538" y="917575"/>
            <a:ext cx="17813337" cy="12147550"/>
            <a:chOff x="2069" y="578"/>
            <a:chExt cx="11221" cy="7652"/>
          </a:xfrm>
        </p:grpSpPr>
        <p:pic>
          <p:nvPicPr>
            <p:cNvPr id="567298" name="Picture 2">
              <a:extLst>
                <a:ext uri="{FF2B5EF4-FFF2-40B4-BE49-F238E27FC236}">
                  <a16:creationId xmlns:a16="http://schemas.microsoft.com/office/drawing/2014/main" xmlns="" id="{F166590A-1FA6-9B4D-94AC-ED38A0085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 y="666"/>
              <a:ext cx="10949" cy="7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7299" name="Picture 3">
              <a:extLst>
                <a:ext uri="{FF2B5EF4-FFF2-40B4-BE49-F238E27FC236}">
                  <a16:creationId xmlns:a16="http://schemas.microsoft.com/office/drawing/2014/main" xmlns="" id="{5811771C-93C2-5E49-BA0B-A6866CB153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9" y="578"/>
              <a:ext cx="11221" cy="76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9345" name="Group 1">
            <a:extLst>
              <a:ext uri="{FF2B5EF4-FFF2-40B4-BE49-F238E27FC236}">
                <a16:creationId xmlns:a16="http://schemas.microsoft.com/office/drawing/2014/main" xmlns="" id="{A1228CB3-D84A-EB4A-B510-7EB01AA55B3F}"/>
              </a:ext>
            </a:extLst>
          </p:cNvPr>
          <p:cNvGrpSpPr>
            <a:grpSpLocks/>
          </p:cNvGrpSpPr>
          <p:nvPr/>
        </p:nvGrpSpPr>
        <p:grpSpPr bwMode="auto">
          <a:xfrm>
            <a:off x="3213100" y="863600"/>
            <a:ext cx="17954625" cy="12241213"/>
            <a:chOff x="2024" y="544"/>
            <a:chExt cx="11310" cy="7711"/>
          </a:xfrm>
        </p:grpSpPr>
        <p:pic>
          <p:nvPicPr>
            <p:cNvPr id="569346" name="Picture 2">
              <a:extLst>
                <a:ext uri="{FF2B5EF4-FFF2-40B4-BE49-F238E27FC236}">
                  <a16:creationId xmlns:a16="http://schemas.microsoft.com/office/drawing/2014/main" xmlns="" id="{724B997B-CCBD-104F-BBFC-7C1FDAE4F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0" y="632"/>
              <a:ext cx="11038" cy="73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9347" name="Picture 3">
              <a:extLst>
                <a:ext uri="{FF2B5EF4-FFF2-40B4-BE49-F238E27FC236}">
                  <a16:creationId xmlns:a16="http://schemas.microsoft.com/office/drawing/2014/main" xmlns="" id="{3E38163A-3C57-3141-A280-E68C5430A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4" y="544"/>
              <a:ext cx="11310" cy="77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
            <a:extLst>
              <a:ext uri="{FF2B5EF4-FFF2-40B4-BE49-F238E27FC236}">
                <a16:creationId xmlns:a16="http://schemas.microsoft.com/office/drawing/2014/main" xmlns="" id="{560F4285-4364-B64B-A9B2-61348F037C6D}"/>
              </a:ext>
            </a:extLst>
          </p:cNvPr>
          <p:cNvSpPr>
            <a:spLocks noChangeArrowheads="1"/>
          </p:cNvSpPr>
          <p:nvPr/>
        </p:nvSpPr>
        <p:spPr bwMode="auto">
          <a:xfrm>
            <a:off x="76199" y="3241070"/>
            <a:ext cx="24384001" cy="2103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3000" b="1" dirty="0">
                <a:latin typeface="Futura Condensed" panose="020B0602020204020303" pitchFamily="34" charset="-79"/>
                <a:cs typeface="Futura Condensed" panose="020B0602020204020303" pitchFamily="34" charset="-79"/>
              </a:rPr>
              <a:t>STWORZENIE</a:t>
            </a:r>
            <a:r>
              <a:rPr lang="pl-PL" altLang="en-US" sz="13000" dirty="0">
                <a:latin typeface="+mn-lt"/>
                <a:cs typeface="Futura Condensed" panose="020B0602020204020303" pitchFamily="34" charset="-79"/>
              </a:rPr>
              <a:t> czy</a:t>
            </a:r>
            <a:r>
              <a:rPr lang="pl-PL" altLang="en-US" sz="13000" b="1" dirty="0">
                <a:latin typeface="Futura Condensed" panose="020B0602020204020303" pitchFamily="34" charset="-79"/>
                <a:cs typeface="Futura Condensed" panose="020B0602020204020303" pitchFamily="34" charset="-79"/>
              </a:rPr>
              <a:t> EWOLUCJA</a:t>
            </a:r>
          </a:p>
        </p:txBody>
      </p:sp>
      <p:sp>
        <p:nvSpPr>
          <p:cNvPr id="571394" name="Rectangle 2">
            <a:extLst>
              <a:ext uri="{FF2B5EF4-FFF2-40B4-BE49-F238E27FC236}">
                <a16:creationId xmlns:a16="http://schemas.microsoft.com/office/drawing/2014/main" xmlns="" id="{D6DD1996-7D1A-C740-A39A-45A2417B67B4}"/>
              </a:ext>
            </a:extLst>
          </p:cNvPr>
          <p:cNvSpPr>
            <a:spLocks noChangeArrowheads="1"/>
          </p:cNvSpPr>
          <p:nvPr/>
        </p:nvSpPr>
        <p:spPr bwMode="auto">
          <a:xfrm>
            <a:off x="-119063" y="6477000"/>
            <a:ext cx="24384001" cy="2782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800" b="1" dirty="0">
                <a:latin typeface="Arial" panose="020B0604020202020204" pitchFamily="34" charset="0"/>
                <a:cs typeface="Arial" panose="020B0604020202020204" pitchFamily="34" charset="0"/>
              </a:rPr>
              <a:t>Dlaczego to w ogóle</a:t>
            </a:r>
          </a:p>
          <a:p>
            <a:pPr algn="ctr" eaLnBrk="1">
              <a:lnSpc>
                <a:spcPct val="100000"/>
              </a:lnSpc>
              <a:spcAft>
                <a:spcPct val="0"/>
              </a:spcAft>
            </a:pPr>
            <a:r>
              <a:rPr lang="pl-PL" altLang="en-US" sz="8800" b="1" dirty="0">
                <a:latin typeface="Arial" panose="020B0604020202020204" pitchFamily="34" charset="0"/>
                <a:cs typeface="Arial" panose="020B0604020202020204" pitchFamily="34" charset="0"/>
              </a:rPr>
              <a:t>ma znaczenie?</a:t>
            </a:r>
          </a:p>
        </p:txBody>
      </p:sp>
      <p:sp>
        <p:nvSpPr>
          <p:cNvPr id="571395" name="Rectangle 3">
            <a:extLst>
              <a:ext uri="{FF2B5EF4-FFF2-40B4-BE49-F238E27FC236}">
                <a16:creationId xmlns:a16="http://schemas.microsoft.com/office/drawing/2014/main" xmlns="" id="{936D00B0-4045-1348-826F-24EBA32B03E2}"/>
              </a:ext>
            </a:extLst>
          </p:cNvPr>
          <p:cNvSpPr>
            <a:spLocks noChangeArrowheads="1"/>
          </p:cNvSpPr>
          <p:nvPr/>
        </p:nvSpPr>
        <p:spPr bwMode="auto">
          <a:xfrm>
            <a:off x="17095788" y="12487275"/>
            <a:ext cx="6067425"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a:solidFill>
                  <a:srgbClr val="FFFF99"/>
                </a:solidFill>
                <a:latin typeface="Quicksand" panose="02070303000000060000" pitchFamily="18" charset="77"/>
              </a:rPr>
              <a:t>Dr. Terry Mortenson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hawaii-higher-res 2.png" descr="hawaii-higher-res 2.png">
            <a:extLst>
              <a:ext uri="{FF2B5EF4-FFF2-40B4-BE49-F238E27FC236}">
                <a16:creationId xmlns:a16="http://schemas.microsoft.com/office/drawing/2014/main" xmlns="" id="{6675F998-7E12-6D4C-BF4C-2F57CA8CA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6045200"/>
            <a:ext cx="254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89" name="Rectangle">
            <a:extLst>
              <a:ext uri="{FF2B5EF4-FFF2-40B4-BE49-F238E27FC236}">
                <a16:creationId xmlns:a16="http://schemas.microsoft.com/office/drawing/2014/main" xmlns="" id="{16901F5D-65C6-AD45-A318-538853161D7D}"/>
              </a:ext>
            </a:extLst>
          </p:cNvPr>
          <p:cNvSpPr/>
          <p:nvPr/>
        </p:nvSpPr>
        <p:spPr>
          <a:xfrm>
            <a:off x="0" y="-25400"/>
            <a:ext cx="24790400" cy="2082800"/>
          </a:xfrm>
          <a:prstGeom prst="rect">
            <a:avLst/>
          </a:prstGeom>
          <a:gradFill>
            <a:gsLst>
              <a:gs pos="0">
                <a:srgbClr val="0066C1"/>
              </a:gs>
              <a:gs pos="100000">
                <a:srgbClr val="094593"/>
              </a:gs>
            </a:gsLst>
            <a:lin ang="5400000"/>
          </a:gradFill>
          <a:ln w="25400">
            <a:miter lim="400000"/>
          </a:ln>
          <a:effectLst>
            <a:outerShdw blurRad="76200" dir="18900000" rotWithShape="0">
              <a:srgbClr val="000000">
                <a:alpha val="80000"/>
              </a:srgbClr>
            </a:outerShdw>
          </a:effectLst>
        </p:spPr>
        <p:txBody>
          <a:bodyPr lIns="50800" tIns="50800" rIns="50800" bIns="50800" anchor="ctr"/>
          <a:lstStyle/>
          <a:p>
            <a:pPr defTabSz="800100" eaLnBrk="1">
              <a:lnSpc>
                <a:spcPct val="93000"/>
              </a:lnSpc>
              <a:buClr>
                <a:srgbClr val="000000"/>
              </a:buClr>
              <a:buSzPct val="100000"/>
              <a:buFont typeface="Times New Roman" panose="02020603050405020304" pitchFamily="18" charset="0"/>
              <a:buNone/>
              <a:defRPr sz="4000">
                <a:solidFill>
                  <a:srgbClr val="FFFFFF"/>
                </a:solidFill>
                <a:effectLst>
                  <a:outerShdw blurRad="25400" dist="23998" dir="2700000" rotWithShape="0">
                    <a:srgbClr val="000000">
                      <a:alpha val="31034"/>
                    </a:srgbClr>
                  </a:outerShdw>
                </a:effectLst>
              </a:defRPr>
            </a:pPr>
            <a:endParaRPr sz="4000">
              <a:solidFill>
                <a:srgbClr val="FFFFFF"/>
              </a:solidFill>
              <a:effectLst>
                <a:outerShdw blurRad="25400" dist="23998" dir="2700000" rotWithShape="0">
                  <a:srgbClr val="000000">
                    <a:alpha val="31034"/>
                  </a:srgbClr>
                </a:outerShdw>
              </a:effectLst>
            </a:endParaRPr>
          </a:p>
        </p:txBody>
      </p:sp>
      <p:pic>
        <p:nvPicPr>
          <p:cNvPr id="573443" name="USA-map-higher-res 2.png" descr="USA-map-higher-res 2.png">
            <a:extLst>
              <a:ext uri="{FF2B5EF4-FFF2-40B4-BE49-F238E27FC236}">
                <a16:creationId xmlns:a16="http://schemas.microsoft.com/office/drawing/2014/main" xmlns="" id="{EF7BD04D-6A90-FA4D-A867-3A6EFD308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1766888"/>
            <a:ext cx="18573750" cy="1151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3444" name="ALASKA-higher-res 2.png" descr="ALASKA-higher-res 2.png">
            <a:extLst>
              <a:ext uri="{FF2B5EF4-FFF2-40B4-BE49-F238E27FC236}">
                <a16:creationId xmlns:a16="http://schemas.microsoft.com/office/drawing/2014/main" xmlns="" id="{9FFF6084-F266-5249-ADAE-149115470A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8991600"/>
            <a:ext cx="70770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91" name="• Churches/Seminaries…">
            <a:extLst>
              <a:ext uri="{FF2B5EF4-FFF2-40B4-BE49-F238E27FC236}">
                <a16:creationId xmlns:a16="http://schemas.microsoft.com/office/drawing/2014/main" xmlns="" id="{6541E413-91D7-DA46-BFF3-BCD46B05D002}"/>
              </a:ext>
            </a:extLst>
          </p:cNvPr>
          <p:cNvSpPr txBox="1"/>
          <p:nvPr/>
        </p:nvSpPr>
        <p:spPr>
          <a:xfrm>
            <a:off x="711200" y="2593479"/>
            <a:ext cx="23139400" cy="7489230"/>
          </a:xfrm>
          <a:prstGeom prst="rect">
            <a:avLst/>
          </a:prstGeom>
          <a:ln w="12700">
            <a:miter lim="400000"/>
          </a:ln>
          <a:effectLst>
            <a:outerShdw blurRad="76200" dist="101600" dir="9900000" rotWithShape="0">
              <a:srgbClr val="000000"/>
            </a:outerShdw>
          </a:effectLst>
          <a:extLst/>
        </p:spPr>
        <p:txBody>
          <a:bodyPr lIns="50800" tIns="50800" rIns="50800" bIns="50800" anchor="ctr">
            <a:spAutoFit/>
          </a:bodyPr>
          <a:lstStyle/>
          <a:p>
            <a:pPr algn="ctr" eaLnBrk="1">
              <a:lnSpc>
                <a:spcPct val="100000"/>
              </a:lnSpc>
            </a:pPr>
            <a:r>
              <a:rPr lang="pl-PL" altLang="pl-PL" sz="9600" dirty="0">
                <a:solidFill>
                  <a:schemeClr val="bg1"/>
                </a:solidFill>
                <a:cs typeface="Arial" panose="020B0604020202020204" pitchFamily="34" charset="0"/>
              </a:rPr>
              <a:t>• kościołów i seminariów</a:t>
            </a:r>
          </a:p>
          <a:p>
            <a:pPr algn="ctr" eaLnBrk="1">
              <a:lnSpc>
                <a:spcPct val="100000"/>
              </a:lnSpc>
            </a:pPr>
            <a:r>
              <a:rPr lang="pl-PL" altLang="pl-PL" sz="9600" dirty="0">
                <a:solidFill>
                  <a:schemeClr val="bg1"/>
                </a:solidFill>
                <a:cs typeface="Arial" panose="020B0604020202020204" pitchFamily="34" charset="0"/>
              </a:rPr>
              <a:t>• chrześcijańskich uczelni wyższych</a:t>
            </a:r>
          </a:p>
          <a:p>
            <a:pPr algn="ctr" eaLnBrk="1">
              <a:lnSpc>
                <a:spcPct val="100000"/>
              </a:lnSpc>
            </a:pPr>
            <a:r>
              <a:rPr lang="pl-PL" altLang="pl-PL" sz="9600" dirty="0">
                <a:solidFill>
                  <a:schemeClr val="bg1"/>
                </a:solidFill>
                <a:cs typeface="Arial" panose="020B0604020202020204" pitchFamily="34" charset="0"/>
              </a:rPr>
              <a:t>• chrześcijańskich księgarni i publikacji</a:t>
            </a:r>
          </a:p>
          <a:p>
            <a:pPr algn="ctr" eaLnBrk="1">
              <a:lnSpc>
                <a:spcPct val="100000"/>
              </a:lnSpc>
            </a:pPr>
            <a:r>
              <a:rPr lang="pl-PL" altLang="pl-PL" sz="9600" dirty="0">
                <a:solidFill>
                  <a:schemeClr val="bg1"/>
                </a:solidFill>
                <a:cs typeface="Arial" panose="020B0604020202020204" pitchFamily="34" charset="0"/>
              </a:rPr>
              <a:t>• chrześcijańskich stacji radiowych</a:t>
            </a:r>
          </a:p>
          <a:p>
            <a:pPr algn="ctr" eaLnBrk="1">
              <a:lnSpc>
                <a:spcPct val="100000"/>
              </a:lnSpc>
            </a:pPr>
            <a:r>
              <a:rPr lang="pl-PL" altLang="pl-PL" sz="9600" dirty="0">
                <a:solidFill>
                  <a:schemeClr val="bg1"/>
                </a:solidFill>
                <a:cs typeface="Arial" panose="020B0604020202020204" pitchFamily="34" charset="0"/>
              </a:rPr>
              <a:t> i telewizyjnych</a:t>
            </a:r>
          </a:p>
        </p:txBody>
      </p:sp>
      <p:sp>
        <p:nvSpPr>
          <p:cNvPr id="573446" name="Rectangle 6">
            <a:extLst>
              <a:ext uri="{FF2B5EF4-FFF2-40B4-BE49-F238E27FC236}">
                <a16:creationId xmlns:a16="http://schemas.microsoft.com/office/drawing/2014/main" xmlns="" id="{EBB5A474-A5A4-7848-8FF4-516F9C51DD0C}"/>
              </a:ext>
            </a:extLst>
          </p:cNvPr>
          <p:cNvSpPr>
            <a:spLocks noChangeArrowheads="1"/>
          </p:cNvSpPr>
          <p:nvPr/>
        </p:nvSpPr>
        <p:spPr bwMode="auto">
          <a:xfrm>
            <a:off x="457200" y="127000"/>
            <a:ext cx="2339975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1000">
                <a:solidFill>
                  <a:srgbClr val="FFFFFF"/>
                </a:solidFill>
                <a:latin typeface="Arial" panose="020B0604020202020204" pitchFamily="34" charset="0"/>
                <a:cs typeface="Arial" panose="020B0604020202020204" pitchFamily="34" charset="0"/>
              </a:rPr>
              <a:t>Ameryka, kraj o największej ilości: </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hawaii-higher-res 2.png" descr="hawaii-higher-res 2.png">
            <a:extLst>
              <a:ext uri="{FF2B5EF4-FFF2-40B4-BE49-F238E27FC236}">
                <a16:creationId xmlns:a16="http://schemas.microsoft.com/office/drawing/2014/main" xmlns="" id="{5D655836-70FE-3E4B-8A2A-3DBCDDEAB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0" y="6045200"/>
            <a:ext cx="25400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89" name="Rectangle">
            <a:extLst>
              <a:ext uri="{FF2B5EF4-FFF2-40B4-BE49-F238E27FC236}">
                <a16:creationId xmlns:a16="http://schemas.microsoft.com/office/drawing/2014/main" xmlns="" id="{AD929697-965B-8849-893F-2D0976BE8C3A}"/>
              </a:ext>
            </a:extLst>
          </p:cNvPr>
          <p:cNvSpPr/>
          <p:nvPr/>
        </p:nvSpPr>
        <p:spPr>
          <a:xfrm>
            <a:off x="0" y="-25400"/>
            <a:ext cx="24790400" cy="2082800"/>
          </a:xfrm>
          <a:prstGeom prst="rect">
            <a:avLst/>
          </a:prstGeom>
          <a:gradFill>
            <a:gsLst>
              <a:gs pos="0">
                <a:srgbClr val="0066C1"/>
              </a:gs>
              <a:gs pos="100000">
                <a:srgbClr val="094593"/>
              </a:gs>
            </a:gsLst>
            <a:lin ang="5400000"/>
          </a:gradFill>
          <a:ln w="25400">
            <a:miter lim="400000"/>
          </a:ln>
          <a:effectLst>
            <a:outerShdw blurRad="76200" dir="18900000" rotWithShape="0">
              <a:srgbClr val="000000">
                <a:alpha val="80000"/>
              </a:srgbClr>
            </a:outerShdw>
          </a:effectLst>
        </p:spPr>
        <p:txBody>
          <a:bodyPr lIns="50800" tIns="50800" rIns="50800" bIns="50800" anchor="ctr"/>
          <a:lstStyle/>
          <a:p>
            <a:pPr defTabSz="800100" eaLnBrk="1">
              <a:lnSpc>
                <a:spcPct val="93000"/>
              </a:lnSpc>
              <a:buClr>
                <a:srgbClr val="000000"/>
              </a:buClr>
              <a:buSzPct val="100000"/>
              <a:buFont typeface="Times New Roman" panose="02020603050405020304" pitchFamily="18" charset="0"/>
              <a:buNone/>
              <a:defRPr sz="4000">
                <a:solidFill>
                  <a:srgbClr val="FFFFFF"/>
                </a:solidFill>
                <a:effectLst>
                  <a:outerShdw blurRad="25400" dist="23998" dir="2700000" rotWithShape="0">
                    <a:srgbClr val="000000">
                      <a:alpha val="31034"/>
                    </a:srgbClr>
                  </a:outerShdw>
                </a:effectLst>
              </a:defRPr>
            </a:pPr>
            <a:endParaRPr sz="4000">
              <a:solidFill>
                <a:srgbClr val="FFFFFF"/>
              </a:solidFill>
              <a:effectLst>
                <a:outerShdw blurRad="25400" dist="23998" dir="2700000" rotWithShape="0">
                  <a:srgbClr val="000000">
                    <a:alpha val="31034"/>
                  </a:srgbClr>
                </a:outerShdw>
              </a:effectLst>
            </a:endParaRPr>
          </a:p>
        </p:txBody>
      </p:sp>
      <p:pic>
        <p:nvPicPr>
          <p:cNvPr id="574467" name="USA-map-higher-res 2.png" descr="USA-map-higher-res 2.png">
            <a:extLst>
              <a:ext uri="{FF2B5EF4-FFF2-40B4-BE49-F238E27FC236}">
                <a16:creationId xmlns:a16="http://schemas.microsoft.com/office/drawing/2014/main" xmlns="" id="{A9B7A4C2-733E-0740-BD8A-6C2AEBDD38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1766888"/>
            <a:ext cx="18573750" cy="1151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74468" name="ALASKA-higher-res 2.png" descr="ALASKA-higher-res 2.png">
            <a:extLst>
              <a:ext uri="{FF2B5EF4-FFF2-40B4-BE49-F238E27FC236}">
                <a16:creationId xmlns:a16="http://schemas.microsoft.com/office/drawing/2014/main" xmlns="" id="{5DB51413-9519-5941-BF85-FB5247C8B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63" y="8963025"/>
            <a:ext cx="7077075"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291" name="• Churches/Seminaries…">
            <a:extLst>
              <a:ext uri="{FF2B5EF4-FFF2-40B4-BE49-F238E27FC236}">
                <a16:creationId xmlns:a16="http://schemas.microsoft.com/office/drawing/2014/main" xmlns="" id="{7FF3C859-80B1-3046-95CD-A9F70C757EDA}"/>
              </a:ext>
            </a:extLst>
          </p:cNvPr>
          <p:cNvSpPr txBox="1"/>
          <p:nvPr/>
        </p:nvSpPr>
        <p:spPr>
          <a:xfrm>
            <a:off x="711200" y="2659063"/>
            <a:ext cx="23139400" cy="7358062"/>
          </a:xfrm>
          <a:prstGeom prst="rect">
            <a:avLst/>
          </a:prstGeom>
          <a:ln w="12700">
            <a:miter lim="400000"/>
          </a:ln>
          <a:effectLst>
            <a:outerShdw blurRad="76200" dist="101600" dir="9900000" rotWithShape="0">
              <a:srgbClr val="000000"/>
            </a:outerShdw>
          </a:effectLst>
          <a:extLst/>
        </p:spPr>
        <p:txBody>
          <a:bodyPr lIns="50800" tIns="50800" rIns="50800" bIns="50800" anchor="ctr">
            <a:spAutoFit/>
          </a:bodyPr>
          <a:lstStyle/>
          <a:p>
            <a:pPr algn="ctr" eaLnBrk="1">
              <a:lnSpc>
                <a:spcPct val="80000"/>
              </a:lnSpc>
              <a:spcAft>
                <a:spcPts val="3500"/>
              </a:spcAft>
              <a:buClr>
                <a:schemeClr val="bg1"/>
              </a:buClr>
              <a:buSzPct val="100000"/>
              <a:buFont typeface="Times New Roman" panose="02020603050405020304" pitchFamily="18" charset="0"/>
              <a:buNone/>
              <a:defRPr/>
            </a:pPr>
            <a:r>
              <a:rPr lang="en-US" altLang="en-US" sz="9600">
                <a:solidFill>
                  <a:schemeClr val="bg1"/>
                </a:solidFill>
                <a:cs typeface="Arial" panose="020B0604020202020204" pitchFamily="34" charset="0"/>
                <a:sym typeface="Arial" panose="020B0604020202020204" pitchFamily="34" charset="0"/>
              </a:rPr>
              <a:t>• </a:t>
            </a:r>
            <a:r>
              <a:rPr lang="pl-PL" altLang="en-US" sz="9600">
                <a:solidFill>
                  <a:schemeClr val="bg1"/>
                </a:solidFill>
                <a:cs typeface="Arial" panose="020B0604020202020204" pitchFamily="34" charset="0"/>
                <a:sym typeface="Arial" panose="020B0604020202020204" pitchFamily="34" charset="0"/>
              </a:rPr>
              <a:t>Kościołów</a:t>
            </a:r>
            <a:r>
              <a:rPr lang="en-US" altLang="en-US" sz="9600">
                <a:solidFill>
                  <a:schemeClr val="bg1"/>
                </a:solidFill>
                <a:cs typeface="Arial" panose="020B0604020202020204" pitchFamily="34" charset="0"/>
                <a:sym typeface="Arial" panose="020B0604020202020204" pitchFamily="34" charset="0"/>
              </a:rPr>
              <a:t>/</a:t>
            </a:r>
            <a:r>
              <a:rPr lang="pl-PL" altLang="en-US" sz="9600">
                <a:solidFill>
                  <a:schemeClr val="bg1"/>
                </a:solidFill>
                <a:cs typeface="Arial" panose="020B0604020202020204" pitchFamily="34" charset="0"/>
                <a:sym typeface="Arial" panose="020B0604020202020204" pitchFamily="34" charset="0"/>
              </a:rPr>
              <a:t>Seminariów</a:t>
            </a:r>
            <a:endParaRPr lang="en-US" altLang="en-US" sz="9600">
              <a:solidFill>
                <a:schemeClr val="bg1"/>
              </a:solidFill>
              <a:cs typeface="Arial" panose="020B0604020202020204" pitchFamily="34" charset="0"/>
              <a:sym typeface="Arial" panose="020B0604020202020204" pitchFamily="34" charset="0"/>
            </a:endParaRPr>
          </a:p>
          <a:p>
            <a:pPr algn="ctr" eaLnBrk="1">
              <a:lnSpc>
                <a:spcPct val="80000"/>
              </a:lnSpc>
              <a:spcAft>
                <a:spcPts val="3500"/>
              </a:spcAft>
              <a:buClr>
                <a:schemeClr val="bg1"/>
              </a:buClr>
              <a:buSzPct val="100000"/>
              <a:buFont typeface="Times New Roman" panose="02020603050405020304" pitchFamily="18" charset="0"/>
              <a:buNone/>
              <a:defRPr/>
            </a:pPr>
            <a:r>
              <a:rPr lang="en-US" altLang="en-US" sz="9600">
                <a:solidFill>
                  <a:schemeClr val="bg1"/>
                </a:solidFill>
                <a:cs typeface="Arial" panose="020B0604020202020204" pitchFamily="34" charset="0"/>
                <a:sym typeface="Arial" panose="020B0604020202020204" pitchFamily="34" charset="0"/>
              </a:rPr>
              <a:t>• </a:t>
            </a:r>
            <a:r>
              <a:rPr lang="pl-PL" altLang="en-US" sz="9600">
                <a:solidFill>
                  <a:schemeClr val="bg1"/>
                </a:solidFill>
                <a:cs typeface="Arial" panose="020B0604020202020204" pitchFamily="34" charset="0"/>
                <a:sym typeface="Arial" panose="020B0604020202020204" pitchFamily="34" charset="0"/>
              </a:rPr>
              <a:t>chrześcijańskich</a:t>
            </a:r>
            <a:r>
              <a:rPr lang="en-US" altLang="en-US" sz="9600">
                <a:solidFill>
                  <a:schemeClr val="bg1"/>
                </a:solidFill>
                <a:cs typeface="Arial" panose="020B0604020202020204" pitchFamily="34" charset="0"/>
                <a:sym typeface="Arial" panose="020B0604020202020204" pitchFamily="34" charset="0"/>
              </a:rPr>
              <a:t> </a:t>
            </a:r>
            <a:r>
              <a:rPr lang="pl-PL" altLang="en-US" sz="9600">
                <a:solidFill>
                  <a:schemeClr val="bg1"/>
                </a:solidFill>
                <a:cs typeface="Arial" panose="020B0604020202020204" pitchFamily="34" charset="0"/>
                <a:sym typeface="Arial" panose="020B0604020202020204" pitchFamily="34" charset="0"/>
              </a:rPr>
              <a:t>uczelni wyższych</a:t>
            </a:r>
            <a:endParaRPr lang="en-US" altLang="en-US" sz="9600">
              <a:solidFill>
                <a:schemeClr val="bg1"/>
              </a:solidFill>
              <a:cs typeface="Arial" panose="020B0604020202020204" pitchFamily="34" charset="0"/>
              <a:sym typeface="Arial" panose="020B0604020202020204" pitchFamily="34" charset="0"/>
            </a:endParaRPr>
          </a:p>
          <a:p>
            <a:pPr algn="ctr" eaLnBrk="1">
              <a:lnSpc>
                <a:spcPct val="80000"/>
              </a:lnSpc>
              <a:spcAft>
                <a:spcPts val="3500"/>
              </a:spcAft>
              <a:buClr>
                <a:schemeClr val="bg1"/>
              </a:buClr>
              <a:buSzPct val="100000"/>
              <a:buFont typeface="Times New Roman" panose="02020603050405020304" pitchFamily="18" charset="0"/>
              <a:buNone/>
              <a:defRPr/>
            </a:pPr>
            <a:r>
              <a:rPr lang="en-US" altLang="en-US" sz="9600">
                <a:solidFill>
                  <a:schemeClr val="bg1"/>
                </a:solidFill>
                <a:cs typeface="Arial" panose="020B0604020202020204" pitchFamily="34" charset="0"/>
                <a:sym typeface="Arial" panose="020B0604020202020204" pitchFamily="34" charset="0"/>
              </a:rPr>
              <a:t>• </a:t>
            </a:r>
            <a:r>
              <a:rPr lang="pl-PL" altLang="en-US" sz="9600">
                <a:solidFill>
                  <a:schemeClr val="bg1"/>
                </a:solidFill>
                <a:cs typeface="Arial" panose="020B0604020202020204" pitchFamily="34" charset="0"/>
                <a:sym typeface="Arial" panose="020B0604020202020204" pitchFamily="34" charset="0"/>
              </a:rPr>
              <a:t>chrześcijańskich</a:t>
            </a:r>
            <a:r>
              <a:rPr lang="en-US" altLang="en-US" sz="9600">
                <a:solidFill>
                  <a:schemeClr val="bg1"/>
                </a:solidFill>
                <a:cs typeface="Arial" panose="020B0604020202020204" pitchFamily="34" charset="0"/>
                <a:sym typeface="Arial" panose="020B0604020202020204" pitchFamily="34" charset="0"/>
              </a:rPr>
              <a:t> </a:t>
            </a:r>
            <a:r>
              <a:rPr lang="pl-PL" altLang="en-US" sz="9600">
                <a:solidFill>
                  <a:schemeClr val="bg1"/>
                </a:solidFill>
                <a:cs typeface="Arial" panose="020B0604020202020204" pitchFamily="34" charset="0"/>
                <a:sym typeface="Arial" panose="020B0604020202020204" pitchFamily="34" charset="0"/>
              </a:rPr>
              <a:t>księgarni/zasobów </a:t>
            </a:r>
          </a:p>
          <a:p>
            <a:pPr algn="ctr" eaLnBrk="1">
              <a:lnSpc>
                <a:spcPct val="80000"/>
              </a:lnSpc>
              <a:spcAft>
                <a:spcPts val="3500"/>
              </a:spcAft>
              <a:buClr>
                <a:schemeClr val="bg1"/>
              </a:buClr>
              <a:buSzPct val="100000"/>
              <a:buFont typeface="Arial" panose="020B0604020202020204" pitchFamily="34" charset="0"/>
              <a:buChar char="•"/>
              <a:defRPr/>
            </a:pPr>
            <a:r>
              <a:rPr lang="pl-PL" altLang="en-US" sz="9600">
                <a:solidFill>
                  <a:schemeClr val="bg1"/>
                </a:solidFill>
                <a:cs typeface="Arial" panose="020B0604020202020204" pitchFamily="34" charset="0"/>
                <a:sym typeface="Arial" panose="020B0604020202020204" pitchFamily="34" charset="0"/>
              </a:rPr>
              <a:t>chrześcijańskich</a:t>
            </a:r>
            <a:r>
              <a:rPr lang="en-US" altLang="en-US" sz="9600">
                <a:solidFill>
                  <a:schemeClr val="bg1"/>
                </a:solidFill>
                <a:cs typeface="Arial" panose="020B0604020202020204" pitchFamily="34" charset="0"/>
                <a:sym typeface="Arial" panose="020B0604020202020204" pitchFamily="34" charset="0"/>
              </a:rPr>
              <a:t> </a:t>
            </a:r>
            <a:r>
              <a:rPr lang="pl-PL" altLang="en-US" sz="9600">
                <a:solidFill>
                  <a:srgbClr val="FFFFFF"/>
                </a:solidFill>
                <a:cs typeface="Arial" panose="020B0604020202020204" pitchFamily="34" charset="0"/>
                <a:sym typeface="Arial" panose="020B0604020202020204" pitchFamily="34" charset="0"/>
              </a:rPr>
              <a:t>stacji radiowych i telewizyjnych</a:t>
            </a:r>
            <a:endParaRPr lang="en-US" altLang="en-US" sz="9600">
              <a:solidFill>
                <a:schemeClr val="bg1"/>
              </a:solidFill>
              <a:cs typeface="Arial" panose="020B0604020202020204" pitchFamily="34" charset="0"/>
              <a:sym typeface="Arial" panose="020B0604020202020204" pitchFamily="34" charset="0"/>
            </a:endParaRPr>
          </a:p>
        </p:txBody>
      </p:sp>
      <p:sp>
        <p:nvSpPr>
          <p:cNvPr id="574470" name="Rectangle 6">
            <a:extLst>
              <a:ext uri="{FF2B5EF4-FFF2-40B4-BE49-F238E27FC236}">
                <a16:creationId xmlns:a16="http://schemas.microsoft.com/office/drawing/2014/main" xmlns="" id="{D11B22C9-6E5F-9346-B434-8D662AB715C9}"/>
              </a:ext>
            </a:extLst>
          </p:cNvPr>
          <p:cNvSpPr>
            <a:spLocks noChangeArrowheads="1"/>
          </p:cNvSpPr>
          <p:nvPr/>
        </p:nvSpPr>
        <p:spPr bwMode="auto">
          <a:xfrm>
            <a:off x="457200" y="127000"/>
            <a:ext cx="23399750"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1000">
                <a:solidFill>
                  <a:srgbClr val="FFFFFF"/>
                </a:solidFill>
                <a:latin typeface="Arial" panose="020B0604020202020204" pitchFamily="34" charset="0"/>
                <a:cs typeface="Arial" panose="020B0604020202020204" pitchFamily="34" charset="0"/>
              </a:rPr>
              <a:t>Ameryka, kraj o największej ilości: </a:t>
            </a:r>
          </a:p>
        </p:txBody>
      </p:sp>
      <p:sp>
        <p:nvSpPr>
          <p:cNvPr id="574471" name="Rectangle 7">
            <a:extLst>
              <a:ext uri="{FF2B5EF4-FFF2-40B4-BE49-F238E27FC236}">
                <a16:creationId xmlns:a16="http://schemas.microsoft.com/office/drawing/2014/main" xmlns="" id="{68AF121A-688C-F243-A596-DB5E2E56F3B1}"/>
              </a:ext>
            </a:extLst>
          </p:cNvPr>
          <p:cNvSpPr>
            <a:spLocks noChangeArrowheads="1"/>
          </p:cNvSpPr>
          <p:nvPr/>
        </p:nvSpPr>
        <p:spPr bwMode="auto">
          <a:xfrm>
            <a:off x="-93663" y="0"/>
            <a:ext cx="24790401" cy="14097000"/>
          </a:xfrm>
          <a:prstGeom prst="rect">
            <a:avLst/>
          </a:prstGeom>
          <a:solidFill>
            <a:srgbClr val="000000">
              <a:alpha val="65881"/>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574472" name="Picture 8">
            <a:extLst>
              <a:ext uri="{FF2B5EF4-FFF2-40B4-BE49-F238E27FC236}">
                <a16:creationId xmlns:a16="http://schemas.microsoft.com/office/drawing/2014/main" xmlns="" id="{5DD872E5-8781-5640-BB8E-76907612FB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00" y="8077200"/>
            <a:ext cx="25119013" cy="585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4473" name="Rectangle 9">
            <a:extLst>
              <a:ext uri="{FF2B5EF4-FFF2-40B4-BE49-F238E27FC236}">
                <a16:creationId xmlns:a16="http://schemas.microsoft.com/office/drawing/2014/main" xmlns="" id="{108EF775-F6B6-394B-9DC1-A497CB22EE06}"/>
              </a:ext>
            </a:extLst>
          </p:cNvPr>
          <p:cNvSpPr>
            <a:spLocks noChangeArrowheads="1"/>
          </p:cNvSpPr>
          <p:nvPr/>
        </p:nvSpPr>
        <p:spPr bwMode="auto">
          <a:xfrm>
            <a:off x="1079500" y="9831155"/>
            <a:ext cx="21931313" cy="36675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pPr>
            <a:r>
              <a:rPr lang="pl-PL" altLang="pl-PL" sz="11000" b="1" dirty="0">
                <a:solidFill>
                  <a:srgbClr val="FF0000"/>
                </a:solidFill>
                <a:cs typeface="Arial" panose="020B0604020202020204" pitchFamily="34" charset="0"/>
              </a:rPr>
              <a:t>Ta Ameryka staje się CORAZ MNIEJ</a:t>
            </a:r>
          </a:p>
          <a:p>
            <a:pPr algn="ctr" eaLnBrk="1">
              <a:lnSpc>
                <a:spcPct val="100000"/>
              </a:lnSpc>
            </a:pPr>
            <a:r>
              <a:rPr lang="pl-PL" altLang="pl-PL" sz="11000" b="1" dirty="0">
                <a:solidFill>
                  <a:srgbClr val="FF0000"/>
                </a:solidFill>
                <a:cs typeface="Arial" panose="020B0604020202020204" pitchFamily="34" charset="0"/>
              </a:rPr>
              <a:t>chrześcijańska KAŻDEGO DNIA!</a:t>
            </a: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
            <a:extLst>
              <a:ext uri="{FF2B5EF4-FFF2-40B4-BE49-F238E27FC236}">
                <a16:creationId xmlns:a16="http://schemas.microsoft.com/office/drawing/2014/main" xmlns="" id="{552C11BC-5738-F44A-BC52-1F80C9BEA7CA}"/>
              </a:ext>
            </a:extLst>
          </p:cNvPr>
          <p:cNvSpPr>
            <a:spLocks noGrp="1" noChangeArrowheads="1"/>
          </p:cNvSpPr>
          <p:nvPr>
            <p:ph type="title" idx="4294967295"/>
          </p:nvPr>
        </p:nvSpPr>
        <p:spPr>
          <a:xfrm>
            <a:off x="6049963" y="10337800"/>
            <a:ext cx="7437437" cy="2235200"/>
          </a:xfrm>
        </p:spPr>
        <p:txBody>
          <a:bodyPr lIns="90000" tIns="45000" rIns="90000" bIns="45000"/>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pl-PL" altLang="en-US" sz="7200">
                <a:solidFill>
                  <a:srgbClr val="FEFDDC"/>
                </a:solidFill>
                <a:latin typeface="DejaVu Sans Condensed" panose="020B0606030804020204" pitchFamily="34" charset="2"/>
              </a:rPr>
              <a:t>Kwiecień </a:t>
            </a:r>
            <a:br>
              <a:rPr lang="pl-PL" altLang="en-US" sz="7200">
                <a:solidFill>
                  <a:srgbClr val="FEFDDC"/>
                </a:solidFill>
                <a:latin typeface="DejaVu Sans Condensed" panose="020B0606030804020204" pitchFamily="34" charset="2"/>
              </a:rPr>
            </a:br>
            <a:r>
              <a:rPr lang="pl-PL" altLang="en-US" sz="7200">
                <a:solidFill>
                  <a:srgbClr val="FEFDDC"/>
                </a:solidFill>
                <a:latin typeface="DejaVu Sans Condensed" panose="020B0606030804020204" pitchFamily="34" charset="2"/>
              </a:rPr>
              <a:t>2009</a:t>
            </a:r>
          </a:p>
        </p:txBody>
      </p:sp>
      <p:pic>
        <p:nvPicPr>
          <p:cNvPr id="575490" name="Picture 2">
            <a:extLst>
              <a:ext uri="{FF2B5EF4-FFF2-40B4-BE49-F238E27FC236}">
                <a16:creationId xmlns:a16="http://schemas.microsoft.com/office/drawing/2014/main" xmlns="" id="{ED18994C-E53E-384C-BF5D-892DA4600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0" y="282575"/>
            <a:ext cx="12052300" cy="12522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5491" name="Rectangle 1">
            <a:extLst>
              <a:ext uri="{FF2B5EF4-FFF2-40B4-BE49-F238E27FC236}">
                <a16:creationId xmlns:a16="http://schemas.microsoft.com/office/drawing/2014/main" xmlns="" id="{8A4170D0-24B1-1641-AD1D-5256C57B84A6}"/>
              </a:ext>
            </a:extLst>
          </p:cNvPr>
          <p:cNvSpPr txBox="1">
            <a:spLocks noChangeArrowheads="1"/>
          </p:cNvSpPr>
          <p:nvPr/>
        </p:nvSpPr>
        <p:spPr bwMode="auto">
          <a:xfrm>
            <a:off x="2486025" y="2935288"/>
            <a:ext cx="8715375" cy="5903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9pPr>
          </a:lstStyle>
          <a:p>
            <a:pPr algn="ctr"/>
            <a:r>
              <a:rPr lang="pl-PL" altLang="en-US" sz="6600" dirty="0">
                <a:solidFill>
                  <a:srgbClr val="FEFDDC"/>
                </a:solidFill>
                <a:latin typeface="DejaVu Sans Book" panose="020B0603030804020204" pitchFamily="34" charset="2"/>
                <a:ea typeface="DejaVu Sans Book" panose="020B0603030804020204" pitchFamily="34" charset="2"/>
                <a:cs typeface="DejaVu Sans Book" panose="020B0603030804020204" pitchFamily="34" charset="2"/>
              </a:rPr>
              <a:t>SCHYŁEK </a:t>
            </a:r>
          </a:p>
          <a:p>
            <a:pPr algn="ctr"/>
            <a:r>
              <a:rPr lang="pl-PL" altLang="en-US" sz="6600" dirty="0">
                <a:solidFill>
                  <a:srgbClr val="FEFDDC"/>
                </a:solidFill>
                <a:latin typeface="DejaVu Sans Book" panose="020B0603030804020204" pitchFamily="34" charset="2"/>
                <a:ea typeface="DejaVu Sans Book" panose="020B0603030804020204" pitchFamily="34" charset="2"/>
                <a:cs typeface="DejaVu Sans Book" panose="020B0603030804020204" pitchFamily="34" charset="2"/>
              </a:rPr>
              <a:t>I </a:t>
            </a:r>
          </a:p>
          <a:p>
            <a:pPr algn="ctr"/>
            <a:r>
              <a:rPr lang="pl-PL" altLang="en-US" sz="6600" dirty="0">
                <a:solidFill>
                  <a:srgbClr val="FEFDDC"/>
                </a:solidFill>
                <a:latin typeface="DejaVu Sans Book" panose="020B0603030804020204" pitchFamily="34" charset="2"/>
                <a:ea typeface="DejaVu Sans Book" panose="020B0603030804020204" pitchFamily="34" charset="2"/>
                <a:cs typeface="DejaVu Sans Book" panose="020B0603030804020204" pitchFamily="34" charset="2"/>
              </a:rPr>
              <a:t>UPADEK</a:t>
            </a:r>
          </a:p>
          <a:p>
            <a:pPr algn="ctr"/>
            <a:r>
              <a:rPr lang="pl-PL" altLang="en-US" sz="6600" dirty="0">
                <a:solidFill>
                  <a:srgbClr val="FEFDDC"/>
                </a:solidFill>
                <a:latin typeface="DejaVu Sans Book" panose="020B0603030804020204" pitchFamily="34" charset="2"/>
                <a:ea typeface="DejaVu Sans Book" panose="020B0603030804020204" pitchFamily="34" charset="2"/>
                <a:cs typeface="DejaVu Sans Book" panose="020B0603030804020204" pitchFamily="34" charset="2"/>
              </a:rPr>
              <a:t>CHRZEŚCIJAŃSKIEJ</a:t>
            </a:r>
          </a:p>
          <a:p>
            <a:pPr algn="ctr"/>
            <a:r>
              <a:rPr lang="pl-PL" altLang="en-US" sz="6600" dirty="0">
                <a:solidFill>
                  <a:srgbClr val="FEFDDC"/>
                </a:solidFill>
                <a:latin typeface="DejaVu Sans Book" panose="020B0603030804020204" pitchFamily="34" charset="2"/>
                <a:ea typeface="DejaVu Sans Book" panose="020B0603030804020204" pitchFamily="34" charset="2"/>
                <a:cs typeface="DejaVu Sans Book" panose="020B0603030804020204" pitchFamily="34" charset="2"/>
              </a:rPr>
              <a:t>AMERYKI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537" name="Picture 1">
            <a:extLst>
              <a:ext uri="{FF2B5EF4-FFF2-40B4-BE49-F238E27FC236}">
                <a16:creationId xmlns:a16="http://schemas.microsoft.com/office/drawing/2014/main" xmlns="" id="{7F3EF191-8CEE-BA49-8C03-DD9FF7868D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14357350" cy="12482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7538" name="Rectangle 2">
            <a:extLst>
              <a:ext uri="{FF2B5EF4-FFF2-40B4-BE49-F238E27FC236}">
                <a16:creationId xmlns:a16="http://schemas.microsoft.com/office/drawing/2014/main" xmlns="" id="{4D3E22B7-C634-8F41-B8A1-FB3B3944F61D}"/>
              </a:ext>
            </a:extLst>
          </p:cNvPr>
          <p:cNvSpPr>
            <a:spLocks noChangeArrowheads="1"/>
          </p:cNvSpPr>
          <p:nvPr/>
        </p:nvSpPr>
        <p:spPr bwMode="auto">
          <a:xfrm>
            <a:off x="6253163" y="4400550"/>
            <a:ext cx="48133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900" b="1">
                <a:solidFill>
                  <a:schemeClr val="bg1"/>
                </a:solidFill>
                <a:latin typeface="Arial" panose="020B0604020202020204" pitchFamily="34" charset="0"/>
                <a:cs typeface="Arial" panose="020B0604020202020204" pitchFamily="34" charset="0"/>
              </a:rPr>
              <a:t>PORNOGRAFIA</a:t>
            </a:r>
          </a:p>
        </p:txBody>
      </p:sp>
      <p:sp>
        <p:nvSpPr>
          <p:cNvPr id="577539" name="Rectangle 3">
            <a:extLst>
              <a:ext uri="{FF2B5EF4-FFF2-40B4-BE49-F238E27FC236}">
                <a16:creationId xmlns:a16="http://schemas.microsoft.com/office/drawing/2014/main" xmlns="" id="{83A66A28-000B-4842-B2FC-6ADC2A949D53}"/>
              </a:ext>
            </a:extLst>
          </p:cNvPr>
          <p:cNvSpPr>
            <a:spLocks noChangeArrowheads="1"/>
          </p:cNvSpPr>
          <p:nvPr/>
        </p:nvSpPr>
        <p:spPr bwMode="auto">
          <a:xfrm>
            <a:off x="11206163" y="3192463"/>
            <a:ext cx="3846512" cy="100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900" b="1">
                <a:solidFill>
                  <a:schemeClr val="bg1"/>
                </a:solidFill>
                <a:latin typeface="Arial" panose="020B0604020202020204" pitchFamily="34" charset="0"/>
                <a:cs typeface="Arial" panose="020B0604020202020204" pitchFamily="34" charset="0"/>
              </a:rPr>
              <a:t>ABORCJA</a:t>
            </a:r>
          </a:p>
        </p:txBody>
      </p:sp>
      <p:sp>
        <p:nvSpPr>
          <p:cNvPr id="577540" name="Rectangle 4">
            <a:extLst>
              <a:ext uri="{FF2B5EF4-FFF2-40B4-BE49-F238E27FC236}">
                <a16:creationId xmlns:a16="http://schemas.microsoft.com/office/drawing/2014/main" xmlns="" id="{A9101F25-AC25-4B4E-BDB0-91FE5297DC42}"/>
              </a:ext>
            </a:extLst>
          </p:cNvPr>
          <p:cNvSpPr>
            <a:spLocks noChangeArrowheads="1"/>
          </p:cNvSpPr>
          <p:nvPr/>
        </p:nvSpPr>
        <p:spPr bwMode="auto">
          <a:xfrm>
            <a:off x="13487400" y="9448800"/>
            <a:ext cx="490855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solidFill>
                  <a:schemeClr val="bg1"/>
                </a:solidFill>
                <a:latin typeface="Arial" panose="020B0604020202020204" pitchFamily="34" charset="0"/>
                <a:cs typeface="Arial" panose="020B0604020202020204" pitchFamily="34" charset="0"/>
              </a:rPr>
              <a:t>„MAŁŻEŃSTWA” HOMOSEKSUALNE </a:t>
            </a:r>
          </a:p>
        </p:txBody>
      </p:sp>
      <p:sp>
        <p:nvSpPr>
          <p:cNvPr id="577541" name="Rectangle 5">
            <a:extLst>
              <a:ext uri="{FF2B5EF4-FFF2-40B4-BE49-F238E27FC236}">
                <a16:creationId xmlns:a16="http://schemas.microsoft.com/office/drawing/2014/main" xmlns="" id="{7C3CFAEA-63ED-F944-8B2D-8855E90515DA}"/>
              </a:ext>
            </a:extLst>
          </p:cNvPr>
          <p:cNvSpPr>
            <a:spLocks noChangeArrowheads="1"/>
          </p:cNvSpPr>
          <p:nvPr/>
        </p:nvSpPr>
        <p:spPr bwMode="auto">
          <a:xfrm>
            <a:off x="14874875" y="5641975"/>
            <a:ext cx="3286125"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b="1">
                <a:solidFill>
                  <a:schemeClr val="bg1"/>
                </a:solidFill>
                <a:latin typeface="Arial" panose="020B0604020202020204" pitchFamily="34" charset="0"/>
                <a:cs typeface="Arial" panose="020B0604020202020204" pitchFamily="34" charset="0"/>
              </a:rPr>
              <a:t>ROZWODY</a:t>
            </a:r>
          </a:p>
        </p:txBody>
      </p:sp>
      <p:sp>
        <p:nvSpPr>
          <p:cNvPr id="577542" name="Rectangle 6">
            <a:extLst>
              <a:ext uri="{FF2B5EF4-FFF2-40B4-BE49-F238E27FC236}">
                <a16:creationId xmlns:a16="http://schemas.microsoft.com/office/drawing/2014/main" xmlns="" id="{7CA516F8-C4A8-1C42-8B50-83B698C55873}"/>
              </a:ext>
            </a:extLst>
          </p:cNvPr>
          <p:cNvSpPr>
            <a:spLocks noChangeArrowheads="1"/>
          </p:cNvSpPr>
          <p:nvPr/>
        </p:nvSpPr>
        <p:spPr bwMode="auto">
          <a:xfrm>
            <a:off x="9504363" y="7816791"/>
            <a:ext cx="4556125" cy="13336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dirty="0">
                <a:solidFill>
                  <a:schemeClr val="bg1"/>
                </a:solidFill>
                <a:latin typeface="Arial" panose="020B0604020202020204" pitchFamily="34" charset="0"/>
                <a:cs typeface="Arial" panose="020B0604020202020204" pitchFamily="34" charset="0"/>
              </a:rPr>
              <a:t>PRZEBIERALNIE</a:t>
            </a:r>
          </a:p>
          <a:p>
            <a:pPr algn="ctr" eaLnBrk="1">
              <a:lnSpc>
                <a:spcPct val="100000"/>
              </a:lnSpc>
              <a:spcAft>
                <a:spcPct val="0"/>
              </a:spcAft>
            </a:pPr>
            <a:r>
              <a:rPr lang="pl-PL" altLang="en-US" sz="4000" b="1" dirty="0">
                <a:solidFill>
                  <a:schemeClr val="bg1"/>
                </a:solidFill>
                <a:latin typeface="Arial" panose="020B0604020202020204" pitchFamily="34" charset="0"/>
                <a:cs typeface="Arial" panose="020B0604020202020204" pitchFamily="34" charset="0"/>
              </a:rPr>
              <a:t>KOEDUKACYJNE</a:t>
            </a:r>
          </a:p>
        </p:txBody>
      </p:sp>
      <p:sp>
        <p:nvSpPr>
          <p:cNvPr id="577543" name="Rectangle 7">
            <a:extLst>
              <a:ext uri="{FF2B5EF4-FFF2-40B4-BE49-F238E27FC236}">
                <a16:creationId xmlns:a16="http://schemas.microsoft.com/office/drawing/2014/main" xmlns="" id="{1362A716-124A-A243-BCD0-9ACE5D2B6FF3}"/>
              </a:ext>
            </a:extLst>
          </p:cNvPr>
          <p:cNvSpPr>
            <a:spLocks noChangeArrowheads="1"/>
          </p:cNvSpPr>
          <p:nvPr/>
        </p:nvSpPr>
        <p:spPr bwMode="auto">
          <a:xfrm>
            <a:off x="6253163" y="8123238"/>
            <a:ext cx="2967037" cy="256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SAMOBÓJ-</a:t>
            </a:r>
          </a:p>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STWA </a:t>
            </a:r>
          </a:p>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NASTOLAT-</a:t>
            </a:r>
          </a:p>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KÓW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1">
            <a:extLst>
              <a:ext uri="{FF2B5EF4-FFF2-40B4-BE49-F238E27FC236}">
                <a16:creationId xmlns:a16="http://schemas.microsoft.com/office/drawing/2014/main" xmlns="" id="{E839A157-82A3-0145-8DCC-7C203434B699}"/>
              </a:ext>
            </a:extLst>
          </p:cNvPr>
          <p:cNvSpPr>
            <a:spLocks noGrp="1" noChangeArrowheads="1"/>
          </p:cNvSpPr>
          <p:nvPr>
            <p:ph type="title" idx="4294967295"/>
          </p:nvPr>
        </p:nvSpPr>
        <p:spPr>
          <a:xfrm>
            <a:off x="2298700" y="2070100"/>
            <a:ext cx="19494500" cy="6311900"/>
          </a:xfrm>
        </p:spPr>
        <p:txBody>
          <a:bodyPr lIns="90000" tIns="45000" rIns="90000" bIns="45000"/>
          <a:lstStyle/>
          <a:p>
            <a:pPr algn="l"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7200" dirty="0">
                <a:solidFill>
                  <a:schemeClr val="bg1"/>
                </a:solidFill>
                <a:latin typeface="DejaVu Sans Condensed" charset="0"/>
                <a:ea typeface="DejaVu Sans Condensed" charset="0"/>
                <a:cs typeface="DejaVu Sans Condensed" charset="0"/>
              </a:rPr>
              <a:t>“Mniej niż połowa nowonarodzonych </a:t>
            </a:r>
            <a:r>
              <a:rPr lang="pl-PL" altLang="pl-PL" sz="7200" dirty="0">
                <a:solidFill>
                  <a:srgbClr val="FFFF00"/>
                </a:solidFill>
                <a:latin typeface="DejaVu Sans Condensed" charset="0"/>
                <a:ea typeface="DejaVu Sans Condensed" charset="0"/>
                <a:cs typeface="DejaVu Sans Condensed" charset="0"/>
              </a:rPr>
              <a:t>dorosłych (44%) </a:t>
            </a:r>
            <a:br>
              <a:rPr lang="pl-PL" altLang="pl-PL" sz="7200" dirty="0">
                <a:solidFill>
                  <a:srgbClr val="FFFF00"/>
                </a:solidFill>
                <a:latin typeface="DejaVu Sans Condensed" charset="0"/>
                <a:ea typeface="DejaVu Sans Condensed" charset="0"/>
                <a:cs typeface="DejaVu Sans Condensed" charset="0"/>
              </a:rPr>
            </a:br>
            <a:r>
              <a:rPr lang="pl-PL" altLang="pl-PL" sz="7200" dirty="0">
                <a:solidFill>
                  <a:schemeClr val="bg1"/>
                </a:solidFill>
                <a:latin typeface="DejaVu Sans Condensed" charset="0"/>
                <a:ea typeface="DejaVu Sans Condensed" charset="0"/>
                <a:cs typeface="DejaVu Sans Condensed" charset="0"/>
              </a:rPr>
              <a:t>i jeszcze mniejszy odsetek nowonarodzonych </a:t>
            </a:r>
            <a:r>
              <a:rPr lang="pl-PL" altLang="pl-PL" sz="7200" dirty="0">
                <a:solidFill>
                  <a:srgbClr val="FFFF00"/>
                </a:solidFill>
                <a:latin typeface="DejaVu Sans Condensed" charset="0"/>
                <a:ea typeface="DejaVu Sans Condensed" charset="0"/>
                <a:cs typeface="DejaVu Sans Condensed" charset="0"/>
              </a:rPr>
              <a:t>nastolatków (9%) </a:t>
            </a:r>
            <a:r>
              <a:rPr lang="pl-PL" altLang="pl-PL" sz="7200" dirty="0">
                <a:solidFill>
                  <a:schemeClr val="bg1"/>
                </a:solidFill>
                <a:latin typeface="DejaVu Sans Condensed" charset="0"/>
                <a:ea typeface="DejaVu Sans Condensed" charset="0"/>
                <a:cs typeface="DejaVu Sans Condensed" charset="0"/>
              </a:rPr>
              <a:t>jest pewnych istnienia absolutnej prawdy moralnej”.</a:t>
            </a:r>
            <a:endParaRPr lang="pl-PL" altLang="en-US" sz="7200" dirty="0">
              <a:solidFill>
                <a:schemeClr val="bg1"/>
              </a:solidFill>
              <a:latin typeface="DejaVu Sans Condensed" panose="020B0606030804020204" pitchFamily="34" charset="2"/>
            </a:endParaRPr>
          </a:p>
        </p:txBody>
      </p:sp>
      <p:sp>
        <p:nvSpPr>
          <p:cNvPr id="579586" name="Rectangle 2">
            <a:extLst>
              <a:ext uri="{FF2B5EF4-FFF2-40B4-BE49-F238E27FC236}">
                <a16:creationId xmlns:a16="http://schemas.microsoft.com/office/drawing/2014/main" xmlns="" id="{B26E2064-355E-9C42-8D8A-DDEB3D4055F6}"/>
              </a:ext>
            </a:extLst>
          </p:cNvPr>
          <p:cNvSpPr>
            <a:spLocks noGrp="1" noChangeArrowheads="1"/>
          </p:cNvSpPr>
          <p:nvPr>
            <p:ph type="body" idx="4294967295"/>
          </p:nvPr>
        </p:nvSpPr>
        <p:spPr>
          <a:xfrm>
            <a:off x="2144713" y="10541000"/>
            <a:ext cx="19864387" cy="1689100"/>
          </a:xfrm>
        </p:spPr>
        <p:txBody>
          <a:bodyPr lIns="90000" tIns="45000" rIns="90000" bIns="45000"/>
          <a:lstStyle/>
          <a:p>
            <a:pPr marL="26988"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en-US" sz="4800">
                <a:solidFill>
                  <a:schemeClr val="bg1"/>
                </a:solidFill>
                <a:latin typeface="DejaVu Sans Book" panose="020B0603030804020204" pitchFamily="34" charset="2"/>
              </a:rPr>
              <a:t>Barna Research Online, ‘The Year's Most Intriguing Findings, From Barna Research Studies,’ Dec. 12, 2000, www.barna.org.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 name="Rectangle">
            <a:extLst>
              <a:ext uri="{FF2B5EF4-FFF2-40B4-BE49-F238E27FC236}">
                <a16:creationId xmlns:a16="http://schemas.microsoft.com/office/drawing/2014/main" xmlns="" id="{85C8CCD1-ECD2-5A49-A458-D6FFCDA7D8C7}"/>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uFill>
                <a:solidFill>
                  <a:srgbClr val="000000"/>
                </a:solidFill>
              </a:uFill>
            </a:endParaRPr>
          </a:p>
        </p:txBody>
      </p:sp>
      <p:pic>
        <p:nvPicPr>
          <p:cNvPr id="518146" name="2008-08-18, Walkaround publicity shots 021.jpg" descr="2008-08-18, Walkaround publicity shots 021.jpg">
            <a:extLst>
              <a:ext uri="{FF2B5EF4-FFF2-40B4-BE49-F238E27FC236}">
                <a16:creationId xmlns:a16="http://schemas.microsoft.com/office/drawing/2014/main" xmlns="" id="{68FFB92D-980F-294C-B6B6-370D1C1C710D}"/>
              </a:ext>
            </a:extLst>
          </p:cNvPr>
          <p:cNvPicPr>
            <a:picLocks noChangeAspect="1"/>
          </p:cNvPicPr>
          <p:nvPr/>
        </p:nvPicPr>
        <p:blipFill>
          <a:blip r:embed="rId2">
            <a:extLst>
              <a:ext uri="{28A0092B-C50C-407E-A947-70E740481C1C}">
                <a14:useLocalDpi xmlns:a14="http://schemas.microsoft.com/office/drawing/2010/main" val="0"/>
              </a:ext>
            </a:extLst>
          </a:blip>
          <a:srcRect l="391" t="7770" r="652" b="8194"/>
          <a:stretch>
            <a:fillRect/>
          </a:stretch>
        </p:blipFill>
        <p:spPr bwMode="auto">
          <a:xfrm>
            <a:off x="2743200" y="812800"/>
            <a:ext cx="19253200" cy="10896600"/>
          </a:xfrm>
          <a:prstGeom prst="rect">
            <a:avLst/>
          </a:prstGeom>
          <a:noFill/>
          <a:ln w="63500">
            <a:solidFill>
              <a:srgbClr val="FFFFFF"/>
            </a:solidFill>
            <a:miter lim="400000"/>
            <a:headEnd/>
            <a:tailEnd/>
          </a:ln>
          <a:extLst>
            <a:ext uri="{909E8E84-426E-40dd-AFC4-6F175D3DCCD1}">
              <a14:hiddenFill xmlns:a14="http://schemas.microsoft.com/office/drawing/2010/main">
                <a:solidFill>
                  <a:srgbClr val="FFFFFF"/>
                </a:solidFill>
              </a14:hiddenFill>
            </a:ext>
          </a:extLst>
        </p:spPr>
      </p:pic>
      <p:sp>
        <p:nvSpPr>
          <p:cNvPr id="1106" name="Slide Number">
            <a:extLst>
              <a:ext uri="{FF2B5EF4-FFF2-40B4-BE49-F238E27FC236}">
                <a16:creationId xmlns:a16="http://schemas.microsoft.com/office/drawing/2014/main" xmlns="" id="{81F2030A-A8B5-1245-944F-C4795710A3C9}"/>
              </a:ext>
            </a:extLst>
          </p:cNvPr>
          <p:cNvSpPr>
            <a:spLocks noGrp="1"/>
          </p:cNvSpPr>
          <p:nvPr>
            <p:ph type="sldNum" sz="quarter" idx="10"/>
          </p:nvPr>
        </p:nvSpPr>
        <p:spPr>
          <a:extLst/>
        </p:spPr>
        <p:txBody>
          <a:bodyPr/>
          <a:lstStyle/>
          <a:p>
            <a:pPr>
              <a:defRPr/>
            </a:pPr>
            <a:fld id="{2954FE50-D541-9D4B-946C-26A7A63105E4}" type="slidenum">
              <a:rPr/>
              <a:pPr>
                <a:defRPr/>
              </a:pPr>
              <a:t>4</a:t>
            </a:fld>
            <a:endParaRPr/>
          </a:p>
        </p:txBody>
      </p:sp>
      <p:sp>
        <p:nvSpPr>
          <p:cNvPr id="1107" name="Creation Museum, Cincinnati, OH">
            <a:extLst>
              <a:ext uri="{FF2B5EF4-FFF2-40B4-BE49-F238E27FC236}">
                <a16:creationId xmlns:a16="http://schemas.microsoft.com/office/drawing/2014/main" xmlns="" id="{E25E67F3-4D46-1F4A-B6B3-BE0121B16AF5}"/>
              </a:ext>
            </a:extLst>
          </p:cNvPr>
          <p:cNvSpPr txBox="1"/>
          <p:nvPr/>
        </p:nvSpPr>
        <p:spPr>
          <a:xfrm>
            <a:off x="5561013" y="11649075"/>
            <a:ext cx="13300075" cy="1422400"/>
          </a:xfrm>
          <a:prstGeom prst="rect">
            <a:avLst/>
          </a:prstGeom>
          <a:ln w="12700">
            <a:miter lim="400000"/>
          </a:ln>
          <a:extLst/>
        </p:spPr>
        <p:txBody>
          <a:bodyPr wrap="none" lIns="38100" tIns="38100" rIns="38100" bIns="38100">
            <a:spAutoFit/>
          </a:bodyPr>
          <a:lstStyle>
            <a:lvl1pP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pPr>
              <a:defRPr/>
            </a:pPr>
            <a:r>
              <a:rPr dirty="0"/>
              <a:t>Creation Museum, Cincinnati, OH</a:t>
            </a:r>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7" name="“The ‘American Family In Crises Research’ by the Southern Baptist Council on Family Life uncovered some disturbing facts. Of the children raised in evangelical homes, 88% leave the church at age 18 and never return.”">
            <a:extLst>
              <a:ext uri="{FF2B5EF4-FFF2-40B4-BE49-F238E27FC236}">
                <a16:creationId xmlns:a16="http://schemas.microsoft.com/office/drawing/2014/main" xmlns="" id="{11B5E5C2-D4FA-B540-B26D-3F622D4BC8E5}"/>
              </a:ext>
            </a:extLst>
          </p:cNvPr>
          <p:cNvSpPr txBox="1">
            <a:spLocks noGrp="1"/>
          </p:cNvSpPr>
          <p:nvPr>
            <p:ph type="title"/>
          </p:nvPr>
        </p:nvSpPr>
        <p:spPr>
          <a:xfrm>
            <a:off x="2425700" y="1384300"/>
            <a:ext cx="19558000" cy="8521700"/>
          </a:xfrm>
          <a:effectLst>
            <a:outerShdw dist="35921" dir="2700000" algn="ctr" rotWithShape="0">
              <a:schemeClr val="bg2"/>
            </a:outerShdw>
          </a:effectLst>
          <a:extLst/>
        </p:spPr>
        <p:txBody>
          <a:bodyPr/>
          <a:lstStyle/>
          <a:p>
            <a:pPr defTabSz="914400" eaLnBrk="1"/>
            <a:r>
              <a:rPr lang="pl-PL" altLang="pl-PL" dirty="0">
                <a:solidFill>
                  <a:srgbClr val="FEFDDC"/>
                </a:solidFill>
                <a:latin typeface="DejaVu Sans Condensed" charset="0"/>
                <a:ea typeface="DejaVu Sans Condensed" charset="0"/>
                <a:cs typeface="DejaVu Sans Condensed" charset="0"/>
              </a:rPr>
              <a:t>„Badanie </a:t>
            </a:r>
            <a:r>
              <a:rPr lang="pl-PL" altLang="pl-PL" i="1" dirty="0">
                <a:solidFill>
                  <a:srgbClr val="FEFDDC"/>
                </a:solidFill>
                <a:latin typeface="DejaVu Sans Condensed" charset="0"/>
                <a:ea typeface="DejaVu Sans Condensed" charset="0"/>
                <a:cs typeface="DejaVu Sans Condensed" charset="0"/>
              </a:rPr>
              <a:t>Amerykańska rodzina w kryzysie</a:t>
            </a:r>
            <a:r>
              <a:rPr lang="pl-PL" altLang="pl-PL" dirty="0">
                <a:solidFill>
                  <a:srgbClr val="FEFDDC"/>
                </a:solidFill>
                <a:latin typeface="DejaVu Sans Condensed" charset="0"/>
                <a:ea typeface="DejaVu Sans Condensed" charset="0"/>
                <a:cs typeface="DejaVu Sans Condensed" charset="0"/>
              </a:rPr>
              <a:t> przeprowadzone przez Radę ds. Rodziny Południowych Baptystów ujawniło pewne niepokojące fakty. 88% dzieci wychowanych w domach chrześcijan ewangelicznych opuszcza kościół w wieku 18 lat i już nigdy nie wraca”.</a:t>
            </a:r>
            <a:endParaRPr lang="en-US" altLang="en-US" dirty="0">
              <a:solidFill>
                <a:srgbClr val="FEFDDC"/>
              </a:solidFill>
              <a:latin typeface="DejaVu Sans Condensed" panose="020B0606030804020204" pitchFamily="34" charset="2"/>
              <a:cs typeface="Gill Sans" panose="020B0502020104020203" pitchFamily="34" charset="-79"/>
              <a:sym typeface="DejaVu Sans Condensed" panose="020B0606030804020204" pitchFamily="34" charset="2"/>
            </a:endParaRPr>
          </a:p>
        </p:txBody>
      </p:sp>
      <p:sp>
        <p:nvSpPr>
          <p:cNvPr id="1338" name="Pastor’s Weekly Briefing, Focus on the Family, 26 July 2002, quoted in Gary Foster, The Foster Letter, 10 Aug. 2002, p. 1.">
            <a:extLst>
              <a:ext uri="{FF2B5EF4-FFF2-40B4-BE49-F238E27FC236}">
                <a16:creationId xmlns:a16="http://schemas.microsoft.com/office/drawing/2014/main" xmlns="" id="{2D9B1950-5D36-8840-8168-C75412EACF44}"/>
              </a:ext>
            </a:extLst>
          </p:cNvPr>
          <p:cNvSpPr txBox="1">
            <a:spLocks noGrp="1"/>
          </p:cNvSpPr>
          <p:nvPr>
            <p:ph type="body" sz="quarter" idx="1"/>
          </p:nvPr>
        </p:nvSpPr>
        <p:spPr>
          <a:xfrm>
            <a:off x="2108200" y="10668000"/>
            <a:ext cx="19748500" cy="1689100"/>
          </a:xfrm>
        </p:spPr>
        <p:txBody>
          <a:bodyPr/>
          <a:lstStyle>
            <a:lvl1pPr indent="342900" defTabSz="914400">
              <a:buClr>
                <a:srgbClr val="FFFED5"/>
              </a:buClr>
              <a:defRPr sz="4800">
                <a:effectLst>
                  <a:outerShdw blurRad="38100" dist="38100" dir="2700000" rotWithShape="0">
                    <a:srgbClr val="000000">
                      <a:alpha val="43137"/>
                    </a:srgbClr>
                  </a:outerShdw>
                </a:effectLst>
                <a:uFill>
                  <a:solidFill>
                    <a:srgbClr val="FEFCDD"/>
                  </a:solidFill>
                </a:uFill>
              </a:defRPr>
            </a:lvl1pPr>
          </a:lstStyle>
          <a:p>
            <a:pPr indent="69850" eaLnBrk="1">
              <a:defRPr/>
            </a:pPr>
            <a:r>
              <a:rPr dirty="0"/>
              <a:t>Pastor’s Weekly Briefing, Focus on the Family, 26 July 2002, quoted in Gary Foster, The Foster Letter, 10 Aug. 2002, p. 1.</a:t>
            </a:r>
          </a:p>
        </p:txBody>
      </p:sp>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 name="Psalm 11:3">
            <a:extLst>
              <a:ext uri="{FF2B5EF4-FFF2-40B4-BE49-F238E27FC236}">
                <a16:creationId xmlns:a16="http://schemas.microsoft.com/office/drawing/2014/main" xmlns="" id="{145E1AE3-7DE0-1246-9CC5-C308C6D42660}"/>
              </a:ext>
            </a:extLst>
          </p:cNvPr>
          <p:cNvSpPr txBox="1">
            <a:spLocks noGrp="1"/>
          </p:cNvSpPr>
          <p:nvPr>
            <p:ph type="title"/>
          </p:nvPr>
        </p:nvSpPr>
        <p:spPr>
          <a:xfrm>
            <a:off x="1778000" y="1384300"/>
            <a:ext cx="20828000" cy="2166938"/>
          </a:xfrm>
        </p:spPr>
        <p:txBody>
          <a:bodyPr/>
          <a:lstStyle>
            <a:lvl1pPr>
              <a:defRPr>
                <a:latin typeface="DejaVu Sans"/>
                <a:ea typeface="DejaVu Sans"/>
                <a:cs typeface="DejaVu Sans"/>
                <a:sym typeface="DejaVu Sans"/>
              </a:defRPr>
            </a:lvl1pPr>
          </a:lstStyle>
          <a:p>
            <a:pPr eaLnBrk="1">
              <a:defRPr/>
            </a:pPr>
            <a:r>
              <a:rPr sz="9200" dirty="0"/>
              <a:t>Psalm 11:3</a:t>
            </a:r>
          </a:p>
        </p:txBody>
      </p:sp>
      <p:sp>
        <p:nvSpPr>
          <p:cNvPr id="1424" name="If the foundations are destroyed, what can the righteous do?">
            <a:extLst>
              <a:ext uri="{FF2B5EF4-FFF2-40B4-BE49-F238E27FC236}">
                <a16:creationId xmlns:a16="http://schemas.microsoft.com/office/drawing/2014/main" xmlns="" id="{F7D2C890-E5B9-424E-941B-E38DE4944C67}"/>
              </a:ext>
            </a:extLst>
          </p:cNvPr>
          <p:cNvSpPr txBox="1">
            <a:spLocks noGrp="1"/>
          </p:cNvSpPr>
          <p:nvPr>
            <p:ph type="body" sz="half" idx="1"/>
          </p:nvPr>
        </p:nvSpPr>
        <p:spPr>
          <a:xfrm>
            <a:off x="1758950" y="3551238"/>
            <a:ext cx="20866100" cy="3929062"/>
          </a:xfrm>
        </p:spPr>
        <p:txBody>
          <a:bodyPr>
            <a:noAutofit/>
          </a:bodyPr>
          <a:lstStyle/>
          <a:p>
            <a:pPr defTabSz="457200" eaLnBrk="1">
              <a:spcBef>
                <a:spcPct val="0"/>
              </a:spcBef>
            </a:pPr>
            <a:r>
              <a:rPr lang="en-US" altLang="en-US" sz="8000" dirty="0" err="1">
                <a:latin typeface="DejaVu Sans Condensed" panose="020B0606030804020204" pitchFamily="34" charset="2"/>
                <a:cs typeface="Gill Sans" panose="020B0502020104020203" pitchFamily="34" charset="-79"/>
                <a:sym typeface="DejaVu Sans Condensed" panose="020B0606030804020204" pitchFamily="34" charset="2"/>
              </a:rPr>
              <a:t>Kiedy</a:t>
            </a:r>
            <a:r>
              <a:rPr lang="en-US" altLang="en-US" sz="8000" dirty="0">
                <a:latin typeface="DejaVu Sans Condensed" panose="020B0606030804020204" pitchFamily="34" charset="2"/>
                <a:cs typeface="Gill Sans" panose="020B0502020104020203" pitchFamily="34" charset="-79"/>
                <a:sym typeface="DejaVu Sans Condensed" panose="020B0606030804020204" pitchFamily="34" charset="2"/>
              </a:rPr>
              <a:t> </a:t>
            </a:r>
            <a:r>
              <a:rPr lang="pl-PL" altLang="en-US" sz="8000" dirty="0">
                <a:latin typeface="DejaVu Sans Condensed" panose="020B0606030804020204" pitchFamily="34" charset="2"/>
                <a:cs typeface="Gill Sans" panose="020B0502020104020203" pitchFamily="34" charset="-79"/>
                <a:sym typeface="DejaVu Sans Condensed" panose="020B0606030804020204" pitchFamily="34" charset="2"/>
              </a:rPr>
              <a:t>będą zburzone podstawy, </a:t>
            </a:r>
          </a:p>
          <a:p>
            <a:pPr defTabSz="457200" eaLnBrk="1">
              <a:spcBef>
                <a:spcPct val="0"/>
              </a:spcBef>
            </a:pPr>
            <a:r>
              <a:rPr lang="pl-PL" altLang="en-US" sz="8000" dirty="0">
                <a:latin typeface="DejaVu Sans Condensed" panose="020B0606030804020204" pitchFamily="34" charset="2"/>
                <a:cs typeface="Gill Sans" panose="020B0502020104020203" pitchFamily="34" charset="-79"/>
                <a:sym typeface="DejaVu Sans Condensed" panose="020B0606030804020204" pitchFamily="34" charset="2"/>
              </a:rPr>
              <a:t>Cóż pocznie sprawiedliwy?</a:t>
            </a:r>
            <a:endParaRPr lang="en-US" altLang="en-US" sz="8000" dirty="0">
              <a:latin typeface="DejaVu Sans Condensed" panose="020B0606030804020204" pitchFamily="34" charset="2"/>
              <a:cs typeface="Gill Sans" panose="020B0502020104020203" pitchFamily="34" charset="-79"/>
              <a:sym typeface="DejaVu Sans Condensed" panose="020B0606030804020204" pitchFamily="34" charset="2"/>
            </a:endParaRP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729" name="Picture 1">
            <a:extLst>
              <a:ext uri="{FF2B5EF4-FFF2-40B4-BE49-F238E27FC236}">
                <a16:creationId xmlns:a16="http://schemas.microsoft.com/office/drawing/2014/main" xmlns="" id="{CFC4AD02-43EA-124D-B078-F4FB5E040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8238" y="1143000"/>
            <a:ext cx="9512300" cy="11430000"/>
          </a:xfrm>
          <a:prstGeom prst="rect">
            <a:avLst/>
          </a:prstGeom>
          <a:noFill/>
          <a:ln w="127080">
            <a:solidFill>
              <a:srgbClr val="37090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7777" name="Picture 1">
            <a:extLst>
              <a:ext uri="{FF2B5EF4-FFF2-40B4-BE49-F238E27FC236}">
                <a16:creationId xmlns:a16="http://schemas.microsoft.com/office/drawing/2014/main" xmlns="" id="{FD606062-65FD-664F-B03C-BC387B992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63" t="3363" r="3421" b="7045"/>
          <a:stretch>
            <a:fillRect/>
          </a:stretch>
        </p:blipFill>
        <p:spPr bwMode="auto">
          <a:xfrm>
            <a:off x="7488238" y="1143000"/>
            <a:ext cx="9505950" cy="11430000"/>
          </a:xfrm>
          <a:prstGeom prst="rect">
            <a:avLst/>
          </a:prstGeom>
          <a:noFill/>
          <a:ln w="127080">
            <a:solidFill>
              <a:srgbClr val="370A07"/>
            </a:solidFill>
            <a:miter lim="800000"/>
            <a:headEnd/>
            <a:tailEnd/>
          </a:ln>
          <a:effectLst/>
          <a:extLst>
            <a:ext uri="{909E8E84-426E-40dd-AFC4-6F175D3DCCD1}">
              <a14:hiddenFill xmlns:a14="http://schemas.microsoft.com/office/drawing/2010/main">
                <a:blipFill dpi="0" rotWithShape="0">
                  <a:blip/>
                  <a:srcRect l="3363" t="3363" r="3421" b="7045"/>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1">
            <a:extLst>
              <a:ext uri="{FF2B5EF4-FFF2-40B4-BE49-F238E27FC236}">
                <a16:creationId xmlns:a16="http://schemas.microsoft.com/office/drawing/2014/main" xmlns="" id="{F9C14967-0A4F-F24C-B533-C9CB03EA8249}"/>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589826" name="Picture 2">
            <a:extLst>
              <a:ext uri="{FF2B5EF4-FFF2-40B4-BE49-F238E27FC236}">
                <a16:creationId xmlns:a16="http://schemas.microsoft.com/office/drawing/2014/main" xmlns="" id="{6C094EF8-B973-404D-BFD1-3602A3D4A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963" y="-3455988"/>
            <a:ext cx="29827538" cy="223710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89827" name="Group 3">
            <a:extLst>
              <a:ext uri="{FF2B5EF4-FFF2-40B4-BE49-F238E27FC236}">
                <a16:creationId xmlns:a16="http://schemas.microsoft.com/office/drawing/2014/main" xmlns="" id="{237E8571-1F42-D84F-9A94-D86929863A93}"/>
              </a:ext>
            </a:extLst>
          </p:cNvPr>
          <p:cNvGrpSpPr>
            <a:grpSpLocks/>
          </p:cNvGrpSpPr>
          <p:nvPr/>
        </p:nvGrpSpPr>
        <p:grpSpPr bwMode="auto">
          <a:xfrm>
            <a:off x="-61913" y="8080375"/>
            <a:ext cx="23771226" cy="5275263"/>
            <a:chOff x="-39" y="5090"/>
            <a:chExt cx="14974" cy="3323"/>
          </a:xfrm>
        </p:grpSpPr>
        <p:pic>
          <p:nvPicPr>
            <p:cNvPr id="589834" name="Picture 4">
              <a:extLst>
                <a:ext uri="{FF2B5EF4-FFF2-40B4-BE49-F238E27FC236}">
                  <a16:creationId xmlns:a16="http://schemas.microsoft.com/office/drawing/2014/main" xmlns="" id="{72343268-6952-AB4C-B5FB-F29894D66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4"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9835" name="Rectangle 5">
              <a:extLst>
                <a:ext uri="{FF2B5EF4-FFF2-40B4-BE49-F238E27FC236}">
                  <a16:creationId xmlns:a16="http://schemas.microsoft.com/office/drawing/2014/main" xmlns="" id="{53DAA831-7341-C941-8B94-CF9FE942A769}"/>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589828" name="Group 6">
            <a:extLst>
              <a:ext uri="{FF2B5EF4-FFF2-40B4-BE49-F238E27FC236}">
                <a16:creationId xmlns:a16="http://schemas.microsoft.com/office/drawing/2014/main" xmlns="" id="{C46B2419-B670-2B48-98C5-E59E5452616E}"/>
              </a:ext>
            </a:extLst>
          </p:cNvPr>
          <p:cNvGrpSpPr>
            <a:grpSpLocks/>
          </p:cNvGrpSpPr>
          <p:nvPr/>
        </p:nvGrpSpPr>
        <p:grpSpPr bwMode="auto">
          <a:xfrm>
            <a:off x="5405438" y="1209675"/>
            <a:ext cx="14185900" cy="7058025"/>
            <a:chOff x="3405" y="762"/>
            <a:chExt cx="8936" cy="4446"/>
          </a:xfrm>
        </p:grpSpPr>
        <p:pic>
          <p:nvPicPr>
            <p:cNvPr id="589832" name="Picture 7">
              <a:extLst>
                <a:ext uri="{FF2B5EF4-FFF2-40B4-BE49-F238E27FC236}">
                  <a16:creationId xmlns:a16="http://schemas.microsoft.com/office/drawing/2014/main" xmlns="" id="{78BA5D81-389C-F94F-9710-959BDBB2B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89833" name="Rectangle 8">
              <a:extLst>
                <a:ext uri="{FF2B5EF4-FFF2-40B4-BE49-F238E27FC236}">
                  <a16:creationId xmlns:a16="http://schemas.microsoft.com/office/drawing/2014/main" xmlns="" id="{3EDDD2A5-99D0-9C49-A0D4-250AB06B4F1C}"/>
                </a:ext>
              </a:extLst>
            </p:cNvPr>
            <p:cNvSpPr>
              <a:spLocks noChangeArrowheads="1"/>
            </p:cNvSpPr>
            <p:nvPr/>
          </p:nvSpPr>
          <p:spPr bwMode="auto">
            <a:xfrm>
              <a:off x="3405"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4500">
                  <a:latin typeface="Arial Black" panose="020B0604020202020204" pitchFamily="34" charset="0"/>
                </a:rPr>
                <a:t>DOKTRYNA</a:t>
              </a:r>
            </a:p>
          </p:txBody>
        </p:sp>
      </p:grpSp>
      <p:pic>
        <p:nvPicPr>
          <p:cNvPr id="97289" name="Picture 9">
            <a:extLst>
              <a:ext uri="{FF2B5EF4-FFF2-40B4-BE49-F238E27FC236}">
                <a16:creationId xmlns:a16="http://schemas.microsoft.com/office/drawing/2014/main" xmlns="" id="{375ED900-79CB-C64F-9E93-899139D607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8640763"/>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7290" name="Picture 10">
            <a:extLst>
              <a:ext uri="{FF2B5EF4-FFF2-40B4-BE49-F238E27FC236}">
                <a16:creationId xmlns:a16="http://schemas.microsoft.com/office/drawing/2014/main" xmlns="" id="{4A840592-CBA5-5540-9239-ECF19D3B6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3114675"/>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97289"/>
                                        </p:tgtEl>
                                        <p:attrNameLst>
                                          <p:attrName>style.visibility</p:attrName>
                                        </p:attrNameLst>
                                      </p:cBhvr>
                                      <p:to>
                                        <p:strVal val="visible"/>
                                      </p:to>
                                    </p:set>
                                    <p:animEffect transition="in" filter="dissolve">
                                      <p:cBhvr additive="repl">
                                        <p:cTn id="7" dur="500"/>
                                        <p:tgtEl>
                                          <p:spTgt spid="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97290"/>
                                        </p:tgtEl>
                                        <p:attrNameLst>
                                          <p:attrName>style.visibility</p:attrName>
                                        </p:attrNameLst>
                                      </p:cBhvr>
                                      <p:to>
                                        <p:strVal val="visible"/>
                                      </p:to>
                                    </p:set>
                                    <p:animEffect transition="in" filter="dissolve">
                                      <p:cBhvr additive="repl">
                                        <p:cTn id="12" dur="500"/>
                                        <p:tgtEl>
                                          <p:spTgt spid="97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1">
            <a:extLst>
              <a:ext uri="{FF2B5EF4-FFF2-40B4-BE49-F238E27FC236}">
                <a16:creationId xmlns:a16="http://schemas.microsoft.com/office/drawing/2014/main" xmlns="" id="{4701A019-1123-614B-A000-62DA5CF2AC5E}"/>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591874" name="Picture 2">
            <a:extLst>
              <a:ext uri="{FF2B5EF4-FFF2-40B4-BE49-F238E27FC236}">
                <a16:creationId xmlns:a16="http://schemas.microsoft.com/office/drawing/2014/main" xmlns="" id="{7F6E28CD-B91B-4A4E-999A-0FE4B3877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568575"/>
            <a:ext cx="25136476" cy="1885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1875" name="Group 3">
            <a:extLst>
              <a:ext uri="{FF2B5EF4-FFF2-40B4-BE49-F238E27FC236}">
                <a16:creationId xmlns:a16="http://schemas.microsoft.com/office/drawing/2014/main" xmlns="" id="{BFFE08BA-E226-6D4D-8052-1DF8674BCDEE}"/>
              </a:ext>
            </a:extLst>
          </p:cNvPr>
          <p:cNvGrpSpPr>
            <a:grpSpLocks/>
          </p:cNvGrpSpPr>
          <p:nvPr/>
        </p:nvGrpSpPr>
        <p:grpSpPr bwMode="auto">
          <a:xfrm>
            <a:off x="8613775" y="7823200"/>
            <a:ext cx="16330613" cy="3622675"/>
            <a:chOff x="5426" y="4928"/>
            <a:chExt cx="10287" cy="2282"/>
          </a:xfrm>
        </p:grpSpPr>
        <p:pic>
          <p:nvPicPr>
            <p:cNvPr id="591886" name="Picture 4">
              <a:extLst>
                <a:ext uri="{FF2B5EF4-FFF2-40B4-BE49-F238E27FC236}">
                  <a16:creationId xmlns:a16="http://schemas.microsoft.com/office/drawing/2014/main" xmlns="" id="{3B6E1527-D1E6-E74B-B1CA-7EDDD164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 y="4928"/>
              <a:ext cx="10287" cy="2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1887" name="Rectangle 5">
              <a:extLst>
                <a:ext uri="{FF2B5EF4-FFF2-40B4-BE49-F238E27FC236}">
                  <a16:creationId xmlns:a16="http://schemas.microsoft.com/office/drawing/2014/main" xmlns="" id="{8B1FFD5E-C10C-7E4B-8463-D0C8C8166BBD}"/>
                </a:ext>
              </a:extLst>
            </p:cNvPr>
            <p:cNvSpPr>
              <a:spLocks noChangeArrowheads="1"/>
            </p:cNvSpPr>
            <p:nvPr/>
          </p:nvSpPr>
          <p:spPr bwMode="auto">
            <a:xfrm>
              <a:off x="8356" y="5263"/>
              <a:ext cx="5165" cy="1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8000" dirty="0">
                  <a:latin typeface="Arial Black" panose="020B0604020202020204" pitchFamily="34" charset="0"/>
                </a:rPr>
                <a:t>Ks. RODZAJU</a:t>
              </a:r>
            </a:p>
          </p:txBody>
        </p:sp>
      </p:grpSp>
      <p:grpSp>
        <p:nvGrpSpPr>
          <p:cNvPr id="591876" name="Group 6">
            <a:extLst>
              <a:ext uri="{FF2B5EF4-FFF2-40B4-BE49-F238E27FC236}">
                <a16:creationId xmlns:a16="http://schemas.microsoft.com/office/drawing/2014/main" xmlns="" id="{01B3EBC0-105D-7F43-B4E1-EA25095F825A}"/>
              </a:ext>
            </a:extLst>
          </p:cNvPr>
          <p:cNvGrpSpPr>
            <a:grpSpLocks/>
          </p:cNvGrpSpPr>
          <p:nvPr/>
        </p:nvGrpSpPr>
        <p:grpSpPr bwMode="auto">
          <a:xfrm>
            <a:off x="12753975" y="2292350"/>
            <a:ext cx="8967788" cy="5635625"/>
            <a:chOff x="8034" y="1444"/>
            <a:chExt cx="5649" cy="3550"/>
          </a:xfrm>
        </p:grpSpPr>
        <p:pic>
          <p:nvPicPr>
            <p:cNvPr id="591884" name="Picture 7">
              <a:extLst>
                <a:ext uri="{FF2B5EF4-FFF2-40B4-BE49-F238E27FC236}">
                  <a16:creationId xmlns:a16="http://schemas.microsoft.com/office/drawing/2014/main" xmlns="" id="{E0678F63-40F4-C142-9624-7774CA25D9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4" y="1444"/>
              <a:ext cx="5649" cy="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1885" name="Rectangle 8">
              <a:extLst>
                <a:ext uri="{FF2B5EF4-FFF2-40B4-BE49-F238E27FC236}">
                  <a16:creationId xmlns:a16="http://schemas.microsoft.com/office/drawing/2014/main" xmlns="" id="{8E07FD12-2EF4-2F47-8E11-BAE50007DB62}"/>
                </a:ext>
              </a:extLst>
            </p:cNvPr>
            <p:cNvSpPr>
              <a:spLocks noChangeArrowheads="1"/>
            </p:cNvSpPr>
            <p:nvPr/>
          </p:nvSpPr>
          <p:spPr bwMode="auto">
            <a:xfrm>
              <a:off x="8293" y="2672"/>
              <a:ext cx="5327" cy="1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0000">
                  <a:latin typeface="Arial Black" panose="020B0604020202020204" pitchFamily="34" charset="0"/>
                </a:rPr>
                <a:t>GRZECH</a:t>
              </a:r>
            </a:p>
          </p:txBody>
        </p:sp>
      </p:grpSp>
      <p:grpSp>
        <p:nvGrpSpPr>
          <p:cNvPr id="591877" name="Group 9">
            <a:extLst>
              <a:ext uri="{FF2B5EF4-FFF2-40B4-BE49-F238E27FC236}">
                <a16:creationId xmlns:a16="http://schemas.microsoft.com/office/drawing/2014/main" xmlns="" id="{57CA688F-E5BA-194C-AC76-A55CEC54637B}"/>
              </a:ext>
            </a:extLst>
          </p:cNvPr>
          <p:cNvGrpSpPr>
            <a:grpSpLocks/>
          </p:cNvGrpSpPr>
          <p:nvPr/>
        </p:nvGrpSpPr>
        <p:grpSpPr bwMode="auto">
          <a:xfrm>
            <a:off x="-1393825" y="7823200"/>
            <a:ext cx="16330613" cy="3622675"/>
            <a:chOff x="-878" y="4928"/>
            <a:chExt cx="10287" cy="2282"/>
          </a:xfrm>
        </p:grpSpPr>
        <p:pic>
          <p:nvPicPr>
            <p:cNvPr id="591882" name="Picture 10">
              <a:extLst>
                <a:ext uri="{FF2B5EF4-FFF2-40B4-BE49-F238E27FC236}">
                  <a16:creationId xmlns:a16="http://schemas.microsoft.com/office/drawing/2014/main" xmlns="" id="{C202FCD0-FB0E-524E-A403-6D5C851A16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 y="4928"/>
              <a:ext cx="10287" cy="2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1883" name="Rectangle 11">
              <a:extLst>
                <a:ext uri="{FF2B5EF4-FFF2-40B4-BE49-F238E27FC236}">
                  <a16:creationId xmlns:a16="http://schemas.microsoft.com/office/drawing/2014/main" xmlns="" id="{FB843FE7-34A0-A94C-9AE4-C8EA77C040C7}"/>
                </a:ext>
              </a:extLst>
            </p:cNvPr>
            <p:cNvSpPr>
              <a:spLocks noChangeArrowheads="1"/>
            </p:cNvSpPr>
            <p:nvPr/>
          </p:nvSpPr>
          <p:spPr bwMode="auto">
            <a:xfrm>
              <a:off x="2052" y="5263"/>
              <a:ext cx="5165" cy="1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8000" dirty="0">
                  <a:latin typeface="Arial Black" panose="020B0604020202020204" pitchFamily="34" charset="0"/>
                </a:rPr>
                <a:t>Ks. RODZAJU</a:t>
              </a:r>
            </a:p>
          </p:txBody>
        </p:sp>
      </p:grpSp>
      <p:grpSp>
        <p:nvGrpSpPr>
          <p:cNvPr id="591878" name="Group 12">
            <a:extLst>
              <a:ext uri="{FF2B5EF4-FFF2-40B4-BE49-F238E27FC236}">
                <a16:creationId xmlns:a16="http://schemas.microsoft.com/office/drawing/2014/main" xmlns="" id="{3DF0C318-B36B-F24F-9CD9-6D0927A2CF6F}"/>
              </a:ext>
            </a:extLst>
          </p:cNvPr>
          <p:cNvGrpSpPr>
            <a:grpSpLocks/>
          </p:cNvGrpSpPr>
          <p:nvPr/>
        </p:nvGrpSpPr>
        <p:grpSpPr bwMode="auto">
          <a:xfrm>
            <a:off x="2746375" y="2292350"/>
            <a:ext cx="8967788" cy="5635625"/>
            <a:chOff x="1730" y="1444"/>
            <a:chExt cx="5649" cy="3550"/>
          </a:xfrm>
        </p:grpSpPr>
        <p:pic>
          <p:nvPicPr>
            <p:cNvPr id="591880" name="Picture 13">
              <a:extLst>
                <a:ext uri="{FF2B5EF4-FFF2-40B4-BE49-F238E27FC236}">
                  <a16:creationId xmlns:a16="http://schemas.microsoft.com/office/drawing/2014/main" xmlns="" id="{3224730B-9A1A-7C45-965C-58F69383ED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 y="1444"/>
              <a:ext cx="5649" cy="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1881" name="Rectangle 14">
              <a:extLst>
                <a:ext uri="{FF2B5EF4-FFF2-40B4-BE49-F238E27FC236}">
                  <a16:creationId xmlns:a16="http://schemas.microsoft.com/office/drawing/2014/main" xmlns="" id="{91536D0B-968C-044D-8E38-2323846DD4E6}"/>
                </a:ext>
              </a:extLst>
            </p:cNvPr>
            <p:cNvSpPr>
              <a:spLocks noChangeArrowheads="1"/>
            </p:cNvSpPr>
            <p:nvPr/>
          </p:nvSpPr>
          <p:spPr bwMode="auto">
            <a:xfrm>
              <a:off x="1988" y="2672"/>
              <a:ext cx="5327" cy="1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4600"/>
                </a:spcBef>
                <a:spcAft>
                  <a:spcPct val="0"/>
                </a:spcAft>
              </a:pPr>
              <a:r>
                <a:rPr lang="pl-PL" altLang="en-US" sz="10000">
                  <a:latin typeface="Arial Black" panose="020B0604020202020204" pitchFamily="34" charset="0"/>
                </a:rPr>
                <a:t>DOKTRYNA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
            <a:extLst>
              <a:ext uri="{FF2B5EF4-FFF2-40B4-BE49-F238E27FC236}">
                <a16:creationId xmlns:a16="http://schemas.microsoft.com/office/drawing/2014/main" xmlns="" id="{241C3ADC-17C2-2D40-9C87-4CB4F810A901}"/>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593922" name="Picture 2">
            <a:extLst>
              <a:ext uri="{FF2B5EF4-FFF2-40B4-BE49-F238E27FC236}">
                <a16:creationId xmlns:a16="http://schemas.microsoft.com/office/drawing/2014/main" xmlns="" id="{8E58E51E-817A-C44A-B5BF-33C871584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2568575"/>
            <a:ext cx="25136476" cy="1885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3923" name="Group 3">
            <a:extLst>
              <a:ext uri="{FF2B5EF4-FFF2-40B4-BE49-F238E27FC236}">
                <a16:creationId xmlns:a16="http://schemas.microsoft.com/office/drawing/2014/main" xmlns="" id="{D4DD3576-CBCB-5948-AFAF-D2FF2755E455}"/>
              </a:ext>
            </a:extLst>
          </p:cNvPr>
          <p:cNvGrpSpPr>
            <a:grpSpLocks/>
          </p:cNvGrpSpPr>
          <p:nvPr/>
        </p:nvGrpSpPr>
        <p:grpSpPr bwMode="auto">
          <a:xfrm>
            <a:off x="8613775" y="7823200"/>
            <a:ext cx="16330613" cy="3622675"/>
            <a:chOff x="5426" y="4928"/>
            <a:chExt cx="10287" cy="2282"/>
          </a:xfrm>
        </p:grpSpPr>
        <p:pic>
          <p:nvPicPr>
            <p:cNvPr id="593934" name="Picture 4">
              <a:extLst>
                <a:ext uri="{FF2B5EF4-FFF2-40B4-BE49-F238E27FC236}">
                  <a16:creationId xmlns:a16="http://schemas.microsoft.com/office/drawing/2014/main" xmlns="" id="{FD378B3D-DF02-EF42-A211-878828F966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 y="4928"/>
              <a:ext cx="10287" cy="2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35" name="Rectangle 5">
              <a:extLst>
                <a:ext uri="{FF2B5EF4-FFF2-40B4-BE49-F238E27FC236}">
                  <a16:creationId xmlns:a16="http://schemas.microsoft.com/office/drawing/2014/main" xmlns="" id="{B7FF4B75-7DFE-C94D-9410-7AFD1DBEDE46}"/>
                </a:ext>
              </a:extLst>
            </p:cNvPr>
            <p:cNvSpPr>
              <a:spLocks noChangeArrowheads="1"/>
            </p:cNvSpPr>
            <p:nvPr/>
          </p:nvSpPr>
          <p:spPr bwMode="auto">
            <a:xfrm>
              <a:off x="8356" y="5263"/>
              <a:ext cx="5165" cy="1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8000" dirty="0">
                  <a:latin typeface="Arial Black" panose="020B0604020202020204" pitchFamily="34" charset="0"/>
                </a:rPr>
                <a:t>Ks. RODZAJU</a:t>
              </a:r>
            </a:p>
          </p:txBody>
        </p:sp>
      </p:grpSp>
      <p:grpSp>
        <p:nvGrpSpPr>
          <p:cNvPr id="593924" name="Group 6">
            <a:extLst>
              <a:ext uri="{FF2B5EF4-FFF2-40B4-BE49-F238E27FC236}">
                <a16:creationId xmlns:a16="http://schemas.microsoft.com/office/drawing/2014/main" xmlns="" id="{C5DFC0E4-5AFB-C04A-882B-324346ED0263}"/>
              </a:ext>
            </a:extLst>
          </p:cNvPr>
          <p:cNvGrpSpPr>
            <a:grpSpLocks/>
          </p:cNvGrpSpPr>
          <p:nvPr/>
        </p:nvGrpSpPr>
        <p:grpSpPr bwMode="auto">
          <a:xfrm>
            <a:off x="12753975" y="2292350"/>
            <a:ext cx="8967788" cy="5635625"/>
            <a:chOff x="8034" y="1444"/>
            <a:chExt cx="5649" cy="3550"/>
          </a:xfrm>
        </p:grpSpPr>
        <p:pic>
          <p:nvPicPr>
            <p:cNvPr id="593932" name="Picture 7">
              <a:extLst>
                <a:ext uri="{FF2B5EF4-FFF2-40B4-BE49-F238E27FC236}">
                  <a16:creationId xmlns:a16="http://schemas.microsoft.com/office/drawing/2014/main" xmlns="" id="{352BDF13-4371-454E-A709-49D547DBC9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4" y="1444"/>
              <a:ext cx="5649" cy="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33" name="Rectangle 8">
              <a:extLst>
                <a:ext uri="{FF2B5EF4-FFF2-40B4-BE49-F238E27FC236}">
                  <a16:creationId xmlns:a16="http://schemas.microsoft.com/office/drawing/2014/main" xmlns="" id="{66675807-CF42-F745-B13E-CEA29397160D}"/>
                </a:ext>
              </a:extLst>
            </p:cNvPr>
            <p:cNvSpPr>
              <a:spLocks noChangeArrowheads="1"/>
            </p:cNvSpPr>
            <p:nvPr/>
          </p:nvSpPr>
          <p:spPr bwMode="auto">
            <a:xfrm>
              <a:off x="8293" y="2672"/>
              <a:ext cx="5327" cy="1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0000">
                  <a:latin typeface="Arial Black" panose="020B0604020202020204" pitchFamily="34" charset="0"/>
                </a:rPr>
                <a:t>ODZIENIE</a:t>
              </a:r>
            </a:p>
          </p:txBody>
        </p:sp>
      </p:grpSp>
      <p:grpSp>
        <p:nvGrpSpPr>
          <p:cNvPr id="593925" name="Group 9">
            <a:extLst>
              <a:ext uri="{FF2B5EF4-FFF2-40B4-BE49-F238E27FC236}">
                <a16:creationId xmlns:a16="http://schemas.microsoft.com/office/drawing/2014/main" xmlns="" id="{B6D9FB94-BE3D-CB40-8FE6-B955C5D76619}"/>
              </a:ext>
            </a:extLst>
          </p:cNvPr>
          <p:cNvGrpSpPr>
            <a:grpSpLocks/>
          </p:cNvGrpSpPr>
          <p:nvPr/>
        </p:nvGrpSpPr>
        <p:grpSpPr bwMode="auto">
          <a:xfrm>
            <a:off x="-1393825" y="7823200"/>
            <a:ext cx="16330613" cy="3622675"/>
            <a:chOff x="-878" y="4928"/>
            <a:chExt cx="10287" cy="2282"/>
          </a:xfrm>
        </p:grpSpPr>
        <p:pic>
          <p:nvPicPr>
            <p:cNvPr id="593930" name="Picture 10">
              <a:extLst>
                <a:ext uri="{FF2B5EF4-FFF2-40B4-BE49-F238E27FC236}">
                  <a16:creationId xmlns:a16="http://schemas.microsoft.com/office/drawing/2014/main" xmlns="" id="{9CA76DD8-C832-354C-AD0E-5AB7E47388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 y="4928"/>
              <a:ext cx="10287" cy="22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31" name="Rectangle 11">
              <a:extLst>
                <a:ext uri="{FF2B5EF4-FFF2-40B4-BE49-F238E27FC236}">
                  <a16:creationId xmlns:a16="http://schemas.microsoft.com/office/drawing/2014/main" xmlns="" id="{61376084-C0D7-8246-84F5-8E3C953B95A7}"/>
                </a:ext>
              </a:extLst>
            </p:cNvPr>
            <p:cNvSpPr>
              <a:spLocks noChangeArrowheads="1"/>
            </p:cNvSpPr>
            <p:nvPr/>
          </p:nvSpPr>
          <p:spPr bwMode="auto">
            <a:xfrm>
              <a:off x="2052" y="5263"/>
              <a:ext cx="5165" cy="1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8000" dirty="0">
                  <a:latin typeface="Arial Black" panose="020B0604020202020204" pitchFamily="34" charset="0"/>
                </a:rPr>
                <a:t>Ks. RODZAJU</a:t>
              </a:r>
              <a:endParaRPr lang="pl-PL" altLang="en-US" sz="6600" dirty="0">
                <a:latin typeface="Arial Black" panose="020B0604020202020204" pitchFamily="34" charset="0"/>
              </a:endParaRPr>
            </a:p>
          </p:txBody>
        </p:sp>
      </p:grpSp>
      <p:grpSp>
        <p:nvGrpSpPr>
          <p:cNvPr id="593926" name="Group 12">
            <a:extLst>
              <a:ext uri="{FF2B5EF4-FFF2-40B4-BE49-F238E27FC236}">
                <a16:creationId xmlns:a16="http://schemas.microsoft.com/office/drawing/2014/main" xmlns="" id="{6291675B-DE0B-784B-8633-BB3D03A99BD2}"/>
              </a:ext>
            </a:extLst>
          </p:cNvPr>
          <p:cNvGrpSpPr>
            <a:grpSpLocks/>
          </p:cNvGrpSpPr>
          <p:nvPr/>
        </p:nvGrpSpPr>
        <p:grpSpPr bwMode="auto">
          <a:xfrm>
            <a:off x="2746375" y="2292350"/>
            <a:ext cx="8967788" cy="5635625"/>
            <a:chOff x="1730" y="1444"/>
            <a:chExt cx="5649" cy="3550"/>
          </a:xfrm>
        </p:grpSpPr>
        <p:pic>
          <p:nvPicPr>
            <p:cNvPr id="593928" name="Picture 13">
              <a:extLst>
                <a:ext uri="{FF2B5EF4-FFF2-40B4-BE49-F238E27FC236}">
                  <a16:creationId xmlns:a16="http://schemas.microsoft.com/office/drawing/2014/main" xmlns="" id="{569825F0-074F-F241-936A-41FD72E55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 y="1444"/>
              <a:ext cx="5649" cy="3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3929" name="Rectangle 14">
              <a:extLst>
                <a:ext uri="{FF2B5EF4-FFF2-40B4-BE49-F238E27FC236}">
                  <a16:creationId xmlns:a16="http://schemas.microsoft.com/office/drawing/2014/main" xmlns="" id="{BF4D4F24-3559-7742-90CA-C83AEA414007}"/>
                </a:ext>
              </a:extLst>
            </p:cNvPr>
            <p:cNvSpPr>
              <a:spLocks noChangeArrowheads="1"/>
            </p:cNvSpPr>
            <p:nvPr/>
          </p:nvSpPr>
          <p:spPr bwMode="auto">
            <a:xfrm>
              <a:off x="1988" y="2672"/>
              <a:ext cx="5327" cy="1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4600"/>
                </a:spcBef>
                <a:spcAft>
                  <a:spcPct val="0"/>
                </a:spcAft>
              </a:pPr>
              <a:r>
                <a:rPr lang="pl-PL" altLang="en-US" sz="10000">
                  <a:latin typeface="Arial Black" panose="020B0604020202020204" pitchFamily="34" charset="0"/>
                </a:rPr>
                <a:t>DOKTRYNA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1">
            <a:extLst>
              <a:ext uri="{FF2B5EF4-FFF2-40B4-BE49-F238E27FC236}">
                <a16:creationId xmlns:a16="http://schemas.microsoft.com/office/drawing/2014/main" xmlns="" id="{7662D408-867B-A34E-A88F-7928DF8EB62E}"/>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595970" name="Picture 2">
            <a:extLst>
              <a:ext uri="{FF2B5EF4-FFF2-40B4-BE49-F238E27FC236}">
                <a16:creationId xmlns:a16="http://schemas.microsoft.com/office/drawing/2014/main" xmlns="" id="{23981988-612C-AF4D-8762-1B9F66940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1149350"/>
            <a:ext cx="25136475" cy="18851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5971" name="Picture 4">
            <a:extLst>
              <a:ext uri="{FF2B5EF4-FFF2-40B4-BE49-F238E27FC236}">
                <a16:creationId xmlns:a16="http://schemas.microsoft.com/office/drawing/2014/main" xmlns="" id="{1BE50DAA-7495-8149-9DC9-6A267192A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4338" y="1722438"/>
            <a:ext cx="7567612" cy="7921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5972" name="Group 6">
            <a:extLst>
              <a:ext uri="{FF2B5EF4-FFF2-40B4-BE49-F238E27FC236}">
                <a16:creationId xmlns:a16="http://schemas.microsoft.com/office/drawing/2014/main" xmlns="" id="{2746353A-9AAF-E942-858A-0C994E24098D}"/>
              </a:ext>
            </a:extLst>
          </p:cNvPr>
          <p:cNvGrpSpPr>
            <a:grpSpLocks/>
          </p:cNvGrpSpPr>
          <p:nvPr/>
        </p:nvGrpSpPr>
        <p:grpSpPr bwMode="auto">
          <a:xfrm>
            <a:off x="-338138" y="9598025"/>
            <a:ext cx="13711238" cy="3041650"/>
            <a:chOff x="-213" y="6046"/>
            <a:chExt cx="8637" cy="1916"/>
          </a:xfrm>
        </p:grpSpPr>
        <p:pic>
          <p:nvPicPr>
            <p:cNvPr id="595984" name="Picture 7">
              <a:extLst>
                <a:ext uri="{FF2B5EF4-FFF2-40B4-BE49-F238E27FC236}">
                  <a16:creationId xmlns:a16="http://schemas.microsoft.com/office/drawing/2014/main" xmlns="" id="{7C05E774-E516-8D44-AD06-9DDB73870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 y="6046"/>
              <a:ext cx="8637" cy="1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5985" name="Rectangle 8">
              <a:extLst>
                <a:ext uri="{FF2B5EF4-FFF2-40B4-BE49-F238E27FC236}">
                  <a16:creationId xmlns:a16="http://schemas.microsoft.com/office/drawing/2014/main" xmlns="" id="{640BD895-059E-9A4D-AE09-5A5AA24D1992}"/>
                </a:ext>
              </a:extLst>
            </p:cNvPr>
            <p:cNvSpPr>
              <a:spLocks noChangeArrowheads="1"/>
            </p:cNvSpPr>
            <p:nvPr/>
          </p:nvSpPr>
          <p:spPr bwMode="auto">
            <a:xfrm>
              <a:off x="2247" y="6327"/>
              <a:ext cx="4336" cy="1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7000" dirty="0">
                  <a:latin typeface="Arial Black" panose="020B0604020202020204" pitchFamily="34" charset="0"/>
                </a:rPr>
                <a:t>Ks. RODZAJU</a:t>
              </a:r>
            </a:p>
          </p:txBody>
        </p:sp>
      </p:grpSp>
      <p:grpSp>
        <p:nvGrpSpPr>
          <p:cNvPr id="595973" name="Group 9">
            <a:extLst>
              <a:ext uri="{FF2B5EF4-FFF2-40B4-BE49-F238E27FC236}">
                <a16:creationId xmlns:a16="http://schemas.microsoft.com/office/drawing/2014/main" xmlns="" id="{0858E030-31E0-5E4F-8452-C23D2914BEA6}"/>
              </a:ext>
            </a:extLst>
          </p:cNvPr>
          <p:cNvGrpSpPr>
            <a:grpSpLocks/>
          </p:cNvGrpSpPr>
          <p:nvPr/>
        </p:nvGrpSpPr>
        <p:grpSpPr bwMode="auto">
          <a:xfrm>
            <a:off x="3146425" y="4943475"/>
            <a:ext cx="7531100" cy="4732338"/>
            <a:chOff x="1982" y="3114"/>
            <a:chExt cx="4744" cy="2981"/>
          </a:xfrm>
        </p:grpSpPr>
        <p:pic>
          <p:nvPicPr>
            <p:cNvPr id="595982" name="Picture 10">
              <a:extLst>
                <a:ext uri="{FF2B5EF4-FFF2-40B4-BE49-F238E27FC236}">
                  <a16:creationId xmlns:a16="http://schemas.microsoft.com/office/drawing/2014/main" xmlns="" id="{210A255C-8558-694B-9E5A-92BFC957F4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 y="3114"/>
              <a:ext cx="4744" cy="29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5983" name="Rectangle 11">
              <a:extLst>
                <a:ext uri="{FF2B5EF4-FFF2-40B4-BE49-F238E27FC236}">
                  <a16:creationId xmlns:a16="http://schemas.microsoft.com/office/drawing/2014/main" xmlns="" id="{64504AF3-09AA-0B46-B353-CF48C37B8114}"/>
                </a:ext>
              </a:extLst>
            </p:cNvPr>
            <p:cNvSpPr>
              <a:spLocks noChangeArrowheads="1"/>
            </p:cNvSpPr>
            <p:nvPr/>
          </p:nvSpPr>
          <p:spPr bwMode="auto">
            <a:xfrm>
              <a:off x="2200" y="4145"/>
              <a:ext cx="4473" cy="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4600"/>
                </a:spcBef>
                <a:spcAft>
                  <a:spcPct val="0"/>
                </a:spcAft>
              </a:pPr>
              <a:r>
                <a:rPr lang="pl-PL" altLang="en-US" sz="8500">
                  <a:latin typeface="Arial Black" panose="020B0604020202020204" pitchFamily="34" charset="0"/>
                </a:rPr>
                <a:t>DOKTRYNA</a:t>
              </a:r>
            </a:p>
          </p:txBody>
        </p:sp>
      </p:grpSp>
      <p:grpSp>
        <p:nvGrpSpPr>
          <p:cNvPr id="595974" name="Group 12">
            <a:extLst>
              <a:ext uri="{FF2B5EF4-FFF2-40B4-BE49-F238E27FC236}">
                <a16:creationId xmlns:a16="http://schemas.microsoft.com/office/drawing/2014/main" xmlns="" id="{7CCA10F3-F9FA-8146-B51A-A0FFE6F7F39E}"/>
              </a:ext>
            </a:extLst>
          </p:cNvPr>
          <p:cNvGrpSpPr>
            <a:grpSpLocks/>
          </p:cNvGrpSpPr>
          <p:nvPr/>
        </p:nvGrpSpPr>
        <p:grpSpPr bwMode="auto">
          <a:xfrm>
            <a:off x="9686925" y="9598025"/>
            <a:ext cx="13711238" cy="3041650"/>
            <a:chOff x="6102" y="6046"/>
            <a:chExt cx="8637" cy="1916"/>
          </a:xfrm>
        </p:grpSpPr>
        <p:pic>
          <p:nvPicPr>
            <p:cNvPr id="595980" name="Picture 13">
              <a:extLst>
                <a:ext uri="{FF2B5EF4-FFF2-40B4-BE49-F238E27FC236}">
                  <a16:creationId xmlns:a16="http://schemas.microsoft.com/office/drawing/2014/main" xmlns="" id="{D88D5668-8747-8F4F-8620-C3E43AFF12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2" y="6046"/>
              <a:ext cx="8637" cy="19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5981" name="Rectangle 14">
              <a:extLst>
                <a:ext uri="{FF2B5EF4-FFF2-40B4-BE49-F238E27FC236}">
                  <a16:creationId xmlns:a16="http://schemas.microsoft.com/office/drawing/2014/main" xmlns="" id="{C5D9DB6A-C0BA-634A-B6CB-BE2099CEF2C5}"/>
                </a:ext>
              </a:extLst>
            </p:cNvPr>
            <p:cNvSpPr>
              <a:spLocks noChangeArrowheads="1"/>
            </p:cNvSpPr>
            <p:nvPr/>
          </p:nvSpPr>
          <p:spPr bwMode="auto">
            <a:xfrm>
              <a:off x="8562" y="6327"/>
              <a:ext cx="4336" cy="1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7000" dirty="0">
                  <a:latin typeface="Arial Black" panose="020B0604020202020204" pitchFamily="34" charset="0"/>
                </a:rPr>
                <a:t>Ks. RODZAJU</a:t>
              </a:r>
            </a:p>
          </p:txBody>
        </p:sp>
      </p:grpSp>
      <p:sp>
        <p:nvSpPr>
          <p:cNvPr id="595975" name="Rectangle 17">
            <a:extLst>
              <a:ext uri="{FF2B5EF4-FFF2-40B4-BE49-F238E27FC236}">
                <a16:creationId xmlns:a16="http://schemas.microsoft.com/office/drawing/2014/main" xmlns="" id="{2640B328-4009-2540-A2DD-52BCBB7EC93A}"/>
              </a:ext>
            </a:extLst>
          </p:cNvPr>
          <p:cNvSpPr>
            <a:spLocks noChangeArrowheads="1"/>
          </p:cNvSpPr>
          <p:nvPr/>
        </p:nvSpPr>
        <p:spPr bwMode="auto">
          <a:xfrm>
            <a:off x="12276138" y="4114800"/>
            <a:ext cx="9317037"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7100">
                <a:latin typeface="Arial Black" panose="020B0604020202020204" pitchFamily="34" charset="0"/>
              </a:rPr>
              <a:t>NARODY</a:t>
            </a:r>
          </a:p>
        </p:txBody>
      </p:sp>
      <p:sp>
        <p:nvSpPr>
          <p:cNvPr id="595976" name="Rectangle 18">
            <a:extLst>
              <a:ext uri="{FF2B5EF4-FFF2-40B4-BE49-F238E27FC236}">
                <a16:creationId xmlns:a16="http://schemas.microsoft.com/office/drawing/2014/main" xmlns="" id="{3EFFCCE0-17D6-3F40-9B58-C148F6ABA4A3}"/>
              </a:ext>
            </a:extLst>
          </p:cNvPr>
          <p:cNvSpPr>
            <a:spLocks noChangeArrowheads="1"/>
          </p:cNvSpPr>
          <p:nvPr/>
        </p:nvSpPr>
        <p:spPr bwMode="auto">
          <a:xfrm>
            <a:off x="12276138" y="5867400"/>
            <a:ext cx="9317037"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7100">
                <a:latin typeface="Arial Black" panose="020B0604020202020204" pitchFamily="34" charset="0"/>
              </a:rPr>
              <a:t>1. PRZYJŚCIE</a:t>
            </a:r>
          </a:p>
        </p:txBody>
      </p:sp>
      <p:sp>
        <p:nvSpPr>
          <p:cNvPr id="595977" name="Rectangle 19">
            <a:extLst>
              <a:ext uri="{FF2B5EF4-FFF2-40B4-BE49-F238E27FC236}">
                <a16:creationId xmlns:a16="http://schemas.microsoft.com/office/drawing/2014/main" xmlns="" id="{847AFCC4-E03B-5844-B79B-59F473BB4566}"/>
              </a:ext>
            </a:extLst>
          </p:cNvPr>
          <p:cNvSpPr>
            <a:spLocks noChangeArrowheads="1"/>
          </p:cNvSpPr>
          <p:nvPr/>
        </p:nvSpPr>
        <p:spPr bwMode="auto">
          <a:xfrm>
            <a:off x="12276138" y="7620000"/>
            <a:ext cx="9317037"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7100">
                <a:latin typeface="Arial Black" panose="020B0604020202020204" pitchFamily="34" charset="0"/>
              </a:rPr>
              <a:t>2. PRZYJŚCIE</a:t>
            </a:r>
          </a:p>
        </p:txBody>
      </p:sp>
      <p:sp>
        <p:nvSpPr>
          <p:cNvPr id="595979" name="Rectangle 17">
            <a:extLst>
              <a:ext uri="{FF2B5EF4-FFF2-40B4-BE49-F238E27FC236}">
                <a16:creationId xmlns:a16="http://schemas.microsoft.com/office/drawing/2014/main" xmlns="" id="{6ACA7E96-4606-AA4C-BDD9-9F7CFCE8FF46}"/>
              </a:ext>
            </a:extLst>
          </p:cNvPr>
          <p:cNvSpPr>
            <a:spLocks noChangeArrowheads="1"/>
          </p:cNvSpPr>
          <p:nvPr/>
        </p:nvSpPr>
        <p:spPr bwMode="auto">
          <a:xfrm>
            <a:off x="12171363" y="2057400"/>
            <a:ext cx="9317037" cy="1952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ts val="7000"/>
              </a:lnSpc>
              <a:spcBef>
                <a:spcPts val="4600"/>
              </a:spcBef>
              <a:spcAft>
                <a:spcPct val="0"/>
              </a:spcAft>
            </a:pPr>
            <a:r>
              <a:rPr lang="pl-PL" altLang="en-US" sz="7100">
                <a:latin typeface="Arial Black" panose="020B0604020202020204" pitchFamily="34" charset="0"/>
              </a:rPr>
              <a:t>7 DNIOWY TYDZIEŃ</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1">
            <a:extLst>
              <a:ext uri="{FF2B5EF4-FFF2-40B4-BE49-F238E27FC236}">
                <a16:creationId xmlns:a16="http://schemas.microsoft.com/office/drawing/2014/main" xmlns="" id="{8D5A18A0-06A5-1543-9264-86BEFC6006AC}"/>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598018" name="Picture 2">
            <a:extLst>
              <a:ext uri="{FF2B5EF4-FFF2-40B4-BE49-F238E27FC236}">
                <a16:creationId xmlns:a16="http://schemas.microsoft.com/office/drawing/2014/main" xmlns="" id="{1AB14768-9E64-4044-87FE-302B27530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8019" name="Group 3">
            <a:extLst>
              <a:ext uri="{FF2B5EF4-FFF2-40B4-BE49-F238E27FC236}">
                <a16:creationId xmlns:a16="http://schemas.microsoft.com/office/drawing/2014/main" xmlns="" id="{415913B9-4B9D-D547-B7EA-26FE7DCD0554}"/>
              </a:ext>
            </a:extLst>
          </p:cNvPr>
          <p:cNvGrpSpPr>
            <a:grpSpLocks/>
          </p:cNvGrpSpPr>
          <p:nvPr/>
        </p:nvGrpSpPr>
        <p:grpSpPr bwMode="auto">
          <a:xfrm>
            <a:off x="-61913" y="8080375"/>
            <a:ext cx="23772813" cy="5275263"/>
            <a:chOff x="-39" y="5090"/>
            <a:chExt cx="14975" cy="3323"/>
          </a:xfrm>
        </p:grpSpPr>
        <p:pic>
          <p:nvPicPr>
            <p:cNvPr id="598024" name="Picture 4">
              <a:extLst>
                <a:ext uri="{FF2B5EF4-FFF2-40B4-BE49-F238E27FC236}">
                  <a16:creationId xmlns:a16="http://schemas.microsoft.com/office/drawing/2014/main" xmlns="" id="{8C93E7B7-5129-D546-A702-A343580B95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8025" name="Rectangle 5">
              <a:extLst>
                <a:ext uri="{FF2B5EF4-FFF2-40B4-BE49-F238E27FC236}">
                  <a16:creationId xmlns:a16="http://schemas.microsoft.com/office/drawing/2014/main" xmlns="" id="{866F2967-0BBD-364A-B85E-4A7A6FDA7DD3}"/>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598020" name="Group 6">
            <a:extLst>
              <a:ext uri="{FF2B5EF4-FFF2-40B4-BE49-F238E27FC236}">
                <a16:creationId xmlns:a16="http://schemas.microsoft.com/office/drawing/2014/main" xmlns="" id="{30CDAB5B-0B48-7B41-9C6F-ED7BECFC1FB2}"/>
              </a:ext>
            </a:extLst>
          </p:cNvPr>
          <p:cNvGrpSpPr>
            <a:grpSpLocks/>
          </p:cNvGrpSpPr>
          <p:nvPr/>
        </p:nvGrpSpPr>
        <p:grpSpPr bwMode="auto">
          <a:xfrm>
            <a:off x="5473700" y="1209675"/>
            <a:ext cx="14185900" cy="7058025"/>
            <a:chOff x="3448" y="762"/>
            <a:chExt cx="8936" cy="4446"/>
          </a:xfrm>
        </p:grpSpPr>
        <p:pic>
          <p:nvPicPr>
            <p:cNvPr id="598022" name="Picture 7">
              <a:extLst>
                <a:ext uri="{FF2B5EF4-FFF2-40B4-BE49-F238E27FC236}">
                  <a16:creationId xmlns:a16="http://schemas.microsoft.com/office/drawing/2014/main" xmlns="" id="{F2DC25C2-1426-F046-A81C-C545FC974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8023" name="Rectangle 8">
              <a:extLst>
                <a:ext uri="{FF2B5EF4-FFF2-40B4-BE49-F238E27FC236}">
                  <a16:creationId xmlns:a16="http://schemas.microsoft.com/office/drawing/2014/main" xmlns="" id="{A125C98C-9A79-A045-8711-E82396BCF9D9}"/>
                </a:ext>
              </a:extLst>
            </p:cNvPr>
            <p:cNvSpPr>
              <a:spLocks noChangeArrowheads="1"/>
            </p:cNvSpPr>
            <p:nvPr/>
          </p:nvSpPr>
          <p:spPr bwMode="auto">
            <a:xfrm>
              <a:off x="3448"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a:latin typeface="Arial Black" panose="020B0604020202020204" pitchFamily="34" charset="0"/>
                </a:rPr>
                <a:t>MAŁŻEŃSTWO</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1">
            <a:extLst>
              <a:ext uri="{FF2B5EF4-FFF2-40B4-BE49-F238E27FC236}">
                <a16:creationId xmlns:a16="http://schemas.microsoft.com/office/drawing/2014/main" xmlns="" id="{92CB7FCC-D460-124E-8C64-AEB3F392E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7388" y="1066800"/>
            <a:ext cx="7391400" cy="11480800"/>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02402" name="Group 2">
            <a:extLst>
              <a:ext uri="{FF2B5EF4-FFF2-40B4-BE49-F238E27FC236}">
                <a16:creationId xmlns:a16="http://schemas.microsoft.com/office/drawing/2014/main" xmlns="" id="{34B183B2-FD85-B247-866E-BDB16CC2B1CC}"/>
              </a:ext>
            </a:extLst>
          </p:cNvPr>
          <p:cNvGrpSpPr>
            <a:grpSpLocks/>
          </p:cNvGrpSpPr>
          <p:nvPr/>
        </p:nvGrpSpPr>
        <p:grpSpPr bwMode="auto">
          <a:xfrm>
            <a:off x="12949238" y="1003300"/>
            <a:ext cx="6969125" cy="11606213"/>
            <a:chOff x="8157" y="632"/>
            <a:chExt cx="4390" cy="7311"/>
          </a:xfrm>
        </p:grpSpPr>
        <p:pic>
          <p:nvPicPr>
            <p:cNvPr id="600067" name="Picture 3">
              <a:extLst>
                <a:ext uri="{FF2B5EF4-FFF2-40B4-BE49-F238E27FC236}">
                  <a16:creationId xmlns:a16="http://schemas.microsoft.com/office/drawing/2014/main" xmlns="" id="{4156FB4A-D8B0-6446-9250-087C8DD0EB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517"/>
            <a:stretch>
              <a:fillRect/>
            </a:stretch>
          </p:blipFill>
          <p:spPr bwMode="auto">
            <a:xfrm>
              <a:off x="8157" y="632"/>
              <a:ext cx="4390" cy="7311"/>
            </a:xfrm>
            <a:prstGeom prst="rect">
              <a:avLst/>
            </a:prstGeom>
            <a:noFill/>
            <a:ln>
              <a:noFill/>
            </a:ln>
            <a:effectLst/>
            <a:extLst>
              <a:ext uri="{909E8E84-426E-40dd-AFC4-6F175D3DCCD1}">
                <a14:hiddenFill xmlns:a14="http://schemas.microsoft.com/office/drawing/2010/main">
                  <a:blipFill dpi="0" rotWithShape="0">
                    <a:blip/>
                    <a:srcRect l="54517"/>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0068" name="Rectangle 4">
              <a:extLst>
                <a:ext uri="{FF2B5EF4-FFF2-40B4-BE49-F238E27FC236}">
                  <a16:creationId xmlns:a16="http://schemas.microsoft.com/office/drawing/2014/main" xmlns="" id="{AFF7BBBD-9923-CF4F-8F0C-A3038DCDCCE2}"/>
                </a:ext>
              </a:extLst>
            </p:cNvPr>
            <p:cNvSpPr>
              <a:spLocks noChangeArrowheads="1"/>
            </p:cNvSpPr>
            <p:nvPr/>
          </p:nvSpPr>
          <p:spPr bwMode="auto">
            <a:xfrm>
              <a:off x="9360" y="5051"/>
              <a:ext cx="1898" cy="9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200">
                  <a:solidFill>
                    <a:srgbClr val="38131A"/>
                  </a:solidFill>
                  <a:latin typeface="Myriad Pro Semibold" panose="020B0503030403020204" pitchFamily="34" charset="0"/>
                </a:rPr>
                <a:t>Dwie części</a:t>
              </a:r>
            </a:p>
            <a:p>
              <a:pPr algn="ctr" eaLnBrk="1">
                <a:lnSpc>
                  <a:spcPct val="80000"/>
                </a:lnSpc>
                <a:spcAft>
                  <a:spcPct val="0"/>
                </a:spcAft>
              </a:pPr>
              <a:r>
                <a:rPr lang="pl-PL" altLang="en-US" sz="3200">
                  <a:solidFill>
                    <a:srgbClr val="38131A"/>
                  </a:solidFill>
                  <a:latin typeface="Myriad Pro Semibold" panose="020B0503030403020204" pitchFamily="34" charset="0"/>
                </a:rPr>
                <a:t>nie czynią</a:t>
              </a:r>
            </a:p>
            <a:p>
              <a:pPr algn="ctr" eaLnBrk="1">
                <a:lnSpc>
                  <a:spcPct val="80000"/>
                </a:lnSpc>
                <a:spcAft>
                  <a:spcPct val="0"/>
                </a:spcAft>
              </a:pPr>
              <a:r>
                <a:rPr lang="pl-PL" altLang="en-US" sz="3200">
                  <a:solidFill>
                    <a:srgbClr val="38131A"/>
                  </a:solidFill>
                  <a:latin typeface="Myriad Pro Semibold" panose="020B0503030403020204" pitchFamily="34" charset="0"/>
                </a:rPr>
                <a:t>jedności</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nodeType="clickEffect">
                                  <p:stCondLst>
                                    <p:cond delay="0"/>
                                  </p:stCondLst>
                                  <p:childTnLst>
                                    <p:animEffect transition="out" filter="dissolve">
                                      <p:cBhvr>
                                        <p:cTn id="6" dur="500"/>
                                        <p:tgtEl>
                                          <p:spTgt spid="102401"/>
                                        </p:tgtEl>
                                      </p:cBhvr>
                                    </p:animEffect>
                                    <p:set>
                                      <p:cBhvr>
                                        <p:cTn id="7" dur="1" fill="hold">
                                          <p:stCondLst>
                                            <p:cond delay="499"/>
                                          </p:stCondLst>
                                        </p:cTn>
                                        <p:tgtEl>
                                          <p:spTgt spid="102401"/>
                                        </p:tgtEl>
                                        <p:attrNameLst>
                                          <p:attrName>style.visibility</p:attrName>
                                        </p:attrNameLst>
                                      </p:cBhvr>
                                      <p:to>
                                        <p:strVal val="hidden"/>
                                      </p:to>
                                    </p:set>
                                  </p:childTnLst>
                                </p:cTn>
                              </p:par>
                              <p:par>
                                <p:cTn id="8" presetID="9" presetClass="entr" fill="hold" nodeType="withEffect">
                                  <p:stCondLst>
                                    <p:cond delay="0"/>
                                  </p:stCondLst>
                                  <p:childTnLst>
                                    <p:set>
                                      <p:cBhvr additive="repl">
                                        <p:cTn id="9" dur="1000" fill="hold"/>
                                        <p:tgtEl>
                                          <p:spTgt spid="102402"/>
                                        </p:tgtEl>
                                        <p:attrNameLst>
                                          <p:attrName>style.visibility</p:attrName>
                                        </p:attrNameLst>
                                      </p:cBhvr>
                                      <p:to>
                                        <p:strVal val="visible"/>
                                      </p:to>
                                    </p:set>
                                    <p:animEffect transition="in" filter="dissolve">
                                      <p:cBhvr additive="repl">
                                        <p:cTn id="10" dur="1000"/>
                                        <p:tgtEl>
                                          <p:spTgt spid="102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9" name="Rectangle">
            <a:extLst>
              <a:ext uri="{FF2B5EF4-FFF2-40B4-BE49-F238E27FC236}">
                <a16:creationId xmlns:a16="http://schemas.microsoft.com/office/drawing/2014/main" xmlns="" id="{4D15C7E9-B289-D849-8525-9CBD4C660874}"/>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uFill>
                <a:solidFill>
                  <a:srgbClr val="000000"/>
                </a:solidFill>
              </a:uFill>
            </a:endParaRPr>
          </a:p>
        </p:txBody>
      </p:sp>
      <p:sp>
        <p:nvSpPr>
          <p:cNvPr id="1110" name="Slide Number">
            <a:extLst>
              <a:ext uri="{FF2B5EF4-FFF2-40B4-BE49-F238E27FC236}">
                <a16:creationId xmlns:a16="http://schemas.microsoft.com/office/drawing/2014/main" xmlns="" id="{C5A2C9AD-72DB-2D4A-9874-7D93BF59C12A}"/>
              </a:ext>
            </a:extLst>
          </p:cNvPr>
          <p:cNvSpPr>
            <a:spLocks noGrp="1"/>
          </p:cNvSpPr>
          <p:nvPr>
            <p:ph type="sldNum" sz="quarter" idx="10"/>
          </p:nvPr>
        </p:nvSpPr>
        <p:spPr>
          <a:extLst/>
        </p:spPr>
        <p:txBody>
          <a:bodyPr/>
          <a:lstStyle/>
          <a:p>
            <a:pPr>
              <a:defRPr/>
            </a:pPr>
            <a:fld id="{B72C8738-B0A3-7C46-80A6-1B0E3A06B7FE}" type="slidenum">
              <a:rPr/>
              <a:pPr>
                <a:defRPr/>
              </a:pPr>
              <a:t>5</a:t>
            </a:fld>
            <a:endParaRPr/>
          </a:p>
        </p:txBody>
      </p:sp>
      <p:pic>
        <p:nvPicPr>
          <p:cNvPr id="519171" name="X 1min Creation Museum 2017 Mar.mp4" descr="X 1min Creation Museum 2017 Mar.mp4">
            <a:extLst>
              <a:ext uri="{FF2B5EF4-FFF2-40B4-BE49-F238E27FC236}">
                <a16:creationId xmlns:a16="http://schemas.microsoft.com/office/drawing/2014/main" xmlns="" id="{C74EBB5A-0617-8648-A688-0060688F4B86}"/>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49588" y="1289050"/>
            <a:ext cx="18322925" cy="10306050"/>
          </a:xfrm>
          <a:prstGeom prst="rect">
            <a:avLst/>
          </a:prstGeom>
          <a:noFill/>
          <a:ln w="63500">
            <a:solidFill>
              <a:srgbClr val="FFFFFF"/>
            </a:solidFill>
            <a:miter lim="400000"/>
            <a:headEnd/>
            <a:tailEnd/>
          </a:ln>
          <a:extLst>
            <a:ext uri="{909E8E84-426E-40dd-AFC4-6F175D3DCCD1}">
              <a14:hiddenFill xmlns:a14="http://schemas.microsoft.com/office/drawing/2010/main">
                <a:solidFill>
                  <a:srgbClr val="FFFFFF"/>
                </a:solidFill>
              </a14:hiddenFill>
            </a:ext>
          </a:extLst>
        </p:spPr>
      </p:pic>
      <p:sp>
        <p:nvSpPr>
          <p:cNvPr id="6" name="Creation Museum, Petersburg, KY">
            <a:extLst>
              <a:ext uri="{FF2B5EF4-FFF2-40B4-BE49-F238E27FC236}">
                <a16:creationId xmlns:a16="http://schemas.microsoft.com/office/drawing/2014/main" xmlns="" id="{8B94BC85-DC26-6442-9A12-54C2C3D42754}"/>
              </a:ext>
            </a:extLst>
          </p:cNvPr>
          <p:cNvSpPr txBox="1"/>
          <p:nvPr/>
        </p:nvSpPr>
        <p:spPr>
          <a:xfrm>
            <a:off x="3733800" y="11877010"/>
            <a:ext cx="17285822" cy="1184940"/>
          </a:xfrm>
          <a:prstGeom prst="rect">
            <a:avLst/>
          </a:prstGeom>
          <a:ln w="12700">
            <a:miter lim="400000"/>
          </a:ln>
          <a:extLst/>
        </p:spPr>
        <p:txBody>
          <a:bodyPr wrap="none" lIns="38100" tIns="38100" rIns="38100" bIns="38100">
            <a:spAutoFit/>
          </a:bodyPr>
          <a:lstStyle>
            <a:lvl1pPr defTabSz="914400">
              <a:buClr>
                <a:srgbClr val="000000"/>
              </a:buClr>
              <a:defRPr sz="8200" spc="492">
                <a:solidFill>
                  <a:srgbClr val="FFFFFF"/>
                </a:solidFill>
                <a:uFill>
                  <a:solidFill>
                    <a:srgbClr val="FFFFFF"/>
                  </a:solidFill>
                </a:uFill>
                <a:latin typeface="Quaver Sans"/>
                <a:ea typeface="Quaver Sans"/>
                <a:cs typeface="Quaver Sans"/>
                <a:sym typeface="Quaver Sans"/>
              </a:defRPr>
            </a:lvl1pPr>
          </a:lstStyle>
          <a:p>
            <a:pPr>
              <a:defRPr/>
            </a:pPr>
            <a:r>
              <a:rPr sz="7200" dirty="0">
                <a:latin typeface="DejaVu Sans Condensed" panose="020B0606030804020204" pitchFamily="34" charset="2"/>
                <a:ea typeface="DejaVu Sans Condensed" panose="020B0606030804020204" pitchFamily="34" charset="2"/>
                <a:cs typeface="DejaVu Sans Condensed" panose="020B0606030804020204" pitchFamily="34" charset="2"/>
              </a:rPr>
              <a:t>Creation Museum</a:t>
            </a:r>
            <a:r>
              <a:rPr 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 w</a:t>
            </a:r>
            <a:r>
              <a:rPr sz="7200" dirty="0">
                <a:latin typeface="DejaVu Sans Condensed" panose="020B0606030804020204" pitchFamily="34" charset="2"/>
                <a:ea typeface="DejaVu Sans Condensed" panose="020B0606030804020204" pitchFamily="34" charset="2"/>
                <a:cs typeface="DejaVu Sans Condensed" panose="020B0606030804020204" pitchFamily="34" charset="2"/>
              </a:rPr>
              <a:t> Petersburg, </a:t>
            </a:r>
            <a:r>
              <a:rPr lang="pl-PL" sz="7200" dirty="0">
                <a:latin typeface="DejaVu Sans Condensed" panose="020B0606030804020204" pitchFamily="34" charset="2"/>
                <a:ea typeface="DejaVu Sans Condensed" panose="020B0606030804020204" pitchFamily="34" charset="2"/>
                <a:cs typeface="DejaVu Sans Condensed" panose="020B0606030804020204" pitchFamily="34" charset="2"/>
              </a:rPr>
              <a:t>(Kentucky)</a:t>
            </a:r>
            <a:endParaRPr sz="7200" dirty="0">
              <a:latin typeface="DejaVu Sans Condensed" panose="020B0606030804020204" pitchFamily="34" charset="2"/>
              <a:ea typeface="DejaVu Sans Condensed" panose="020B0606030804020204" pitchFamily="34" charset="2"/>
              <a:cs typeface="DejaVu Sans Condensed" panose="020B0606030804020204" pitchFamily="34" charset="2"/>
            </a:endParaRP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
            <a:extLst>
              <a:ext uri="{FF2B5EF4-FFF2-40B4-BE49-F238E27FC236}">
                <a16:creationId xmlns:a16="http://schemas.microsoft.com/office/drawing/2014/main" xmlns="" id="{7E93244A-898E-8948-8C21-B0645A374B55}"/>
              </a:ext>
            </a:extLst>
          </p:cNvPr>
          <p:cNvSpPr>
            <a:spLocks noGrp="1" noChangeArrowheads="1"/>
          </p:cNvSpPr>
          <p:nvPr>
            <p:ph type="title" idx="4294967295"/>
          </p:nvPr>
        </p:nvSpPr>
        <p:spPr>
          <a:xfrm>
            <a:off x="1981200" y="1371600"/>
            <a:ext cx="20472400" cy="1701800"/>
          </a:xfrm>
        </p:spPr>
        <p:txBody>
          <a:bodyPr lIns="90000" tIns="45000" rIns="90000" bIns="45000"/>
          <a:lstStyle/>
          <a:p>
            <a:pPr algn="l"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9200">
                <a:solidFill>
                  <a:schemeClr val="bg1"/>
                </a:solidFill>
                <a:latin typeface="DejaVu Sans" panose="020B0603030804020204" pitchFamily="34" charset="2"/>
              </a:rPr>
              <a:t>Ew. Mateusza 19:4-6</a:t>
            </a:r>
          </a:p>
        </p:txBody>
      </p:sp>
      <p:sp>
        <p:nvSpPr>
          <p:cNvPr id="602114" name="Rectangle 2">
            <a:extLst>
              <a:ext uri="{FF2B5EF4-FFF2-40B4-BE49-F238E27FC236}">
                <a16:creationId xmlns:a16="http://schemas.microsoft.com/office/drawing/2014/main" xmlns="" id="{F1EF969F-DB41-D24C-91F7-7BFDEC9C96A8}"/>
              </a:ext>
            </a:extLst>
          </p:cNvPr>
          <p:cNvSpPr>
            <a:spLocks noGrp="1" noChangeArrowheads="1"/>
          </p:cNvSpPr>
          <p:nvPr>
            <p:ph type="body" idx="4294967295"/>
          </p:nvPr>
        </p:nvSpPr>
        <p:spPr>
          <a:xfrm>
            <a:off x="1981200" y="3316288"/>
            <a:ext cx="20472400" cy="9034462"/>
          </a:xfrm>
        </p:spPr>
        <p:txBody>
          <a:bodyPr lIns="90000" tIns="45000" rIns="90000" bIns="45000"/>
          <a:lstStyle/>
          <a:p>
            <a:pPr marL="0" indent="0" eaLnBrk="1">
              <a:lnSpc>
                <a:spcPct val="90000"/>
              </a:lnSpc>
              <a:spcBef>
                <a:spcPts val="1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en-US" sz="7200" baseline="30000">
                <a:solidFill>
                  <a:schemeClr val="bg1"/>
                </a:solidFill>
                <a:latin typeface="DejaVu Sans Condensed" panose="020B0606030804020204" pitchFamily="34" charset="2"/>
              </a:rPr>
              <a:t>4. </a:t>
            </a:r>
            <a:r>
              <a:rPr lang="pl-PL" altLang="en-US" sz="7200">
                <a:solidFill>
                  <a:schemeClr val="bg1"/>
                </a:solidFill>
                <a:latin typeface="DejaVu Sans Condensed" panose="020B0606030804020204" pitchFamily="34" charset="2"/>
              </a:rPr>
              <a:t>A On, odpowiadając, rzekł: Czyż nie czytaliście, że Stwórca od początku stworzył mężczyznę i kobietę?</a:t>
            </a:r>
          </a:p>
          <a:p>
            <a:pPr marL="0" indent="0" eaLnBrk="1">
              <a:lnSpc>
                <a:spcPct val="90000"/>
              </a:lnSpc>
              <a:spcBef>
                <a:spcPts val="1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en-US" sz="7200" baseline="30000">
                <a:solidFill>
                  <a:schemeClr val="bg1"/>
                </a:solidFill>
                <a:latin typeface="DejaVu Sans Condensed" panose="020B0606030804020204" pitchFamily="34" charset="2"/>
              </a:rPr>
              <a:t>5. </a:t>
            </a:r>
            <a:r>
              <a:rPr lang="pl-PL" altLang="en-US" sz="7200">
                <a:solidFill>
                  <a:schemeClr val="bg1"/>
                </a:solidFill>
                <a:latin typeface="DejaVu Sans Condensed" panose="020B0606030804020204" pitchFamily="34" charset="2"/>
              </a:rPr>
              <a:t>I rzekł: Dlatego opuści człowiek ojca i matkę i połączy się z żoną swoją, i będą ci dwoje jednym ciałem.</a:t>
            </a:r>
          </a:p>
          <a:p>
            <a:pPr marL="0" indent="0" eaLnBrk="1">
              <a:lnSpc>
                <a:spcPct val="90000"/>
              </a:lnSpc>
              <a:spcBef>
                <a:spcPts val="1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pPr>
            <a:r>
              <a:rPr lang="pl-PL" altLang="en-US" sz="7200" baseline="30000">
                <a:solidFill>
                  <a:schemeClr val="bg1"/>
                </a:solidFill>
                <a:latin typeface="DejaVu Sans Condensed" panose="020B0606030804020204" pitchFamily="34" charset="2"/>
              </a:rPr>
              <a:t>6. </a:t>
            </a:r>
            <a:r>
              <a:rPr lang="pl-PL" altLang="en-US" sz="7200">
                <a:solidFill>
                  <a:schemeClr val="bg1"/>
                </a:solidFill>
                <a:latin typeface="DejaVu Sans Condensed" panose="020B0606030804020204" pitchFamily="34" charset="2"/>
              </a:rPr>
              <a:t>A tak już nie są dwoje, ale jedno ciało. Co tedy Bóg złączył, człowiek niechaj nie rozłącza.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
            <a:extLst>
              <a:ext uri="{FF2B5EF4-FFF2-40B4-BE49-F238E27FC236}">
                <a16:creationId xmlns:a16="http://schemas.microsoft.com/office/drawing/2014/main" xmlns="" id="{49323784-7206-0F4E-AC02-5A42705705F2}"/>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604162" name="Picture 2">
            <a:extLst>
              <a:ext uri="{FF2B5EF4-FFF2-40B4-BE49-F238E27FC236}">
                <a16:creationId xmlns:a16="http://schemas.microsoft.com/office/drawing/2014/main" xmlns="" id="{99F41E2F-424C-244B-B1DB-B295F4A1B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04163" name="Group 3">
            <a:extLst>
              <a:ext uri="{FF2B5EF4-FFF2-40B4-BE49-F238E27FC236}">
                <a16:creationId xmlns:a16="http://schemas.microsoft.com/office/drawing/2014/main" xmlns="" id="{0B588FB4-59B4-7241-9BDD-8C352F9BBAAF}"/>
              </a:ext>
            </a:extLst>
          </p:cNvPr>
          <p:cNvGrpSpPr>
            <a:grpSpLocks/>
          </p:cNvGrpSpPr>
          <p:nvPr/>
        </p:nvGrpSpPr>
        <p:grpSpPr bwMode="auto">
          <a:xfrm>
            <a:off x="-61913" y="8080375"/>
            <a:ext cx="23772813" cy="5275263"/>
            <a:chOff x="-39" y="5090"/>
            <a:chExt cx="14975" cy="3323"/>
          </a:xfrm>
        </p:grpSpPr>
        <p:pic>
          <p:nvPicPr>
            <p:cNvPr id="604170" name="Picture 4">
              <a:extLst>
                <a:ext uri="{FF2B5EF4-FFF2-40B4-BE49-F238E27FC236}">
                  <a16:creationId xmlns:a16="http://schemas.microsoft.com/office/drawing/2014/main" xmlns="" id="{A485BE64-E5C3-2B49-91B4-6DA72FE381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71" name="Rectangle 5">
              <a:extLst>
                <a:ext uri="{FF2B5EF4-FFF2-40B4-BE49-F238E27FC236}">
                  <a16:creationId xmlns:a16="http://schemas.microsoft.com/office/drawing/2014/main" xmlns="" id="{A70DCB20-5E41-1247-922E-B4137F6F8058}"/>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604164" name="Group 6">
            <a:extLst>
              <a:ext uri="{FF2B5EF4-FFF2-40B4-BE49-F238E27FC236}">
                <a16:creationId xmlns:a16="http://schemas.microsoft.com/office/drawing/2014/main" xmlns="" id="{0DE718B3-DAA4-5143-BF22-3FDE053762E9}"/>
              </a:ext>
            </a:extLst>
          </p:cNvPr>
          <p:cNvGrpSpPr>
            <a:grpSpLocks/>
          </p:cNvGrpSpPr>
          <p:nvPr/>
        </p:nvGrpSpPr>
        <p:grpSpPr bwMode="auto">
          <a:xfrm>
            <a:off x="5948363" y="1209675"/>
            <a:ext cx="14701837" cy="7058025"/>
            <a:chOff x="3747" y="762"/>
            <a:chExt cx="9261" cy="4446"/>
          </a:xfrm>
        </p:grpSpPr>
        <p:pic>
          <p:nvPicPr>
            <p:cNvPr id="604168" name="Picture 7">
              <a:extLst>
                <a:ext uri="{FF2B5EF4-FFF2-40B4-BE49-F238E27FC236}">
                  <a16:creationId xmlns:a16="http://schemas.microsoft.com/office/drawing/2014/main" xmlns="" id="{D765B6DA-A397-4846-8B50-53C0B5837F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4169" name="Rectangle 8">
              <a:extLst>
                <a:ext uri="{FF2B5EF4-FFF2-40B4-BE49-F238E27FC236}">
                  <a16:creationId xmlns:a16="http://schemas.microsoft.com/office/drawing/2014/main" xmlns="" id="{871D70C1-2D7B-D742-A13D-D4BD5D92727A}"/>
                </a:ext>
              </a:extLst>
            </p:cNvPr>
            <p:cNvSpPr>
              <a:spLocks noChangeArrowheads="1"/>
            </p:cNvSpPr>
            <p:nvPr/>
          </p:nvSpPr>
          <p:spPr bwMode="auto">
            <a:xfrm>
              <a:off x="4072" y="2056"/>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Bef>
                  <a:spcPts val="4600"/>
                </a:spcBef>
                <a:spcAft>
                  <a:spcPct val="0"/>
                </a:spcAft>
              </a:pPr>
              <a:r>
                <a:rPr lang="pl-PL" altLang="en-US" sz="12000">
                  <a:latin typeface="Arial Black" panose="020B0604020202020204" pitchFamily="34" charset="0"/>
                </a:rPr>
                <a:t>MAŁŻEŃSTWO</a:t>
              </a:r>
            </a:p>
          </p:txBody>
        </p:sp>
      </p:grpSp>
      <p:pic>
        <p:nvPicPr>
          <p:cNvPr id="104457" name="Picture 9">
            <a:extLst>
              <a:ext uri="{FF2B5EF4-FFF2-40B4-BE49-F238E27FC236}">
                <a16:creationId xmlns:a16="http://schemas.microsoft.com/office/drawing/2014/main" xmlns="" id="{B7201590-3244-754C-80AD-FCF3F106DB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8496300"/>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4458" name="Picture 10">
            <a:extLst>
              <a:ext uri="{FF2B5EF4-FFF2-40B4-BE49-F238E27FC236}">
                <a16:creationId xmlns:a16="http://schemas.microsoft.com/office/drawing/2014/main" xmlns="" id="{63DC1454-85A9-BA45-9F46-B03FBC061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3325" y="3330575"/>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04457"/>
                                        </p:tgtEl>
                                        <p:attrNameLst>
                                          <p:attrName>style.visibility</p:attrName>
                                        </p:attrNameLst>
                                      </p:cBhvr>
                                      <p:to>
                                        <p:strVal val="visible"/>
                                      </p:to>
                                    </p:set>
                                    <p:animEffect transition="in" filter="dissolve">
                                      <p:cBhvr additive="repl">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04458"/>
                                        </p:tgtEl>
                                        <p:attrNameLst>
                                          <p:attrName>style.visibility</p:attrName>
                                        </p:attrNameLst>
                                      </p:cBhvr>
                                      <p:to>
                                        <p:strVal val="visible"/>
                                      </p:to>
                                    </p:set>
                                    <p:animEffect transition="in" filter="dissolve">
                                      <p:cBhvr additive="repl">
                                        <p:cTn id="12" dur="500"/>
                                        <p:tgtEl>
                                          <p:spTgt spid="104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1">
            <a:extLst>
              <a:ext uri="{FF2B5EF4-FFF2-40B4-BE49-F238E27FC236}">
                <a16:creationId xmlns:a16="http://schemas.microsoft.com/office/drawing/2014/main" xmlns="" id="{DA3CB4C3-1EC2-524F-B21B-A90D5F126449}"/>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606210" name="Picture 2">
            <a:extLst>
              <a:ext uri="{FF2B5EF4-FFF2-40B4-BE49-F238E27FC236}">
                <a16:creationId xmlns:a16="http://schemas.microsoft.com/office/drawing/2014/main" xmlns="" id="{AEF7E16F-0A1A-DA44-B690-24E76C4BC7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06211" name="Group 3">
            <a:extLst>
              <a:ext uri="{FF2B5EF4-FFF2-40B4-BE49-F238E27FC236}">
                <a16:creationId xmlns:a16="http://schemas.microsoft.com/office/drawing/2014/main" xmlns="" id="{3E50AE35-EDF2-2947-95E3-168E7E6F413B}"/>
              </a:ext>
            </a:extLst>
          </p:cNvPr>
          <p:cNvGrpSpPr>
            <a:grpSpLocks/>
          </p:cNvGrpSpPr>
          <p:nvPr/>
        </p:nvGrpSpPr>
        <p:grpSpPr bwMode="auto">
          <a:xfrm>
            <a:off x="-61913" y="8080375"/>
            <a:ext cx="23772813" cy="5275263"/>
            <a:chOff x="-39" y="5090"/>
            <a:chExt cx="14975" cy="3323"/>
          </a:xfrm>
        </p:grpSpPr>
        <p:pic>
          <p:nvPicPr>
            <p:cNvPr id="606216" name="Picture 4">
              <a:extLst>
                <a:ext uri="{FF2B5EF4-FFF2-40B4-BE49-F238E27FC236}">
                  <a16:creationId xmlns:a16="http://schemas.microsoft.com/office/drawing/2014/main" xmlns="" id="{A6F0EF88-795E-B942-9B10-799644CBB4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6217" name="Rectangle 5">
              <a:extLst>
                <a:ext uri="{FF2B5EF4-FFF2-40B4-BE49-F238E27FC236}">
                  <a16:creationId xmlns:a16="http://schemas.microsoft.com/office/drawing/2014/main" xmlns="" id="{ADB99AD4-08FF-3F4E-B758-C440360BEBD4}"/>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606212" name="Group 6">
            <a:extLst>
              <a:ext uri="{FF2B5EF4-FFF2-40B4-BE49-F238E27FC236}">
                <a16:creationId xmlns:a16="http://schemas.microsoft.com/office/drawing/2014/main" xmlns="" id="{65DA4D67-503C-5B4E-8CF9-25DF3864A55B}"/>
              </a:ext>
            </a:extLst>
          </p:cNvPr>
          <p:cNvGrpSpPr>
            <a:grpSpLocks/>
          </p:cNvGrpSpPr>
          <p:nvPr/>
        </p:nvGrpSpPr>
        <p:grpSpPr bwMode="auto">
          <a:xfrm>
            <a:off x="5405438" y="1209675"/>
            <a:ext cx="14185900" cy="7058025"/>
            <a:chOff x="3405" y="762"/>
            <a:chExt cx="8936" cy="4446"/>
          </a:xfrm>
        </p:grpSpPr>
        <p:pic>
          <p:nvPicPr>
            <p:cNvPr id="606214" name="Picture 7">
              <a:extLst>
                <a:ext uri="{FF2B5EF4-FFF2-40B4-BE49-F238E27FC236}">
                  <a16:creationId xmlns:a16="http://schemas.microsoft.com/office/drawing/2014/main" xmlns="" id="{E3AB9916-EFD9-5142-850D-96D6526AE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6215" name="Rectangle 8">
              <a:extLst>
                <a:ext uri="{FF2B5EF4-FFF2-40B4-BE49-F238E27FC236}">
                  <a16:creationId xmlns:a16="http://schemas.microsoft.com/office/drawing/2014/main" xmlns="" id="{C90065ED-346B-9A41-839C-00E7A0687016}"/>
                </a:ext>
              </a:extLst>
            </p:cNvPr>
            <p:cNvSpPr>
              <a:spLocks noChangeArrowheads="1"/>
            </p:cNvSpPr>
            <p:nvPr/>
          </p:nvSpPr>
          <p:spPr bwMode="auto">
            <a:xfrm>
              <a:off x="3405"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7500">
                  <a:latin typeface="Arial Black" panose="020B0604020202020204" pitchFamily="34" charset="0"/>
                </a:rPr>
                <a:t>ŚMIERĆ</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
            <a:extLst>
              <a:ext uri="{FF2B5EF4-FFF2-40B4-BE49-F238E27FC236}">
                <a16:creationId xmlns:a16="http://schemas.microsoft.com/office/drawing/2014/main" xmlns="" id="{9369EE09-296D-E84D-ACFF-09610E125699}"/>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08258" name="Text Box 2">
            <a:extLst>
              <a:ext uri="{FF2B5EF4-FFF2-40B4-BE49-F238E27FC236}">
                <a16:creationId xmlns:a16="http://schemas.microsoft.com/office/drawing/2014/main" xmlns="" id="{49D955B5-B770-014A-90D2-54D219B59010}"/>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261BBC8-F44E-F645-89D8-93D9B2A83143}" type="slidenum">
              <a:rPr lang="pl-PL" altLang="en-US" sz="2400">
                <a:solidFill>
                  <a:srgbClr val="000000"/>
                </a:solidFill>
                <a:latin typeface="Calibri" panose="020F0502020204030204" pitchFamily="34" charset="0"/>
                <a:cs typeface="Calibri" panose="020F0502020204030204" pitchFamily="34" charset="0"/>
              </a:rPr>
              <a:pPr algn="ctr" eaLnBrk="1">
                <a:buClr>
                  <a:srgbClr val="000000"/>
                </a:buClr>
                <a:buSzPct val="100000"/>
                <a:buFont typeface="Times New Roman" panose="02020603050405020304" pitchFamily="18" charset="0"/>
                <a:buNone/>
              </a:pPr>
              <a:t>53</a:t>
            </a:fld>
            <a:endParaRPr lang="pl-PL" altLang="en-US" sz="2400">
              <a:solidFill>
                <a:srgbClr val="000000"/>
              </a:solidFill>
              <a:latin typeface="Calibri" panose="020F0502020204030204" pitchFamily="34" charset="0"/>
              <a:cs typeface="Calibri" panose="020F0502020204030204" pitchFamily="34" charset="0"/>
            </a:endParaRPr>
          </a:p>
        </p:txBody>
      </p:sp>
      <p:pic>
        <p:nvPicPr>
          <p:cNvPr id="608259" name="Picture 3">
            <a:extLst>
              <a:ext uri="{FF2B5EF4-FFF2-40B4-BE49-F238E27FC236}">
                <a16:creationId xmlns:a16="http://schemas.microsoft.com/office/drawing/2014/main" xmlns="" id="{94EBAADD-D05F-1D48-AF5A-6FE4FBC02E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8788" y="1019175"/>
            <a:ext cx="15543212" cy="116586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8260" name="AutoShape 4">
            <a:extLst>
              <a:ext uri="{FF2B5EF4-FFF2-40B4-BE49-F238E27FC236}">
                <a16:creationId xmlns:a16="http://schemas.microsoft.com/office/drawing/2014/main" xmlns="" id="{5E28550B-F0C6-464C-8135-22DD3D936D5E}"/>
              </a:ext>
            </a:extLst>
          </p:cNvPr>
          <p:cNvSpPr>
            <a:spLocks noChangeArrowheads="1"/>
          </p:cNvSpPr>
          <p:nvPr/>
        </p:nvSpPr>
        <p:spPr bwMode="auto">
          <a:xfrm>
            <a:off x="7250113" y="4965700"/>
            <a:ext cx="9883775" cy="2500313"/>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08261" name="Rectangle 5">
            <a:extLst>
              <a:ext uri="{FF2B5EF4-FFF2-40B4-BE49-F238E27FC236}">
                <a16:creationId xmlns:a16="http://schemas.microsoft.com/office/drawing/2014/main" xmlns="" id="{BB6C9360-0BAF-AC48-834F-E7155400D863}"/>
              </a:ext>
            </a:extLst>
          </p:cNvPr>
          <p:cNvSpPr>
            <a:spLocks noChangeArrowheads="1"/>
          </p:cNvSpPr>
          <p:nvPr/>
        </p:nvSpPr>
        <p:spPr bwMode="auto">
          <a:xfrm>
            <a:off x="7493000" y="5354638"/>
            <a:ext cx="9469438" cy="177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1000">
                <a:latin typeface="Arial Black" panose="020B0604020202020204" pitchFamily="34" charset="0"/>
              </a:rPr>
              <a:t>DLACZEGO?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5" name="Picture 1">
            <a:extLst>
              <a:ext uri="{FF2B5EF4-FFF2-40B4-BE49-F238E27FC236}">
                <a16:creationId xmlns:a16="http://schemas.microsoft.com/office/drawing/2014/main" xmlns="" id="{01BC0C05-0601-434E-984E-526F9E5A6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0306" name="Rectangle 2">
            <a:extLst>
              <a:ext uri="{FF2B5EF4-FFF2-40B4-BE49-F238E27FC236}">
                <a16:creationId xmlns:a16="http://schemas.microsoft.com/office/drawing/2014/main" xmlns="" id="{EE0EDBAE-7D73-B649-B722-5FD68A5155A0}"/>
              </a:ext>
            </a:extLst>
          </p:cNvPr>
          <p:cNvSpPr>
            <a:spLocks noGrp="1" noChangeArrowheads="1"/>
          </p:cNvSpPr>
          <p:nvPr>
            <p:ph type="body" idx="4294967295"/>
          </p:nvPr>
        </p:nvSpPr>
        <p:spPr>
          <a:xfrm>
            <a:off x="5068888" y="762000"/>
            <a:ext cx="14249400" cy="3575050"/>
          </a:xfrm>
        </p:spPr>
        <p:txBody>
          <a:bodyPr/>
          <a:lstStyle/>
          <a:p>
            <a:pPr marL="317500" indent="0" algn="ctr"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pPr>
            <a:r>
              <a:rPr lang="pl-PL" altLang="en-US" sz="7200">
                <a:solidFill>
                  <a:schemeClr val="bg1"/>
                </a:solidFill>
                <a:latin typeface="DejaVu Sans Condensed" panose="020B0606030804020204" pitchFamily="34" charset="2"/>
              </a:rPr>
              <a:t>Trzęsienie ziemi na Haiti, 2010</a:t>
            </a:r>
          </a:p>
        </p:txBody>
      </p:sp>
      <p:pic>
        <p:nvPicPr>
          <p:cNvPr id="610307" name="Picture 3">
            <a:extLst>
              <a:ext uri="{FF2B5EF4-FFF2-40B4-BE49-F238E27FC236}">
                <a16:creationId xmlns:a16="http://schemas.microsoft.com/office/drawing/2014/main" xmlns="" id="{9F7E7753-1773-DD4B-AF8D-0382877DAA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893"/>
          <a:stretch>
            <a:fillRect/>
          </a:stretch>
        </p:blipFill>
        <p:spPr bwMode="auto">
          <a:xfrm>
            <a:off x="3697288" y="2082800"/>
            <a:ext cx="16992600" cy="10725150"/>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t="4893"/>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3" name="Picture 1">
            <a:extLst>
              <a:ext uri="{FF2B5EF4-FFF2-40B4-BE49-F238E27FC236}">
                <a16:creationId xmlns:a16="http://schemas.microsoft.com/office/drawing/2014/main" xmlns="" id="{EA6EE8BC-7D5F-E44B-AC65-3304B2EE0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2354" name="Rectangle 2">
            <a:extLst>
              <a:ext uri="{FF2B5EF4-FFF2-40B4-BE49-F238E27FC236}">
                <a16:creationId xmlns:a16="http://schemas.microsoft.com/office/drawing/2014/main" xmlns="" id="{D1ABA85E-E835-9647-9B5F-6665C83A045C}"/>
              </a:ext>
            </a:extLst>
          </p:cNvPr>
          <p:cNvSpPr>
            <a:spLocks noGrp="1" noChangeArrowheads="1"/>
          </p:cNvSpPr>
          <p:nvPr>
            <p:ph type="body" idx="4294967295"/>
          </p:nvPr>
        </p:nvSpPr>
        <p:spPr>
          <a:xfrm>
            <a:off x="3578225" y="927100"/>
            <a:ext cx="17227550" cy="1504950"/>
          </a:xfrm>
        </p:spPr>
        <p:txBody>
          <a:bodyPr/>
          <a:lstStyle/>
          <a:p>
            <a:pPr marL="317500" indent="0" algn="ctr"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pl-PL" altLang="en-US" sz="7200" dirty="0">
                <a:solidFill>
                  <a:schemeClr val="bg1"/>
                </a:solidFill>
                <a:latin typeface="DejaVu Sans Condensed" panose="020B0606030804020204" pitchFamily="34" charset="2"/>
              </a:rPr>
              <a:t>Tsunami w Japonii, marzec 2011</a:t>
            </a:r>
          </a:p>
        </p:txBody>
      </p:sp>
      <p:pic>
        <p:nvPicPr>
          <p:cNvPr id="612355" name="Picture 3">
            <a:extLst>
              <a:ext uri="{FF2B5EF4-FFF2-40B4-BE49-F238E27FC236}">
                <a16:creationId xmlns:a16="http://schemas.microsoft.com/office/drawing/2014/main" xmlns="" id="{B26D6C5C-B061-0848-803A-52C99339B7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963" y="2403475"/>
            <a:ext cx="15584487" cy="10217150"/>
          </a:xfrm>
          <a:prstGeom prst="rect">
            <a:avLst/>
          </a:prstGeom>
          <a:noFill/>
          <a:ln w="6336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1" name="Picture 1">
            <a:extLst>
              <a:ext uri="{FF2B5EF4-FFF2-40B4-BE49-F238E27FC236}">
                <a16:creationId xmlns:a16="http://schemas.microsoft.com/office/drawing/2014/main" xmlns="" id="{8D842453-FBCE-264E-B404-CC8FB6027E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02" name="Picture 2">
            <a:extLst>
              <a:ext uri="{FF2B5EF4-FFF2-40B4-BE49-F238E27FC236}">
                <a16:creationId xmlns:a16="http://schemas.microsoft.com/office/drawing/2014/main" xmlns="" id="{1097270A-7B27-FE48-87F9-7A2418667C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9600" y="2378075"/>
            <a:ext cx="9456738" cy="6299200"/>
          </a:xfrm>
          <a:prstGeom prst="rect">
            <a:avLst/>
          </a:prstGeom>
          <a:noFill/>
          <a:ln w="6336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403" name="Rectangle 3">
            <a:extLst>
              <a:ext uri="{FF2B5EF4-FFF2-40B4-BE49-F238E27FC236}">
                <a16:creationId xmlns:a16="http://schemas.microsoft.com/office/drawing/2014/main" xmlns="" id="{F7F5357A-EE1B-4740-BC81-05F26CCF860B}"/>
              </a:ext>
            </a:extLst>
          </p:cNvPr>
          <p:cNvSpPr>
            <a:spLocks noGrp="1" noChangeArrowheads="1"/>
          </p:cNvSpPr>
          <p:nvPr>
            <p:ph type="body" idx="4294967295"/>
          </p:nvPr>
        </p:nvSpPr>
        <p:spPr>
          <a:xfrm>
            <a:off x="5068888" y="931863"/>
            <a:ext cx="14249400" cy="1354137"/>
          </a:xfrm>
        </p:spPr>
        <p:txBody>
          <a:bodyPr lIns="90000" tIns="45000" rIns="90000" bIns="45000"/>
          <a:lstStyle/>
          <a:p>
            <a:pPr marL="0" indent="0" algn="ctr"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pPr>
            <a:r>
              <a:rPr lang="pl-PL" altLang="en-US" sz="7200">
                <a:solidFill>
                  <a:schemeClr val="bg1"/>
                </a:solidFill>
                <a:latin typeface="DejaVu Sans Condensed" panose="020B0606030804020204" pitchFamily="34" charset="2"/>
              </a:rPr>
              <a:t>Huragan Irma, wrzesień 2017</a:t>
            </a:r>
          </a:p>
        </p:txBody>
      </p:sp>
      <p:pic>
        <p:nvPicPr>
          <p:cNvPr id="614404" name="Picture 4">
            <a:extLst>
              <a:ext uri="{FF2B5EF4-FFF2-40B4-BE49-F238E27FC236}">
                <a16:creationId xmlns:a16="http://schemas.microsoft.com/office/drawing/2014/main" xmlns="" id="{4F1944B6-DA4D-F64D-8BFE-A421DCF862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677900" y="2376488"/>
            <a:ext cx="9209088" cy="6907212"/>
          </a:xfrm>
          <a:prstGeom prst="rect">
            <a:avLst/>
          </a:prstGeom>
          <a:noFill/>
          <a:ln w="6336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05" name="Picture 5">
            <a:extLst>
              <a:ext uri="{FF2B5EF4-FFF2-40B4-BE49-F238E27FC236}">
                <a16:creationId xmlns:a16="http://schemas.microsoft.com/office/drawing/2014/main" xmlns="" id="{64AAB600-C021-3F45-94FB-FA34960623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24713" y="6808788"/>
            <a:ext cx="9934575" cy="5562600"/>
          </a:xfrm>
          <a:prstGeom prst="rect">
            <a:avLst/>
          </a:prstGeom>
          <a:noFill/>
          <a:ln w="63360">
            <a:solidFill>
              <a:srgbClr val="FFFFFF"/>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449" name="Picture 1">
            <a:extLst>
              <a:ext uri="{FF2B5EF4-FFF2-40B4-BE49-F238E27FC236}">
                <a16:creationId xmlns:a16="http://schemas.microsoft.com/office/drawing/2014/main" xmlns="" id="{A77DF4C6-5E5A-5F43-812D-0A47C18169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1066800"/>
            <a:ext cx="17527587" cy="11650663"/>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1">
            <a:extLst>
              <a:ext uri="{FF2B5EF4-FFF2-40B4-BE49-F238E27FC236}">
                <a16:creationId xmlns:a16="http://schemas.microsoft.com/office/drawing/2014/main" xmlns="" id="{D09942E8-9456-E743-B53B-D06036AE2250}"/>
              </a:ext>
            </a:extLst>
          </p:cNvPr>
          <p:cNvSpPr>
            <a:spLocks noChangeArrowheads="1"/>
          </p:cNvSpPr>
          <p:nvPr/>
        </p:nvSpPr>
        <p:spPr bwMode="auto">
          <a:xfrm>
            <a:off x="-304800" y="-76200"/>
            <a:ext cx="25007888" cy="13716000"/>
          </a:xfrm>
          <a:prstGeom prst="rect">
            <a:avLst/>
          </a:prstGeom>
          <a:solidFill>
            <a:srgbClr val="00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grpSp>
        <p:nvGrpSpPr>
          <p:cNvPr id="2" name="Group 1">
            <a:extLst>
              <a:ext uri="{FF2B5EF4-FFF2-40B4-BE49-F238E27FC236}">
                <a16:creationId xmlns:a16="http://schemas.microsoft.com/office/drawing/2014/main" xmlns="" id="{DCB0EE22-4E8C-C54B-8C10-BDA1FBB27576}"/>
              </a:ext>
            </a:extLst>
          </p:cNvPr>
          <p:cNvGrpSpPr>
            <a:grpSpLocks/>
          </p:cNvGrpSpPr>
          <p:nvPr/>
        </p:nvGrpSpPr>
        <p:grpSpPr bwMode="auto">
          <a:xfrm>
            <a:off x="1828800" y="4267200"/>
            <a:ext cx="10820400" cy="6397625"/>
            <a:chOff x="1828800" y="4267200"/>
            <a:chExt cx="10820400" cy="6397625"/>
          </a:xfrm>
        </p:grpSpPr>
        <p:sp>
          <p:nvSpPr>
            <p:cNvPr id="618503" name="Rectangle 2">
              <a:extLst>
                <a:ext uri="{FF2B5EF4-FFF2-40B4-BE49-F238E27FC236}">
                  <a16:creationId xmlns:a16="http://schemas.microsoft.com/office/drawing/2014/main" xmlns="" id="{CA30030E-1C84-FF45-B2B6-0BD0FE15B7CF}"/>
                </a:ext>
              </a:extLst>
            </p:cNvPr>
            <p:cNvSpPr>
              <a:spLocks noChangeArrowheads="1"/>
            </p:cNvSpPr>
            <p:nvPr/>
          </p:nvSpPr>
          <p:spPr bwMode="auto">
            <a:xfrm>
              <a:off x="1828800" y="4267200"/>
              <a:ext cx="8864600"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5000" b="1">
                  <a:solidFill>
                    <a:srgbClr val="FFFFFF"/>
                  </a:solidFill>
                  <a:latin typeface="Calibri" panose="020F0502020204030204" pitchFamily="34" charset="0"/>
                  <a:cs typeface="Calibri" panose="020F0502020204030204" pitchFamily="34" charset="0"/>
                </a:rPr>
                <a:t>Miliony </a:t>
              </a:r>
            </a:p>
            <a:p>
              <a:pPr algn="ctr" eaLnBrk="1">
                <a:lnSpc>
                  <a:spcPct val="100000"/>
                </a:lnSpc>
                <a:spcAft>
                  <a:spcPct val="0"/>
                </a:spcAft>
              </a:pPr>
              <a:r>
                <a:rPr lang="pl-PL" altLang="en-US" sz="15000" b="1">
                  <a:solidFill>
                    <a:srgbClr val="FFFFFF"/>
                  </a:solidFill>
                  <a:latin typeface="Calibri" panose="020F0502020204030204" pitchFamily="34" charset="0"/>
                  <a:cs typeface="Calibri" panose="020F0502020204030204" pitchFamily="34" charset="0"/>
                </a:rPr>
                <a:t>lat</a:t>
              </a:r>
            </a:p>
          </p:txBody>
        </p:sp>
        <p:sp>
          <p:nvSpPr>
            <p:cNvPr id="618504" name="Rectangle 3">
              <a:extLst>
                <a:ext uri="{FF2B5EF4-FFF2-40B4-BE49-F238E27FC236}">
                  <a16:creationId xmlns:a16="http://schemas.microsoft.com/office/drawing/2014/main" xmlns="" id="{3E2914A4-709C-0042-955A-677E44ADDB60}"/>
                </a:ext>
              </a:extLst>
            </p:cNvPr>
            <p:cNvSpPr>
              <a:spLocks noChangeArrowheads="1"/>
            </p:cNvSpPr>
            <p:nvPr/>
          </p:nvSpPr>
          <p:spPr bwMode="auto">
            <a:xfrm>
              <a:off x="8686800" y="4619625"/>
              <a:ext cx="3962400" cy="604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0">
                  <a:solidFill>
                    <a:srgbClr val="FFFF00"/>
                  </a:solidFill>
                  <a:latin typeface="Arial Black" panose="020B0604020202020204" pitchFamily="34" charset="0"/>
                </a:rPr>
                <a:t>=</a:t>
              </a:r>
            </a:p>
          </p:txBody>
        </p:sp>
      </p:grpSp>
      <p:sp>
        <p:nvSpPr>
          <p:cNvPr id="111620" name="Rectangle 4">
            <a:extLst>
              <a:ext uri="{FF2B5EF4-FFF2-40B4-BE49-F238E27FC236}">
                <a16:creationId xmlns:a16="http://schemas.microsoft.com/office/drawing/2014/main" xmlns="" id="{37D17070-679D-614E-96B5-264B9EDC3B38}"/>
              </a:ext>
            </a:extLst>
          </p:cNvPr>
          <p:cNvSpPr>
            <a:spLocks noChangeArrowheads="1"/>
          </p:cNvSpPr>
          <p:nvPr/>
        </p:nvSpPr>
        <p:spPr bwMode="auto">
          <a:xfrm>
            <a:off x="2368550" y="1914525"/>
            <a:ext cx="7785100" cy="11455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0000">
                <a:solidFill>
                  <a:srgbClr val="C5000B"/>
                </a:solidFill>
                <a:latin typeface="Arial Black" panose="020B0604020202020204" pitchFamily="34" charset="0"/>
              </a:rPr>
              <a:t>X</a:t>
            </a:r>
          </a:p>
        </p:txBody>
      </p:sp>
      <p:pic>
        <p:nvPicPr>
          <p:cNvPr id="618500" name="Picture 5">
            <a:extLst>
              <a:ext uri="{FF2B5EF4-FFF2-40B4-BE49-F238E27FC236}">
                <a16:creationId xmlns:a16="http://schemas.microsoft.com/office/drawing/2014/main" xmlns="" id="{4056FCAB-21D5-D840-9D1C-ED6645562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6175" y="939800"/>
            <a:ext cx="10261600" cy="1183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8501" name="Rectangle 6">
            <a:extLst>
              <a:ext uri="{FF2B5EF4-FFF2-40B4-BE49-F238E27FC236}">
                <a16:creationId xmlns:a16="http://schemas.microsoft.com/office/drawing/2014/main" xmlns="" id="{6E2CCEC8-3D68-DA45-918F-9920B1900C13}"/>
              </a:ext>
            </a:extLst>
          </p:cNvPr>
          <p:cNvSpPr>
            <a:spLocks noChangeArrowheads="1"/>
          </p:cNvSpPr>
          <p:nvPr/>
        </p:nvSpPr>
        <p:spPr bwMode="auto">
          <a:xfrm>
            <a:off x="14920913" y="2473325"/>
            <a:ext cx="6619875" cy="8767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7900" b="1">
                <a:latin typeface="Arial" panose="020B0604020202020204" pitchFamily="34" charset="0"/>
                <a:cs typeface="Arial" panose="020B0604020202020204" pitchFamily="34" charset="0"/>
              </a:rPr>
              <a:t>ŚMIERĆ</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BÓL</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ZABIJANIE</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CHOROBY</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CIERNIE</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WALKA</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CIERPIENIE</a:t>
            </a:r>
          </a:p>
          <a:p>
            <a:pPr algn="ctr" eaLnBrk="1">
              <a:lnSpc>
                <a:spcPct val="90000"/>
              </a:lnSpc>
              <a:spcAft>
                <a:spcPct val="0"/>
              </a:spcAft>
            </a:pPr>
            <a:r>
              <a:rPr lang="pl-PL" altLang="en-US" sz="7900" b="1">
                <a:latin typeface="Arial" panose="020B0604020202020204" pitchFamily="34" charset="0"/>
                <a:cs typeface="Arial" panose="020B0604020202020204" pitchFamily="34" charset="0"/>
              </a:rPr>
              <a:t>WYMIERANIE</a:t>
            </a:r>
          </a:p>
        </p:txBody>
      </p:sp>
      <p:sp>
        <p:nvSpPr>
          <p:cNvPr id="618502" name="Rectangle 7">
            <a:extLst>
              <a:ext uri="{FF2B5EF4-FFF2-40B4-BE49-F238E27FC236}">
                <a16:creationId xmlns:a16="http://schemas.microsoft.com/office/drawing/2014/main" xmlns="" id="{7652BA63-1646-9649-8C4C-074E11B720E4}"/>
              </a:ext>
            </a:extLst>
          </p:cNvPr>
          <p:cNvSpPr>
            <a:spLocks noChangeArrowheads="1"/>
          </p:cNvSpPr>
          <p:nvPr/>
        </p:nvSpPr>
        <p:spPr bwMode="auto">
          <a:xfrm>
            <a:off x="9888538" y="842963"/>
            <a:ext cx="2525712" cy="1174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4400">
                <a:latin typeface="Arial" panose="020B0604020202020204" pitchFamily="34" charset="0"/>
                <a:cs typeface="Arial" panose="020B0604020202020204" pitchFamily="34" charset="0"/>
              </a:rPr>
              <a:t>FOSSIL</a:t>
            </a:r>
          </a:p>
          <a:p>
            <a:pPr algn="ctr" eaLnBrk="1">
              <a:lnSpc>
                <a:spcPct val="80000"/>
              </a:lnSpc>
              <a:spcAft>
                <a:spcPct val="0"/>
              </a:spcAft>
            </a:pPr>
            <a:r>
              <a:rPr lang="pl-PL" altLang="en-US" sz="4400">
                <a:latin typeface="Arial" panose="020B0604020202020204" pitchFamily="34" charset="0"/>
                <a:cs typeface="Arial" panose="020B0604020202020204" pitchFamily="34" charset="0"/>
              </a:rPr>
              <a:t>RECORD</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11620"/>
                                        </p:tgtEl>
                                        <p:attrNameLst>
                                          <p:attrName>style.visibility</p:attrName>
                                        </p:attrNameLst>
                                      </p:cBhvr>
                                      <p:to>
                                        <p:strVal val="visible"/>
                                      </p:to>
                                    </p:set>
                                    <p:animEffect transition="in" filter="dissolve">
                                      <p:cBhvr additive="repl">
                                        <p:cTn id="12" dur="500"/>
                                        <p:tgtEl>
                                          <p:spTgt spid="111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5" name="Picture 1">
            <a:extLst>
              <a:ext uri="{FF2B5EF4-FFF2-40B4-BE49-F238E27FC236}">
                <a16:creationId xmlns:a16="http://schemas.microsoft.com/office/drawing/2014/main" xmlns="" id="{FCD942AD-39F9-5D45-A465-BAD9F014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0546" name="Rectangle 2">
            <a:extLst>
              <a:ext uri="{FF2B5EF4-FFF2-40B4-BE49-F238E27FC236}">
                <a16:creationId xmlns:a16="http://schemas.microsoft.com/office/drawing/2014/main" xmlns="" id="{1FEAA53E-0246-104F-80B2-7C6AAC8B710C}"/>
              </a:ext>
            </a:extLst>
          </p:cNvPr>
          <p:cNvSpPr>
            <a:spLocks noChangeArrowheads="1"/>
          </p:cNvSpPr>
          <p:nvPr/>
        </p:nvSpPr>
        <p:spPr bwMode="auto">
          <a:xfrm rot="-840000">
            <a:off x="7078663" y="3001963"/>
            <a:ext cx="7251700" cy="1476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solidFill>
                  <a:schemeClr val="bg1"/>
                </a:solidFill>
                <a:latin typeface="Arial" panose="020B0604020202020204" pitchFamily="34" charset="0"/>
                <a:cs typeface="Arial" panose="020B0604020202020204" pitchFamily="34" charset="0"/>
              </a:rPr>
              <a:t>ŚMIERĆ</a:t>
            </a:r>
            <a:endParaRPr lang="pl-PL" altLang="en-US" sz="13000" b="1">
              <a:solidFill>
                <a:schemeClr val="bg1"/>
              </a:solidFill>
              <a:latin typeface="Calibri" panose="020F0502020204030204" pitchFamily="34" charset="0"/>
              <a:cs typeface="Calibri" panose="020F0502020204030204" pitchFamily="34" charset="0"/>
            </a:endParaRPr>
          </a:p>
        </p:txBody>
      </p:sp>
      <p:sp>
        <p:nvSpPr>
          <p:cNvPr id="620547" name="Rectangle 3">
            <a:extLst>
              <a:ext uri="{FF2B5EF4-FFF2-40B4-BE49-F238E27FC236}">
                <a16:creationId xmlns:a16="http://schemas.microsoft.com/office/drawing/2014/main" xmlns="" id="{7531118F-0888-BF45-A314-7A5ADF461FC3}"/>
              </a:ext>
            </a:extLst>
          </p:cNvPr>
          <p:cNvSpPr>
            <a:spLocks noChangeArrowheads="1"/>
          </p:cNvSpPr>
          <p:nvPr/>
        </p:nvSpPr>
        <p:spPr bwMode="auto">
          <a:xfrm rot="-840000">
            <a:off x="1063625" y="3886200"/>
            <a:ext cx="20662900" cy="1106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b="1">
                <a:solidFill>
                  <a:schemeClr val="bg1"/>
                </a:solidFill>
                <a:latin typeface="Calibri" panose="020F0502020204030204" pitchFamily="34" charset="0"/>
                <a:cs typeface="Calibri" panose="020F0502020204030204" pitchFamily="34" charset="0"/>
              </a:rPr>
              <a:t>Cierpienie Choroby Rozlew krwi</a:t>
            </a:r>
          </a:p>
        </p:txBody>
      </p:sp>
      <p:sp>
        <p:nvSpPr>
          <p:cNvPr id="620548" name="Rectangle 4">
            <a:extLst>
              <a:ext uri="{FF2B5EF4-FFF2-40B4-BE49-F238E27FC236}">
                <a16:creationId xmlns:a16="http://schemas.microsoft.com/office/drawing/2014/main" xmlns="" id="{94256871-81AF-7747-99EC-B72104A8AFC0}"/>
              </a:ext>
            </a:extLst>
          </p:cNvPr>
          <p:cNvSpPr>
            <a:spLocks noChangeArrowheads="1"/>
          </p:cNvSpPr>
          <p:nvPr/>
        </p:nvSpPr>
        <p:spPr bwMode="auto">
          <a:xfrm rot="1620000">
            <a:off x="7842250" y="8748713"/>
            <a:ext cx="7951788" cy="288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8900" b="1">
                <a:solidFill>
                  <a:schemeClr val="bg1"/>
                </a:solidFill>
                <a:latin typeface="Calibri" panose="020F0502020204030204" pitchFamily="34" charset="0"/>
                <a:cs typeface="Calibri" panose="020F0502020204030204" pitchFamily="34" charset="0"/>
              </a:rPr>
              <a:t>GRZECH</a:t>
            </a:r>
          </a:p>
        </p:txBody>
      </p:sp>
      <p:sp>
        <p:nvSpPr>
          <p:cNvPr id="620549" name="Rectangle 5">
            <a:extLst>
              <a:ext uri="{FF2B5EF4-FFF2-40B4-BE49-F238E27FC236}">
                <a16:creationId xmlns:a16="http://schemas.microsoft.com/office/drawing/2014/main" xmlns="" id="{7DE66821-2950-B344-801F-E9C3E7A12D01}"/>
              </a:ext>
            </a:extLst>
          </p:cNvPr>
          <p:cNvSpPr>
            <a:spLocks noChangeArrowheads="1"/>
          </p:cNvSpPr>
          <p:nvPr/>
        </p:nvSpPr>
        <p:spPr bwMode="auto">
          <a:xfrm>
            <a:off x="16306800" y="8672513"/>
            <a:ext cx="3049588"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000" b="1">
                <a:latin typeface="Times New Roman" panose="02020603050405020304" pitchFamily="18" charset="0"/>
                <a:cs typeface="Times New Roman" panose="02020603050405020304" pitchFamily="18" charset="0"/>
              </a:rPr>
              <a:t>ŚMIERĆ</a:t>
            </a:r>
          </a:p>
        </p:txBody>
      </p:sp>
      <p:sp>
        <p:nvSpPr>
          <p:cNvPr id="112646" name="Rectangle 6">
            <a:extLst>
              <a:ext uri="{FF2B5EF4-FFF2-40B4-BE49-F238E27FC236}">
                <a16:creationId xmlns:a16="http://schemas.microsoft.com/office/drawing/2014/main" xmlns="" id="{91A7E0BC-63FC-6141-B18E-83BFA173AB8C}"/>
              </a:ext>
            </a:extLst>
          </p:cNvPr>
          <p:cNvSpPr>
            <a:spLocks noChangeArrowheads="1"/>
          </p:cNvSpPr>
          <p:nvPr/>
        </p:nvSpPr>
        <p:spPr bwMode="auto">
          <a:xfrm>
            <a:off x="-279400" y="6672263"/>
            <a:ext cx="24942800" cy="7304087"/>
          </a:xfrm>
          <a:prstGeom prst="rect">
            <a:avLst/>
          </a:prstGeom>
          <a:solidFill>
            <a:srgbClr val="00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additive="repl">
                                        <p:cTn id="6" dur="500"/>
                                        <p:tgtEl>
                                          <p:spTgt spid="112646"/>
                                        </p:tgtEl>
                                      </p:cBhvr>
                                    </p:animEffect>
                                    <p:set>
                                      <p:cBhvr additive="repl">
                                        <p:cTn id="7" dur="indefinite" fill="hold">
                                          <p:stCondLst>
                                            <p:cond delay="499"/>
                                          </p:stCondLst>
                                        </p:cTn>
                                        <p:tgtEl>
                                          <p:spTgt spid="1126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9" name="Rectangle">
            <a:extLst>
              <a:ext uri="{FF2B5EF4-FFF2-40B4-BE49-F238E27FC236}">
                <a16:creationId xmlns:a16="http://schemas.microsoft.com/office/drawing/2014/main" xmlns="" id="{342555E7-143C-EF42-B1CC-E9EA9B50D516}"/>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uFill>
                <a:solidFill>
                  <a:srgbClr val="000000"/>
                </a:solidFill>
              </a:uFill>
            </a:endParaRPr>
          </a:p>
        </p:txBody>
      </p:sp>
      <p:sp>
        <p:nvSpPr>
          <p:cNvPr id="1110" name="Slide Number">
            <a:extLst>
              <a:ext uri="{FF2B5EF4-FFF2-40B4-BE49-F238E27FC236}">
                <a16:creationId xmlns:a16="http://schemas.microsoft.com/office/drawing/2014/main" xmlns="" id="{9C29EF89-ABB5-8A4D-B64F-4B9187E324B7}"/>
              </a:ext>
            </a:extLst>
          </p:cNvPr>
          <p:cNvSpPr>
            <a:spLocks noGrp="1"/>
          </p:cNvSpPr>
          <p:nvPr>
            <p:ph type="sldNum" sz="quarter" idx="10"/>
          </p:nvPr>
        </p:nvSpPr>
        <p:spPr>
          <a:extLst/>
        </p:spPr>
        <p:txBody>
          <a:bodyPr/>
          <a:lstStyle/>
          <a:p>
            <a:pPr>
              <a:defRPr/>
            </a:pPr>
            <a:fld id="{BC122F7D-42A7-914A-AD6B-D0AAEF39AE08}" type="slidenum">
              <a:rPr/>
              <a:pPr>
                <a:defRPr/>
              </a:pPr>
              <a:t>6</a:t>
            </a:fld>
            <a:endParaRPr/>
          </a:p>
        </p:txBody>
      </p:sp>
      <p:pic>
        <p:nvPicPr>
          <p:cNvPr id="521219" name="Picture 2">
            <a:extLst>
              <a:ext uri="{FF2B5EF4-FFF2-40B4-BE49-F238E27FC236}">
                <a16:creationId xmlns:a16="http://schemas.microsoft.com/office/drawing/2014/main" xmlns="" id="{0E549A13-3B03-D34E-A106-806F2D4CB23D}"/>
              </a:ext>
            </a:extLst>
          </p:cNvPr>
          <p:cNvPicPr>
            <a:picLocks noChangeAspect="1"/>
          </p:cNvPicPr>
          <p:nvPr/>
        </p:nvPicPr>
        <p:blipFill>
          <a:blip r:embed="rId3">
            <a:extLst>
              <a:ext uri="{28A0092B-C50C-407E-A947-70E740481C1C}">
                <a14:useLocalDpi xmlns:a14="http://schemas.microsoft.com/office/drawing/2010/main" val="0"/>
              </a:ext>
            </a:extLst>
          </a:blip>
          <a:srcRect b="21333"/>
          <a:stretch>
            <a:fillRect/>
          </a:stretch>
        </p:blipFill>
        <p:spPr bwMode="auto">
          <a:xfrm>
            <a:off x="3048000" y="914400"/>
            <a:ext cx="18288000" cy="10790238"/>
          </a:xfrm>
          <a:prstGeom prst="rect">
            <a:avLst/>
          </a:prstGeom>
          <a:noFill/>
          <a:ln w="2857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521220" name="Rectangle 3">
            <a:extLst>
              <a:ext uri="{FF2B5EF4-FFF2-40B4-BE49-F238E27FC236}">
                <a16:creationId xmlns:a16="http://schemas.microsoft.com/office/drawing/2014/main" xmlns="" id="{B3099EC4-6094-DC48-8806-5A7CBEE8DF1C}"/>
              </a:ext>
            </a:extLst>
          </p:cNvPr>
          <p:cNvSpPr>
            <a:spLocks noChangeArrowheads="1"/>
          </p:cNvSpPr>
          <p:nvPr/>
        </p:nvSpPr>
        <p:spPr bwMode="auto">
          <a:xfrm>
            <a:off x="3589338" y="11760200"/>
            <a:ext cx="17183100" cy="1308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000">
                <a:solidFill>
                  <a:srgbClr val="FFFFFF"/>
                </a:solidFill>
                <a:latin typeface="DejaVu Sans Condensed" panose="020B0606030804020204" pitchFamily="34" charset="2"/>
              </a:rPr>
              <a:t>na 20 hektarach</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1">
            <a:extLst>
              <a:ext uri="{FF2B5EF4-FFF2-40B4-BE49-F238E27FC236}">
                <a16:creationId xmlns:a16="http://schemas.microsoft.com/office/drawing/2014/main" xmlns="" id="{18308824-5BEF-2246-82F7-43187D9126AA}"/>
              </a:ext>
            </a:extLst>
          </p:cNvPr>
          <p:cNvSpPr>
            <a:spLocks noGrp="1" noChangeArrowheads="1"/>
          </p:cNvSpPr>
          <p:nvPr>
            <p:ph type="title" idx="4294967295"/>
          </p:nvPr>
        </p:nvSpPr>
        <p:spPr>
          <a:xfrm>
            <a:off x="1879600" y="1371600"/>
            <a:ext cx="20828000" cy="1701800"/>
          </a:xfrm>
        </p:spPr>
        <p:txBody>
          <a:bodyPr lIns="90000" tIns="45000" rIns="90000" bIns="45000"/>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11600" dirty="0">
                <a:solidFill>
                  <a:srgbClr val="FEFDDC"/>
                </a:solidFill>
                <a:latin typeface="DejaVu Sans" panose="020B0603030804020204" pitchFamily="34" charset="2"/>
              </a:rPr>
              <a:t>Ks. Rodzaju 1:29–30</a:t>
            </a:r>
            <a:br>
              <a:rPr lang="pl-PL" altLang="en-US" sz="11600" dirty="0">
                <a:solidFill>
                  <a:srgbClr val="FEFDDC"/>
                </a:solidFill>
                <a:latin typeface="DejaVu Sans" panose="020B0603030804020204" pitchFamily="34" charset="2"/>
              </a:rPr>
            </a:br>
            <a:endParaRPr lang="pl-PL" altLang="en-US" sz="11600" dirty="0">
              <a:solidFill>
                <a:srgbClr val="FEFDDC"/>
              </a:solidFill>
              <a:latin typeface="DejaVu Sans" panose="020B0603030804020204" pitchFamily="34" charset="2"/>
            </a:endParaRPr>
          </a:p>
        </p:txBody>
      </p:sp>
      <p:sp>
        <p:nvSpPr>
          <p:cNvPr id="622594" name="Rectangle 2">
            <a:extLst>
              <a:ext uri="{FF2B5EF4-FFF2-40B4-BE49-F238E27FC236}">
                <a16:creationId xmlns:a16="http://schemas.microsoft.com/office/drawing/2014/main" xmlns="" id="{E75D967C-CCC0-1E42-82DB-0B151ACD9085}"/>
              </a:ext>
            </a:extLst>
          </p:cNvPr>
          <p:cNvSpPr>
            <a:spLocks noGrp="1" noChangeArrowheads="1"/>
          </p:cNvSpPr>
          <p:nvPr>
            <p:ph type="body" idx="4294967295"/>
          </p:nvPr>
        </p:nvSpPr>
        <p:spPr>
          <a:xfrm>
            <a:off x="1527175" y="3441700"/>
            <a:ext cx="20866100" cy="4622800"/>
          </a:xfrm>
        </p:spPr>
        <p:txBody>
          <a:bodyPr lIns="90000" tIns="45000" rIns="90000" bIns="45000"/>
          <a:lstStyle/>
          <a:p>
            <a:pPr marL="381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baseline="30000" dirty="0">
                <a:solidFill>
                  <a:srgbClr val="FEFDDC"/>
                </a:solidFill>
                <a:latin typeface="DejaVu Sans Condensed" panose="020B0606030804020204" pitchFamily="34" charset="2"/>
              </a:rPr>
              <a:t>29</a:t>
            </a:r>
            <a:r>
              <a:rPr lang="pl-PL" altLang="en-US" sz="7200" dirty="0">
                <a:solidFill>
                  <a:srgbClr val="FEFDDC"/>
                </a:solidFill>
                <a:latin typeface="DejaVu Sans Condensed" panose="020B0606030804020204" pitchFamily="34" charset="2"/>
              </a:rPr>
              <a:t> Potem rzekł Bóg: Oto daję wam wszelką roślinę wydającą nasienie na całej ziemi i wszelkie drzewa, których owoc ma w sobie nasienie: niech będzie dla was pokarmem!</a:t>
            </a:r>
          </a:p>
        </p:txBody>
      </p:sp>
      <p:sp>
        <p:nvSpPr>
          <p:cNvPr id="113667" name="Rectangle 3">
            <a:extLst>
              <a:ext uri="{FF2B5EF4-FFF2-40B4-BE49-F238E27FC236}">
                <a16:creationId xmlns:a16="http://schemas.microsoft.com/office/drawing/2014/main" xmlns="" id="{FBD5F4DB-B915-284B-91F2-F0E2BDA60342}"/>
              </a:ext>
            </a:extLst>
          </p:cNvPr>
          <p:cNvSpPr>
            <a:spLocks noChangeArrowheads="1"/>
          </p:cNvSpPr>
          <p:nvPr/>
        </p:nvSpPr>
        <p:spPr bwMode="auto">
          <a:xfrm>
            <a:off x="1600200" y="7924800"/>
            <a:ext cx="20867688" cy="624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7200" baseline="30000" dirty="0">
                <a:solidFill>
                  <a:srgbClr val="FEFDDC"/>
                </a:solidFill>
                <a:latin typeface="DejaVu Sans Condensed" panose="020B0606030804020204" pitchFamily="34" charset="2"/>
              </a:rPr>
              <a:t>30</a:t>
            </a:r>
            <a:r>
              <a:rPr lang="pl-PL" altLang="en-US" sz="7200" dirty="0">
                <a:solidFill>
                  <a:srgbClr val="FEFDDC"/>
                </a:solidFill>
                <a:latin typeface="DejaVu Sans Condensed" panose="020B0606030804020204" pitchFamily="34" charset="2"/>
              </a:rPr>
              <a:t> Wszystkim zaś dzikim zwierzętom i wszelkiemu ptactwu niebios, i wszelkim płazom na ziemi, w których jest tchnienie życia, daję na pokarm wszystkie rośliny. I tak się stało.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13667"/>
                                        </p:tgtEl>
                                        <p:attrNameLst>
                                          <p:attrName>style.visibility</p:attrName>
                                        </p:attrNameLst>
                                      </p:cBhvr>
                                      <p:to>
                                        <p:strVal val="visible"/>
                                      </p:to>
                                    </p:set>
                                    <p:animEffect transition="in" filter="dissolve">
                                      <p:cBhvr additive="repl">
                                        <p:cTn id="7" dur="500"/>
                                        <p:tgtEl>
                                          <p:spTgt spid="113667"/>
                                        </p:tgtEl>
                                      </p:cBhvr>
                                    </p:animEffect>
                                  </p:childTnLst>
                                </p:cTn>
                              </p:par>
                              <p:par>
                                <p:cTn id="8" presetID="9" presetClass="entr" fill="hold" nodeType="withEffect">
                                  <p:stCondLst>
                                    <p:cond delay="0"/>
                                  </p:stCondLst>
                                  <p:childTnLst>
                                    <p:set>
                                      <p:cBhvr additive="repl">
                                        <p:cTn id="9" dur="indefinite" fill="hold"/>
                                        <p:tgtEl>
                                          <p:spTgt spid="113667">
                                            <p:txEl>
                                              <p:pRg st="0" end="0"/>
                                            </p:txEl>
                                          </p:spTgt>
                                        </p:tgtEl>
                                        <p:attrNameLst>
                                          <p:attrName>style.visibility</p:attrName>
                                        </p:attrNameLst>
                                      </p:cBhvr>
                                      <p:to>
                                        <p:strVal val="visible"/>
                                      </p:to>
                                    </p:set>
                                    <p:animEffect transition="in" filter="dissolve">
                                      <p:cBhvr additive="repl">
                                        <p:cTn id="10" dur="500"/>
                                        <p:tgtEl>
                                          <p:spTgt spid="1136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
            <a:extLst>
              <a:ext uri="{FF2B5EF4-FFF2-40B4-BE49-F238E27FC236}">
                <a16:creationId xmlns:a16="http://schemas.microsoft.com/office/drawing/2014/main" xmlns="" id="{AB9B567C-3B1D-B640-A2F3-4B4C3A18C364}"/>
              </a:ext>
            </a:extLst>
          </p:cNvPr>
          <p:cNvSpPr>
            <a:spLocks noGrp="1" noChangeArrowheads="1"/>
          </p:cNvSpPr>
          <p:nvPr>
            <p:ph type="body" idx="4294967295"/>
          </p:nvPr>
        </p:nvSpPr>
        <p:spPr>
          <a:xfrm>
            <a:off x="2819400" y="10131425"/>
            <a:ext cx="18743613" cy="2422525"/>
          </a:xfrm>
        </p:spPr>
        <p:txBody>
          <a:bodyPr lIns="90000" tIns="45000" rIns="90000" bIns="45000"/>
          <a:lstStyle/>
          <a:p>
            <a:pPr marL="317500" indent="0" algn="ctr" eaLnBrk="1">
              <a:lnSpc>
                <a:spcPct val="9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pPr>
            <a:r>
              <a:rPr lang="pl-PL" altLang="en-US" sz="7200">
                <a:solidFill>
                  <a:schemeClr val="bg1"/>
                </a:solidFill>
                <a:latin typeface="DejaVu Sans Condensed" panose="020B0606030804020204" pitchFamily="34" charset="2"/>
              </a:rPr>
              <a:t>I spojrzał Bóg na wszystko, co uczynił, a było to bardzo dobre. (Ks. Rodzaju 1:31)</a:t>
            </a:r>
          </a:p>
        </p:txBody>
      </p:sp>
      <p:pic>
        <p:nvPicPr>
          <p:cNvPr id="624642" name="Picture 2">
            <a:extLst>
              <a:ext uri="{FF2B5EF4-FFF2-40B4-BE49-F238E27FC236}">
                <a16:creationId xmlns:a16="http://schemas.microsoft.com/office/drawing/2014/main" xmlns="" id="{D6957A7F-9F76-294F-B37D-4D8D73B60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525" y="1243013"/>
            <a:ext cx="15728950" cy="8823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4643" name="Rectangle 3">
            <a:extLst>
              <a:ext uri="{FF2B5EF4-FFF2-40B4-BE49-F238E27FC236}">
                <a16:creationId xmlns:a16="http://schemas.microsoft.com/office/drawing/2014/main" xmlns="" id="{29528381-D6AF-B94B-92B0-FB9464FDE57C}"/>
              </a:ext>
            </a:extLst>
          </p:cNvPr>
          <p:cNvSpPr>
            <a:spLocks noChangeArrowheads="1"/>
          </p:cNvSpPr>
          <p:nvPr/>
        </p:nvSpPr>
        <p:spPr bwMode="auto">
          <a:xfrm>
            <a:off x="4343400" y="1585913"/>
            <a:ext cx="7859713" cy="33670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10100">
                <a:solidFill>
                  <a:schemeClr val="bg1"/>
                </a:solidFill>
                <a:latin typeface="Myriad Pro Black" panose="020B0503030403020204" pitchFamily="34" charset="0"/>
              </a:rPr>
              <a:t>Życie w doskonałym</a:t>
            </a:r>
          </a:p>
          <a:p>
            <a:pPr algn="ctr" eaLnBrk="1">
              <a:lnSpc>
                <a:spcPct val="70000"/>
              </a:lnSpc>
              <a:spcAft>
                <a:spcPct val="0"/>
              </a:spcAft>
            </a:pPr>
            <a:r>
              <a:rPr lang="pl-PL" altLang="en-US" sz="10100">
                <a:solidFill>
                  <a:schemeClr val="bg1"/>
                </a:solidFill>
                <a:latin typeface="Myriad Pro Black" panose="020B0503030403020204" pitchFamily="34" charset="0"/>
              </a:rPr>
              <a:t>świecie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89" name="Picture 1">
            <a:extLst>
              <a:ext uri="{FF2B5EF4-FFF2-40B4-BE49-F238E27FC236}">
                <a16:creationId xmlns:a16="http://schemas.microsoft.com/office/drawing/2014/main" xmlns="" id="{FAF28721-C7E0-544E-BDC0-CA9ABA9A04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6690" name="Rectangle 2">
            <a:extLst>
              <a:ext uri="{FF2B5EF4-FFF2-40B4-BE49-F238E27FC236}">
                <a16:creationId xmlns:a16="http://schemas.microsoft.com/office/drawing/2014/main" xmlns="" id="{37CE38AF-605C-DE45-8FD0-3162D6CC5E33}"/>
              </a:ext>
            </a:extLst>
          </p:cNvPr>
          <p:cNvSpPr>
            <a:spLocks noGrp="1" noChangeArrowheads="1"/>
          </p:cNvSpPr>
          <p:nvPr>
            <p:ph type="title" idx="4294967295"/>
          </p:nvPr>
        </p:nvSpPr>
        <p:spPr>
          <a:xfrm>
            <a:off x="1778000" y="838200"/>
            <a:ext cx="20829588" cy="1930400"/>
          </a:xfrm>
          <a:extLst>
            <a:ext uri="{91240B29-F687-4f45-9708-019B960494DF}">
              <a14:hiddenLine xmlns:a14="http://schemas.microsoft.com/office/drawing/2010/main" w="12600" cap="flat">
                <a:solidFill>
                  <a:srgbClr val="808080"/>
                </a:solidFill>
                <a:round/>
                <a:headEnd/>
                <a:tailEnd/>
              </a14:hiddenLine>
            </a:ext>
          </a:extLst>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11600" b="1" dirty="0">
                <a:solidFill>
                  <a:srgbClr val="FEFDDC"/>
                </a:solidFill>
              </a:rPr>
              <a:t>Skutki Upadku</a:t>
            </a:r>
          </a:p>
        </p:txBody>
      </p:sp>
      <p:sp>
        <p:nvSpPr>
          <p:cNvPr id="115715" name="Rectangle 3">
            <a:extLst>
              <a:ext uri="{FF2B5EF4-FFF2-40B4-BE49-F238E27FC236}">
                <a16:creationId xmlns:a16="http://schemas.microsoft.com/office/drawing/2014/main" xmlns="" id="{107BB233-62C1-6B4F-A822-C641B2635974}"/>
              </a:ext>
            </a:extLst>
          </p:cNvPr>
          <p:cNvSpPr>
            <a:spLocks noGrp="1" noChangeArrowheads="1"/>
          </p:cNvSpPr>
          <p:nvPr>
            <p:ph type="body" idx="4294967295"/>
          </p:nvPr>
        </p:nvSpPr>
        <p:spPr>
          <a:xfrm>
            <a:off x="1524000" y="3224213"/>
            <a:ext cx="21563013" cy="10744200"/>
          </a:xfrm>
        </p:spPr>
        <p:txBody>
          <a:bodyPr/>
          <a:lstStyle/>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Wąż ukarany fizycznie (Ks. Rodzaju 3:14)</a:t>
            </a:r>
          </a:p>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Zwierzęta pod przekleństwem (3:14)</a:t>
            </a:r>
          </a:p>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Ewa ukarana fizycznie – bóle porodowe (3:16)</a:t>
            </a:r>
          </a:p>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Adam i Ewa ukarani fizycznie – rozpoczyna się proces starzenia i śmierci (3:19)</a:t>
            </a:r>
          </a:p>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Ziemia pod przekleństwem (3:17)</a:t>
            </a:r>
          </a:p>
          <a:p>
            <a:pPr marL="417513" indent="-417513" eaLnBrk="1">
              <a:lnSpc>
                <a:spcPct val="90000"/>
              </a:lnSpc>
              <a:spcBef>
                <a:spcPts val="2300"/>
              </a:spcBef>
              <a:spcAft>
                <a:spcPct val="0"/>
              </a:spcAft>
              <a:buClr>
                <a:srgbClr val="FFFED5"/>
              </a:buClr>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rgbClr val="FEFDDC"/>
                </a:solidFill>
                <a:latin typeface="DejaVu Sans Condensed" charset="0"/>
                <a:ea typeface="DejaVu Sans Condensed" charset="0"/>
                <a:cs typeface="DejaVu Sans Condensed" charset="0"/>
              </a:rPr>
              <a:t> Przypuszczenie: Bóg zabił pierwsze zwierzę(ta), aby okryć nagość Adama i Ewy po grzechu (3:21)</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15715"/>
                                        </p:tgtEl>
                                        <p:attrNameLst>
                                          <p:attrName>style.visibility</p:attrName>
                                        </p:attrNameLst>
                                      </p:cBhvr>
                                      <p:to>
                                        <p:strVal val="visible"/>
                                      </p:to>
                                    </p:set>
                                    <p:animEffect transition="in" filter="wipe(left)">
                                      <p:cBhvr additive="repl">
                                        <p:cTn id="7" dur="500"/>
                                        <p:tgtEl>
                                          <p:spTgt spid="1157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additive="repl">
                                        <p:cTn id="11" dur="indefinite" fill="hold"/>
                                        <p:tgtEl>
                                          <p:spTgt spid="115715">
                                            <p:txEl>
                                              <p:pRg st="0" end="0"/>
                                            </p:txEl>
                                          </p:spTgt>
                                        </p:tgtEl>
                                        <p:attrNameLst>
                                          <p:attrName>style.visibility</p:attrName>
                                        </p:attrNameLst>
                                      </p:cBhvr>
                                      <p:to>
                                        <p:strVal val="visible"/>
                                      </p:to>
                                    </p:set>
                                    <p:animEffect transition="in" filter="wipe(left)">
                                      <p:cBhvr additive="repl">
                                        <p:cTn id="12" dur="500"/>
                                        <p:tgtEl>
                                          <p:spTgt spid="1157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additive="repl">
                                        <p:cTn id="16" dur="indefinite" fill="hold"/>
                                        <p:tgtEl>
                                          <p:spTgt spid="115715">
                                            <p:txEl>
                                              <p:pRg st="1" end="1"/>
                                            </p:txEl>
                                          </p:spTgt>
                                        </p:tgtEl>
                                        <p:attrNameLst>
                                          <p:attrName>style.visibility</p:attrName>
                                        </p:attrNameLst>
                                      </p:cBhvr>
                                      <p:to>
                                        <p:strVal val="visible"/>
                                      </p:to>
                                    </p:set>
                                    <p:animEffect transition="in" filter="wipe(left)">
                                      <p:cBhvr additive="repl">
                                        <p:cTn id="17" dur="500"/>
                                        <p:tgtEl>
                                          <p:spTgt spid="1157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additive="repl">
                                        <p:cTn id="21" dur="indefinite" fill="hold"/>
                                        <p:tgtEl>
                                          <p:spTgt spid="115715">
                                            <p:txEl>
                                              <p:pRg st="2" end="2"/>
                                            </p:txEl>
                                          </p:spTgt>
                                        </p:tgtEl>
                                        <p:attrNameLst>
                                          <p:attrName>style.visibility</p:attrName>
                                        </p:attrNameLst>
                                      </p:cBhvr>
                                      <p:to>
                                        <p:strVal val="visible"/>
                                      </p:to>
                                    </p:set>
                                    <p:animEffect transition="in" filter="wipe(left)">
                                      <p:cBhvr additive="repl">
                                        <p:cTn id="22" dur="500"/>
                                        <p:tgtEl>
                                          <p:spTgt spid="1157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additive="repl">
                                        <p:cTn id="26" dur="indefinite" fill="hold"/>
                                        <p:tgtEl>
                                          <p:spTgt spid="115715">
                                            <p:txEl>
                                              <p:pRg st="3" end="3"/>
                                            </p:txEl>
                                          </p:spTgt>
                                        </p:tgtEl>
                                        <p:attrNameLst>
                                          <p:attrName>style.visibility</p:attrName>
                                        </p:attrNameLst>
                                      </p:cBhvr>
                                      <p:to>
                                        <p:strVal val="visible"/>
                                      </p:to>
                                    </p:set>
                                    <p:animEffect transition="in" filter="wipe(left)">
                                      <p:cBhvr additive="repl">
                                        <p:cTn id="27" dur="500"/>
                                        <p:tgtEl>
                                          <p:spTgt spid="1157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additive="repl">
                                        <p:cTn id="31" dur="indefinite" fill="hold"/>
                                        <p:tgtEl>
                                          <p:spTgt spid="115715">
                                            <p:txEl>
                                              <p:pRg st="4" end="4"/>
                                            </p:txEl>
                                          </p:spTgt>
                                        </p:tgtEl>
                                        <p:attrNameLst>
                                          <p:attrName>style.visibility</p:attrName>
                                        </p:attrNameLst>
                                      </p:cBhvr>
                                      <p:to>
                                        <p:strVal val="visible"/>
                                      </p:to>
                                    </p:set>
                                    <p:animEffect transition="in" filter="wipe(left)">
                                      <p:cBhvr additive="repl">
                                        <p:cTn id="32" dur="500"/>
                                        <p:tgtEl>
                                          <p:spTgt spid="1157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additive="repl">
                                        <p:cTn id="36" dur="indefinite" fill="hold"/>
                                        <p:tgtEl>
                                          <p:spTgt spid="115715">
                                            <p:txEl>
                                              <p:pRg st="5" end="5"/>
                                            </p:txEl>
                                          </p:spTgt>
                                        </p:tgtEl>
                                        <p:attrNameLst>
                                          <p:attrName>style.visibility</p:attrName>
                                        </p:attrNameLst>
                                      </p:cBhvr>
                                      <p:to>
                                        <p:strVal val="visible"/>
                                      </p:to>
                                    </p:set>
                                    <p:animEffect transition="in" filter="wipe(left)">
                                      <p:cBhvr additive="repl">
                                        <p:cTn id="37" dur="500"/>
                                        <p:tgtEl>
                                          <p:spTgt spid="1157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8737" name="Picture 1">
            <a:extLst>
              <a:ext uri="{FF2B5EF4-FFF2-40B4-BE49-F238E27FC236}">
                <a16:creationId xmlns:a16="http://schemas.microsoft.com/office/drawing/2014/main" xmlns="" id="{D3D671D9-F0DC-B34E-B1D5-CB7638B2A0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8275" y="-1736725"/>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8738" name="Rectangle 2">
            <a:extLst>
              <a:ext uri="{FF2B5EF4-FFF2-40B4-BE49-F238E27FC236}">
                <a16:creationId xmlns:a16="http://schemas.microsoft.com/office/drawing/2014/main" xmlns="" id="{BB207006-EEA4-D34A-9E2B-60A153CD9030}"/>
              </a:ext>
            </a:extLst>
          </p:cNvPr>
          <p:cNvSpPr>
            <a:spLocks noChangeArrowheads="1"/>
          </p:cNvSpPr>
          <p:nvPr/>
        </p:nvSpPr>
        <p:spPr bwMode="auto">
          <a:xfrm>
            <a:off x="1343025" y="2081213"/>
            <a:ext cx="5372100" cy="5919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400" b="1">
                <a:latin typeface="Arial" panose="020B0604020202020204" pitchFamily="34" charset="0"/>
                <a:cs typeface="Arial" panose="020B0604020202020204" pitchFamily="34" charset="0"/>
              </a:rPr>
              <a:t>Jeśli Bóg</a:t>
            </a:r>
          </a:p>
          <a:p>
            <a:pPr algn="ctr" eaLnBrk="1">
              <a:lnSpc>
                <a:spcPct val="100000"/>
              </a:lnSpc>
              <a:spcAft>
                <a:spcPct val="0"/>
              </a:spcAft>
            </a:pPr>
            <a:r>
              <a:rPr lang="pl-PL" altLang="en-US" sz="5400" b="1">
                <a:latin typeface="Arial" panose="020B0604020202020204" pitchFamily="34" charset="0"/>
                <a:cs typeface="Arial" panose="020B0604020202020204" pitchFamily="34" charset="0"/>
              </a:rPr>
              <a:t>przeklął </a:t>
            </a:r>
          </a:p>
          <a:p>
            <a:pPr algn="ctr" eaLnBrk="1">
              <a:lnSpc>
                <a:spcPct val="100000"/>
              </a:lnSpc>
              <a:spcAft>
                <a:spcPct val="0"/>
              </a:spcAft>
            </a:pPr>
            <a:r>
              <a:rPr lang="pl-PL" altLang="en-US" sz="5400" b="1">
                <a:latin typeface="Arial" panose="020B0604020202020204" pitchFamily="34" charset="0"/>
                <a:cs typeface="Arial" panose="020B0604020202020204" pitchFamily="34" charset="0"/>
              </a:rPr>
              <a:t>ziemię</a:t>
            </a:r>
          </a:p>
          <a:p>
            <a:pPr algn="ctr" eaLnBrk="1">
              <a:lnSpc>
                <a:spcPct val="100000"/>
              </a:lnSpc>
              <a:spcAft>
                <a:spcPct val="0"/>
              </a:spcAft>
            </a:pPr>
            <a:r>
              <a:rPr lang="pl-PL" altLang="en-US" sz="5400" b="1">
                <a:latin typeface="Arial" panose="020B0604020202020204" pitchFamily="34" charset="0"/>
                <a:cs typeface="Arial" panose="020B0604020202020204" pitchFamily="34" charset="0"/>
              </a:rPr>
              <a:t> zsyłając ciernie</a:t>
            </a:r>
          </a:p>
          <a:p>
            <a:pPr algn="ctr" eaLnBrk="1">
              <a:lnSpc>
                <a:spcPct val="100000"/>
              </a:lnSpc>
              <a:spcAft>
                <a:spcPct val="0"/>
              </a:spcAft>
            </a:pPr>
            <a:r>
              <a:rPr lang="pl-PL" altLang="en-US" sz="5400" b="1" i="1">
                <a:latin typeface="Arial" panose="020B0604020202020204" pitchFamily="34" charset="0"/>
                <a:cs typeface="Arial" panose="020B0604020202020204" pitchFamily="34" charset="0"/>
              </a:rPr>
              <a:t>PO TYM</a:t>
            </a:r>
          </a:p>
          <a:p>
            <a:pPr algn="ctr" eaLnBrk="1">
              <a:lnSpc>
                <a:spcPct val="100000"/>
              </a:lnSpc>
              <a:spcAft>
                <a:spcPct val="0"/>
              </a:spcAft>
            </a:pPr>
            <a:r>
              <a:rPr lang="pl-PL" altLang="en-US" sz="5400" b="1">
                <a:latin typeface="Arial" panose="020B0604020202020204" pitchFamily="34" charset="0"/>
                <a:cs typeface="Arial" panose="020B0604020202020204" pitchFamily="34" charset="0"/>
              </a:rPr>
              <a:t>jak Adam</a:t>
            </a:r>
          </a:p>
          <a:p>
            <a:pPr algn="ctr" eaLnBrk="1">
              <a:lnSpc>
                <a:spcPct val="100000"/>
              </a:lnSpc>
              <a:spcAft>
                <a:spcPct val="0"/>
              </a:spcAft>
            </a:pPr>
            <a:r>
              <a:rPr lang="pl-PL" altLang="en-US" sz="5400" b="1">
                <a:latin typeface="Arial" panose="020B0604020202020204" pitchFamily="34" charset="0"/>
                <a:cs typeface="Arial" panose="020B0604020202020204" pitchFamily="34" charset="0"/>
              </a:rPr>
              <a:t>zgrzeszył…</a:t>
            </a:r>
          </a:p>
        </p:txBody>
      </p:sp>
      <p:sp>
        <p:nvSpPr>
          <p:cNvPr id="628739" name="Rectangle 3">
            <a:extLst>
              <a:ext uri="{FF2B5EF4-FFF2-40B4-BE49-F238E27FC236}">
                <a16:creationId xmlns:a16="http://schemas.microsoft.com/office/drawing/2014/main" xmlns="" id="{C644D7A9-84DB-F04F-9C78-F402C93DCEC5}"/>
              </a:ext>
            </a:extLst>
          </p:cNvPr>
          <p:cNvSpPr>
            <a:spLocks noChangeArrowheads="1"/>
          </p:cNvSpPr>
          <p:nvPr/>
        </p:nvSpPr>
        <p:spPr bwMode="auto">
          <a:xfrm>
            <a:off x="6761163" y="1897063"/>
            <a:ext cx="51911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latin typeface="Arial" panose="020B0604020202020204" pitchFamily="34" charset="0"/>
                <a:cs typeface="Arial" panose="020B0604020202020204" pitchFamily="34" charset="0"/>
              </a:rPr>
              <a:t>Ks. Rodzaju 3:18</a:t>
            </a:r>
          </a:p>
        </p:txBody>
      </p:sp>
      <p:sp>
        <p:nvSpPr>
          <p:cNvPr id="628740" name="Rectangle 4">
            <a:extLst>
              <a:ext uri="{FF2B5EF4-FFF2-40B4-BE49-F238E27FC236}">
                <a16:creationId xmlns:a16="http://schemas.microsoft.com/office/drawing/2014/main" xmlns="" id="{11F010E0-02AA-8246-90C5-4F2F7F20B2EE}"/>
              </a:ext>
            </a:extLst>
          </p:cNvPr>
          <p:cNvSpPr>
            <a:spLocks noChangeArrowheads="1"/>
          </p:cNvSpPr>
          <p:nvPr/>
        </p:nvSpPr>
        <p:spPr bwMode="auto">
          <a:xfrm>
            <a:off x="7464425" y="2895600"/>
            <a:ext cx="3735388" cy="305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6000" b="1">
                <a:solidFill>
                  <a:srgbClr val="FF0000"/>
                </a:solidFill>
                <a:latin typeface="Arial" panose="020B0604020202020204" pitchFamily="34" charset="0"/>
                <a:cs typeface="Arial" panose="020B0604020202020204" pitchFamily="34" charset="0"/>
              </a:rPr>
              <a:t>“Ciernie i </a:t>
            </a:r>
          </a:p>
          <a:p>
            <a:pPr algn="ctr" eaLnBrk="1">
              <a:lnSpc>
                <a:spcPct val="80000"/>
              </a:lnSpc>
              <a:spcAft>
                <a:spcPct val="0"/>
              </a:spcAft>
            </a:pPr>
            <a:r>
              <a:rPr lang="pl-PL" altLang="en-US" sz="6000" b="1">
                <a:solidFill>
                  <a:srgbClr val="FF0000"/>
                </a:solidFill>
                <a:latin typeface="Arial" panose="020B0604020202020204" pitchFamily="34" charset="0"/>
                <a:cs typeface="Arial" panose="020B0604020202020204" pitchFamily="34" charset="0"/>
              </a:rPr>
              <a:t>osty </a:t>
            </a:r>
          </a:p>
          <a:p>
            <a:pPr algn="ctr" eaLnBrk="1">
              <a:lnSpc>
                <a:spcPct val="80000"/>
              </a:lnSpc>
              <a:spcAft>
                <a:spcPct val="0"/>
              </a:spcAft>
            </a:pPr>
            <a:r>
              <a:rPr lang="pl-PL" altLang="en-US" sz="6000" b="1">
                <a:solidFill>
                  <a:srgbClr val="FF0000"/>
                </a:solidFill>
                <a:latin typeface="Arial" panose="020B0604020202020204" pitchFamily="34" charset="0"/>
                <a:cs typeface="Arial" panose="020B0604020202020204" pitchFamily="34" charset="0"/>
              </a:rPr>
              <a:t>rodzić ci </a:t>
            </a:r>
          </a:p>
          <a:p>
            <a:pPr algn="ctr" eaLnBrk="1">
              <a:lnSpc>
                <a:spcPct val="80000"/>
              </a:lnSpc>
              <a:spcAft>
                <a:spcPct val="0"/>
              </a:spcAft>
            </a:pPr>
            <a:r>
              <a:rPr lang="pl-PL" altLang="en-US" sz="6000" b="1">
                <a:solidFill>
                  <a:srgbClr val="FF0000"/>
                </a:solidFill>
                <a:latin typeface="Arial" panose="020B0604020202020204" pitchFamily="34" charset="0"/>
                <a:cs typeface="Arial" panose="020B0604020202020204" pitchFamily="34" charset="0"/>
              </a:rPr>
              <a:t>będzie”</a:t>
            </a:r>
          </a:p>
        </p:txBody>
      </p:sp>
      <p:sp>
        <p:nvSpPr>
          <p:cNvPr id="116741" name="Rectangle 5">
            <a:extLst>
              <a:ext uri="{FF2B5EF4-FFF2-40B4-BE49-F238E27FC236}">
                <a16:creationId xmlns:a16="http://schemas.microsoft.com/office/drawing/2014/main" xmlns="" id="{A6FBA31D-1D46-CE4B-9CD7-90052D515ABC}"/>
              </a:ext>
            </a:extLst>
          </p:cNvPr>
          <p:cNvSpPr>
            <a:spLocks noChangeArrowheads="1"/>
          </p:cNvSpPr>
          <p:nvPr/>
        </p:nvSpPr>
        <p:spPr bwMode="auto">
          <a:xfrm>
            <a:off x="5876925" y="914400"/>
            <a:ext cx="6908800" cy="9436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2500">
                <a:solidFill>
                  <a:srgbClr val="FF0000"/>
                </a:solidFill>
                <a:latin typeface="Arial Black" panose="020B0604020202020204" pitchFamily="34" charset="0"/>
              </a:rPr>
              <a:t>X</a:t>
            </a:r>
          </a:p>
        </p:txBody>
      </p:sp>
      <p:grpSp>
        <p:nvGrpSpPr>
          <p:cNvPr id="2" name="Group 1">
            <a:extLst>
              <a:ext uri="{FF2B5EF4-FFF2-40B4-BE49-F238E27FC236}">
                <a16:creationId xmlns:a16="http://schemas.microsoft.com/office/drawing/2014/main" xmlns="" id="{D783C661-3ABC-604D-8909-C61AE4B04075}"/>
              </a:ext>
            </a:extLst>
          </p:cNvPr>
          <p:cNvGrpSpPr>
            <a:grpSpLocks/>
          </p:cNvGrpSpPr>
          <p:nvPr/>
        </p:nvGrpSpPr>
        <p:grpSpPr bwMode="auto">
          <a:xfrm>
            <a:off x="5821363" y="2133600"/>
            <a:ext cx="24384000" cy="13716000"/>
            <a:chOff x="5821363" y="2133600"/>
            <a:chExt cx="24384000" cy="13716000"/>
          </a:xfrm>
        </p:grpSpPr>
        <p:pic>
          <p:nvPicPr>
            <p:cNvPr id="628745" name="Picture 6">
              <a:extLst>
                <a:ext uri="{FF2B5EF4-FFF2-40B4-BE49-F238E27FC236}">
                  <a16:creationId xmlns:a16="http://schemas.microsoft.com/office/drawing/2014/main" xmlns="" id="{E1FE1CAD-A03F-5641-8A76-67DFA67CF6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13360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8746" name="Rectangle 7">
              <a:extLst>
                <a:ext uri="{FF2B5EF4-FFF2-40B4-BE49-F238E27FC236}">
                  <a16:creationId xmlns:a16="http://schemas.microsoft.com/office/drawing/2014/main" xmlns="" id="{D95BE2C0-5D3A-674C-98D7-AEAE9646295C}"/>
                </a:ext>
              </a:extLst>
            </p:cNvPr>
            <p:cNvSpPr>
              <a:spLocks noChangeArrowheads="1"/>
            </p:cNvSpPr>
            <p:nvPr/>
          </p:nvSpPr>
          <p:spPr bwMode="auto">
            <a:xfrm>
              <a:off x="12922250" y="6402388"/>
              <a:ext cx="4483100" cy="54879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a:solidFill>
                    <a:schemeClr val="bg1"/>
                  </a:solidFill>
                  <a:latin typeface="Arial" panose="020B0604020202020204" pitchFamily="34" charset="0"/>
                  <a:cs typeface="Arial" panose="020B0604020202020204" pitchFamily="34" charset="0"/>
                </a:rPr>
                <a:t>To DLACZEGO</a:t>
              </a:r>
            </a:p>
            <a:p>
              <a:pPr algn="ctr" eaLnBrk="1">
                <a:lnSpc>
                  <a:spcPct val="100000"/>
                </a:lnSpc>
                <a:spcAft>
                  <a:spcPct val="0"/>
                </a:spcAft>
              </a:pPr>
              <a:r>
                <a:rPr lang="pl-PL" altLang="en-US" sz="5000">
                  <a:solidFill>
                    <a:schemeClr val="bg1"/>
                  </a:solidFill>
                  <a:latin typeface="Arial" panose="020B0604020202020204" pitchFamily="34" charset="0"/>
                  <a:cs typeface="Arial" panose="020B0604020202020204" pitchFamily="34" charset="0"/>
                </a:rPr>
                <a:t>znajdujemy</a:t>
              </a:r>
            </a:p>
            <a:p>
              <a:pPr algn="ctr" eaLnBrk="1">
                <a:lnSpc>
                  <a:spcPct val="100000"/>
                </a:lnSpc>
                <a:spcAft>
                  <a:spcPct val="0"/>
                </a:spcAft>
              </a:pPr>
              <a:r>
                <a:rPr lang="pl-PL" altLang="en-US" sz="5000" b="1">
                  <a:solidFill>
                    <a:schemeClr val="bg1"/>
                  </a:solidFill>
                  <a:latin typeface="Arial" panose="020B0604020202020204" pitchFamily="34" charset="0"/>
                  <a:cs typeface="Arial" panose="020B0604020202020204" pitchFamily="34" charset="0"/>
                </a:rPr>
                <a:t>skamieniałe</a:t>
              </a:r>
            </a:p>
            <a:p>
              <a:pPr algn="ctr" eaLnBrk="1">
                <a:lnSpc>
                  <a:spcPct val="100000"/>
                </a:lnSpc>
                <a:spcAft>
                  <a:spcPct val="0"/>
                </a:spcAft>
              </a:pPr>
              <a:r>
                <a:rPr lang="pl-PL" altLang="en-US" sz="5000" b="1">
                  <a:solidFill>
                    <a:schemeClr val="bg1"/>
                  </a:solidFill>
                  <a:latin typeface="Arial" panose="020B0604020202020204" pitchFamily="34" charset="0"/>
                  <a:cs typeface="Arial" panose="020B0604020202020204" pitchFamily="34" charset="0"/>
                </a:rPr>
                <a:t>ciernie</a:t>
              </a:r>
              <a:r>
                <a:rPr lang="pl-PL" altLang="en-US" sz="5000">
                  <a:solidFill>
                    <a:schemeClr val="bg1"/>
                  </a:solidFill>
                  <a:latin typeface="Arial" panose="020B0604020202020204" pitchFamily="34" charset="0"/>
                  <a:cs typeface="Arial" panose="020B0604020202020204" pitchFamily="34" charset="0"/>
                </a:rPr>
                <a:t/>
              </a:r>
              <a:br>
                <a:rPr lang="pl-PL" altLang="en-US" sz="5000">
                  <a:solidFill>
                    <a:schemeClr val="bg1"/>
                  </a:solidFill>
                  <a:latin typeface="Arial" panose="020B0604020202020204" pitchFamily="34" charset="0"/>
                  <a:cs typeface="Arial" panose="020B0604020202020204" pitchFamily="34" charset="0"/>
                </a:rPr>
              </a:br>
              <a:r>
                <a:rPr lang="pl-PL" altLang="en-US" sz="5000">
                  <a:solidFill>
                    <a:schemeClr val="bg1"/>
                  </a:solidFill>
                  <a:latin typeface="Arial" panose="020B0604020202020204" pitchFamily="34" charset="0"/>
                  <a:cs typeface="Arial" panose="020B0604020202020204" pitchFamily="34" charset="0"/>
                </a:rPr>
                <a:t>sprzed</a:t>
              </a:r>
            </a:p>
            <a:p>
              <a:pPr algn="ctr" eaLnBrk="1">
                <a:lnSpc>
                  <a:spcPct val="100000"/>
                </a:lnSpc>
                <a:spcAft>
                  <a:spcPct val="0"/>
                </a:spcAft>
              </a:pPr>
              <a:r>
                <a:rPr lang="pl-PL" altLang="en-US" sz="5000">
                  <a:solidFill>
                    <a:schemeClr val="bg1"/>
                  </a:solidFill>
                  <a:latin typeface="Arial" panose="020B0604020202020204" pitchFamily="34" charset="0"/>
                  <a:cs typeface="Arial" panose="020B0604020202020204" pitchFamily="34" charset="0"/>
                </a:rPr>
                <a:t>“milionów</a:t>
              </a:r>
            </a:p>
            <a:p>
              <a:pPr algn="ctr" eaLnBrk="1">
                <a:lnSpc>
                  <a:spcPct val="100000"/>
                </a:lnSpc>
                <a:spcAft>
                  <a:spcPct val="0"/>
                </a:spcAft>
              </a:pPr>
              <a:r>
                <a:rPr lang="pl-PL" altLang="en-US" sz="5000">
                  <a:solidFill>
                    <a:schemeClr val="bg1"/>
                  </a:solidFill>
                  <a:latin typeface="Arial" panose="020B0604020202020204" pitchFamily="34" charset="0"/>
                  <a:cs typeface="Arial" panose="020B0604020202020204" pitchFamily="34" charset="0"/>
                </a:rPr>
                <a:t>lat”?</a:t>
              </a:r>
            </a:p>
          </p:txBody>
        </p:sp>
        <p:sp>
          <p:nvSpPr>
            <p:cNvPr id="628747" name="Rectangle 8">
              <a:extLst>
                <a:ext uri="{FF2B5EF4-FFF2-40B4-BE49-F238E27FC236}">
                  <a16:creationId xmlns:a16="http://schemas.microsoft.com/office/drawing/2014/main" xmlns="" id="{7A3D7211-2CBD-5F45-9664-E55DBB0CE472}"/>
                </a:ext>
              </a:extLst>
            </p:cNvPr>
            <p:cNvSpPr>
              <a:spLocks noChangeArrowheads="1"/>
            </p:cNvSpPr>
            <p:nvPr/>
          </p:nvSpPr>
          <p:spPr bwMode="auto">
            <a:xfrm>
              <a:off x="17646650" y="5757863"/>
              <a:ext cx="5164138"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i="1">
                  <a:latin typeface="Arial" panose="020B0604020202020204" pitchFamily="34" charset="0"/>
                  <a:cs typeface="Arial" panose="020B0604020202020204" pitchFamily="34" charset="0"/>
                </a:rPr>
                <a:t>Psilophyton crenulatum</a:t>
              </a:r>
            </a:p>
          </p:txBody>
        </p:sp>
        <p:sp>
          <p:nvSpPr>
            <p:cNvPr id="628748" name="Rectangle 9">
              <a:extLst>
                <a:ext uri="{FF2B5EF4-FFF2-40B4-BE49-F238E27FC236}">
                  <a16:creationId xmlns:a16="http://schemas.microsoft.com/office/drawing/2014/main" xmlns="" id="{032D2177-C5FA-8849-88B7-90BAE49D0B9A}"/>
                </a:ext>
              </a:extLst>
            </p:cNvPr>
            <p:cNvSpPr>
              <a:spLocks noChangeArrowheads="1"/>
            </p:cNvSpPr>
            <p:nvPr/>
          </p:nvSpPr>
          <p:spPr bwMode="auto">
            <a:xfrm>
              <a:off x="20026313" y="9880600"/>
              <a:ext cx="2670175" cy="223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a:latin typeface="Arial" panose="020B0604020202020204" pitchFamily="34" charset="0"/>
                  <a:cs typeface="Arial" panose="020B0604020202020204" pitchFamily="34" charset="0"/>
                </a:rPr>
                <a:t>niższy</a:t>
              </a:r>
            </a:p>
            <a:p>
              <a:pPr algn="ctr" eaLnBrk="1">
                <a:lnSpc>
                  <a:spcPct val="100000"/>
                </a:lnSpc>
                <a:spcAft>
                  <a:spcPct val="0"/>
                </a:spcAft>
              </a:pPr>
              <a:r>
                <a:rPr lang="pl-PL" altLang="en-US" sz="3500" b="1">
                  <a:latin typeface="Arial" panose="020B0604020202020204" pitchFamily="34" charset="0"/>
                  <a:cs typeface="Arial" panose="020B0604020202020204" pitchFamily="34" charset="0"/>
                </a:rPr>
                <a:t>Dewon</a:t>
              </a:r>
            </a:p>
            <a:p>
              <a:pPr algn="ctr" eaLnBrk="1">
                <a:lnSpc>
                  <a:spcPct val="100000"/>
                </a:lnSpc>
                <a:spcAft>
                  <a:spcPct val="0"/>
                </a:spcAft>
              </a:pPr>
              <a:r>
                <a:rPr lang="pl-PL" altLang="en-US" sz="3500" b="1">
                  <a:latin typeface="Arial" panose="020B0604020202020204" pitchFamily="34" charset="0"/>
                  <a:cs typeface="Arial" panose="020B0604020202020204" pitchFamily="34" charset="0"/>
                </a:rPr>
                <a:t>360-408</a:t>
              </a:r>
            </a:p>
            <a:p>
              <a:pPr algn="ctr" eaLnBrk="1">
                <a:lnSpc>
                  <a:spcPct val="100000"/>
                </a:lnSpc>
                <a:spcAft>
                  <a:spcPct val="0"/>
                </a:spcAft>
              </a:pPr>
              <a:r>
                <a:rPr lang="pl-PL" altLang="en-US" sz="3500" b="1">
                  <a:latin typeface="Arial" panose="020B0604020202020204" pitchFamily="34" charset="0"/>
                  <a:cs typeface="Arial" panose="020B0604020202020204" pitchFamily="34" charset="0"/>
                </a:rPr>
                <a:t>milionów lat</a:t>
              </a:r>
            </a:p>
          </p:txBody>
        </p:sp>
      </p:grpSp>
      <p:sp>
        <p:nvSpPr>
          <p:cNvPr id="116746" name="Rectangle 10">
            <a:extLst>
              <a:ext uri="{FF2B5EF4-FFF2-40B4-BE49-F238E27FC236}">
                <a16:creationId xmlns:a16="http://schemas.microsoft.com/office/drawing/2014/main" xmlns="" id="{3604098F-23C5-F847-8E35-0B08DBC709F2}"/>
              </a:ext>
            </a:extLst>
          </p:cNvPr>
          <p:cNvSpPr>
            <a:spLocks noChangeArrowheads="1"/>
          </p:cNvSpPr>
          <p:nvPr/>
        </p:nvSpPr>
        <p:spPr bwMode="auto">
          <a:xfrm>
            <a:off x="17983200" y="9291638"/>
            <a:ext cx="6908800" cy="985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3000">
                <a:solidFill>
                  <a:srgbClr val="FF0000"/>
                </a:solidFill>
                <a:latin typeface="Arial Black" panose="020B0604020202020204" pitchFamily="34" charset="0"/>
              </a:rPr>
              <a:t>X</a:t>
            </a:r>
          </a:p>
        </p:txBody>
      </p:sp>
      <p:sp>
        <p:nvSpPr>
          <p:cNvPr id="116747" name="Rectangle 11">
            <a:extLst>
              <a:ext uri="{FF2B5EF4-FFF2-40B4-BE49-F238E27FC236}">
                <a16:creationId xmlns:a16="http://schemas.microsoft.com/office/drawing/2014/main" xmlns="" id="{43F94A18-131B-3F4C-A674-B6E42427392D}"/>
              </a:ext>
            </a:extLst>
          </p:cNvPr>
          <p:cNvSpPr>
            <a:spLocks noChangeArrowheads="1"/>
          </p:cNvSpPr>
          <p:nvPr/>
        </p:nvSpPr>
        <p:spPr bwMode="auto">
          <a:xfrm>
            <a:off x="19812000" y="9829800"/>
            <a:ext cx="3149600" cy="2362200"/>
          </a:xfrm>
          <a:prstGeom prst="rect">
            <a:avLst/>
          </a:prstGeom>
          <a:noFill/>
          <a:ln w="190440">
            <a:solidFill>
              <a:srgbClr val="DB0D25"/>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additive="repl">
                                        <p:cTn id="11" dur="indefinite" fill="hold"/>
                                        <p:tgtEl>
                                          <p:spTgt spid="116747"/>
                                        </p:tgtEl>
                                        <p:attrNameLst>
                                          <p:attrName>style.visibility</p:attrName>
                                        </p:attrNameLst>
                                      </p:cBhvr>
                                      <p:to>
                                        <p:strVal val="visible"/>
                                      </p:to>
                                    </p:set>
                                    <p:anim calcmode="lin" valueType="num">
                                      <p:cBhvr additive="repl">
                                        <p:cTn id="12" dur="500" fill="hold"/>
                                        <p:tgtEl>
                                          <p:spTgt spid="116747"/>
                                        </p:tgtEl>
                                        <p:attrNameLst>
                                          <p:attrName>ppt_w</p:attrName>
                                        </p:attrNameLst>
                                      </p:cBhvr>
                                      <p:tavLst>
                                        <p:tav tm="100000">
                                          <p:val>
                                            <p:strVal val="0"/>
                                          </p:val>
                                        </p:tav>
                                        <p:tav>
                                          <p:val>
                                            <p:strVal val="#ppt_w"/>
                                          </p:val>
                                        </p:tav>
                                      </p:tavLst>
                                    </p:anim>
                                    <p:anim calcmode="lin" valueType="num">
                                      <p:cBhvr additive="repl">
                                        <p:cTn id="13" dur="500" fill="hold"/>
                                        <p:tgtEl>
                                          <p:spTgt spid="116747"/>
                                        </p:tgtEl>
                                        <p:attrNameLst>
                                          <p:attrName>ppt_h</p:attrName>
                                        </p:attrNameLst>
                                      </p:cBhvr>
                                      <p:tavLst>
                                        <p:tav tm="100000">
                                          <p:val>
                                            <p:strVal val="0"/>
                                          </p:val>
                                        </p:tav>
                                        <p:tav>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additive="repl">
                                        <p:cTn id="17" dur="indefinite" fill="hold"/>
                                        <p:tgtEl>
                                          <p:spTgt spid="116741"/>
                                        </p:tgtEl>
                                        <p:attrNameLst>
                                          <p:attrName>style.visibility</p:attrName>
                                        </p:attrNameLst>
                                      </p:cBhvr>
                                      <p:to>
                                        <p:strVal val="visible"/>
                                      </p:to>
                                    </p:set>
                                    <p:anim calcmode="lin" valueType="num">
                                      <p:cBhvr additive="repl">
                                        <p:cTn id="18" dur="500" fill="hold"/>
                                        <p:tgtEl>
                                          <p:spTgt spid="116741"/>
                                        </p:tgtEl>
                                        <p:attrNameLst>
                                          <p:attrName>ppt_w</p:attrName>
                                        </p:attrNameLst>
                                      </p:cBhvr>
                                      <p:tavLst>
                                        <p:tav tm="100000">
                                          <p:val>
                                            <p:strVal val="0"/>
                                          </p:val>
                                        </p:tav>
                                        <p:tav>
                                          <p:val>
                                            <p:strVal val="#ppt_w"/>
                                          </p:val>
                                        </p:tav>
                                      </p:tavLst>
                                    </p:anim>
                                    <p:anim calcmode="lin" valueType="num">
                                      <p:cBhvr additive="repl">
                                        <p:cTn id="19" dur="500" fill="hold"/>
                                        <p:tgtEl>
                                          <p:spTgt spid="116741"/>
                                        </p:tgtEl>
                                        <p:attrNameLst>
                                          <p:attrName>ppt_h</p:attrName>
                                        </p:attrNameLst>
                                      </p:cBhvr>
                                      <p:tavLst>
                                        <p:tav tm="100000">
                                          <p:val>
                                            <p:strVal val="0"/>
                                          </p:val>
                                        </p:tav>
                                        <p:tav>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xit" presetSubtype="32" fill="hold" nodeType="clickEffect">
                                  <p:stCondLst>
                                    <p:cond delay="0"/>
                                  </p:stCondLst>
                                  <p:childTnLst>
                                    <p:anim calcmode="lin" valueType="num">
                                      <p:cBhvr additive="repl">
                                        <p:cTn id="23" dur="500" fill="hold"/>
                                        <p:tgtEl>
                                          <p:spTgt spid="116741"/>
                                        </p:tgtEl>
                                        <p:attrNameLst>
                                          <p:attrName>ppt_w</p:attrName>
                                        </p:attrNameLst>
                                      </p:cBhvr>
                                      <p:tavLst>
                                        <p:tav tm="100000">
                                          <p:val>
                                            <p:strVal val="#ppt_w"/>
                                          </p:val>
                                        </p:tav>
                                        <p:tav>
                                          <p:val>
                                            <p:strVal val="0"/>
                                          </p:val>
                                        </p:tav>
                                      </p:tavLst>
                                    </p:anim>
                                    <p:anim calcmode="lin" valueType="num">
                                      <p:cBhvr additive="repl">
                                        <p:cTn id="24" dur="500" fill="hold"/>
                                        <p:tgtEl>
                                          <p:spTgt spid="116741"/>
                                        </p:tgtEl>
                                        <p:attrNameLst>
                                          <p:attrName>ppt_h</p:attrName>
                                        </p:attrNameLst>
                                      </p:cBhvr>
                                      <p:tavLst>
                                        <p:tav tm="100000">
                                          <p:val>
                                            <p:strVal val="#ppt_h"/>
                                          </p:val>
                                        </p:tav>
                                        <p:tav>
                                          <p:val>
                                            <p:strVal val="0"/>
                                          </p:val>
                                        </p:tav>
                                      </p:tavLst>
                                    </p:anim>
                                    <p:set>
                                      <p:cBhvr additive="repl">
                                        <p:cTn id="25" dur="indefinite" fill="hold">
                                          <p:stCondLst>
                                            <p:cond delay="499"/>
                                          </p:stCondLst>
                                        </p:cTn>
                                        <p:tgtEl>
                                          <p:spTgt spid="116741"/>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additive="repl">
                                        <p:cTn id="29" dur="indefinite" fill="hold"/>
                                        <p:tgtEl>
                                          <p:spTgt spid="116746"/>
                                        </p:tgtEl>
                                        <p:attrNameLst>
                                          <p:attrName>style.visibility</p:attrName>
                                        </p:attrNameLst>
                                      </p:cBhvr>
                                      <p:to>
                                        <p:strVal val="visible"/>
                                      </p:to>
                                    </p:set>
                                    <p:anim calcmode="lin" valueType="num">
                                      <p:cBhvr additive="repl">
                                        <p:cTn id="30" dur="500" fill="hold"/>
                                        <p:tgtEl>
                                          <p:spTgt spid="116746"/>
                                        </p:tgtEl>
                                        <p:attrNameLst>
                                          <p:attrName>ppt_w</p:attrName>
                                        </p:attrNameLst>
                                      </p:cBhvr>
                                      <p:tavLst>
                                        <p:tav tm="100000">
                                          <p:val>
                                            <p:strVal val="0"/>
                                          </p:val>
                                        </p:tav>
                                        <p:tav>
                                          <p:val>
                                            <p:strVal val="#ppt_w"/>
                                          </p:val>
                                        </p:tav>
                                      </p:tavLst>
                                    </p:anim>
                                    <p:anim calcmode="lin" valueType="num">
                                      <p:cBhvr additive="repl">
                                        <p:cTn id="31" dur="500" fill="hold"/>
                                        <p:tgtEl>
                                          <p:spTgt spid="116746"/>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a:extLst>
              <a:ext uri="{FF2B5EF4-FFF2-40B4-BE49-F238E27FC236}">
                <a16:creationId xmlns:a16="http://schemas.microsoft.com/office/drawing/2014/main" xmlns="" id="{EDF05A8A-93EA-D340-AA57-362F14A47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0"/>
            <a:ext cx="24357013"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0786" name="Rectangle 2">
            <a:extLst>
              <a:ext uri="{FF2B5EF4-FFF2-40B4-BE49-F238E27FC236}">
                <a16:creationId xmlns:a16="http://schemas.microsoft.com/office/drawing/2014/main" xmlns="" id="{25158354-3570-7549-BC03-35861957069B}"/>
              </a:ext>
            </a:extLst>
          </p:cNvPr>
          <p:cNvSpPr>
            <a:spLocks noChangeArrowheads="1"/>
          </p:cNvSpPr>
          <p:nvPr/>
        </p:nvSpPr>
        <p:spPr bwMode="auto">
          <a:xfrm>
            <a:off x="4481513" y="7223125"/>
            <a:ext cx="1552575" cy="130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800" b="1">
                <a:solidFill>
                  <a:schemeClr val="bg1"/>
                </a:solidFill>
                <a:latin typeface="Myriad Pro" panose="020B0503030403020204" pitchFamily="34" charset="0"/>
              </a:rPr>
              <a:t>rak</a:t>
            </a:r>
          </a:p>
        </p:txBody>
      </p:sp>
      <p:sp>
        <p:nvSpPr>
          <p:cNvPr id="630787" name="Rectangle 3">
            <a:extLst>
              <a:ext uri="{FF2B5EF4-FFF2-40B4-BE49-F238E27FC236}">
                <a16:creationId xmlns:a16="http://schemas.microsoft.com/office/drawing/2014/main" xmlns="" id="{9C0AA91A-29B4-B54B-97B0-1E332CF1C2E5}"/>
              </a:ext>
            </a:extLst>
          </p:cNvPr>
          <p:cNvSpPr>
            <a:spLocks noChangeArrowheads="1"/>
          </p:cNvSpPr>
          <p:nvPr/>
        </p:nvSpPr>
        <p:spPr bwMode="auto">
          <a:xfrm>
            <a:off x="10383838" y="1143000"/>
            <a:ext cx="5541962" cy="130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800" b="1">
                <a:solidFill>
                  <a:schemeClr val="bg1"/>
                </a:solidFill>
                <a:latin typeface="Myriad Pro" panose="020B0503030403020204" pitchFamily="34" charset="0"/>
              </a:rPr>
              <a:t>guzy mózgu</a:t>
            </a:r>
          </a:p>
        </p:txBody>
      </p:sp>
      <p:sp>
        <p:nvSpPr>
          <p:cNvPr id="630788" name="Rectangle 4">
            <a:extLst>
              <a:ext uri="{FF2B5EF4-FFF2-40B4-BE49-F238E27FC236}">
                <a16:creationId xmlns:a16="http://schemas.microsoft.com/office/drawing/2014/main" xmlns="" id="{DEF6C462-331D-CD41-98FE-46451FC416AA}"/>
              </a:ext>
            </a:extLst>
          </p:cNvPr>
          <p:cNvSpPr>
            <a:spLocks noChangeArrowheads="1"/>
          </p:cNvSpPr>
          <p:nvPr/>
        </p:nvSpPr>
        <p:spPr bwMode="auto">
          <a:xfrm>
            <a:off x="6621463" y="8915400"/>
            <a:ext cx="4503737" cy="1303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800" b="1">
                <a:solidFill>
                  <a:schemeClr val="bg1"/>
                </a:solidFill>
                <a:latin typeface="Myriad Pro" panose="020B0503030403020204" pitchFamily="34" charset="0"/>
              </a:rPr>
              <a:t>artretyzm</a:t>
            </a:r>
          </a:p>
        </p:txBody>
      </p:sp>
      <p:sp>
        <p:nvSpPr>
          <p:cNvPr id="630789" name="Rectangle 5">
            <a:extLst>
              <a:ext uri="{FF2B5EF4-FFF2-40B4-BE49-F238E27FC236}">
                <a16:creationId xmlns:a16="http://schemas.microsoft.com/office/drawing/2014/main" xmlns="" id="{8CA13376-231B-A44D-BCB9-AB9DE46D2971}"/>
              </a:ext>
            </a:extLst>
          </p:cNvPr>
          <p:cNvSpPr>
            <a:spLocks noChangeArrowheads="1"/>
          </p:cNvSpPr>
          <p:nvPr/>
        </p:nvSpPr>
        <p:spPr bwMode="auto">
          <a:xfrm>
            <a:off x="17679988" y="6981825"/>
            <a:ext cx="4162425"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7800" b="1">
                <a:solidFill>
                  <a:schemeClr val="bg1"/>
                </a:solidFill>
                <a:latin typeface="Myriad Pro" panose="020B0503030403020204" pitchFamily="34" charset="0"/>
              </a:rPr>
              <a:t>złamania</a:t>
            </a:r>
          </a:p>
          <a:p>
            <a:pPr algn="ctr" eaLnBrk="1">
              <a:lnSpc>
                <a:spcPct val="70000"/>
              </a:lnSpc>
              <a:spcAft>
                <a:spcPct val="0"/>
              </a:spcAft>
            </a:pPr>
            <a:r>
              <a:rPr lang="pl-PL" altLang="en-US" sz="7800" b="1">
                <a:solidFill>
                  <a:schemeClr val="bg1"/>
                </a:solidFill>
                <a:latin typeface="Myriad Pro" panose="020B0503030403020204" pitchFamily="34" charset="0"/>
              </a:rPr>
              <a:t>kości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1">
            <a:extLst>
              <a:ext uri="{FF2B5EF4-FFF2-40B4-BE49-F238E27FC236}">
                <a16:creationId xmlns:a16="http://schemas.microsoft.com/office/drawing/2014/main" xmlns="" id="{4D444365-0BE3-5349-9416-A3A652708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2834" name="Picture 2">
            <a:extLst>
              <a:ext uri="{FF2B5EF4-FFF2-40B4-BE49-F238E27FC236}">
                <a16:creationId xmlns:a16="http://schemas.microsoft.com/office/drawing/2014/main" xmlns="" id="{84E1B4B9-16FC-0447-BB0A-E1EF084FAC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2835" name="Oval 3">
            <a:extLst>
              <a:ext uri="{FF2B5EF4-FFF2-40B4-BE49-F238E27FC236}">
                <a16:creationId xmlns:a16="http://schemas.microsoft.com/office/drawing/2014/main" xmlns="" id="{E59A4E52-3506-BC4C-8E92-82A2E116C2F7}"/>
              </a:ext>
            </a:extLst>
          </p:cNvPr>
          <p:cNvSpPr>
            <a:spLocks noChangeArrowheads="1"/>
          </p:cNvSpPr>
          <p:nvPr/>
        </p:nvSpPr>
        <p:spPr bwMode="auto">
          <a:xfrm>
            <a:off x="6178550" y="273050"/>
            <a:ext cx="12052300" cy="12052300"/>
          </a:xfrm>
          <a:prstGeom prst="ellipse">
            <a:avLst/>
          </a:prstGeom>
          <a:solidFill>
            <a:srgbClr val="000000">
              <a:alpha val="59999"/>
            </a:srgbClr>
          </a:solidFill>
          <a:ln w="25560">
            <a:solidFill>
              <a:srgbClr val="000000">
                <a:alpha val="59999"/>
              </a:srgb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32836" name="Rectangle 4">
            <a:extLst>
              <a:ext uri="{FF2B5EF4-FFF2-40B4-BE49-F238E27FC236}">
                <a16:creationId xmlns:a16="http://schemas.microsoft.com/office/drawing/2014/main" xmlns="" id="{65CC4CA1-6418-AD4D-BDAF-170DC209ECAB}"/>
              </a:ext>
            </a:extLst>
          </p:cNvPr>
          <p:cNvSpPr>
            <a:spLocks noChangeArrowheads="1"/>
          </p:cNvSpPr>
          <p:nvPr/>
        </p:nvSpPr>
        <p:spPr bwMode="auto">
          <a:xfrm>
            <a:off x="6519863" y="4648200"/>
            <a:ext cx="1104900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8000" b="1">
                <a:solidFill>
                  <a:srgbClr val="FFFFFF"/>
                </a:solidFill>
                <a:latin typeface="DejaVu Sans" panose="020B0603030804020204" pitchFamily="34" charset="2"/>
              </a:rPr>
              <a:t>GRZECH</a:t>
            </a:r>
          </a:p>
        </p:txBody>
      </p:sp>
      <p:sp>
        <p:nvSpPr>
          <p:cNvPr id="632837" name="Rectangle 5">
            <a:extLst>
              <a:ext uri="{FF2B5EF4-FFF2-40B4-BE49-F238E27FC236}">
                <a16:creationId xmlns:a16="http://schemas.microsoft.com/office/drawing/2014/main" xmlns="" id="{4E0018DD-4828-1B4E-99CE-ADDC9335C620}"/>
              </a:ext>
            </a:extLst>
          </p:cNvPr>
          <p:cNvSpPr>
            <a:spLocks noGrp="1" noChangeArrowheads="1"/>
          </p:cNvSpPr>
          <p:nvPr>
            <p:ph type="title" idx="4294967295"/>
          </p:nvPr>
        </p:nvSpPr>
        <p:spPr>
          <a:xfrm>
            <a:off x="1206500" y="2882900"/>
            <a:ext cx="5803900" cy="10071100"/>
          </a:xfrm>
          <a:extLst>
            <a:ext uri="{91240B29-F687-4f45-9708-019B960494DF}">
              <a14:hiddenLine xmlns:a14="http://schemas.microsoft.com/office/drawing/2010/main" w="12600" cap="flat">
                <a:solidFill>
                  <a:srgbClr val="808080"/>
                </a:solidFill>
                <a:miter lim="800000"/>
                <a:headEnd/>
                <a:tailEnd/>
              </a14:hiddenLine>
            </a:ext>
          </a:extLst>
        </p:spPr>
        <p:txBody>
          <a:bodyPr lIns="90000" tIns="45000" rIns="90000" bIns="45000" anchor="t"/>
          <a:lstStyle/>
          <a:p>
            <a:pPr algn="l" eaLnBrk="1">
              <a:lnSpc>
                <a:spcPct val="150000"/>
              </a:lnSpc>
              <a:tabLst>
                <a:tab pos="723900" algn="l"/>
                <a:tab pos="1447800" algn="l"/>
                <a:tab pos="2171700" algn="l"/>
                <a:tab pos="2895600" algn="l"/>
                <a:tab pos="3619500" algn="l"/>
                <a:tab pos="4343400" algn="l"/>
                <a:tab pos="5067300" algn="l"/>
                <a:tab pos="5791200" algn="l"/>
              </a:tabLst>
            </a:pPr>
            <a:r>
              <a:rPr lang="pl-PL" altLang="en-US" sz="7600">
                <a:solidFill>
                  <a:srgbClr val="FFFFFF"/>
                </a:solidFill>
                <a:latin typeface="DejaVu Sans Condensed" panose="020B0606030804020204" pitchFamily="34" charset="2"/>
              </a:rPr>
              <a:t>Wiemy</a:t>
            </a:r>
            <a:r>
              <a:rPr lang="pl-PL" altLang="en-US" sz="7600">
                <a:latin typeface="DejaVu Sans Condensed" panose="020B0606030804020204" pitchFamily="34" charset="2"/>
              </a:rPr>
              <a:t> </a:t>
            </a:r>
            <a:r>
              <a:rPr lang="pl-PL" altLang="en-US" sz="7600">
                <a:solidFill>
                  <a:srgbClr val="FFFFFF"/>
                </a:solidFill>
                <a:latin typeface="DejaVu Sans Condensed" panose="020B0606030804020204" pitchFamily="34" charset="2"/>
              </a:rPr>
              <a:t>bowiem, </a:t>
            </a:r>
            <a:br>
              <a:rPr lang="pl-PL" altLang="en-US" sz="7600">
                <a:solidFill>
                  <a:srgbClr val="FFFFFF"/>
                </a:solidFill>
                <a:latin typeface="DejaVu Sans Condensed" panose="020B0606030804020204" pitchFamily="34" charset="2"/>
              </a:rPr>
            </a:br>
            <a:r>
              <a:rPr lang="pl-PL" altLang="en-US" sz="7600">
                <a:solidFill>
                  <a:srgbClr val="FFFFFF"/>
                </a:solidFill>
                <a:latin typeface="DejaVu Sans Condensed" panose="020B0606030804020204" pitchFamily="34" charset="2"/>
              </a:rPr>
              <a:t>że całe stworzenie</a:t>
            </a:r>
          </a:p>
        </p:txBody>
      </p:sp>
      <p:sp>
        <p:nvSpPr>
          <p:cNvPr id="632838" name="Rectangle 6">
            <a:extLst>
              <a:ext uri="{FF2B5EF4-FFF2-40B4-BE49-F238E27FC236}">
                <a16:creationId xmlns:a16="http://schemas.microsoft.com/office/drawing/2014/main" xmlns="" id="{8B6C1313-0947-6148-89EE-4836B023CE02}"/>
              </a:ext>
            </a:extLst>
          </p:cNvPr>
          <p:cNvSpPr>
            <a:spLocks noChangeArrowheads="1"/>
          </p:cNvSpPr>
          <p:nvPr/>
        </p:nvSpPr>
        <p:spPr bwMode="auto">
          <a:xfrm>
            <a:off x="16916400" y="1816100"/>
            <a:ext cx="6184900" cy="1007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r" eaLnBrk="1">
              <a:lnSpc>
                <a:spcPct val="130000"/>
              </a:lnSpc>
              <a:spcAft>
                <a:spcPct val="0"/>
              </a:spcAft>
            </a:pPr>
            <a:r>
              <a:rPr lang="pl-PL" altLang="en-US" sz="7600">
                <a:solidFill>
                  <a:srgbClr val="FFFFFF"/>
                </a:solidFill>
                <a:latin typeface="DejaVu Sans Condensed" panose="020B0606030804020204" pitchFamily="34" charset="2"/>
              </a:rPr>
              <a:t>wespół wzdycha i wespół </a:t>
            </a:r>
          </a:p>
          <a:p>
            <a:pPr algn="r" eaLnBrk="1">
              <a:lnSpc>
                <a:spcPct val="130000"/>
              </a:lnSpc>
              <a:spcAft>
                <a:spcPct val="0"/>
              </a:spcAft>
            </a:pPr>
            <a:r>
              <a:rPr lang="pl-PL" altLang="en-US" sz="7600">
                <a:solidFill>
                  <a:srgbClr val="FFFFFF"/>
                </a:solidFill>
                <a:latin typeface="DejaVu Sans Condensed" panose="020B0606030804020204" pitchFamily="34" charset="2"/>
              </a:rPr>
              <a:t>boleje aż dotąd.</a:t>
            </a:r>
          </a:p>
          <a:p>
            <a:pPr algn="r" eaLnBrk="1">
              <a:lnSpc>
                <a:spcPct val="130000"/>
              </a:lnSpc>
              <a:spcAft>
                <a:spcPct val="0"/>
              </a:spcAft>
            </a:pPr>
            <a:r>
              <a:rPr lang="pl-PL" altLang="en-US" sz="7600">
                <a:solidFill>
                  <a:srgbClr val="FFFFFF"/>
                </a:solidFill>
                <a:latin typeface="DejaVu Sans Condensed" panose="020B0606030804020204" pitchFamily="34" charset="2"/>
              </a:rPr>
              <a:t>List do Rzymian 8:22</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81" name="Picture 1">
            <a:extLst>
              <a:ext uri="{FF2B5EF4-FFF2-40B4-BE49-F238E27FC236}">
                <a16:creationId xmlns:a16="http://schemas.microsoft.com/office/drawing/2014/main" xmlns="" id="{F399E597-898B-BD48-ABBB-DCBCF97D9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882" name="Rectangle 2">
            <a:extLst>
              <a:ext uri="{FF2B5EF4-FFF2-40B4-BE49-F238E27FC236}">
                <a16:creationId xmlns:a16="http://schemas.microsoft.com/office/drawing/2014/main" xmlns="" id="{DFE3F6E4-D0E6-954E-B2DA-649F0E0A96C7}"/>
              </a:ext>
            </a:extLst>
          </p:cNvPr>
          <p:cNvSpPr>
            <a:spLocks noGrp="1" noChangeArrowheads="1"/>
          </p:cNvSpPr>
          <p:nvPr>
            <p:ph type="body" idx="4294967295"/>
          </p:nvPr>
        </p:nvSpPr>
        <p:spPr>
          <a:xfrm>
            <a:off x="2300288" y="3149600"/>
            <a:ext cx="19875500" cy="9423400"/>
          </a:xfrm>
        </p:spPr>
        <p:txBody>
          <a:bodyPr/>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en-US" sz="3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20</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Gdyż </a:t>
            </a:r>
            <a:r>
              <a:rPr lang="pl-PL" altLang="en-US" sz="7000" dirty="0">
                <a:solidFill>
                  <a:srgbClr val="00FA00"/>
                </a:solidFill>
                <a:latin typeface="DejaVu Sans Condensed" panose="020B0606030804020204" pitchFamily="34" charset="2"/>
                <a:ea typeface="DejaVu Sans Condensed" panose="020B0606030804020204" pitchFamily="34" charset="2"/>
                <a:cs typeface="DejaVu Sans Condensed" panose="020B0606030804020204" pitchFamily="34" charset="2"/>
              </a:rPr>
              <a:t>stworzenie</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zostało </a:t>
            </a:r>
            <a:r>
              <a:rPr lang="pl-PL" altLang="en-US" sz="7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poddane znikomości</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nie z własnej woli, lecz z woli tego, który je poddał, w nadziei, </a:t>
            </a:r>
            <a:r>
              <a:rPr lang="pl-PL" altLang="en-US" sz="3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21</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Że i </a:t>
            </a:r>
            <a:r>
              <a:rPr lang="pl-PL" altLang="en-US" sz="7000" dirty="0">
                <a:solidFill>
                  <a:srgbClr val="00FA00"/>
                </a:solidFill>
                <a:latin typeface="DejaVu Sans Condensed" panose="020B0606030804020204" pitchFamily="34" charset="2"/>
                <a:ea typeface="DejaVu Sans Condensed" panose="020B0606030804020204" pitchFamily="34" charset="2"/>
                <a:cs typeface="DejaVu Sans Condensed" panose="020B0606030804020204" pitchFamily="34" charset="2"/>
              </a:rPr>
              <a:t>samo stworzenie </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będzie wyzwolone z </a:t>
            </a:r>
            <a:r>
              <a:rPr lang="pl-PL" altLang="en-US" sz="7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niewoli skażenia </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ku chwalebnej wolności dzieci Bożych. </a:t>
            </a:r>
            <a:r>
              <a:rPr lang="pl-PL" altLang="en-US" sz="3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22</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Wiemy bowiem, że </a:t>
            </a:r>
            <a:r>
              <a:rPr lang="pl-PL" altLang="en-US" sz="7000" dirty="0">
                <a:solidFill>
                  <a:srgbClr val="00FA00"/>
                </a:solidFill>
                <a:latin typeface="DejaVu Sans Condensed" panose="020B0606030804020204" pitchFamily="34" charset="2"/>
                <a:ea typeface="DejaVu Sans Condensed" panose="020B0606030804020204" pitchFamily="34" charset="2"/>
                <a:cs typeface="DejaVu Sans Condensed" panose="020B0606030804020204" pitchFamily="34" charset="2"/>
              </a:rPr>
              <a:t>całe stworzenie </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wespół </a:t>
            </a:r>
            <a:r>
              <a:rPr lang="pl-PL" altLang="en-US" sz="7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wzdycha i </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wespół</a:t>
            </a:r>
            <a:r>
              <a:rPr lang="pl-PL" altLang="en-US" sz="70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 boleje </a:t>
            </a:r>
            <a:r>
              <a:rPr lang="pl-PL" altLang="en-US" sz="7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aż dotąd.</a:t>
            </a:r>
          </a:p>
        </p:txBody>
      </p:sp>
      <p:sp>
        <p:nvSpPr>
          <p:cNvPr id="634883" name="Rectangle 3">
            <a:extLst>
              <a:ext uri="{FF2B5EF4-FFF2-40B4-BE49-F238E27FC236}">
                <a16:creationId xmlns:a16="http://schemas.microsoft.com/office/drawing/2014/main" xmlns="" id="{9C97D8D5-B509-3D49-95F1-9A3C67C00507}"/>
              </a:ext>
            </a:extLst>
          </p:cNvPr>
          <p:cNvSpPr>
            <a:spLocks noGrp="1" noChangeArrowheads="1"/>
          </p:cNvSpPr>
          <p:nvPr>
            <p:ph type="title" idx="4294967295"/>
          </p:nvPr>
        </p:nvSpPr>
        <p:spPr>
          <a:xfrm>
            <a:off x="2070100" y="942975"/>
            <a:ext cx="20829588" cy="1314450"/>
          </a:xfrm>
          <a:extLst>
            <a:ext uri="{91240B29-F687-4f45-9708-019B960494DF}">
              <a14:hiddenLine xmlns:a14="http://schemas.microsoft.com/office/drawing/2010/main" w="12600" cap="flat">
                <a:solidFill>
                  <a:srgbClr val="808080"/>
                </a:solidFill>
                <a:round/>
                <a:headEnd/>
                <a:tailEnd/>
              </a14:hiddenLine>
            </a:ext>
          </a:extLst>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9600">
                <a:solidFill>
                  <a:schemeClr val="bg1"/>
                </a:solidFill>
                <a:latin typeface="DejaVu Sans Condensed" panose="020B0606030804020204" pitchFamily="34" charset="2"/>
              </a:rPr>
              <a:t>List do Rzymian 8:20–22</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6929" name="Picture 1">
            <a:extLst>
              <a:ext uri="{FF2B5EF4-FFF2-40B4-BE49-F238E27FC236}">
                <a16:creationId xmlns:a16="http://schemas.microsoft.com/office/drawing/2014/main" xmlns="" id="{7DEECAED-6BD6-8147-9444-EA66DE12C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6930" name="Rectangle 2">
            <a:extLst>
              <a:ext uri="{FF2B5EF4-FFF2-40B4-BE49-F238E27FC236}">
                <a16:creationId xmlns:a16="http://schemas.microsoft.com/office/drawing/2014/main" xmlns="" id="{69772CBA-A65D-BE40-8AB8-46CA3BEF215A}"/>
              </a:ext>
            </a:extLst>
          </p:cNvPr>
          <p:cNvSpPr>
            <a:spLocks noGrp="1" noChangeArrowheads="1"/>
          </p:cNvSpPr>
          <p:nvPr>
            <p:ph type="body" idx="4294967295"/>
          </p:nvPr>
        </p:nvSpPr>
        <p:spPr>
          <a:xfrm>
            <a:off x="1909763" y="1481138"/>
            <a:ext cx="20562887" cy="4970462"/>
          </a:xfrm>
        </p:spPr>
        <p:txBody>
          <a:bodyPr/>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a:solidFill>
                  <a:schemeClr val="bg1"/>
                </a:solidFill>
                <a:latin typeface="DejaVu Sans Condensed" panose="020B0606030804020204" pitchFamily="34" charset="2"/>
              </a:rPr>
              <a:t>Jeżeli List do Rzymian 8:19–22 opisuje stworzenie przed upadkiem, a następnie Bóg mówi, że jego "bardzo dobre" stworzenie było "poddane daremności" i "niewoli skażenia"...</a:t>
            </a:r>
          </a:p>
        </p:txBody>
      </p:sp>
      <p:sp>
        <p:nvSpPr>
          <p:cNvPr id="120835" name="Rectangle 3">
            <a:extLst>
              <a:ext uri="{FF2B5EF4-FFF2-40B4-BE49-F238E27FC236}">
                <a16:creationId xmlns:a16="http://schemas.microsoft.com/office/drawing/2014/main" xmlns="" id="{F5D7E5BE-A49A-1C41-A94A-0D9E74BDBD25}"/>
              </a:ext>
            </a:extLst>
          </p:cNvPr>
          <p:cNvSpPr>
            <a:spLocks noChangeArrowheads="1"/>
          </p:cNvSpPr>
          <p:nvPr/>
        </p:nvSpPr>
        <p:spPr bwMode="auto">
          <a:xfrm>
            <a:off x="1779588" y="7099300"/>
            <a:ext cx="20829587"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00"/>
                </a:solidFill>
                <a:latin typeface="DejaVu Sans Condensed" panose="020B0606030804020204" pitchFamily="34" charset="2"/>
              </a:rPr>
              <a:t>To jaki Bóg nazwałby to "bardzo dobrym"?!</a:t>
            </a:r>
            <a:br>
              <a:rPr lang="pl-PL" altLang="en-US" sz="9600">
                <a:solidFill>
                  <a:srgbClr val="FFFF00"/>
                </a:solidFill>
                <a:latin typeface="DejaVu Sans Condensed" panose="020B0606030804020204" pitchFamily="34" charset="2"/>
              </a:rPr>
            </a:br>
            <a:endParaRPr lang="pl-PL" altLang="en-US" sz="9600">
              <a:solidFill>
                <a:srgbClr val="FFFF00"/>
              </a:solidFill>
              <a:latin typeface="DejaVu Sans Condensed" panose="020B0606030804020204" pitchFamily="34" charset="2"/>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20835"/>
                                        </p:tgtEl>
                                        <p:attrNameLst>
                                          <p:attrName>style.visibility</p:attrName>
                                        </p:attrNameLst>
                                      </p:cBhvr>
                                      <p:to>
                                        <p:strVal val="visible"/>
                                      </p:to>
                                    </p:set>
                                    <p:animEffect transition="in" filter="dissolve">
                                      <p:cBhvr additive="repl">
                                        <p:cTn id="7" dur="500"/>
                                        <p:tgtEl>
                                          <p:spTgt spid="1208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
            <a:extLst>
              <a:ext uri="{FF2B5EF4-FFF2-40B4-BE49-F238E27FC236}">
                <a16:creationId xmlns:a16="http://schemas.microsoft.com/office/drawing/2014/main" xmlns="" id="{27DFF0DA-298F-2D49-93E8-6AA78E8205D4}"/>
              </a:ext>
            </a:extLst>
          </p:cNvPr>
          <p:cNvSpPr>
            <a:spLocks noChangeArrowheads="1"/>
          </p:cNvSpPr>
          <p:nvPr/>
        </p:nvSpPr>
        <p:spPr bwMode="auto">
          <a:xfrm>
            <a:off x="-1588" y="-184150"/>
            <a:ext cx="24399876" cy="13898563"/>
          </a:xfrm>
          <a:prstGeom prst="rect">
            <a:avLst/>
          </a:prstGeom>
          <a:solidFill>
            <a:srgbClr val="000000"/>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638978" name="Picture 2">
            <a:extLst>
              <a:ext uri="{FF2B5EF4-FFF2-40B4-BE49-F238E27FC236}">
                <a16:creationId xmlns:a16="http://schemas.microsoft.com/office/drawing/2014/main" xmlns="" id="{45AE1145-E42E-764E-8787-34E013976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3198813"/>
            <a:ext cx="24384000" cy="13716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8979" name="Rectangle 3">
            <a:extLst>
              <a:ext uri="{FF2B5EF4-FFF2-40B4-BE49-F238E27FC236}">
                <a16:creationId xmlns:a16="http://schemas.microsoft.com/office/drawing/2014/main" xmlns="" id="{6F402832-3730-684C-8ECD-D29DADF3450F}"/>
              </a:ext>
            </a:extLst>
          </p:cNvPr>
          <p:cNvSpPr>
            <a:spLocks noChangeArrowheads="1"/>
          </p:cNvSpPr>
          <p:nvPr/>
        </p:nvSpPr>
        <p:spPr bwMode="auto">
          <a:xfrm>
            <a:off x="1954213" y="34925"/>
            <a:ext cx="1295241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600" b="1" dirty="0">
                <a:latin typeface="Arial" panose="020B0604020202020204" pitchFamily="34" charset="0"/>
                <a:cs typeface="Arial" panose="020B0604020202020204" pitchFamily="34" charset="0"/>
              </a:rPr>
              <a:t>Dwie wersje historii śmierci</a:t>
            </a:r>
          </a:p>
        </p:txBody>
      </p:sp>
      <p:sp>
        <p:nvSpPr>
          <p:cNvPr id="638980" name="Rectangle 4">
            <a:extLst>
              <a:ext uri="{FF2B5EF4-FFF2-40B4-BE49-F238E27FC236}">
                <a16:creationId xmlns:a16="http://schemas.microsoft.com/office/drawing/2014/main" xmlns="" id="{74169962-6670-7845-B347-4B9996752332}"/>
              </a:ext>
            </a:extLst>
          </p:cNvPr>
          <p:cNvSpPr>
            <a:spLocks noChangeArrowheads="1"/>
          </p:cNvSpPr>
          <p:nvPr/>
        </p:nvSpPr>
        <p:spPr bwMode="auto">
          <a:xfrm>
            <a:off x="942975" y="3692525"/>
            <a:ext cx="2381250" cy="1960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100" b="1">
                <a:latin typeface="Arial" panose="020B0604020202020204" pitchFamily="34" charset="0"/>
                <a:cs typeface="Arial" panose="020B0604020202020204" pitchFamily="34" charset="0"/>
              </a:rPr>
              <a:t>Boże</a:t>
            </a:r>
          </a:p>
          <a:p>
            <a:pPr algn="ctr" eaLnBrk="1">
              <a:lnSpc>
                <a:spcPct val="100000"/>
              </a:lnSpc>
              <a:spcAft>
                <a:spcPct val="0"/>
              </a:spcAft>
            </a:pPr>
            <a:r>
              <a:rPr lang="pl-PL" altLang="en-US" sz="6100" b="1">
                <a:latin typeface="Arial" panose="020B0604020202020204" pitchFamily="34" charset="0"/>
                <a:cs typeface="Arial" panose="020B0604020202020204" pitchFamily="34" charset="0"/>
              </a:rPr>
              <a:t>Słowo</a:t>
            </a:r>
          </a:p>
        </p:txBody>
      </p:sp>
      <p:sp>
        <p:nvSpPr>
          <p:cNvPr id="638981" name="Rectangle 5">
            <a:extLst>
              <a:ext uri="{FF2B5EF4-FFF2-40B4-BE49-F238E27FC236}">
                <a16:creationId xmlns:a16="http://schemas.microsoft.com/office/drawing/2014/main" xmlns="" id="{48B51C91-664A-9D42-BD25-9EA0C1C118BF}"/>
              </a:ext>
            </a:extLst>
          </p:cNvPr>
          <p:cNvSpPr>
            <a:spLocks noChangeArrowheads="1"/>
          </p:cNvSpPr>
          <p:nvPr/>
        </p:nvSpPr>
        <p:spPr bwMode="auto">
          <a:xfrm>
            <a:off x="3625850" y="3798888"/>
            <a:ext cx="2503488" cy="174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400" b="1" dirty="0">
                <a:latin typeface="Arial" panose="020B0604020202020204" pitchFamily="34" charset="0"/>
                <a:cs typeface="Arial" panose="020B0604020202020204" pitchFamily="34" charset="0"/>
              </a:rPr>
              <a:t>Nie ma</a:t>
            </a:r>
          </a:p>
          <a:p>
            <a:pPr algn="ctr" eaLnBrk="1">
              <a:lnSpc>
                <a:spcPct val="100000"/>
              </a:lnSpc>
              <a:spcAft>
                <a:spcPct val="0"/>
              </a:spcAft>
            </a:pPr>
            <a:r>
              <a:rPr lang="pl-PL" altLang="en-US" sz="5400" b="1" dirty="0">
                <a:latin typeface="Arial" panose="020B0604020202020204" pitchFamily="34" charset="0"/>
                <a:cs typeface="Arial" panose="020B0604020202020204" pitchFamily="34" charset="0"/>
              </a:rPr>
              <a:t>śmierci</a:t>
            </a:r>
          </a:p>
        </p:txBody>
      </p:sp>
      <p:sp>
        <p:nvSpPr>
          <p:cNvPr id="638982" name="Rectangle 6">
            <a:extLst>
              <a:ext uri="{FF2B5EF4-FFF2-40B4-BE49-F238E27FC236}">
                <a16:creationId xmlns:a16="http://schemas.microsoft.com/office/drawing/2014/main" xmlns="" id="{29C5558E-3890-5D4E-A53C-3CFF934826C9}"/>
              </a:ext>
            </a:extLst>
          </p:cNvPr>
          <p:cNvSpPr>
            <a:spLocks noChangeArrowheads="1"/>
          </p:cNvSpPr>
          <p:nvPr/>
        </p:nvSpPr>
        <p:spPr bwMode="auto">
          <a:xfrm>
            <a:off x="17470169" y="4207640"/>
            <a:ext cx="4988464" cy="933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400" b="1" dirty="0">
                <a:latin typeface="Arial" panose="020B0604020202020204" pitchFamily="34" charset="0"/>
                <a:cs typeface="Arial" panose="020B0604020202020204" pitchFamily="34" charset="0"/>
              </a:rPr>
              <a:t>Nie ma śmierci</a:t>
            </a:r>
          </a:p>
        </p:txBody>
      </p:sp>
      <p:sp>
        <p:nvSpPr>
          <p:cNvPr id="638983" name="Rectangle 7">
            <a:extLst>
              <a:ext uri="{FF2B5EF4-FFF2-40B4-BE49-F238E27FC236}">
                <a16:creationId xmlns:a16="http://schemas.microsoft.com/office/drawing/2014/main" xmlns="" id="{479CE7A3-873A-9E49-BF08-C41C99B19D9D}"/>
              </a:ext>
            </a:extLst>
          </p:cNvPr>
          <p:cNvSpPr>
            <a:spLocks noChangeArrowheads="1"/>
          </p:cNvSpPr>
          <p:nvPr/>
        </p:nvSpPr>
        <p:spPr bwMode="auto">
          <a:xfrm>
            <a:off x="9582230" y="3250100"/>
            <a:ext cx="3898743" cy="56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 b="1" dirty="0" err="1">
                <a:solidFill>
                  <a:srgbClr val="FFFFFF"/>
                </a:solidFill>
                <a:latin typeface="Arial" panose="020B0604020202020204" pitchFamily="34" charset="0"/>
                <a:cs typeface="Arial" panose="020B0604020202020204" pitchFamily="34" charset="0"/>
              </a:rPr>
              <a:t>Tylkokilka</a:t>
            </a:r>
            <a:r>
              <a:rPr lang="pl-PL" altLang="en-US" sz="3000" b="1" dirty="0">
                <a:solidFill>
                  <a:srgbClr val="FFFFFF"/>
                </a:solidFill>
                <a:latin typeface="Arial" panose="020B0604020202020204" pitchFamily="34" charset="0"/>
                <a:cs typeface="Arial" panose="020B0604020202020204" pitchFamily="34" charset="0"/>
              </a:rPr>
              <a:t> tysięcy lat</a:t>
            </a:r>
          </a:p>
        </p:txBody>
      </p:sp>
      <p:sp>
        <p:nvSpPr>
          <p:cNvPr id="638984" name="Rectangle 8">
            <a:extLst>
              <a:ext uri="{FF2B5EF4-FFF2-40B4-BE49-F238E27FC236}">
                <a16:creationId xmlns:a16="http://schemas.microsoft.com/office/drawing/2014/main" xmlns="" id="{E44C07F3-FD34-7C4F-AC2B-21C6CA5B1348}"/>
              </a:ext>
            </a:extLst>
          </p:cNvPr>
          <p:cNvSpPr>
            <a:spLocks noChangeArrowheads="1"/>
          </p:cNvSpPr>
          <p:nvPr/>
        </p:nvSpPr>
        <p:spPr bwMode="auto">
          <a:xfrm>
            <a:off x="8888413" y="2305050"/>
            <a:ext cx="5289550" cy="741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200" b="1">
                <a:latin typeface="Arial" panose="020B0604020202020204" pitchFamily="34" charset="0"/>
                <a:cs typeface="Arial" panose="020B0604020202020204" pitchFamily="34" charset="0"/>
              </a:rPr>
              <a:t>Śmierć jest wrogiem</a:t>
            </a:r>
          </a:p>
        </p:txBody>
      </p:sp>
      <p:sp>
        <p:nvSpPr>
          <p:cNvPr id="638985" name="Rectangle 9">
            <a:extLst>
              <a:ext uri="{FF2B5EF4-FFF2-40B4-BE49-F238E27FC236}">
                <a16:creationId xmlns:a16="http://schemas.microsoft.com/office/drawing/2014/main" xmlns="" id="{51162FC1-89A2-A145-999E-49B05E8EC51F}"/>
              </a:ext>
            </a:extLst>
          </p:cNvPr>
          <p:cNvSpPr>
            <a:spLocks noChangeArrowheads="1"/>
          </p:cNvSpPr>
          <p:nvPr/>
        </p:nvSpPr>
        <p:spPr bwMode="auto">
          <a:xfrm>
            <a:off x="8260425" y="5941078"/>
            <a:ext cx="5616841" cy="11274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700" b="1" dirty="0">
                <a:latin typeface="Arial" panose="020B0604020202020204" pitchFamily="34" charset="0"/>
                <a:cs typeface="Arial" panose="020B0604020202020204" pitchFamily="34" charset="0"/>
              </a:rPr>
              <a:t>Śmierć jest przemijającą</a:t>
            </a:r>
          </a:p>
          <a:p>
            <a:pPr algn="ctr" eaLnBrk="1">
              <a:lnSpc>
                <a:spcPct val="90000"/>
              </a:lnSpc>
              <a:spcAft>
                <a:spcPct val="0"/>
              </a:spcAft>
            </a:pPr>
            <a:r>
              <a:rPr lang="pl-PL" altLang="en-US" sz="3700" b="1" dirty="0">
                <a:latin typeface="Arial" panose="020B0604020202020204" pitchFamily="34" charset="0"/>
                <a:cs typeface="Arial" panose="020B0604020202020204" pitchFamily="34" charset="0"/>
              </a:rPr>
              <a:t>częścią historii</a:t>
            </a:r>
          </a:p>
        </p:txBody>
      </p:sp>
      <p:sp>
        <p:nvSpPr>
          <p:cNvPr id="638986" name="Rectangle 10">
            <a:extLst>
              <a:ext uri="{FF2B5EF4-FFF2-40B4-BE49-F238E27FC236}">
                <a16:creationId xmlns:a16="http://schemas.microsoft.com/office/drawing/2014/main" xmlns="" id="{7340B019-2C93-E441-AB28-4149B1CD8D26}"/>
              </a:ext>
            </a:extLst>
          </p:cNvPr>
          <p:cNvSpPr>
            <a:spLocks noChangeArrowheads="1"/>
          </p:cNvSpPr>
          <p:nvPr/>
        </p:nvSpPr>
        <p:spPr bwMode="auto">
          <a:xfrm>
            <a:off x="4381777" y="1836385"/>
            <a:ext cx="4219023" cy="1013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Grzech człowieka</a:t>
            </a:r>
          </a:p>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sprowadza śmierć</a:t>
            </a:r>
          </a:p>
        </p:txBody>
      </p:sp>
      <p:sp>
        <p:nvSpPr>
          <p:cNvPr id="638987" name="Rectangle 11">
            <a:extLst>
              <a:ext uri="{FF2B5EF4-FFF2-40B4-BE49-F238E27FC236}">
                <a16:creationId xmlns:a16="http://schemas.microsoft.com/office/drawing/2014/main" xmlns="" id="{9CBA333B-9DD0-124B-B317-3445361BB608}"/>
              </a:ext>
            </a:extLst>
          </p:cNvPr>
          <p:cNvSpPr>
            <a:spLocks noChangeArrowheads="1"/>
          </p:cNvSpPr>
          <p:nvPr/>
        </p:nvSpPr>
        <p:spPr bwMode="auto">
          <a:xfrm>
            <a:off x="15399071" y="1963385"/>
            <a:ext cx="3717284" cy="1013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Śmierć zostanie</a:t>
            </a:r>
          </a:p>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usunięta</a:t>
            </a:r>
          </a:p>
        </p:txBody>
      </p:sp>
      <p:sp>
        <p:nvSpPr>
          <p:cNvPr id="638988" name="Rectangle 12">
            <a:extLst>
              <a:ext uri="{FF2B5EF4-FFF2-40B4-BE49-F238E27FC236}">
                <a16:creationId xmlns:a16="http://schemas.microsoft.com/office/drawing/2014/main" xmlns="" id="{C7F3EA3D-EF91-CD4D-8AE0-F6BD18D0FAF5}"/>
              </a:ext>
            </a:extLst>
          </p:cNvPr>
          <p:cNvSpPr>
            <a:spLocks noChangeArrowheads="1"/>
          </p:cNvSpPr>
          <p:nvPr/>
        </p:nvSpPr>
        <p:spPr bwMode="auto">
          <a:xfrm>
            <a:off x="17867313" y="1019175"/>
            <a:ext cx="338931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latin typeface="Arial" panose="020B0604020202020204" pitchFamily="34" charset="0"/>
                <a:cs typeface="Arial" panose="020B0604020202020204" pitchFamily="34" charset="0"/>
              </a:rPr>
              <a:t>Przyszłość</a:t>
            </a:r>
          </a:p>
        </p:txBody>
      </p:sp>
      <p:pic>
        <p:nvPicPr>
          <p:cNvPr id="638989" name="Picture 13">
            <a:extLst>
              <a:ext uri="{FF2B5EF4-FFF2-40B4-BE49-F238E27FC236}">
                <a16:creationId xmlns:a16="http://schemas.microsoft.com/office/drawing/2014/main" xmlns="" id="{807CECB1-E8C0-6D48-B99F-4513A4AE0C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7591425"/>
            <a:ext cx="24384000" cy="585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8990" name="Rectangle 14">
            <a:extLst>
              <a:ext uri="{FF2B5EF4-FFF2-40B4-BE49-F238E27FC236}">
                <a16:creationId xmlns:a16="http://schemas.microsoft.com/office/drawing/2014/main" xmlns="" id="{73A3A0B6-0A47-5D49-AC32-79396F4B410A}"/>
              </a:ext>
            </a:extLst>
          </p:cNvPr>
          <p:cNvSpPr>
            <a:spLocks noChangeArrowheads="1"/>
          </p:cNvSpPr>
          <p:nvPr/>
        </p:nvSpPr>
        <p:spPr bwMode="auto">
          <a:xfrm>
            <a:off x="749300" y="8904288"/>
            <a:ext cx="2768600" cy="1960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100" b="1">
                <a:latin typeface="Arial" panose="020B0604020202020204" pitchFamily="34" charset="0"/>
                <a:cs typeface="Arial" panose="020B0604020202020204" pitchFamily="34" charset="0"/>
              </a:rPr>
              <a:t>Ludzka</a:t>
            </a:r>
          </a:p>
          <a:p>
            <a:pPr algn="ctr" eaLnBrk="1">
              <a:lnSpc>
                <a:spcPct val="100000"/>
              </a:lnSpc>
              <a:spcAft>
                <a:spcPct val="0"/>
              </a:spcAft>
            </a:pPr>
            <a:r>
              <a:rPr lang="pl-PL" altLang="en-US" sz="6100" b="1">
                <a:latin typeface="Arial" panose="020B0604020202020204" pitchFamily="34" charset="0"/>
                <a:cs typeface="Arial" panose="020B0604020202020204" pitchFamily="34" charset="0"/>
              </a:rPr>
              <a:t>opinia</a:t>
            </a:r>
          </a:p>
        </p:txBody>
      </p:sp>
      <p:sp>
        <p:nvSpPr>
          <p:cNvPr id="638991" name="Rectangle 15">
            <a:extLst>
              <a:ext uri="{FF2B5EF4-FFF2-40B4-BE49-F238E27FC236}">
                <a16:creationId xmlns:a16="http://schemas.microsoft.com/office/drawing/2014/main" xmlns="" id="{BF78E939-0D31-4B42-9277-3E8C48287C15}"/>
              </a:ext>
            </a:extLst>
          </p:cNvPr>
          <p:cNvSpPr>
            <a:spLocks noChangeArrowheads="1"/>
          </p:cNvSpPr>
          <p:nvPr/>
        </p:nvSpPr>
        <p:spPr bwMode="auto">
          <a:xfrm>
            <a:off x="10709275" y="9182100"/>
            <a:ext cx="1720850"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700" b="1">
                <a:latin typeface="Arial" panose="020B0604020202020204" pitchFamily="34" charset="0"/>
                <a:cs typeface="Arial" panose="020B0604020202020204" pitchFamily="34" charset="0"/>
              </a:rPr>
              <a:t>Miliony</a:t>
            </a:r>
          </a:p>
          <a:p>
            <a:pPr algn="ctr" eaLnBrk="1">
              <a:lnSpc>
                <a:spcPct val="100000"/>
              </a:lnSpc>
              <a:spcAft>
                <a:spcPct val="0"/>
              </a:spcAft>
            </a:pPr>
            <a:r>
              <a:rPr lang="pl-PL" altLang="en-US" sz="3700" b="1">
                <a:latin typeface="Arial" panose="020B0604020202020204" pitchFamily="34" charset="0"/>
                <a:cs typeface="Arial" panose="020B0604020202020204" pitchFamily="34" charset="0"/>
              </a:rPr>
              <a:t>lat</a:t>
            </a:r>
          </a:p>
        </p:txBody>
      </p:sp>
      <p:sp>
        <p:nvSpPr>
          <p:cNvPr id="638992" name="Rectangle 16">
            <a:extLst>
              <a:ext uri="{FF2B5EF4-FFF2-40B4-BE49-F238E27FC236}">
                <a16:creationId xmlns:a16="http://schemas.microsoft.com/office/drawing/2014/main" xmlns="" id="{F92782FB-FFB5-2848-AC06-A7923934829A}"/>
              </a:ext>
            </a:extLst>
          </p:cNvPr>
          <p:cNvSpPr>
            <a:spLocks noChangeArrowheads="1"/>
          </p:cNvSpPr>
          <p:nvPr/>
        </p:nvSpPr>
        <p:spPr bwMode="auto">
          <a:xfrm>
            <a:off x="2003425" y="11347450"/>
            <a:ext cx="5997575"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Życie i śmierć</a:t>
            </a:r>
          </a:p>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zawsze występowały obok</a:t>
            </a:r>
          </a:p>
          <a:p>
            <a:pPr algn="ctr" eaLnBrk="1">
              <a:lnSpc>
                <a:spcPct val="80000"/>
              </a:lnSpc>
              <a:spcAft>
                <a:spcPct val="0"/>
              </a:spcAft>
            </a:pPr>
            <a:r>
              <a:rPr lang="pl-PL" altLang="en-US" sz="3700" b="1" dirty="0">
                <a:latin typeface="Arial" panose="020B0604020202020204" pitchFamily="34" charset="0"/>
                <a:cs typeface="Arial" panose="020B0604020202020204" pitchFamily="34" charset="0"/>
              </a:rPr>
              <a:t>siebie</a:t>
            </a:r>
          </a:p>
        </p:txBody>
      </p:sp>
      <p:sp>
        <p:nvSpPr>
          <p:cNvPr id="638993" name="Rectangle 17">
            <a:extLst>
              <a:ext uri="{FF2B5EF4-FFF2-40B4-BE49-F238E27FC236}">
                <a16:creationId xmlns:a16="http://schemas.microsoft.com/office/drawing/2014/main" xmlns="" id="{6756BCAB-5622-3443-86E0-A08B4BE5B786}"/>
              </a:ext>
            </a:extLst>
          </p:cNvPr>
          <p:cNvSpPr>
            <a:spLocks noChangeArrowheads="1"/>
          </p:cNvSpPr>
          <p:nvPr/>
        </p:nvSpPr>
        <p:spPr bwMode="auto">
          <a:xfrm>
            <a:off x="3587750" y="12623800"/>
            <a:ext cx="2859088"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latin typeface="Arial" panose="020B0604020202020204" pitchFamily="34" charset="0"/>
                <a:cs typeface="Arial" panose="020B0604020202020204" pitchFamily="34" charset="0"/>
              </a:rPr>
              <a:t>Początek</a:t>
            </a:r>
          </a:p>
        </p:txBody>
      </p:sp>
      <p:sp>
        <p:nvSpPr>
          <p:cNvPr id="638994" name="Rectangle 18">
            <a:extLst>
              <a:ext uri="{FF2B5EF4-FFF2-40B4-BE49-F238E27FC236}">
                <a16:creationId xmlns:a16="http://schemas.microsoft.com/office/drawing/2014/main" xmlns="" id="{E21110F9-4FDA-4C45-AEEE-AFFCF548187F}"/>
              </a:ext>
            </a:extLst>
          </p:cNvPr>
          <p:cNvSpPr>
            <a:spLocks noChangeArrowheads="1"/>
          </p:cNvSpPr>
          <p:nvPr/>
        </p:nvSpPr>
        <p:spPr bwMode="auto">
          <a:xfrm>
            <a:off x="8818563" y="11652250"/>
            <a:ext cx="5424487"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700" b="1">
                <a:latin typeface="Arial" panose="020B0604020202020204" pitchFamily="34" charset="0"/>
                <a:cs typeface="Arial" panose="020B0604020202020204" pitchFamily="34" charset="0"/>
              </a:rPr>
              <a:t>Śmierć jest nieodłączną</a:t>
            </a:r>
          </a:p>
          <a:p>
            <a:pPr algn="ctr" eaLnBrk="1">
              <a:lnSpc>
                <a:spcPct val="100000"/>
              </a:lnSpc>
              <a:spcAft>
                <a:spcPct val="0"/>
              </a:spcAft>
            </a:pPr>
            <a:r>
              <a:rPr lang="pl-PL" altLang="en-US" sz="3700" b="1">
                <a:latin typeface="Arial" panose="020B0604020202020204" pitchFamily="34" charset="0"/>
                <a:cs typeface="Arial" panose="020B0604020202020204" pitchFamily="34" charset="0"/>
              </a:rPr>
              <a:t>częścią historii</a:t>
            </a:r>
          </a:p>
        </p:txBody>
      </p:sp>
      <p:sp>
        <p:nvSpPr>
          <p:cNvPr id="638995" name="Rectangle 19">
            <a:extLst>
              <a:ext uri="{FF2B5EF4-FFF2-40B4-BE49-F238E27FC236}">
                <a16:creationId xmlns:a16="http://schemas.microsoft.com/office/drawing/2014/main" xmlns="" id="{61A119F3-8545-944F-873E-9D03BBDD2633}"/>
              </a:ext>
            </a:extLst>
          </p:cNvPr>
          <p:cNvSpPr>
            <a:spLocks noChangeArrowheads="1"/>
          </p:cNvSpPr>
          <p:nvPr/>
        </p:nvSpPr>
        <p:spPr bwMode="auto">
          <a:xfrm>
            <a:off x="16436975" y="11266488"/>
            <a:ext cx="5416550" cy="1116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700" b="1">
                <a:latin typeface="Arial" panose="020B0604020202020204" pitchFamily="34" charset="0"/>
                <a:cs typeface="Arial" panose="020B0604020202020204" pitchFamily="34" charset="0"/>
              </a:rPr>
              <a:t>Tak długo jak jest życie,</a:t>
            </a:r>
          </a:p>
          <a:p>
            <a:pPr algn="ctr" eaLnBrk="1">
              <a:lnSpc>
                <a:spcPct val="90000"/>
              </a:lnSpc>
              <a:spcAft>
                <a:spcPct val="0"/>
              </a:spcAft>
            </a:pPr>
            <a:r>
              <a:rPr lang="pl-PL" altLang="en-US" sz="3700" b="1">
                <a:latin typeface="Arial" panose="020B0604020202020204" pitchFamily="34" charset="0"/>
                <a:cs typeface="Arial" panose="020B0604020202020204" pitchFamily="34" charset="0"/>
              </a:rPr>
              <a:t>będzie też śmierć</a:t>
            </a:r>
          </a:p>
        </p:txBody>
      </p:sp>
      <p:sp>
        <p:nvSpPr>
          <p:cNvPr id="638996" name="Rectangle 20">
            <a:extLst>
              <a:ext uri="{FF2B5EF4-FFF2-40B4-BE49-F238E27FC236}">
                <a16:creationId xmlns:a16="http://schemas.microsoft.com/office/drawing/2014/main" xmlns="" id="{B8699FAF-9ECF-6F4D-AF91-CDC3DD9170DA}"/>
              </a:ext>
            </a:extLst>
          </p:cNvPr>
          <p:cNvSpPr>
            <a:spLocks noChangeArrowheads="1"/>
          </p:cNvSpPr>
          <p:nvPr/>
        </p:nvSpPr>
        <p:spPr bwMode="auto">
          <a:xfrm>
            <a:off x="18086388" y="12385675"/>
            <a:ext cx="3389312"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latin typeface="Arial" panose="020B0604020202020204" pitchFamily="34" charset="0"/>
                <a:cs typeface="Arial" panose="020B0604020202020204" pitchFamily="34" charset="0"/>
              </a:rPr>
              <a:t>Przyszłość</a:t>
            </a:r>
          </a:p>
        </p:txBody>
      </p:sp>
      <p:sp>
        <p:nvSpPr>
          <p:cNvPr id="638997" name="Rectangle 21">
            <a:extLst>
              <a:ext uri="{FF2B5EF4-FFF2-40B4-BE49-F238E27FC236}">
                <a16:creationId xmlns:a16="http://schemas.microsoft.com/office/drawing/2014/main" xmlns="" id="{6475A336-8573-0F44-9B67-B3DDA55E4F55}"/>
              </a:ext>
            </a:extLst>
          </p:cNvPr>
          <p:cNvSpPr>
            <a:spLocks noChangeArrowheads="1"/>
          </p:cNvSpPr>
          <p:nvPr/>
        </p:nvSpPr>
        <p:spPr bwMode="auto">
          <a:xfrm>
            <a:off x="3587750" y="1019175"/>
            <a:ext cx="2859088"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5000" b="1">
                <a:latin typeface="Arial" panose="020B0604020202020204" pitchFamily="34" charset="0"/>
                <a:cs typeface="Arial" panose="020B0604020202020204" pitchFamily="34" charset="0"/>
              </a:rPr>
              <a:t>Początek</a:t>
            </a:r>
          </a:p>
        </p:txBody>
      </p:sp>
      <p:sp>
        <p:nvSpPr>
          <p:cNvPr id="121878" name="Rectangle 22">
            <a:extLst>
              <a:ext uri="{FF2B5EF4-FFF2-40B4-BE49-F238E27FC236}">
                <a16:creationId xmlns:a16="http://schemas.microsoft.com/office/drawing/2014/main" xmlns="" id="{2F1FF422-A2B3-8B47-AB9C-069D3392F7B2}"/>
              </a:ext>
            </a:extLst>
          </p:cNvPr>
          <p:cNvSpPr>
            <a:spLocks noChangeArrowheads="1"/>
          </p:cNvSpPr>
          <p:nvPr/>
        </p:nvSpPr>
        <p:spPr bwMode="auto">
          <a:xfrm>
            <a:off x="-171450" y="7433043"/>
            <a:ext cx="24726900" cy="6303962"/>
          </a:xfrm>
          <a:prstGeom prst="rect">
            <a:avLst/>
          </a:prstGeom>
          <a:blipFill dpi="0" rotWithShape="0">
            <a:blip r:embed="rId5"/>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additive="repl">
                                        <p:cTn id="6" dur="499"/>
                                        <p:tgtEl>
                                          <p:spTgt spid="121878"/>
                                        </p:tgtEl>
                                      </p:cBhvr>
                                    </p:animEffect>
                                    <p:set>
                                      <p:cBhvr additive="repl">
                                        <p:cTn id="7" dur="indefinite" fill="hold">
                                          <p:stCondLst>
                                            <p:cond delay="498"/>
                                          </p:stCondLst>
                                        </p:cTn>
                                        <p:tgtEl>
                                          <p:spTgt spid="12187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1">
            <a:extLst>
              <a:ext uri="{FF2B5EF4-FFF2-40B4-BE49-F238E27FC236}">
                <a16:creationId xmlns:a16="http://schemas.microsoft.com/office/drawing/2014/main" xmlns="" id="{964D1CA2-29C6-6047-BFBB-3758E8B8C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1026" name="Rectangle 2">
            <a:extLst>
              <a:ext uri="{FF2B5EF4-FFF2-40B4-BE49-F238E27FC236}">
                <a16:creationId xmlns:a16="http://schemas.microsoft.com/office/drawing/2014/main" xmlns="" id="{E41F8275-7A15-B64C-A0AB-81EEBD34876D}"/>
              </a:ext>
            </a:extLst>
          </p:cNvPr>
          <p:cNvSpPr>
            <a:spLocks noChangeArrowheads="1"/>
          </p:cNvSpPr>
          <p:nvPr/>
        </p:nvSpPr>
        <p:spPr bwMode="auto">
          <a:xfrm>
            <a:off x="3573152" y="1697038"/>
            <a:ext cx="4483721" cy="192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progresywne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stworzenie</a:t>
            </a:r>
          </a:p>
        </p:txBody>
      </p:sp>
      <p:sp>
        <p:nvSpPr>
          <p:cNvPr id="641027" name="Rectangle 3">
            <a:extLst>
              <a:ext uri="{FF2B5EF4-FFF2-40B4-BE49-F238E27FC236}">
                <a16:creationId xmlns:a16="http://schemas.microsoft.com/office/drawing/2014/main" xmlns="" id="{F44075B3-9E17-FB4F-B203-AF72C691F66D}"/>
              </a:ext>
            </a:extLst>
          </p:cNvPr>
          <p:cNvSpPr>
            <a:spLocks noChangeArrowheads="1"/>
          </p:cNvSpPr>
          <p:nvPr/>
        </p:nvSpPr>
        <p:spPr bwMode="auto">
          <a:xfrm>
            <a:off x="3730206" y="7641166"/>
            <a:ext cx="4018593" cy="2874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pPr>
            <a:r>
              <a:rPr lang="pl-PL" altLang="pl-PL" sz="6600" dirty="0">
                <a:solidFill>
                  <a:schemeClr val="bg1"/>
                </a:solidFill>
                <a:cs typeface="Arial" panose="020B0604020202020204" pitchFamily="34" charset="0"/>
              </a:rPr>
              <a:t>hipoteza </a:t>
            </a:r>
          </a:p>
          <a:p>
            <a:pPr algn="ctr" eaLnBrk="1">
              <a:lnSpc>
                <a:spcPct val="80000"/>
              </a:lnSpc>
            </a:pPr>
            <a:r>
              <a:rPr lang="pl-PL" altLang="pl-PL" sz="6600" dirty="0">
                <a:solidFill>
                  <a:schemeClr val="bg1"/>
                </a:solidFill>
                <a:cs typeface="Arial" panose="020B0604020202020204" pitchFamily="34" charset="0"/>
              </a:rPr>
              <a:t>schematu</a:t>
            </a:r>
          </a:p>
          <a:p>
            <a:pPr algn="ctr" eaLnBrk="1">
              <a:lnSpc>
                <a:spcPct val="80000"/>
              </a:lnSpc>
            </a:pPr>
            <a:r>
              <a:rPr lang="pl-PL" altLang="pl-PL" sz="6600" dirty="0">
                <a:solidFill>
                  <a:schemeClr val="bg1"/>
                </a:solidFill>
                <a:cs typeface="Arial" panose="020B0604020202020204" pitchFamily="34" charset="0"/>
              </a:rPr>
              <a:t>literackiego</a:t>
            </a:r>
          </a:p>
        </p:txBody>
      </p:sp>
      <p:sp>
        <p:nvSpPr>
          <p:cNvPr id="641028" name="Rectangle 4">
            <a:extLst>
              <a:ext uri="{FF2B5EF4-FFF2-40B4-BE49-F238E27FC236}">
                <a16:creationId xmlns:a16="http://schemas.microsoft.com/office/drawing/2014/main" xmlns="" id="{896C8514-874E-8D4C-9F33-B4F0EE42FB14}"/>
              </a:ext>
            </a:extLst>
          </p:cNvPr>
          <p:cNvSpPr>
            <a:spLocks noChangeArrowheads="1"/>
          </p:cNvSpPr>
          <p:nvPr/>
        </p:nvSpPr>
        <p:spPr bwMode="auto">
          <a:xfrm>
            <a:off x="16453204" y="7899400"/>
            <a:ext cx="4182356" cy="284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inne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koncepcje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Starej Ziemi</a:t>
            </a:r>
          </a:p>
        </p:txBody>
      </p:sp>
      <p:sp>
        <p:nvSpPr>
          <p:cNvPr id="641029" name="Rectangle 5">
            <a:extLst>
              <a:ext uri="{FF2B5EF4-FFF2-40B4-BE49-F238E27FC236}">
                <a16:creationId xmlns:a16="http://schemas.microsoft.com/office/drawing/2014/main" xmlns="" id="{1E106857-635D-E64E-B37A-2271559D5B60}"/>
              </a:ext>
            </a:extLst>
          </p:cNvPr>
          <p:cNvSpPr>
            <a:spLocks noChangeArrowheads="1"/>
          </p:cNvSpPr>
          <p:nvPr/>
        </p:nvSpPr>
        <p:spPr bwMode="auto">
          <a:xfrm>
            <a:off x="16306800" y="1350755"/>
            <a:ext cx="5010211" cy="2687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ts val="0"/>
              </a:spcAft>
            </a:pPr>
            <a:r>
              <a:rPr lang="pl-PL" altLang="pl-PL" sz="6600" dirty="0">
                <a:solidFill>
                  <a:schemeClr val="bg1"/>
                </a:solidFill>
                <a:cs typeface="Arial" panose="020B0604020202020204" pitchFamily="34" charset="0"/>
              </a:rPr>
              <a:t>teistyczny</a:t>
            </a:r>
          </a:p>
          <a:p>
            <a:pPr algn="ctr" eaLnBrk="1">
              <a:lnSpc>
                <a:spcPct val="80000"/>
              </a:lnSpc>
              <a:spcAft>
                <a:spcPts val="0"/>
              </a:spcAft>
            </a:pPr>
            <a:r>
              <a:rPr lang="pl-PL" altLang="pl-PL" sz="6600" dirty="0">
                <a:solidFill>
                  <a:schemeClr val="bg1"/>
                </a:solidFill>
                <a:cs typeface="Arial" panose="020B0604020202020204" pitchFamily="34" charset="0"/>
              </a:rPr>
              <a:t> ewolucjonizm</a:t>
            </a:r>
          </a:p>
          <a:p>
            <a:pPr algn="ctr" eaLnBrk="1">
              <a:lnSpc>
                <a:spcPct val="80000"/>
              </a:lnSpc>
              <a:spcAft>
                <a:spcPts val="0"/>
              </a:spcAft>
            </a:pPr>
            <a:endParaRPr lang="pl-PL" altLang="pl-PL" sz="8000" dirty="0">
              <a:solidFill>
                <a:schemeClr val="bg1"/>
              </a:solidFill>
              <a:cs typeface="Arial" panose="020B0604020202020204" pitchFamily="34" charset="0"/>
            </a:endParaRPr>
          </a:p>
        </p:txBody>
      </p:sp>
      <p:sp>
        <p:nvSpPr>
          <p:cNvPr id="641030" name="Rectangle 6">
            <a:extLst>
              <a:ext uri="{FF2B5EF4-FFF2-40B4-BE49-F238E27FC236}">
                <a16:creationId xmlns:a16="http://schemas.microsoft.com/office/drawing/2014/main" xmlns="" id="{66D15AD1-AD0D-0E45-8793-845B1C3ADA10}"/>
              </a:ext>
            </a:extLst>
          </p:cNvPr>
          <p:cNvSpPr>
            <a:spLocks noChangeArrowheads="1"/>
          </p:cNvSpPr>
          <p:nvPr/>
        </p:nvSpPr>
        <p:spPr bwMode="auto">
          <a:xfrm>
            <a:off x="10626725" y="9602788"/>
            <a:ext cx="3559175"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teoria</a:t>
            </a:r>
          </a:p>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przerwy</a:t>
            </a:r>
          </a:p>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czasowej</a:t>
            </a:r>
          </a:p>
        </p:txBody>
      </p:sp>
      <p:sp>
        <p:nvSpPr>
          <p:cNvPr id="641031" name="Rectangle 7">
            <a:extLst>
              <a:ext uri="{FF2B5EF4-FFF2-40B4-BE49-F238E27FC236}">
                <a16:creationId xmlns:a16="http://schemas.microsoft.com/office/drawing/2014/main" xmlns="" id="{6D0F48D6-609F-604F-BB72-EB57AB6C3D57}"/>
              </a:ext>
            </a:extLst>
          </p:cNvPr>
          <p:cNvSpPr>
            <a:spLocks noChangeArrowheads="1"/>
          </p:cNvSpPr>
          <p:nvPr/>
        </p:nvSpPr>
        <p:spPr bwMode="auto">
          <a:xfrm>
            <a:off x="8091488" y="3581400"/>
            <a:ext cx="8809037" cy="410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16500" b="1" dirty="0">
                <a:latin typeface="Arial" panose="020B0604020202020204" pitchFamily="34" charset="0"/>
                <a:cs typeface="Arial" panose="020B0604020202020204" pitchFamily="34" charset="0"/>
              </a:rPr>
              <a:t>Wspólny</a:t>
            </a:r>
          </a:p>
          <a:p>
            <a:pPr algn="ctr" eaLnBrk="1">
              <a:lnSpc>
                <a:spcPct val="80000"/>
              </a:lnSpc>
              <a:spcAft>
                <a:spcPct val="0"/>
              </a:spcAft>
            </a:pPr>
            <a:r>
              <a:rPr lang="pl-PL" altLang="en-US" sz="16500" b="1" dirty="0">
                <a:latin typeface="Arial" panose="020B0604020202020204" pitchFamily="34" charset="0"/>
                <a:cs typeface="Arial" panose="020B0604020202020204" pitchFamily="34" charset="0"/>
              </a:rPr>
              <a:t>element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92033-68A3-3E4B-BE37-0F44296B8FA7}"/>
              </a:ext>
            </a:extLst>
          </p:cNvPr>
          <p:cNvSpPr>
            <a:spLocks noGrp="1"/>
          </p:cNvSpPr>
          <p:nvPr>
            <p:ph type="title"/>
          </p:nvPr>
        </p:nvSpPr>
        <p:spPr/>
        <p:txBody>
          <a:bodyPr/>
          <a:lstStyle/>
          <a:p>
            <a:pPr eaLnBrk="1">
              <a:defRPr/>
            </a:pPr>
            <a:endParaRPr lang="en-US"/>
          </a:p>
        </p:txBody>
      </p:sp>
      <p:pic>
        <p:nvPicPr>
          <p:cNvPr id="523266" name="Picture 1">
            <a:extLst>
              <a:ext uri="{FF2B5EF4-FFF2-40B4-BE49-F238E27FC236}">
                <a16:creationId xmlns:a16="http://schemas.microsoft.com/office/drawing/2014/main" xmlns="" id="{7A9B7E04-0C43-404C-A0E7-961E0185E3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00" y="800100"/>
            <a:ext cx="16168688" cy="107569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3267" name="Rectangle 3">
            <a:extLst>
              <a:ext uri="{FF2B5EF4-FFF2-40B4-BE49-F238E27FC236}">
                <a16:creationId xmlns:a16="http://schemas.microsoft.com/office/drawing/2014/main" xmlns="" id="{82FE4448-74F0-EF43-9FAD-99B5DD06F576}"/>
              </a:ext>
            </a:extLst>
          </p:cNvPr>
          <p:cNvSpPr>
            <a:spLocks noChangeArrowheads="1"/>
          </p:cNvSpPr>
          <p:nvPr/>
        </p:nvSpPr>
        <p:spPr bwMode="auto">
          <a:xfrm>
            <a:off x="3589338" y="11760200"/>
            <a:ext cx="17183100" cy="1417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800">
                <a:solidFill>
                  <a:srgbClr val="FFFFFF"/>
                </a:solidFill>
                <a:latin typeface="DejaVu Sans Condensed" panose="020B0606030804020204" pitchFamily="34" charset="2"/>
              </a:rPr>
              <a:t>1 km ścieżek przyrodniczych</a:t>
            </a: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21" name="Picture 1">
            <a:extLst>
              <a:ext uri="{FF2B5EF4-FFF2-40B4-BE49-F238E27FC236}">
                <a16:creationId xmlns:a16="http://schemas.microsoft.com/office/drawing/2014/main" xmlns="" id="{61065110-9C76-0347-A38B-B08732DDE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4925"/>
            <a:ext cx="25271413" cy="13784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131" name="Rectangle 13">
            <a:extLst>
              <a:ext uri="{FF2B5EF4-FFF2-40B4-BE49-F238E27FC236}">
                <a16:creationId xmlns:a16="http://schemas.microsoft.com/office/drawing/2014/main" xmlns="" id="{7CA83405-7C7B-734D-B7B5-D55D8C0A11FF}"/>
              </a:ext>
            </a:extLst>
          </p:cNvPr>
          <p:cNvSpPr>
            <a:spLocks noChangeArrowheads="1"/>
          </p:cNvSpPr>
          <p:nvPr/>
        </p:nvSpPr>
        <p:spPr bwMode="auto">
          <a:xfrm>
            <a:off x="9047163" y="598488"/>
            <a:ext cx="6650037" cy="1154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000" b="1">
                <a:latin typeface="Arial" panose="020B0604020202020204" pitchFamily="34" charset="0"/>
                <a:cs typeface="Arial" panose="020B0604020202020204" pitchFamily="34" charset="0"/>
              </a:rPr>
              <a:t>MILIONY LAT </a:t>
            </a:r>
          </a:p>
        </p:txBody>
      </p:sp>
      <p:sp>
        <p:nvSpPr>
          <p:cNvPr id="645134" name="Rectangle 7">
            <a:extLst>
              <a:ext uri="{FF2B5EF4-FFF2-40B4-BE49-F238E27FC236}">
                <a16:creationId xmlns:a16="http://schemas.microsoft.com/office/drawing/2014/main" xmlns="" id="{88A85C16-8ECB-FD4D-BB2F-B6722B5E1A28}"/>
              </a:ext>
            </a:extLst>
          </p:cNvPr>
          <p:cNvSpPr>
            <a:spLocks noChangeArrowheads="1"/>
          </p:cNvSpPr>
          <p:nvPr/>
        </p:nvSpPr>
        <p:spPr bwMode="auto">
          <a:xfrm>
            <a:off x="13198515" y="2640013"/>
            <a:ext cx="4910119" cy="5789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BÓL   </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ŚMIERĆ</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ZABIJANIE</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CIERPIENIE</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WYMIERANIE</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CHOROBY</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CIERNIE</a:t>
            </a:r>
          </a:p>
          <a:p>
            <a:pPr eaLnBrk="1">
              <a:lnSpc>
                <a:spcPct val="80000"/>
              </a:lnSpc>
              <a:spcAft>
                <a:spcPct val="0"/>
              </a:spcAft>
            </a:pPr>
            <a:r>
              <a:rPr lang="pl-PL" altLang="en-US" sz="5800" b="1" dirty="0">
                <a:solidFill>
                  <a:srgbClr val="FFFF00"/>
                </a:solidFill>
                <a:latin typeface="Arial" panose="020B0604020202020204" pitchFamily="34" charset="0"/>
                <a:cs typeface="Arial" panose="020B0604020202020204" pitchFamily="34" charset="0"/>
              </a:rPr>
              <a:t>    WALKA</a:t>
            </a:r>
          </a:p>
        </p:txBody>
      </p:sp>
      <p:sp>
        <p:nvSpPr>
          <p:cNvPr id="17" name="Rectangle 5">
            <a:extLst>
              <a:ext uri="{FF2B5EF4-FFF2-40B4-BE49-F238E27FC236}">
                <a16:creationId xmlns:a16="http://schemas.microsoft.com/office/drawing/2014/main" xmlns="" id="{01D4BE94-6273-4A48-9F84-B1AB89F3DC75}"/>
              </a:ext>
            </a:extLst>
          </p:cNvPr>
          <p:cNvSpPr>
            <a:spLocks noChangeArrowheads="1"/>
          </p:cNvSpPr>
          <p:nvPr/>
        </p:nvSpPr>
        <p:spPr bwMode="auto">
          <a:xfrm>
            <a:off x="16401989" y="1350755"/>
            <a:ext cx="5010211" cy="26878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ts val="0"/>
              </a:spcAft>
            </a:pPr>
            <a:r>
              <a:rPr lang="pl-PL" altLang="pl-PL" sz="6600" dirty="0">
                <a:solidFill>
                  <a:schemeClr val="bg1"/>
                </a:solidFill>
                <a:cs typeface="Arial" panose="020B0604020202020204" pitchFamily="34" charset="0"/>
              </a:rPr>
              <a:t>teistyczny</a:t>
            </a:r>
          </a:p>
          <a:p>
            <a:pPr algn="ctr" eaLnBrk="1">
              <a:lnSpc>
                <a:spcPct val="80000"/>
              </a:lnSpc>
              <a:spcAft>
                <a:spcPts val="0"/>
              </a:spcAft>
            </a:pPr>
            <a:r>
              <a:rPr lang="pl-PL" altLang="pl-PL" sz="6600" dirty="0">
                <a:solidFill>
                  <a:schemeClr val="bg1"/>
                </a:solidFill>
                <a:cs typeface="Arial" panose="020B0604020202020204" pitchFamily="34" charset="0"/>
              </a:rPr>
              <a:t> ewolucjonizm</a:t>
            </a:r>
          </a:p>
          <a:p>
            <a:pPr algn="ctr" eaLnBrk="1">
              <a:lnSpc>
                <a:spcPct val="80000"/>
              </a:lnSpc>
              <a:spcAft>
                <a:spcPts val="0"/>
              </a:spcAft>
            </a:pPr>
            <a:endParaRPr lang="pl-PL" altLang="pl-PL" sz="8000" dirty="0">
              <a:solidFill>
                <a:schemeClr val="bg1"/>
              </a:solidFill>
              <a:cs typeface="Arial" panose="020B0604020202020204" pitchFamily="34" charset="0"/>
            </a:endParaRPr>
          </a:p>
        </p:txBody>
      </p:sp>
      <p:sp>
        <p:nvSpPr>
          <p:cNvPr id="18" name="Rectangle 2">
            <a:extLst>
              <a:ext uri="{FF2B5EF4-FFF2-40B4-BE49-F238E27FC236}">
                <a16:creationId xmlns:a16="http://schemas.microsoft.com/office/drawing/2014/main" xmlns="" id="{D57C04FE-77A6-9946-887C-AABC98EF8419}"/>
              </a:ext>
            </a:extLst>
          </p:cNvPr>
          <p:cNvSpPr>
            <a:spLocks noChangeArrowheads="1"/>
          </p:cNvSpPr>
          <p:nvPr/>
        </p:nvSpPr>
        <p:spPr bwMode="auto">
          <a:xfrm>
            <a:off x="3573152" y="1697038"/>
            <a:ext cx="4483721" cy="192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progresywne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stworzenie</a:t>
            </a:r>
          </a:p>
        </p:txBody>
      </p:sp>
      <p:sp>
        <p:nvSpPr>
          <p:cNvPr id="19" name="Rectangle 3">
            <a:extLst>
              <a:ext uri="{FF2B5EF4-FFF2-40B4-BE49-F238E27FC236}">
                <a16:creationId xmlns:a16="http://schemas.microsoft.com/office/drawing/2014/main" xmlns="" id="{28C31A78-5E9F-1C42-B97C-C4D0012B8A03}"/>
              </a:ext>
            </a:extLst>
          </p:cNvPr>
          <p:cNvSpPr>
            <a:spLocks noChangeArrowheads="1"/>
          </p:cNvSpPr>
          <p:nvPr/>
        </p:nvSpPr>
        <p:spPr bwMode="auto">
          <a:xfrm>
            <a:off x="3730206" y="7641166"/>
            <a:ext cx="4018593" cy="2874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pPr>
            <a:r>
              <a:rPr lang="pl-PL" altLang="pl-PL" sz="6600" dirty="0">
                <a:solidFill>
                  <a:schemeClr val="bg1"/>
                </a:solidFill>
                <a:cs typeface="Arial" panose="020B0604020202020204" pitchFamily="34" charset="0"/>
              </a:rPr>
              <a:t>hipoteza </a:t>
            </a:r>
          </a:p>
          <a:p>
            <a:pPr algn="ctr" eaLnBrk="1">
              <a:lnSpc>
                <a:spcPct val="80000"/>
              </a:lnSpc>
            </a:pPr>
            <a:r>
              <a:rPr lang="pl-PL" altLang="pl-PL" sz="6600" dirty="0">
                <a:solidFill>
                  <a:schemeClr val="bg1"/>
                </a:solidFill>
                <a:cs typeface="Arial" panose="020B0604020202020204" pitchFamily="34" charset="0"/>
              </a:rPr>
              <a:t>schematu</a:t>
            </a:r>
          </a:p>
          <a:p>
            <a:pPr algn="ctr" eaLnBrk="1">
              <a:lnSpc>
                <a:spcPct val="80000"/>
              </a:lnSpc>
            </a:pPr>
            <a:r>
              <a:rPr lang="pl-PL" altLang="pl-PL" sz="6600" dirty="0">
                <a:solidFill>
                  <a:schemeClr val="bg1"/>
                </a:solidFill>
                <a:cs typeface="Arial" panose="020B0604020202020204" pitchFamily="34" charset="0"/>
              </a:rPr>
              <a:t>literackiego</a:t>
            </a:r>
          </a:p>
        </p:txBody>
      </p:sp>
      <p:sp>
        <p:nvSpPr>
          <p:cNvPr id="20" name="Rectangle 4">
            <a:extLst>
              <a:ext uri="{FF2B5EF4-FFF2-40B4-BE49-F238E27FC236}">
                <a16:creationId xmlns:a16="http://schemas.microsoft.com/office/drawing/2014/main" xmlns="" id="{788DB95D-776D-CD41-9738-7EE2EF5C531F}"/>
              </a:ext>
            </a:extLst>
          </p:cNvPr>
          <p:cNvSpPr>
            <a:spLocks noChangeArrowheads="1"/>
          </p:cNvSpPr>
          <p:nvPr/>
        </p:nvSpPr>
        <p:spPr bwMode="auto">
          <a:xfrm>
            <a:off x="16620244" y="7899400"/>
            <a:ext cx="4182356" cy="28470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inne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koncepcje</a:t>
            </a:r>
          </a:p>
          <a:p>
            <a:pPr algn="ctr" eaLnBrk="1">
              <a:lnSpc>
                <a:spcPct val="100000"/>
              </a:lnSpc>
              <a:spcAft>
                <a:spcPct val="0"/>
              </a:spcAft>
            </a:pPr>
            <a:r>
              <a:rPr lang="pl-PL" altLang="en-US" sz="6000" dirty="0">
                <a:solidFill>
                  <a:schemeClr val="bg1"/>
                </a:solidFill>
                <a:latin typeface="Arial" panose="020B0604020202020204" pitchFamily="34" charset="0"/>
                <a:cs typeface="Arial" panose="020B0604020202020204" pitchFamily="34" charset="0"/>
              </a:rPr>
              <a:t>Starej Ziemi</a:t>
            </a:r>
          </a:p>
        </p:txBody>
      </p:sp>
      <p:sp>
        <p:nvSpPr>
          <p:cNvPr id="21" name="Rectangle 6">
            <a:extLst>
              <a:ext uri="{FF2B5EF4-FFF2-40B4-BE49-F238E27FC236}">
                <a16:creationId xmlns:a16="http://schemas.microsoft.com/office/drawing/2014/main" xmlns="" id="{ACD399CA-D0AC-3C47-961F-DF2B2E958991}"/>
              </a:ext>
            </a:extLst>
          </p:cNvPr>
          <p:cNvSpPr>
            <a:spLocks noChangeArrowheads="1"/>
          </p:cNvSpPr>
          <p:nvPr/>
        </p:nvSpPr>
        <p:spPr bwMode="auto">
          <a:xfrm>
            <a:off x="10626725" y="9602788"/>
            <a:ext cx="3559175" cy="312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teoria</a:t>
            </a:r>
          </a:p>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przerwy</a:t>
            </a:r>
          </a:p>
          <a:p>
            <a:pPr algn="ctr" eaLnBrk="1">
              <a:lnSpc>
                <a:spcPct val="100000"/>
              </a:lnSpc>
              <a:spcAft>
                <a:spcPct val="0"/>
              </a:spcAft>
            </a:pPr>
            <a:r>
              <a:rPr lang="pl-PL" altLang="en-US" sz="6600" dirty="0">
                <a:solidFill>
                  <a:schemeClr val="bg1"/>
                </a:solidFill>
                <a:latin typeface="Arial" panose="020B0604020202020204" pitchFamily="34" charset="0"/>
                <a:cs typeface="Arial" panose="020B0604020202020204" pitchFamily="34" charset="0"/>
              </a:rPr>
              <a:t>czasowej</a:t>
            </a:r>
          </a:p>
        </p:txBody>
      </p:sp>
      <p:sp>
        <p:nvSpPr>
          <p:cNvPr id="123911" name="Rectangle 7">
            <a:extLst>
              <a:ext uri="{FF2B5EF4-FFF2-40B4-BE49-F238E27FC236}">
                <a16:creationId xmlns:a16="http://schemas.microsoft.com/office/drawing/2014/main" xmlns="" id="{B797F543-1872-CC4D-A9E1-FA2B215F0A43}"/>
              </a:ext>
            </a:extLst>
          </p:cNvPr>
          <p:cNvSpPr>
            <a:spLocks noChangeArrowheads="1"/>
          </p:cNvSpPr>
          <p:nvPr/>
        </p:nvSpPr>
        <p:spPr bwMode="auto">
          <a:xfrm>
            <a:off x="4232275" y="412750"/>
            <a:ext cx="3033713" cy="461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0" dirty="0">
                <a:solidFill>
                  <a:srgbClr val="FFFF00"/>
                </a:solidFill>
                <a:latin typeface="Arial Black" panose="020B0604020202020204" pitchFamily="34" charset="0"/>
              </a:rPr>
              <a:t>X</a:t>
            </a:r>
          </a:p>
        </p:txBody>
      </p:sp>
      <p:sp>
        <p:nvSpPr>
          <p:cNvPr id="123912" name="Rectangle 8">
            <a:extLst>
              <a:ext uri="{FF2B5EF4-FFF2-40B4-BE49-F238E27FC236}">
                <a16:creationId xmlns:a16="http://schemas.microsoft.com/office/drawing/2014/main" xmlns="" id="{85F8BE7F-4D2F-114A-8BB2-287FB0CE1143}"/>
              </a:ext>
            </a:extLst>
          </p:cNvPr>
          <p:cNvSpPr>
            <a:spLocks noChangeArrowheads="1"/>
          </p:cNvSpPr>
          <p:nvPr/>
        </p:nvSpPr>
        <p:spPr bwMode="auto">
          <a:xfrm>
            <a:off x="4087813" y="6965950"/>
            <a:ext cx="3035300" cy="461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0" dirty="0">
                <a:solidFill>
                  <a:srgbClr val="FFFF00"/>
                </a:solidFill>
                <a:latin typeface="Arial Black" panose="020B0604020202020204" pitchFamily="34" charset="0"/>
              </a:rPr>
              <a:t>X</a:t>
            </a:r>
          </a:p>
        </p:txBody>
      </p:sp>
      <p:sp>
        <p:nvSpPr>
          <p:cNvPr id="123913" name="Rectangle 9">
            <a:extLst>
              <a:ext uri="{FF2B5EF4-FFF2-40B4-BE49-F238E27FC236}">
                <a16:creationId xmlns:a16="http://schemas.microsoft.com/office/drawing/2014/main" xmlns="" id="{92845AF3-3A81-934E-93AA-D4BCCCAF63FB}"/>
              </a:ext>
            </a:extLst>
          </p:cNvPr>
          <p:cNvSpPr>
            <a:spLocks noChangeArrowheads="1"/>
          </p:cNvSpPr>
          <p:nvPr/>
        </p:nvSpPr>
        <p:spPr bwMode="auto">
          <a:xfrm>
            <a:off x="10677525" y="9067800"/>
            <a:ext cx="3035300" cy="461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0">
                <a:solidFill>
                  <a:srgbClr val="FFFF00"/>
                </a:solidFill>
                <a:latin typeface="Arial Black" panose="020B0604020202020204" pitchFamily="34" charset="0"/>
              </a:rPr>
              <a:t>X</a:t>
            </a:r>
          </a:p>
        </p:txBody>
      </p:sp>
      <p:sp>
        <p:nvSpPr>
          <p:cNvPr id="123914" name="Rectangle 10">
            <a:extLst>
              <a:ext uri="{FF2B5EF4-FFF2-40B4-BE49-F238E27FC236}">
                <a16:creationId xmlns:a16="http://schemas.microsoft.com/office/drawing/2014/main" xmlns="" id="{9F26E164-0A01-5442-9555-C34D9479F5DA}"/>
              </a:ext>
            </a:extLst>
          </p:cNvPr>
          <p:cNvSpPr>
            <a:spLocks noChangeArrowheads="1"/>
          </p:cNvSpPr>
          <p:nvPr/>
        </p:nvSpPr>
        <p:spPr bwMode="auto">
          <a:xfrm>
            <a:off x="17157700" y="7142163"/>
            <a:ext cx="3035300" cy="461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0000">
                <a:solidFill>
                  <a:srgbClr val="FFFF00"/>
                </a:solidFill>
                <a:latin typeface="Arial Black" panose="020B0604020202020204" pitchFamily="34" charset="0"/>
              </a:rPr>
              <a:t>X</a:t>
            </a:r>
          </a:p>
        </p:txBody>
      </p:sp>
      <p:sp>
        <p:nvSpPr>
          <p:cNvPr id="672781" name="Text Box 15">
            <a:extLst>
              <a:ext uri="{FF2B5EF4-FFF2-40B4-BE49-F238E27FC236}">
                <a16:creationId xmlns:a16="http://schemas.microsoft.com/office/drawing/2014/main" xmlns="" id="{1F6998AC-E675-3040-9325-5CCCFF0E85B6}"/>
              </a:ext>
            </a:extLst>
          </p:cNvPr>
          <p:cNvSpPr txBox="1">
            <a:spLocks noChangeArrowheads="1"/>
          </p:cNvSpPr>
          <p:nvPr/>
        </p:nvSpPr>
        <p:spPr bwMode="auto">
          <a:xfrm>
            <a:off x="17389475" y="-355600"/>
            <a:ext cx="3184525" cy="546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18000"/>
              </a:lnSpc>
              <a:spcAft>
                <a:spcPct val="0"/>
              </a:spcAft>
            </a:pPr>
            <a:r>
              <a:rPr lang="pl-PL" altLang="en-US" sz="30000" dirty="0">
                <a:solidFill>
                  <a:srgbClr val="FFFF00"/>
                </a:solidFill>
                <a:latin typeface="Arial Black" panose="020B0604020202020204" pitchFamily="34" charset="0"/>
              </a:rPr>
              <a:t>X</a:t>
            </a:r>
          </a:p>
        </p:txBody>
      </p:sp>
      <p:sp>
        <p:nvSpPr>
          <p:cNvPr id="123918" name="Rectangle 14">
            <a:extLst>
              <a:ext uri="{FF2B5EF4-FFF2-40B4-BE49-F238E27FC236}">
                <a16:creationId xmlns:a16="http://schemas.microsoft.com/office/drawing/2014/main" xmlns="" id="{F05B169D-5A1B-CE4D-B3E9-15315E4F28D0}"/>
              </a:ext>
            </a:extLst>
          </p:cNvPr>
          <p:cNvSpPr>
            <a:spLocks noChangeArrowheads="1"/>
          </p:cNvSpPr>
          <p:nvPr/>
        </p:nvSpPr>
        <p:spPr bwMode="auto">
          <a:xfrm>
            <a:off x="6362700" y="-914400"/>
            <a:ext cx="11772900" cy="1143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marL="412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5000" dirty="0">
                <a:solidFill>
                  <a:srgbClr val="FF0000"/>
                </a:solidFill>
                <a:latin typeface="Arial Black" panose="020B0604020202020204" pitchFamily="34" charset="0"/>
              </a:rPr>
              <a:t>X</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indefinite" fill="hold"/>
                                        <p:tgtEl>
                                          <p:spTgt spid="123911"/>
                                        </p:tgtEl>
                                        <p:attrNameLst>
                                          <p:attrName>style.visibility</p:attrName>
                                        </p:attrNameLst>
                                      </p:cBhvr>
                                      <p:to>
                                        <p:strVal val="visible"/>
                                      </p:to>
                                    </p:set>
                                    <p:anim calcmode="lin" valueType="num">
                                      <p:cBhvr additive="repl">
                                        <p:cTn id="7" dur="500" fill="hold"/>
                                        <p:tgtEl>
                                          <p:spTgt spid="123911"/>
                                        </p:tgtEl>
                                        <p:attrNameLst>
                                          <p:attrName>ppt_w</p:attrName>
                                        </p:attrNameLst>
                                      </p:cBhvr>
                                      <p:tavLst>
                                        <p:tav tm="100000">
                                          <p:val>
                                            <p:strVal val="0"/>
                                          </p:val>
                                        </p:tav>
                                        <p:tav>
                                          <p:val>
                                            <p:strVal val="#ppt_w"/>
                                          </p:val>
                                        </p:tav>
                                      </p:tavLst>
                                    </p:anim>
                                    <p:anim calcmode="lin" valueType="num">
                                      <p:cBhvr additive="repl">
                                        <p:cTn id="8" dur="500" fill="hold"/>
                                        <p:tgtEl>
                                          <p:spTgt spid="123911"/>
                                        </p:tgtEl>
                                        <p:attrNameLst>
                                          <p:attrName>ppt_h</p:attrName>
                                        </p:attrNameLst>
                                      </p:cBhvr>
                                      <p:tavLst>
                                        <p:tav tm="100000">
                                          <p:val>
                                            <p:strVal val="0"/>
                                          </p:val>
                                        </p:tav>
                                        <p:tav>
                                          <p:val>
                                            <p:strVal val="#ppt_h"/>
                                          </p:val>
                                        </p:tav>
                                      </p:tavLst>
                                    </p:anim>
                                  </p:childTnLst>
                                </p:cTn>
                              </p:par>
                              <p:par>
                                <p:cTn id="9" presetID="23" presetClass="entr" presetSubtype="16" fill="hold" nodeType="withEffect">
                                  <p:stCondLst>
                                    <p:cond delay="0"/>
                                  </p:stCondLst>
                                  <p:childTnLst>
                                    <p:set>
                                      <p:cBhvr additive="repl">
                                        <p:cTn id="10" dur="indefinite" fill="hold"/>
                                        <p:tgtEl>
                                          <p:spTgt spid="123912"/>
                                        </p:tgtEl>
                                        <p:attrNameLst>
                                          <p:attrName>style.visibility</p:attrName>
                                        </p:attrNameLst>
                                      </p:cBhvr>
                                      <p:to>
                                        <p:strVal val="visible"/>
                                      </p:to>
                                    </p:set>
                                    <p:anim calcmode="lin" valueType="num">
                                      <p:cBhvr additive="repl">
                                        <p:cTn id="11" dur="500" fill="hold"/>
                                        <p:tgtEl>
                                          <p:spTgt spid="123912"/>
                                        </p:tgtEl>
                                        <p:attrNameLst>
                                          <p:attrName>ppt_w</p:attrName>
                                        </p:attrNameLst>
                                      </p:cBhvr>
                                      <p:tavLst>
                                        <p:tav tm="100000">
                                          <p:val>
                                            <p:strVal val="0"/>
                                          </p:val>
                                        </p:tav>
                                        <p:tav>
                                          <p:val>
                                            <p:strVal val="#ppt_w"/>
                                          </p:val>
                                        </p:tav>
                                      </p:tavLst>
                                    </p:anim>
                                    <p:anim calcmode="lin" valueType="num">
                                      <p:cBhvr additive="repl">
                                        <p:cTn id="12" dur="500" fill="hold"/>
                                        <p:tgtEl>
                                          <p:spTgt spid="123912"/>
                                        </p:tgtEl>
                                        <p:attrNameLst>
                                          <p:attrName>ppt_h</p:attrName>
                                        </p:attrNameLst>
                                      </p:cBhvr>
                                      <p:tavLst>
                                        <p:tav tm="100000">
                                          <p:val>
                                            <p:strVal val="0"/>
                                          </p:val>
                                        </p:tav>
                                        <p:tav>
                                          <p:val>
                                            <p:strVal val="#ppt_h"/>
                                          </p:val>
                                        </p:tav>
                                      </p:tavLst>
                                    </p:anim>
                                  </p:childTnLst>
                                </p:cTn>
                              </p:par>
                              <p:par>
                                <p:cTn id="13" presetID="23" presetClass="entr" presetSubtype="16" fill="hold" nodeType="withEffect">
                                  <p:stCondLst>
                                    <p:cond delay="0"/>
                                  </p:stCondLst>
                                  <p:childTnLst>
                                    <p:set>
                                      <p:cBhvr additive="repl">
                                        <p:cTn id="14" dur="indefinite" fill="hold"/>
                                        <p:tgtEl>
                                          <p:spTgt spid="123913"/>
                                        </p:tgtEl>
                                        <p:attrNameLst>
                                          <p:attrName>style.visibility</p:attrName>
                                        </p:attrNameLst>
                                      </p:cBhvr>
                                      <p:to>
                                        <p:strVal val="visible"/>
                                      </p:to>
                                    </p:set>
                                    <p:anim calcmode="lin" valueType="num">
                                      <p:cBhvr additive="repl">
                                        <p:cTn id="15" dur="500" fill="hold"/>
                                        <p:tgtEl>
                                          <p:spTgt spid="123913"/>
                                        </p:tgtEl>
                                        <p:attrNameLst>
                                          <p:attrName>ppt_w</p:attrName>
                                        </p:attrNameLst>
                                      </p:cBhvr>
                                      <p:tavLst>
                                        <p:tav tm="100000">
                                          <p:val>
                                            <p:strVal val="0"/>
                                          </p:val>
                                        </p:tav>
                                        <p:tav>
                                          <p:val>
                                            <p:strVal val="#ppt_w"/>
                                          </p:val>
                                        </p:tav>
                                      </p:tavLst>
                                    </p:anim>
                                    <p:anim calcmode="lin" valueType="num">
                                      <p:cBhvr additive="repl">
                                        <p:cTn id="16" dur="500" fill="hold"/>
                                        <p:tgtEl>
                                          <p:spTgt spid="123913"/>
                                        </p:tgtEl>
                                        <p:attrNameLst>
                                          <p:attrName>ppt_h</p:attrName>
                                        </p:attrNameLst>
                                      </p:cBhvr>
                                      <p:tavLst>
                                        <p:tav tm="100000">
                                          <p:val>
                                            <p:strVal val="0"/>
                                          </p:val>
                                        </p:tav>
                                        <p:tav>
                                          <p:val>
                                            <p:strVal val="#ppt_h"/>
                                          </p:val>
                                        </p:tav>
                                      </p:tavLst>
                                    </p:anim>
                                  </p:childTnLst>
                                </p:cTn>
                              </p:par>
                              <p:par>
                                <p:cTn id="17" presetID="23" presetClass="entr" presetSubtype="16" fill="hold" nodeType="withEffect">
                                  <p:stCondLst>
                                    <p:cond delay="0"/>
                                  </p:stCondLst>
                                  <p:childTnLst>
                                    <p:set>
                                      <p:cBhvr additive="repl">
                                        <p:cTn id="18" dur="indefinite" fill="hold"/>
                                        <p:tgtEl>
                                          <p:spTgt spid="123914"/>
                                        </p:tgtEl>
                                        <p:attrNameLst>
                                          <p:attrName>style.visibility</p:attrName>
                                        </p:attrNameLst>
                                      </p:cBhvr>
                                      <p:to>
                                        <p:strVal val="visible"/>
                                      </p:to>
                                    </p:set>
                                    <p:anim calcmode="lin" valueType="num">
                                      <p:cBhvr additive="repl">
                                        <p:cTn id="19" dur="500" fill="hold"/>
                                        <p:tgtEl>
                                          <p:spTgt spid="123914"/>
                                        </p:tgtEl>
                                        <p:attrNameLst>
                                          <p:attrName>ppt_w</p:attrName>
                                        </p:attrNameLst>
                                      </p:cBhvr>
                                      <p:tavLst>
                                        <p:tav tm="100000">
                                          <p:val>
                                            <p:strVal val="0"/>
                                          </p:val>
                                        </p:tav>
                                        <p:tav>
                                          <p:val>
                                            <p:strVal val="#ppt_w"/>
                                          </p:val>
                                        </p:tav>
                                      </p:tavLst>
                                    </p:anim>
                                    <p:anim calcmode="lin" valueType="num">
                                      <p:cBhvr additive="repl">
                                        <p:cTn id="20" dur="500" fill="hold"/>
                                        <p:tgtEl>
                                          <p:spTgt spid="123914"/>
                                        </p:tgtEl>
                                        <p:attrNameLst>
                                          <p:attrName>ppt_h</p:attrName>
                                        </p:attrNameLst>
                                      </p:cBhvr>
                                      <p:tavLst>
                                        <p:tav tm="100000">
                                          <p:val>
                                            <p:strVal val="0"/>
                                          </p:val>
                                        </p:tav>
                                        <p:tav>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672781"/>
                                        </p:tgtEl>
                                        <p:attrNameLst>
                                          <p:attrName>style.visibility</p:attrName>
                                        </p:attrNameLst>
                                      </p:cBhvr>
                                      <p:to>
                                        <p:strVal val="visible"/>
                                      </p:to>
                                    </p:set>
                                    <p:anim calcmode="lin" valueType="num">
                                      <p:cBhvr>
                                        <p:cTn id="23" dur="500" fill="hold"/>
                                        <p:tgtEl>
                                          <p:spTgt spid="672781"/>
                                        </p:tgtEl>
                                        <p:attrNameLst>
                                          <p:attrName>ppt_w</p:attrName>
                                        </p:attrNameLst>
                                      </p:cBhvr>
                                      <p:tavLst>
                                        <p:tav tm="0">
                                          <p:val>
                                            <p:fltVal val="0"/>
                                          </p:val>
                                        </p:tav>
                                        <p:tav tm="100000">
                                          <p:val>
                                            <p:strVal val="#ppt_w"/>
                                          </p:val>
                                        </p:tav>
                                      </p:tavLst>
                                    </p:anim>
                                    <p:anim calcmode="lin" valueType="num">
                                      <p:cBhvr>
                                        <p:cTn id="24" dur="500" fill="hold"/>
                                        <p:tgtEl>
                                          <p:spTgt spid="672781"/>
                                        </p:tgtEl>
                                        <p:attrNameLst>
                                          <p:attrName>ppt_h</p:attrName>
                                        </p:attrNameLst>
                                      </p:cBhvr>
                                      <p:tavLst>
                                        <p:tav tm="0">
                                          <p:val>
                                            <p:fltVal val="0"/>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additive="repl">
                                        <p:cTn id="28" dur="indefinite" fill="hold"/>
                                        <p:tgtEl>
                                          <p:spTgt spid="123918"/>
                                        </p:tgtEl>
                                        <p:attrNameLst>
                                          <p:attrName>style.visibility</p:attrName>
                                        </p:attrNameLst>
                                      </p:cBhvr>
                                      <p:to>
                                        <p:strVal val="visible"/>
                                      </p:to>
                                    </p:set>
                                    <p:anim calcmode="lin" valueType="num">
                                      <p:cBhvr additive="repl">
                                        <p:cTn id="29" dur="500" fill="hold"/>
                                        <p:tgtEl>
                                          <p:spTgt spid="123918"/>
                                        </p:tgtEl>
                                        <p:attrNameLst>
                                          <p:attrName>ppt_w</p:attrName>
                                        </p:attrNameLst>
                                      </p:cBhvr>
                                      <p:tavLst>
                                        <p:tav tm="100000">
                                          <p:val>
                                            <p:strVal val="0"/>
                                          </p:val>
                                        </p:tav>
                                        <p:tav>
                                          <p:val>
                                            <p:strVal val="#ppt_w"/>
                                          </p:val>
                                        </p:tav>
                                      </p:tavLst>
                                    </p:anim>
                                    <p:anim calcmode="lin" valueType="num">
                                      <p:cBhvr additive="repl">
                                        <p:cTn id="30" dur="500" fill="hold"/>
                                        <p:tgtEl>
                                          <p:spTgt spid="123918"/>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278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1">
            <a:extLst>
              <a:ext uri="{FF2B5EF4-FFF2-40B4-BE49-F238E27FC236}">
                <a16:creationId xmlns:a16="http://schemas.microsoft.com/office/drawing/2014/main" xmlns="" id="{C927D8FE-5E5C-754E-818E-082962CBC7D6}"/>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647170" name="Picture 2">
            <a:extLst>
              <a:ext uri="{FF2B5EF4-FFF2-40B4-BE49-F238E27FC236}">
                <a16:creationId xmlns:a16="http://schemas.microsoft.com/office/drawing/2014/main" xmlns="" id="{624ABE94-59B1-3C4F-8B45-C01CB9BC9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47171" name="Group 3">
            <a:extLst>
              <a:ext uri="{FF2B5EF4-FFF2-40B4-BE49-F238E27FC236}">
                <a16:creationId xmlns:a16="http://schemas.microsoft.com/office/drawing/2014/main" xmlns="" id="{41F256D4-F7A3-FA4D-BBD1-72AC69D3D637}"/>
              </a:ext>
            </a:extLst>
          </p:cNvPr>
          <p:cNvGrpSpPr>
            <a:grpSpLocks/>
          </p:cNvGrpSpPr>
          <p:nvPr/>
        </p:nvGrpSpPr>
        <p:grpSpPr bwMode="auto">
          <a:xfrm>
            <a:off x="-61913" y="8080375"/>
            <a:ext cx="23772813" cy="5275263"/>
            <a:chOff x="-39" y="5090"/>
            <a:chExt cx="14975" cy="3323"/>
          </a:xfrm>
        </p:grpSpPr>
        <p:pic>
          <p:nvPicPr>
            <p:cNvPr id="647178" name="Picture 4">
              <a:extLst>
                <a:ext uri="{FF2B5EF4-FFF2-40B4-BE49-F238E27FC236}">
                  <a16:creationId xmlns:a16="http://schemas.microsoft.com/office/drawing/2014/main" xmlns="" id="{FE5DBE15-77A5-4147-B5AD-EA056D6C4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7179" name="Rectangle 5">
              <a:extLst>
                <a:ext uri="{FF2B5EF4-FFF2-40B4-BE49-F238E27FC236}">
                  <a16:creationId xmlns:a16="http://schemas.microsoft.com/office/drawing/2014/main" xmlns="" id="{92A94EC7-0F7F-844B-BFC9-B444B026ACCD}"/>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647172" name="Group 6">
            <a:extLst>
              <a:ext uri="{FF2B5EF4-FFF2-40B4-BE49-F238E27FC236}">
                <a16:creationId xmlns:a16="http://schemas.microsoft.com/office/drawing/2014/main" xmlns="" id="{B66FCB9E-7707-5D49-9FB5-4C44CEAF6FFE}"/>
              </a:ext>
            </a:extLst>
          </p:cNvPr>
          <p:cNvGrpSpPr>
            <a:grpSpLocks/>
          </p:cNvGrpSpPr>
          <p:nvPr/>
        </p:nvGrpSpPr>
        <p:grpSpPr bwMode="auto">
          <a:xfrm>
            <a:off x="5405438" y="1209675"/>
            <a:ext cx="14185900" cy="7058025"/>
            <a:chOff x="3405" y="762"/>
            <a:chExt cx="8936" cy="4446"/>
          </a:xfrm>
        </p:grpSpPr>
        <p:pic>
          <p:nvPicPr>
            <p:cNvPr id="647176" name="Picture 7">
              <a:extLst>
                <a:ext uri="{FF2B5EF4-FFF2-40B4-BE49-F238E27FC236}">
                  <a16:creationId xmlns:a16="http://schemas.microsoft.com/office/drawing/2014/main" xmlns="" id="{E80D33B5-796C-4F4D-A9DA-9168A7221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7177" name="Rectangle 8">
              <a:extLst>
                <a:ext uri="{FF2B5EF4-FFF2-40B4-BE49-F238E27FC236}">
                  <a16:creationId xmlns:a16="http://schemas.microsoft.com/office/drawing/2014/main" xmlns="" id="{9137269D-4957-F74E-A08E-4325DC91703C}"/>
                </a:ext>
              </a:extLst>
            </p:cNvPr>
            <p:cNvSpPr>
              <a:spLocks noChangeArrowheads="1"/>
            </p:cNvSpPr>
            <p:nvPr/>
          </p:nvSpPr>
          <p:spPr bwMode="auto">
            <a:xfrm>
              <a:off x="3405"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5000">
                  <a:latin typeface="Arial Black" panose="020B0604020202020204" pitchFamily="34" charset="0"/>
                </a:rPr>
                <a:t>ŚMIERĆ</a:t>
              </a:r>
            </a:p>
          </p:txBody>
        </p:sp>
      </p:grpSp>
      <p:pic>
        <p:nvPicPr>
          <p:cNvPr id="125961" name="Picture 9">
            <a:extLst>
              <a:ext uri="{FF2B5EF4-FFF2-40B4-BE49-F238E27FC236}">
                <a16:creationId xmlns:a16="http://schemas.microsoft.com/office/drawing/2014/main" xmlns="" id="{8EE36D81-485E-E64D-BE74-F11B6AF09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8100" y="8853488"/>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5962" name="Picture 10">
            <a:extLst>
              <a:ext uri="{FF2B5EF4-FFF2-40B4-BE49-F238E27FC236}">
                <a16:creationId xmlns:a16="http://schemas.microsoft.com/office/drawing/2014/main" xmlns="" id="{5BCD2267-346C-8C48-B00A-339A32DB9B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0763" y="3017838"/>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25961"/>
                                        </p:tgtEl>
                                        <p:attrNameLst>
                                          <p:attrName>style.visibility</p:attrName>
                                        </p:attrNameLst>
                                      </p:cBhvr>
                                      <p:to>
                                        <p:strVal val="visible"/>
                                      </p:to>
                                    </p:set>
                                    <p:animEffect transition="in" filter="dissolve">
                                      <p:cBhvr additive="repl">
                                        <p:cTn id="7" dur="500"/>
                                        <p:tgtEl>
                                          <p:spTgt spid="1259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25962"/>
                                        </p:tgtEl>
                                        <p:attrNameLst>
                                          <p:attrName>style.visibility</p:attrName>
                                        </p:attrNameLst>
                                      </p:cBhvr>
                                      <p:to>
                                        <p:strVal val="visible"/>
                                      </p:to>
                                    </p:set>
                                    <p:animEffect transition="in" filter="dissolve">
                                      <p:cBhvr additive="repl">
                                        <p:cTn id="12" dur="500"/>
                                        <p:tgtEl>
                                          <p:spTgt spid="125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
            <a:extLst>
              <a:ext uri="{FF2B5EF4-FFF2-40B4-BE49-F238E27FC236}">
                <a16:creationId xmlns:a16="http://schemas.microsoft.com/office/drawing/2014/main" xmlns="" id="{7E199AFF-7F3B-8146-99CC-3E4180EE8315}"/>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649218" name="Picture 2">
            <a:extLst>
              <a:ext uri="{FF2B5EF4-FFF2-40B4-BE49-F238E27FC236}">
                <a16:creationId xmlns:a16="http://schemas.microsoft.com/office/drawing/2014/main" xmlns="" id="{52D6CA90-C198-5B4B-A88C-1588BEF3A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49219" name="Group 3">
            <a:extLst>
              <a:ext uri="{FF2B5EF4-FFF2-40B4-BE49-F238E27FC236}">
                <a16:creationId xmlns:a16="http://schemas.microsoft.com/office/drawing/2014/main" xmlns="" id="{1D6A577E-C5BC-D445-8322-CC2369590D28}"/>
              </a:ext>
            </a:extLst>
          </p:cNvPr>
          <p:cNvGrpSpPr>
            <a:grpSpLocks/>
          </p:cNvGrpSpPr>
          <p:nvPr/>
        </p:nvGrpSpPr>
        <p:grpSpPr bwMode="auto">
          <a:xfrm>
            <a:off x="-61913" y="8080375"/>
            <a:ext cx="23772813" cy="5275263"/>
            <a:chOff x="-39" y="5090"/>
            <a:chExt cx="14975" cy="3323"/>
          </a:xfrm>
        </p:grpSpPr>
        <p:pic>
          <p:nvPicPr>
            <p:cNvPr id="649226" name="Picture 4">
              <a:extLst>
                <a:ext uri="{FF2B5EF4-FFF2-40B4-BE49-F238E27FC236}">
                  <a16:creationId xmlns:a16="http://schemas.microsoft.com/office/drawing/2014/main" xmlns="" id="{7D79AD40-FE92-2845-8D6D-56277D3CFE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9227" name="Rectangle 5">
              <a:extLst>
                <a:ext uri="{FF2B5EF4-FFF2-40B4-BE49-F238E27FC236}">
                  <a16:creationId xmlns:a16="http://schemas.microsoft.com/office/drawing/2014/main" xmlns="" id="{0A2FEC92-4750-3945-BD89-0183B1BD9FFC}"/>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649220" name="Group 6">
            <a:extLst>
              <a:ext uri="{FF2B5EF4-FFF2-40B4-BE49-F238E27FC236}">
                <a16:creationId xmlns:a16="http://schemas.microsoft.com/office/drawing/2014/main" xmlns="" id="{D481A957-D93F-0447-B49F-AB9A0527B4BC}"/>
              </a:ext>
            </a:extLst>
          </p:cNvPr>
          <p:cNvGrpSpPr>
            <a:grpSpLocks/>
          </p:cNvGrpSpPr>
          <p:nvPr/>
        </p:nvGrpSpPr>
        <p:grpSpPr bwMode="auto">
          <a:xfrm>
            <a:off x="5549900" y="1209675"/>
            <a:ext cx="14185900" cy="7058025"/>
            <a:chOff x="3496" y="762"/>
            <a:chExt cx="8936" cy="4446"/>
          </a:xfrm>
        </p:grpSpPr>
        <p:pic>
          <p:nvPicPr>
            <p:cNvPr id="649224" name="Picture 7">
              <a:extLst>
                <a:ext uri="{FF2B5EF4-FFF2-40B4-BE49-F238E27FC236}">
                  <a16:creationId xmlns:a16="http://schemas.microsoft.com/office/drawing/2014/main" xmlns="" id="{B1E511BA-8130-5641-AC70-5AAA837D6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9225" name="Rectangle 8">
              <a:extLst>
                <a:ext uri="{FF2B5EF4-FFF2-40B4-BE49-F238E27FC236}">
                  <a16:creationId xmlns:a16="http://schemas.microsoft.com/office/drawing/2014/main" xmlns="" id="{1D073D5A-12F9-BB44-8672-700EAB1B4442}"/>
                </a:ext>
              </a:extLst>
            </p:cNvPr>
            <p:cNvSpPr>
              <a:spLocks noChangeArrowheads="1"/>
            </p:cNvSpPr>
            <p:nvPr/>
          </p:nvSpPr>
          <p:spPr bwMode="auto">
            <a:xfrm>
              <a:off x="3496"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a:latin typeface="Arial Black" panose="020B0604020202020204" pitchFamily="34" charset="0"/>
                </a:rPr>
                <a:t>MORALNOŚĆ</a:t>
              </a:r>
            </a:p>
          </p:txBody>
        </p:sp>
      </p:grpSp>
      <p:pic>
        <p:nvPicPr>
          <p:cNvPr id="126985" name="Picture 9">
            <a:extLst>
              <a:ext uri="{FF2B5EF4-FFF2-40B4-BE49-F238E27FC236}">
                <a16:creationId xmlns:a16="http://schemas.microsoft.com/office/drawing/2014/main" xmlns="" id="{B48BE52B-6F19-9B43-B496-DE72281392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8640763"/>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6" name="Picture 10">
            <a:extLst>
              <a:ext uri="{FF2B5EF4-FFF2-40B4-BE49-F238E27FC236}">
                <a16:creationId xmlns:a16="http://schemas.microsoft.com/office/drawing/2014/main" xmlns="" id="{8842311E-93EA-5841-8B0C-3F5D62209E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3017838"/>
            <a:ext cx="9982200" cy="358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26985"/>
                                        </p:tgtEl>
                                        <p:attrNameLst>
                                          <p:attrName>style.visibility</p:attrName>
                                        </p:attrNameLst>
                                      </p:cBhvr>
                                      <p:to>
                                        <p:strVal val="visible"/>
                                      </p:to>
                                    </p:set>
                                    <p:animEffect transition="in" filter="dissolve">
                                      <p:cBhvr additive="repl">
                                        <p:cTn id="7" dur="500"/>
                                        <p:tgtEl>
                                          <p:spTgt spid="1269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26986"/>
                                        </p:tgtEl>
                                        <p:attrNameLst>
                                          <p:attrName>style.visibility</p:attrName>
                                        </p:attrNameLst>
                                      </p:cBhvr>
                                      <p:to>
                                        <p:strVal val="visible"/>
                                      </p:to>
                                    </p:set>
                                    <p:animEffect transition="in" filter="dissolve">
                                      <p:cBhvr additive="repl">
                                        <p:cTn id="12" dur="500"/>
                                        <p:tgtEl>
                                          <p:spTgt spid="126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a:extLst>
              <a:ext uri="{FF2B5EF4-FFF2-40B4-BE49-F238E27FC236}">
                <a16:creationId xmlns:a16="http://schemas.microsoft.com/office/drawing/2014/main" xmlns="" id="{C7662E53-9BAA-6A4B-9432-0988E2A90D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8002" name="Rectangle 2">
            <a:extLst>
              <a:ext uri="{FF2B5EF4-FFF2-40B4-BE49-F238E27FC236}">
                <a16:creationId xmlns:a16="http://schemas.microsoft.com/office/drawing/2014/main" xmlns="" id="{DB3EF23A-75C4-6942-99D0-AC44A3A3E638}"/>
              </a:ext>
            </a:extLst>
          </p:cNvPr>
          <p:cNvSpPr>
            <a:spLocks noGrp="1" noChangeArrowheads="1"/>
          </p:cNvSpPr>
          <p:nvPr>
            <p:ph type="body" idx="4294967295"/>
          </p:nvPr>
        </p:nvSpPr>
        <p:spPr>
          <a:xfrm>
            <a:off x="1219200" y="3340100"/>
            <a:ext cx="17221200" cy="7645400"/>
          </a:xfrm>
        </p:spPr>
        <p:txBody>
          <a:bodyPr lIns="90000" tIns="45000" rIns="90000" bIns="45000"/>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pPr>
            <a:r>
              <a:rPr lang="pl-PL" altLang="pl-PL" sz="6600" dirty="0">
                <a:solidFill>
                  <a:srgbClr val="FEFDDC"/>
                </a:solidFill>
                <a:latin typeface="DejaVu Sans Condensed" panose="020B0606030804020204" pitchFamily="34" charset="2"/>
                <a:ea typeface="DejaVu Sans Condensed" panose="020B0606030804020204" pitchFamily="34" charset="2"/>
                <a:cs typeface="DejaVu Sans Condensed" panose="020B0606030804020204" pitchFamily="34" charset="2"/>
              </a:rPr>
              <a:t>“Pozwólcie, że podsumuję mój pogląd na temat tego, co współcześni biolodzy ewolucyjni mówią nam głośno i wyraźnie […] Nie ma żadnego boga, żadnego celu, żadnych celowych procesów jakiegokolwiek rodzaju. Nie ma życia po śmierci”.</a:t>
            </a:r>
          </a:p>
        </p:txBody>
      </p:sp>
      <p:sp>
        <p:nvSpPr>
          <p:cNvPr id="651267" name="Rectangle 3">
            <a:extLst>
              <a:ext uri="{FF2B5EF4-FFF2-40B4-BE49-F238E27FC236}">
                <a16:creationId xmlns:a16="http://schemas.microsoft.com/office/drawing/2014/main" xmlns="" id="{C1F767B6-D15D-FB42-9126-C2F033FD7400}"/>
              </a:ext>
            </a:extLst>
          </p:cNvPr>
          <p:cNvSpPr>
            <a:spLocks noChangeArrowheads="1"/>
          </p:cNvSpPr>
          <p:nvPr/>
        </p:nvSpPr>
        <p:spPr bwMode="auto">
          <a:xfrm>
            <a:off x="1754188" y="1346200"/>
            <a:ext cx="20840700"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700" b="1" dirty="0">
                <a:solidFill>
                  <a:srgbClr val="FEFDDC"/>
                </a:solidFill>
                <a:latin typeface="DejaVu Sans Condensed" panose="020B0606030804020204" pitchFamily="34" charset="2"/>
              </a:rPr>
              <a:t>Ewolucjonizm i ateizm</a:t>
            </a:r>
          </a:p>
        </p:txBody>
      </p:sp>
      <p:pic>
        <p:nvPicPr>
          <p:cNvPr id="651268" name="Picture 4">
            <a:extLst>
              <a:ext uri="{FF2B5EF4-FFF2-40B4-BE49-F238E27FC236}">
                <a16:creationId xmlns:a16="http://schemas.microsoft.com/office/drawing/2014/main" xmlns="" id="{C8C239D6-08ED-1D40-BF7B-FEA274DA1D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40400" y="3810000"/>
            <a:ext cx="4800600" cy="3600450"/>
          </a:xfrm>
          <a:prstGeom prst="rect">
            <a:avLst/>
          </a:prstGeom>
          <a:noFill/>
          <a:ln w="38100">
            <a:solidFill>
              <a:schemeClr val="bg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1269" name="Rectangle 5">
            <a:extLst>
              <a:ext uri="{FF2B5EF4-FFF2-40B4-BE49-F238E27FC236}">
                <a16:creationId xmlns:a16="http://schemas.microsoft.com/office/drawing/2014/main" xmlns="" id="{B27DA359-97A7-4B4E-90DB-53BCB4303023}"/>
              </a:ext>
            </a:extLst>
          </p:cNvPr>
          <p:cNvSpPr>
            <a:spLocks noChangeArrowheads="1"/>
          </p:cNvSpPr>
          <p:nvPr/>
        </p:nvSpPr>
        <p:spPr bwMode="auto">
          <a:xfrm>
            <a:off x="2451100" y="11303000"/>
            <a:ext cx="19494500"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3600">
                <a:solidFill>
                  <a:srgbClr val="FEFDDC"/>
                </a:solidFill>
                <a:latin typeface="DejaVu Sans Condensed" panose="020B0606030804020204" pitchFamily="34" charset="2"/>
              </a:rPr>
              <a:t>William B. Provine (Prof. of History of Biology, Cornell Univ.), “Darwinism: Science or Natural Philosophy?” </a:t>
            </a:r>
            <a:r>
              <a:rPr lang="pl-PL" altLang="en-US" sz="3600">
                <a:solidFill>
                  <a:srgbClr val="FEFDDC"/>
                </a:solidFill>
                <a:latin typeface="DejaVu Sans Condensed Oblique" panose="020B06060303040B0204" pitchFamily="34" charset="0"/>
                <a:cs typeface="DejaVu Sans Condensed Oblique" panose="020B06060303040B0204" pitchFamily="34" charset="0"/>
              </a:rPr>
              <a:t>Origins Research</a:t>
            </a:r>
            <a:r>
              <a:rPr lang="pl-PL" altLang="en-US" sz="3600">
                <a:solidFill>
                  <a:srgbClr val="FEFDDC"/>
                </a:solidFill>
                <a:latin typeface="DejaVu Sans Condensed" panose="020B0606030804020204" pitchFamily="34" charset="2"/>
              </a:rPr>
              <a:t>, 16:1/2 (1994), p. 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28002"/>
                                        </p:tgtEl>
                                        <p:attrNameLst>
                                          <p:attrName>style.visibility</p:attrName>
                                        </p:attrNameLst>
                                      </p:cBhvr>
                                      <p:to>
                                        <p:strVal val="visible"/>
                                      </p:to>
                                    </p:set>
                                    <p:animEffect transition="in" filter="wipe(up)">
                                      <p:cBhvr additive="repl">
                                        <p:cTn id="7" dur="500"/>
                                        <p:tgtEl>
                                          <p:spTgt spid="1280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313" name="Picture 1">
            <a:extLst>
              <a:ext uri="{FF2B5EF4-FFF2-40B4-BE49-F238E27FC236}">
                <a16:creationId xmlns:a16="http://schemas.microsoft.com/office/drawing/2014/main" xmlns="" id="{824C46F6-519B-324A-9AD7-4DBCA7FC1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3314" name="Rectangle 2">
            <a:extLst>
              <a:ext uri="{FF2B5EF4-FFF2-40B4-BE49-F238E27FC236}">
                <a16:creationId xmlns:a16="http://schemas.microsoft.com/office/drawing/2014/main" xmlns="" id="{C0E84660-F0E5-0646-8ED2-FE961E604B42}"/>
              </a:ext>
            </a:extLst>
          </p:cNvPr>
          <p:cNvSpPr>
            <a:spLocks noGrp="1" noChangeArrowheads="1"/>
          </p:cNvSpPr>
          <p:nvPr>
            <p:ph type="body" idx="4294967295"/>
          </p:nvPr>
        </p:nvSpPr>
        <p:spPr>
          <a:xfrm>
            <a:off x="1920875" y="3311525"/>
            <a:ext cx="14566900" cy="8001000"/>
          </a:xfrm>
        </p:spPr>
        <p:txBody>
          <a:bodyPr lIns="90000" tIns="45000" rIns="90000" bIns="45000"/>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pPr>
            <a:r>
              <a:rPr lang="pl-PL" altLang="en-US" sz="7200">
                <a:solidFill>
                  <a:srgbClr val="FEFDDC"/>
                </a:solidFill>
                <a:latin typeface="DejaVu Sans Condensed" panose="020B0606030804020204" pitchFamily="34" charset="2"/>
              </a:rPr>
              <a:t>“Kiedy umrę, mam absolutną pewność, że będę martwy. I to jest mój koniec. Nie ma żadnego ostatecznego fundamentu dla etyki, żadnego sensu życia a także wolnej woli.”</a:t>
            </a:r>
          </a:p>
        </p:txBody>
      </p:sp>
      <p:sp>
        <p:nvSpPr>
          <p:cNvPr id="653315" name="Rectangle 3">
            <a:extLst>
              <a:ext uri="{FF2B5EF4-FFF2-40B4-BE49-F238E27FC236}">
                <a16:creationId xmlns:a16="http://schemas.microsoft.com/office/drawing/2014/main" xmlns="" id="{2C815494-FFAA-E34F-80BF-7835BC4E97F4}"/>
              </a:ext>
            </a:extLst>
          </p:cNvPr>
          <p:cNvSpPr>
            <a:spLocks noChangeArrowheads="1"/>
          </p:cNvSpPr>
          <p:nvPr/>
        </p:nvSpPr>
        <p:spPr bwMode="auto">
          <a:xfrm>
            <a:off x="2451100" y="11303000"/>
            <a:ext cx="19494500" cy="1562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3600">
                <a:solidFill>
                  <a:srgbClr val="FEFDDC"/>
                </a:solidFill>
                <a:latin typeface="DejaVu Sans Condensed" panose="020B0606030804020204" pitchFamily="34" charset="2"/>
              </a:rPr>
              <a:t>William B. Provine (Prof. of Hist. of Biol., Cornell Univ.), “Darwinism: Science or Natural Philosophy?” </a:t>
            </a:r>
            <a:r>
              <a:rPr lang="pl-PL" altLang="en-US" sz="3600">
                <a:solidFill>
                  <a:srgbClr val="FEFDDC"/>
                </a:solidFill>
                <a:latin typeface="DejaVu Sans Condensed Oblique" panose="020B06060303040B0204" pitchFamily="34" charset="0"/>
                <a:cs typeface="DejaVu Sans Condensed Oblique" panose="020B06060303040B0204" pitchFamily="34" charset="0"/>
              </a:rPr>
              <a:t>Origins Research</a:t>
            </a:r>
            <a:r>
              <a:rPr lang="pl-PL" altLang="en-US" sz="3600">
                <a:solidFill>
                  <a:srgbClr val="FEFDDC"/>
                </a:solidFill>
                <a:latin typeface="DejaVu Sans Condensed" panose="020B0606030804020204" pitchFamily="34" charset="2"/>
              </a:rPr>
              <a:t>, 16:1/2 (1994), p. 9.</a:t>
            </a:r>
          </a:p>
        </p:txBody>
      </p:sp>
      <p:pic>
        <p:nvPicPr>
          <p:cNvPr id="653316" name="Picture 4">
            <a:extLst>
              <a:ext uri="{FF2B5EF4-FFF2-40B4-BE49-F238E27FC236}">
                <a16:creationId xmlns:a16="http://schemas.microsoft.com/office/drawing/2014/main" xmlns="" id="{DC04A27E-DE42-D043-8FC6-164315860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3088" y="3498850"/>
            <a:ext cx="4800600" cy="3600450"/>
          </a:xfrm>
          <a:prstGeom prst="rect">
            <a:avLst/>
          </a:prstGeom>
          <a:noFill/>
          <a:ln w="38100">
            <a:solidFill>
              <a:schemeClr val="bg1"/>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3317" name="Rectangle 5">
            <a:extLst>
              <a:ext uri="{FF2B5EF4-FFF2-40B4-BE49-F238E27FC236}">
                <a16:creationId xmlns:a16="http://schemas.microsoft.com/office/drawing/2014/main" xmlns="" id="{757F2FB1-30BB-C24F-BA11-1933F314468A}"/>
              </a:ext>
            </a:extLst>
          </p:cNvPr>
          <p:cNvSpPr>
            <a:spLocks noChangeArrowheads="1"/>
          </p:cNvSpPr>
          <p:nvPr/>
        </p:nvSpPr>
        <p:spPr bwMode="auto">
          <a:xfrm>
            <a:off x="1754188" y="1346200"/>
            <a:ext cx="20840700" cy="170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700" b="1">
                <a:solidFill>
                  <a:srgbClr val="FEFDDC"/>
                </a:solidFill>
                <a:latin typeface="DejaVu Sans Condensed" panose="020B0606030804020204" pitchFamily="34" charset="2"/>
              </a:rPr>
              <a:t>Ewolucja i Ateizm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55361" name="Rectangle 1">
            <a:extLst>
              <a:ext uri="{FF2B5EF4-FFF2-40B4-BE49-F238E27FC236}">
                <a16:creationId xmlns:a16="http://schemas.microsoft.com/office/drawing/2014/main" xmlns="" id="{02D9953A-9769-6247-AB50-51B8EF3DB009}"/>
              </a:ext>
            </a:extLst>
          </p:cNvPr>
          <p:cNvSpPr>
            <a:spLocks noGrp="1" noChangeArrowheads="1"/>
          </p:cNvSpPr>
          <p:nvPr>
            <p:ph type="title" idx="4294967295"/>
          </p:nvPr>
        </p:nvSpPr>
        <p:spPr>
          <a:xfrm>
            <a:off x="1439863" y="936625"/>
            <a:ext cx="17640300" cy="8636000"/>
          </a:xfrm>
        </p:spPr>
        <p:txBody>
          <a:bodyPr lIns="90000" tIns="45000" rIns="90000" bIns="45000"/>
          <a:lstStyle/>
          <a:p>
            <a:pPr algn="l"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7000" dirty="0">
                <a:solidFill>
                  <a:schemeClr val="bg1"/>
                </a:solidFill>
              </a:rPr>
              <a:t>“Świat jaki widzimy, </a:t>
            </a:r>
            <a:br>
              <a:rPr lang="pl-PL" altLang="pl-PL" sz="7000" dirty="0">
                <a:solidFill>
                  <a:schemeClr val="bg1"/>
                </a:solidFill>
              </a:rPr>
            </a:br>
            <a:r>
              <a:rPr lang="pl-PL" altLang="pl-PL" sz="7000" dirty="0">
                <a:solidFill>
                  <a:schemeClr val="bg1"/>
                </a:solidFill>
              </a:rPr>
              <a:t>ma dokładnie takie właściwości, jakich powinniśmy oczekiwać, jeśli u jego podstaw nie ma żadnego planu, żadnego celu, </a:t>
            </a:r>
            <a:br>
              <a:rPr lang="pl-PL" altLang="pl-PL" sz="7000" dirty="0">
                <a:solidFill>
                  <a:schemeClr val="bg1"/>
                </a:solidFill>
              </a:rPr>
            </a:br>
            <a:r>
              <a:rPr lang="pl-PL" altLang="pl-PL" sz="7000" dirty="0">
                <a:solidFill>
                  <a:schemeClr val="bg1"/>
                </a:solidFill>
              </a:rPr>
              <a:t>zła  ani dobra. Nic poza ślepą, bezlitosną </a:t>
            </a:r>
            <a:br>
              <a:rPr lang="pl-PL" altLang="pl-PL" sz="7000" dirty="0">
                <a:solidFill>
                  <a:schemeClr val="bg1"/>
                </a:solidFill>
              </a:rPr>
            </a:br>
            <a:r>
              <a:rPr lang="pl-PL" altLang="pl-PL" sz="7000" dirty="0">
                <a:solidFill>
                  <a:schemeClr val="bg1"/>
                </a:solidFill>
              </a:rPr>
              <a:t>obojętnością. DNA o niczym nie wie, </a:t>
            </a:r>
            <a:br>
              <a:rPr lang="pl-PL" altLang="pl-PL" sz="7000" dirty="0">
                <a:solidFill>
                  <a:schemeClr val="bg1"/>
                </a:solidFill>
              </a:rPr>
            </a:br>
            <a:r>
              <a:rPr lang="pl-PL" altLang="pl-PL" sz="7000" dirty="0">
                <a:solidFill>
                  <a:schemeClr val="bg1"/>
                </a:solidFill>
              </a:rPr>
              <a:t>ani o nic nie dba. DNA po prostu jest, </a:t>
            </a:r>
            <a:br>
              <a:rPr lang="pl-PL" altLang="pl-PL" sz="7000" dirty="0">
                <a:solidFill>
                  <a:schemeClr val="bg1"/>
                </a:solidFill>
              </a:rPr>
            </a:br>
            <a:r>
              <a:rPr lang="pl-PL" altLang="pl-PL" sz="7000" dirty="0">
                <a:solidFill>
                  <a:schemeClr val="bg1"/>
                </a:solidFill>
              </a:rPr>
              <a:t>a my tańczymy tak, jak nam zagra”.  </a:t>
            </a:r>
            <a:endParaRPr lang="pl-PL" altLang="en-US" sz="7000" dirty="0">
              <a:solidFill>
                <a:schemeClr val="bg1"/>
              </a:solidFill>
              <a:latin typeface="DejaVu Sans Condensed" panose="020B0606030804020204" pitchFamily="34" charset="2"/>
            </a:endParaRPr>
          </a:p>
        </p:txBody>
      </p:sp>
      <p:sp>
        <p:nvSpPr>
          <p:cNvPr id="655362" name="Rectangle 2">
            <a:extLst>
              <a:ext uri="{FF2B5EF4-FFF2-40B4-BE49-F238E27FC236}">
                <a16:creationId xmlns:a16="http://schemas.microsoft.com/office/drawing/2014/main" xmlns="" id="{2E8E52F7-3D11-4F4B-B858-B8827EDBD7A9}"/>
              </a:ext>
            </a:extLst>
          </p:cNvPr>
          <p:cNvSpPr>
            <a:spLocks noGrp="1" noChangeArrowheads="1"/>
          </p:cNvSpPr>
          <p:nvPr>
            <p:ph type="body" idx="4294967295"/>
          </p:nvPr>
        </p:nvSpPr>
        <p:spPr>
          <a:xfrm>
            <a:off x="2438400" y="10909300"/>
            <a:ext cx="19481800" cy="1689100"/>
          </a:xfrm>
        </p:spPr>
        <p:txBody>
          <a:bodyPr lIns="90000" tIns="45000" rIns="90000" bIns="45000"/>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en-US" sz="4200">
                <a:solidFill>
                  <a:schemeClr val="bg1"/>
                </a:solidFill>
                <a:latin typeface="DejaVu Sans Condensed" panose="020B0606030804020204" pitchFamily="34" charset="2"/>
              </a:rPr>
              <a:t>Richard Dawkins, </a:t>
            </a:r>
            <a:r>
              <a:rPr lang="pl-PL" altLang="en-US" sz="4200" i="1">
                <a:solidFill>
                  <a:schemeClr val="bg1"/>
                </a:solidFill>
                <a:latin typeface="DejaVu Sans Condensed" panose="020B0606030804020204" pitchFamily="34" charset="2"/>
              </a:rPr>
              <a:t>River out of Eden</a:t>
            </a:r>
            <a:r>
              <a:rPr lang="pl-PL" altLang="en-US" sz="4200">
                <a:solidFill>
                  <a:schemeClr val="bg1"/>
                </a:solidFill>
                <a:latin typeface="DejaVu Sans Condensed" panose="020B0606030804020204" pitchFamily="34" charset="2"/>
              </a:rPr>
              <a:t> (New York, NY: Basic Books, 1995), p. 133.</a:t>
            </a:r>
          </a:p>
        </p:txBody>
      </p:sp>
      <p:pic>
        <p:nvPicPr>
          <p:cNvPr id="655363" name="Picture 3">
            <a:extLst>
              <a:ext uri="{FF2B5EF4-FFF2-40B4-BE49-F238E27FC236}">
                <a16:creationId xmlns:a16="http://schemas.microsoft.com/office/drawing/2014/main" xmlns="" id="{C2346CC1-CA93-EB48-A4C8-F8E1F2C1C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46875" y="1481138"/>
            <a:ext cx="3810000" cy="5575300"/>
          </a:xfrm>
          <a:prstGeom prst="rect">
            <a:avLst/>
          </a:prstGeom>
          <a:noFill/>
          <a:ln w="127080">
            <a:solidFill>
              <a:srgbClr val="381C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7409" name="Picture 1">
            <a:extLst>
              <a:ext uri="{FF2B5EF4-FFF2-40B4-BE49-F238E27FC236}">
                <a16:creationId xmlns:a16="http://schemas.microsoft.com/office/drawing/2014/main" xmlns="" id="{85BC3EDE-6F78-A540-8C82-3DB6810F40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315595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7410" name="Rectangle 2">
            <a:extLst>
              <a:ext uri="{FF2B5EF4-FFF2-40B4-BE49-F238E27FC236}">
                <a16:creationId xmlns:a16="http://schemas.microsoft.com/office/drawing/2014/main" xmlns="" id="{2389CBD5-475E-4C4A-B2E6-BEB8F991C1C9}"/>
              </a:ext>
            </a:extLst>
          </p:cNvPr>
          <p:cNvSpPr>
            <a:spLocks noChangeArrowheads="1"/>
          </p:cNvSpPr>
          <p:nvPr/>
        </p:nvSpPr>
        <p:spPr bwMode="auto">
          <a:xfrm>
            <a:off x="8081963" y="4848225"/>
            <a:ext cx="3509962" cy="107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4000" b="1">
                <a:latin typeface="Arial" panose="020B0604020202020204" pitchFamily="34" charset="0"/>
                <a:cs typeface="Arial" panose="020B0604020202020204" pitchFamily="34" charset="0"/>
              </a:rPr>
              <a:t>6 DNI</a:t>
            </a:r>
          </a:p>
          <a:p>
            <a:pPr algn="ctr" eaLnBrk="1">
              <a:lnSpc>
                <a:spcPct val="80000"/>
              </a:lnSpc>
              <a:spcAft>
                <a:spcPct val="0"/>
              </a:spcAft>
            </a:pPr>
            <a:r>
              <a:rPr lang="pl-PL" altLang="en-US" sz="4000" b="1">
                <a:latin typeface="Arial" panose="020B0604020202020204" pitchFamily="34" charset="0"/>
                <a:cs typeface="Arial" panose="020B0604020202020204" pitchFamily="34" charset="0"/>
              </a:rPr>
              <a:t>STWORZENIA</a:t>
            </a:r>
          </a:p>
        </p:txBody>
      </p:sp>
      <p:sp>
        <p:nvSpPr>
          <p:cNvPr id="657411" name="Rectangle 3">
            <a:extLst>
              <a:ext uri="{FF2B5EF4-FFF2-40B4-BE49-F238E27FC236}">
                <a16:creationId xmlns:a16="http://schemas.microsoft.com/office/drawing/2014/main" xmlns="" id="{7286245A-49D1-3D4A-A8BF-C289ED785743}"/>
              </a:ext>
            </a:extLst>
          </p:cNvPr>
          <p:cNvSpPr>
            <a:spLocks noChangeArrowheads="1"/>
          </p:cNvSpPr>
          <p:nvPr/>
        </p:nvSpPr>
        <p:spPr bwMode="auto">
          <a:xfrm>
            <a:off x="11582400" y="4924425"/>
            <a:ext cx="2038350" cy="890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200">
                <a:solidFill>
                  <a:schemeClr val="bg1"/>
                </a:solidFill>
                <a:latin typeface="Arial" panose="020B0604020202020204" pitchFamily="34" charset="0"/>
                <a:cs typeface="Arial" panose="020B0604020202020204" pitchFamily="34" charset="0"/>
              </a:rPr>
              <a:t>To Twoja </a:t>
            </a:r>
          </a:p>
          <a:p>
            <a:pPr algn="ctr" eaLnBrk="1">
              <a:lnSpc>
                <a:spcPct val="80000"/>
              </a:lnSpc>
              <a:spcAft>
                <a:spcPct val="0"/>
              </a:spcAft>
            </a:pPr>
            <a:r>
              <a:rPr lang="pl-PL" altLang="en-US" sz="3200">
                <a:solidFill>
                  <a:schemeClr val="bg1"/>
                </a:solidFill>
                <a:latin typeface="Arial" panose="020B0604020202020204" pitchFamily="34" charset="0"/>
                <a:cs typeface="Arial" panose="020B0604020202020204" pitchFamily="34" charset="0"/>
              </a:rPr>
              <a:t>przeszłość</a:t>
            </a:r>
          </a:p>
        </p:txBody>
      </p:sp>
      <p:sp>
        <p:nvSpPr>
          <p:cNvPr id="657412" name="Rectangle 4">
            <a:extLst>
              <a:ext uri="{FF2B5EF4-FFF2-40B4-BE49-F238E27FC236}">
                <a16:creationId xmlns:a16="http://schemas.microsoft.com/office/drawing/2014/main" xmlns="" id="{1DEBD2D5-5CD4-2C42-B1A9-F944AD743FAF}"/>
              </a:ext>
            </a:extLst>
          </p:cNvPr>
          <p:cNvSpPr>
            <a:spLocks noChangeArrowheads="1"/>
          </p:cNvSpPr>
          <p:nvPr/>
        </p:nvSpPr>
        <p:spPr bwMode="auto">
          <a:xfrm>
            <a:off x="12615863" y="1111250"/>
            <a:ext cx="2090737"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2000">
                <a:latin typeface="Chalkboard" panose="03050602040202020205" pitchFamily="66" charset="77"/>
              </a:rPr>
              <a:t>Mój przewodnik</a:t>
            </a:r>
          </a:p>
          <a:p>
            <a:pPr algn="ctr" eaLnBrk="1">
              <a:lnSpc>
                <a:spcPct val="80000"/>
              </a:lnSpc>
              <a:spcAft>
                <a:spcPct val="0"/>
              </a:spcAft>
            </a:pPr>
            <a:r>
              <a:rPr lang="pl-PL" altLang="en-US" sz="2000">
                <a:latin typeface="Chalkboard" panose="03050602040202020205" pitchFamily="66" charset="77"/>
              </a:rPr>
              <a:t>Po każdej</a:t>
            </a:r>
          </a:p>
          <a:p>
            <a:pPr algn="ctr" eaLnBrk="1">
              <a:lnSpc>
                <a:spcPct val="80000"/>
              </a:lnSpc>
              <a:spcAft>
                <a:spcPct val="0"/>
              </a:spcAft>
            </a:pPr>
            <a:r>
              <a:rPr lang="pl-PL" altLang="en-US" sz="2000">
                <a:latin typeface="Chalkboard" panose="03050602040202020205" pitchFamily="66" charset="77"/>
              </a:rPr>
              <a:t>dziedzinie</a:t>
            </a:r>
          </a:p>
        </p:txBody>
      </p:sp>
      <p:sp>
        <p:nvSpPr>
          <p:cNvPr id="657413" name="Rectangle 5">
            <a:extLst>
              <a:ext uri="{FF2B5EF4-FFF2-40B4-BE49-F238E27FC236}">
                <a16:creationId xmlns:a16="http://schemas.microsoft.com/office/drawing/2014/main" xmlns="" id="{C9936955-6F66-2244-8A9F-C045C795A41E}"/>
              </a:ext>
            </a:extLst>
          </p:cNvPr>
          <p:cNvSpPr>
            <a:spLocks noChangeArrowheads="1"/>
          </p:cNvSpPr>
          <p:nvPr/>
        </p:nvSpPr>
        <p:spPr bwMode="auto">
          <a:xfrm>
            <a:off x="13487400" y="2971800"/>
            <a:ext cx="2797175"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Bóg jest</a:t>
            </a:r>
          </a:p>
          <a:p>
            <a:pPr algn="ctr" eaLnBrk="1">
              <a:lnSpc>
                <a:spcPct val="100000"/>
              </a:lnSpc>
              <a:spcAft>
                <a:spcPct val="0"/>
              </a:spcAft>
            </a:pPr>
            <a:r>
              <a:rPr lang="pl-PL" altLang="en-US" sz="3600" b="1">
                <a:latin typeface="Arial" panose="020B0604020202020204" pitchFamily="34" charset="0"/>
                <a:cs typeface="Arial" panose="020B0604020202020204" pitchFamily="34" charset="0"/>
              </a:rPr>
              <a:t>Autorytetem</a:t>
            </a:r>
          </a:p>
        </p:txBody>
      </p:sp>
      <p:sp>
        <p:nvSpPr>
          <p:cNvPr id="657414" name="Rectangle 6">
            <a:extLst>
              <a:ext uri="{FF2B5EF4-FFF2-40B4-BE49-F238E27FC236}">
                <a16:creationId xmlns:a16="http://schemas.microsoft.com/office/drawing/2014/main" xmlns="" id="{2C6106DF-6D43-4542-B09F-3C050C3A41E1}"/>
              </a:ext>
            </a:extLst>
          </p:cNvPr>
          <p:cNvSpPr>
            <a:spLocks noChangeArrowheads="1"/>
          </p:cNvSpPr>
          <p:nvPr/>
        </p:nvSpPr>
        <p:spPr bwMode="auto">
          <a:xfrm>
            <a:off x="14062075" y="4800600"/>
            <a:ext cx="1719263" cy="155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5000"/>
              </a:lnSpc>
              <a:spcAft>
                <a:spcPct val="0"/>
              </a:spcAft>
            </a:pPr>
            <a:r>
              <a:rPr lang="pl-PL" altLang="en-US" sz="4200" b="1">
                <a:latin typeface="Arial" panose="020B0604020202020204" pitchFamily="34" charset="0"/>
                <a:cs typeface="Arial" panose="020B0604020202020204" pitchFamily="34" charset="0"/>
              </a:rPr>
              <a:t>Bóg </a:t>
            </a:r>
          </a:p>
          <a:p>
            <a:pPr algn="ctr" eaLnBrk="1">
              <a:lnSpc>
                <a:spcPct val="75000"/>
              </a:lnSpc>
              <a:spcAft>
                <a:spcPct val="0"/>
              </a:spcAft>
            </a:pPr>
            <a:r>
              <a:rPr lang="pl-PL" altLang="en-US" sz="4200" b="1">
                <a:latin typeface="Arial" panose="020B0604020202020204" pitchFamily="34" charset="0"/>
                <a:cs typeface="Arial" panose="020B0604020202020204" pitchFamily="34" charset="0"/>
              </a:rPr>
              <a:t>ustala</a:t>
            </a:r>
          </a:p>
          <a:p>
            <a:pPr algn="ctr" eaLnBrk="1">
              <a:lnSpc>
                <a:spcPct val="75000"/>
              </a:lnSpc>
              <a:spcAft>
                <a:spcPct val="0"/>
              </a:spcAft>
            </a:pPr>
            <a:r>
              <a:rPr lang="pl-PL" altLang="en-US" sz="4200" b="1">
                <a:latin typeface="Arial" panose="020B0604020202020204" pitchFamily="34" charset="0"/>
                <a:cs typeface="Arial" panose="020B0604020202020204" pitchFamily="34" charset="0"/>
              </a:rPr>
              <a:t>reguły</a:t>
            </a:r>
          </a:p>
        </p:txBody>
      </p:sp>
      <p:sp>
        <p:nvSpPr>
          <p:cNvPr id="657415" name="Rectangle 7">
            <a:extLst>
              <a:ext uri="{FF2B5EF4-FFF2-40B4-BE49-F238E27FC236}">
                <a16:creationId xmlns:a16="http://schemas.microsoft.com/office/drawing/2014/main" xmlns="" id="{12C70A41-6356-6948-9A9D-B51F82984924}"/>
              </a:ext>
            </a:extLst>
          </p:cNvPr>
          <p:cNvSpPr>
            <a:spLocks noChangeArrowheads="1"/>
          </p:cNvSpPr>
          <p:nvPr/>
        </p:nvSpPr>
        <p:spPr bwMode="auto">
          <a:xfrm>
            <a:off x="13727113" y="4632325"/>
            <a:ext cx="2387600" cy="1016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657416" name="Picture 8">
            <a:extLst>
              <a:ext uri="{FF2B5EF4-FFF2-40B4-BE49-F238E27FC236}">
                <a16:creationId xmlns:a16="http://schemas.microsoft.com/office/drawing/2014/main" xmlns="" id="{450E70BB-9EF6-9744-86C8-2F391318F0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9850" y="182880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7417" name="Rectangle 9">
            <a:extLst>
              <a:ext uri="{FF2B5EF4-FFF2-40B4-BE49-F238E27FC236}">
                <a16:creationId xmlns:a16="http://schemas.microsoft.com/office/drawing/2014/main" xmlns="" id="{EDFD9C77-B192-FB40-B393-F02D23E25538}"/>
              </a:ext>
            </a:extLst>
          </p:cNvPr>
          <p:cNvSpPr>
            <a:spLocks noChangeArrowheads="1"/>
          </p:cNvSpPr>
          <p:nvPr/>
        </p:nvSpPr>
        <p:spPr bwMode="auto">
          <a:xfrm>
            <a:off x="14054138" y="7542213"/>
            <a:ext cx="2447925" cy="114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3200" b="1">
                <a:latin typeface="Arial" panose="020B0604020202020204" pitchFamily="34" charset="0"/>
                <a:cs typeface="Arial" panose="020B0604020202020204" pitchFamily="34" charset="0"/>
              </a:rPr>
              <a:t>Człowiek </a:t>
            </a:r>
          </a:p>
          <a:p>
            <a:pPr algn="ctr" eaLnBrk="1">
              <a:lnSpc>
                <a:spcPct val="70000"/>
              </a:lnSpc>
              <a:spcAft>
                <a:spcPct val="0"/>
              </a:spcAft>
            </a:pPr>
            <a:r>
              <a:rPr lang="pl-PL" altLang="en-US" sz="3200" b="1">
                <a:latin typeface="Arial" panose="020B0604020202020204" pitchFamily="34" charset="0"/>
                <a:cs typeface="Arial" panose="020B0604020202020204" pitchFamily="34" charset="0"/>
              </a:rPr>
              <a:t>jest</a:t>
            </a:r>
          </a:p>
          <a:p>
            <a:pPr algn="ctr" eaLnBrk="1">
              <a:lnSpc>
                <a:spcPct val="70000"/>
              </a:lnSpc>
              <a:spcAft>
                <a:spcPct val="0"/>
              </a:spcAft>
            </a:pPr>
            <a:r>
              <a:rPr lang="pl-PL" altLang="en-US" sz="3200" b="1">
                <a:latin typeface="Arial" panose="020B0604020202020204" pitchFamily="34" charset="0"/>
                <a:cs typeface="Arial" panose="020B0604020202020204" pitchFamily="34" charset="0"/>
              </a:rPr>
              <a:t>autorytetem</a:t>
            </a:r>
          </a:p>
        </p:txBody>
      </p:sp>
      <p:sp>
        <p:nvSpPr>
          <p:cNvPr id="657418" name="Rectangle 10">
            <a:extLst>
              <a:ext uri="{FF2B5EF4-FFF2-40B4-BE49-F238E27FC236}">
                <a16:creationId xmlns:a16="http://schemas.microsoft.com/office/drawing/2014/main" xmlns="" id="{E5908985-BE1F-A443-8CDB-0A8EA81B6C37}"/>
              </a:ext>
            </a:extLst>
          </p:cNvPr>
          <p:cNvSpPr>
            <a:spLocks noChangeArrowheads="1"/>
          </p:cNvSpPr>
          <p:nvPr/>
        </p:nvSpPr>
        <p:spPr bwMode="auto">
          <a:xfrm>
            <a:off x="14108113" y="8743950"/>
            <a:ext cx="2336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200" b="1">
                <a:latin typeface="Arial" panose="020B0604020202020204" pitchFamily="34" charset="0"/>
                <a:cs typeface="Arial" panose="020B0604020202020204" pitchFamily="34" charset="0"/>
              </a:rPr>
              <a:t>Relatywizm</a:t>
            </a:r>
          </a:p>
          <a:p>
            <a:pPr algn="ctr" eaLnBrk="1">
              <a:lnSpc>
                <a:spcPct val="80000"/>
              </a:lnSpc>
              <a:spcAft>
                <a:spcPct val="0"/>
              </a:spcAft>
            </a:pPr>
            <a:r>
              <a:rPr lang="pl-PL" altLang="en-US" sz="3200" b="1">
                <a:latin typeface="Arial" panose="020B0604020202020204" pitchFamily="34" charset="0"/>
                <a:cs typeface="Arial" panose="020B0604020202020204" pitchFamily="34" charset="0"/>
              </a:rPr>
              <a:t>moralny</a:t>
            </a:r>
          </a:p>
        </p:txBody>
      </p:sp>
      <p:sp>
        <p:nvSpPr>
          <p:cNvPr id="657419" name="Rectangle 11">
            <a:extLst>
              <a:ext uri="{FF2B5EF4-FFF2-40B4-BE49-F238E27FC236}">
                <a16:creationId xmlns:a16="http://schemas.microsoft.com/office/drawing/2014/main" xmlns="" id="{BF26DEFF-D706-CB4A-922B-0143675AFB8B}"/>
              </a:ext>
            </a:extLst>
          </p:cNvPr>
          <p:cNvSpPr>
            <a:spLocks noChangeArrowheads="1"/>
          </p:cNvSpPr>
          <p:nvPr/>
        </p:nvSpPr>
        <p:spPr bwMode="auto">
          <a:xfrm>
            <a:off x="14216063" y="8610600"/>
            <a:ext cx="2119312" cy="10160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57420" name="Rectangle 12">
            <a:extLst>
              <a:ext uri="{FF2B5EF4-FFF2-40B4-BE49-F238E27FC236}">
                <a16:creationId xmlns:a16="http://schemas.microsoft.com/office/drawing/2014/main" xmlns="" id="{A3A46A88-CC5A-984D-BDAF-5285C082C7D1}"/>
              </a:ext>
            </a:extLst>
          </p:cNvPr>
          <p:cNvSpPr>
            <a:spLocks noChangeArrowheads="1"/>
          </p:cNvSpPr>
          <p:nvPr/>
        </p:nvSpPr>
        <p:spPr bwMode="auto">
          <a:xfrm>
            <a:off x="8534400" y="7696200"/>
            <a:ext cx="2324100" cy="1125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4200" b="1">
                <a:latin typeface="Arial" panose="020B0604020202020204" pitchFamily="34" charset="0"/>
                <a:cs typeface="Arial" panose="020B0604020202020204" pitchFamily="34" charset="0"/>
              </a:rPr>
              <a:t>MILIONY</a:t>
            </a:r>
          </a:p>
          <a:p>
            <a:pPr algn="ctr" eaLnBrk="1">
              <a:lnSpc>
                <a:spcPct val="80000"/>
              </a:lnSpc>
              <a:spcAft>
                <a:spcPct val="0"/>
              </a:spcAft>
            </a:pPr>
            <a:r>
              <a:rPr lang="pl-PL" altLang="en-US" sz="4200" b="1">
                <a:latin typeface="Arial" panose="020B0604020202020204" pitchFamily="34" charset="0"/>
                <a:cs typeface="Arial" panose="020B0604020202020204" pitchFamily="34" charset="0"/>
              </a:rPr>
              <a:t>LAT</a:t>
            </a:r>
          </a:p>
        </p:txBody>
      </p:sp>
      <p:sp>
        <p:nvSpPr>
          <p:cNvPr id="657421" name="Rectangle 13">
            <a:extLst>
              <a:ext uri="{FF2B5EF4-FFF2-40B4-BE49-F238E27FC236}">
                <a16:creationId xmlns:a16="http://schemas.microsoft.com/office/drawing/2014/main" xmlns="" id="{9284BB52-BF2A-4544-BC1F-1D2F340298C9}"/>
              </a:ext>
            </a:extLst>
          </p:cNvPr>
          <p:cNvSpPr>
            <a:spLocks noChangeArrowheads="1"/>
          </p:cNvSpPr>
          <p:nvPr/>
        </p:nvSpPr>
        <p:spPr bwMode="auto">
          <a:xfrm>
            <a:off x="11518900" y="7710488"/>
            <a:ext cx="2263775" cy="979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3600">
                <a:solidFill>
                  <a:schemeClr val="bg1"/>
                </a:solidFill>
                <a:latin typeface="Arial" panose="020B0604020202020204" pitchFamily="34" charset="0"/>
                <a:cs typeface="Arial" panose="020B0604020202020204" pitchFamily="34" charset="0"/>
              </a:rPr>
              <a:t>To Twoja </a:t>
            </a:r>
          </a:p>
          <a:p>
            <a:pPr algn="ctr" eaLnBrk="1">
              <a:lnSpc>
                <a:spcPct val="80000"/>
              </a:lnSpc>
              <a:spcAft>
                <a:spcPct val="0"/>
              </a:spcAft>
            </a:pPr>
            <a:r>
              <a:rPr lang="pl-PL" altLang="en-US" sz="3600">
                <a:solidFill>
                  <a:schemeClr val="bg1"/>
                </a:solidFill>
                <a:latin typeface="Arial" panose="020B0604020202020204" pitchFamily="34" charset="0"/>
                <a:cs typeface="Arial" panose="020B0604020202020204" pitchFamily="34" charset="0"/>
              </a:rPr>
              <a:t>przeszłość</a:t>
            </a:r>
          </a:p>
        </p:txBody>
      </p:sp>
      <p:sp>
        <p:nvSpPr>
          <p:cNvPr id="657422" name="Rectangle 14">
            <a:extLst>
              <a:ext uri="{FF2B5EF4-FFF2-40B4-BE49-F238E27FC236}">
                <a16:creationId xmlns:a16="http://schemas.microsoft.com/office/drawing/2014/main" xmlns="" id="{318A4477-72AB-F840-98B4-2F0D2734BC91}"/>
              </a:ext>
            </a:extLst>
          </p:cNvPr>
          <p:cNvSpPr>
            <a:spLocks noChangeArrowheads="1"/>
          </p:cNvSpPr>
          <p:nvPr/>
        </p:nvSpPr>
        <p:spPr bwMode="auto">
          <a:xfrm>
            <a:off x="12690475" y="11282363"/>
            <a:ext cx="2090738"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2000">
                <a:latin typeface="Chalkboard" panose="03050602040202020205" pitchFamily="66" charset="77"/>
              </a:rPr>
              <a:t>Mój przewodnik</a:t>
            </a:r>
          </a:p>
          <a:p>
            <a:pPr algn="ctr" eaLnBrk="1">
              <a:lnSpc>
                <a:spcPct val="80000"/>
              </a:lnSpc>
              <a:spcAft>
                <a:spcPct val="0"/>
              </a:spcAft>
            </a:pPr>
            <a:r>
              <a:rPr lang="pl-PL" altLang="en-US" sz="2000">
                <a:latin typeface="Chalkboard" panose="03050602040202020205" pitchFamily="66" charset="77"/>
              </a:rPr>
              <a:t>Po każdej</a:t>
            </a:r>
          </a:p>
          <a:p>
            <a:pPr algn="ctr" eaLnBrk="1">
              <a:lnSpc>
                <a:spcPct val="80000"/>
              </a:lnSpc>
              <a:spcAft>
                <a:spcPct val="0"/>
              </a:spcAft>
            </a:pPr>
            <a:r>
              <a:rPr lang="pl-PL" altLang="en-US" sz="2000">
                <a:latin typeface="Chalkboard" panose="03050602040202020205" pitchFamily="66" charset="77"/>
              </a:rPr>
              <a:t>dziedzinie</a:t>
            </a:r>
          </a:p>
        </p:txBody>
      </p:sp>
      <p:sp>
        <p:nvSpPr>
          <p:cNvPr id="657423" name="Rectangle 15">
            <a:extLst>
              <a:ext uri="{FF2B5EF4-FFF2-40B4-BE49-F238E27FC236}">
                <a16:creationId xmlns:a16="http://schemas.microsoft.com/office/drawing/2014/main" xmlns="" id="{8637E68C-16F0-504F-96D1-269086408469}"/>
              </a:ext>
            </a:extLst>
          </p:cNvPr>
          <p:cNvSpPr>
            <a:spLocks noChangeArrowheads="1"/>
          </p:cNvSpPr>
          <p:nvPr/>
        </p:nvSpPr>
        <p:spPr bwMode="auto">
          <a:xfrm>
            <a:off x="9028113" y="9580563"/>
            <a:ext cx="1387475"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200">
                <a:latin typeface="Chalkboard" panose="03050602040202020205" pitchFamily="66" charset="77"/>
              </a:rPr>
              <a:t>Ludzka</a:t>
            </a:r>
          </a:p>
          <a:p>
            <a:pPr algn="ctr" eaLnBrk="1">
              <a:lnSpc>
                <a:spcPct val="100000"/>
              </a:lnSpc>
              <a:spcAft>
                <a:spcPct val="0"/>
              </a:spcAft>
            </a:pPr>
            <a:r>
              <a:rPr lang="pl-PL" altLang="en-US" sz="2200">
                <a:latin typeface="Chalkboard" panose="03050602040202020205" pitchFamily="66" charset="77"/>
              </a:rPr>
              <a:t>Zawodna</a:t>
            </a:r>
          </a:p>
          <a:p>
            <a:pPr algn="ctr" eaLnBrk="1">
              <a:lnSpc>
                <a:spcPct val="100000"/>
              </a:lnSpc>
              <a:spcAft>
                <a:spcPct val="0"/>
              </a:spcAft>
            </a:pPr>
            <a:r>
              <a:rPr lang="pl-PL" altLang="en-US" sz="2200">
                <a:latin typeface="Chalkboard" panose="03050602040202020205" pitchFamily="66" charset="77"/>
              </a:rPr>
              <a:t>wiedza</a:t>
            </a:r>
          </a:p>
        </p:txBody>
      </p:sp>
      <p:sp>
        <p:nvSpPr>
          <p:cNvPr id="657424" name="Rectangle 16">
            <a:extLst>
              <a:ext uri="{FF2B5EF4-FFF2-40B4-BE49-F238E27FC236}">
                <a16:creationId xmlns:a16="http://schemas.microsoft.com/office/drawing/2014/main" xmlns="" id="{FFACF371-22F3-874E-802D-31A7CDAF5B31}"/>
              </a:ext>
            </a:extLst>
          </p:cNvPr>
          <p:cNvSpPr>
            <a:spLocks noChangeArrowheads="1"/>
          </p:cNvSpPr>
          <p:nvPr/>
        </p:nvSpPr>
        <p:spPr bwMode="auto">
          <a:xfrm>
            <a:off x="8789988" y="6638925"/>
            <a:ext cx="1411287"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ALBO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59458" name="Picture 1">
            <a:extLst>
              <a:ext uri="{FF2B5EF4-FFF2-40B4-BE49-F238E27FC236}">
                <a16:creationId xmlns:a16="http://schemas.microsoft.com/office/drawing/2014/main" xmlns="" id="{667B9DB2-C1E3-254A-8331-A7C7DEA2E8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3" y="0"/>
            <a:ext cx="24325262"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9459" name="Rectangle 2">
            <a:extLst>
              <a:ext uri="{FF2B5EF4-FFF2-40B4-BE49-F238E27FC236}">
                <a16:creationId xmlns:a16="http://schemas.microsoft.com/office/drawing/2014/main" xmlns="" id="{2370F369-3AA2-4F43-94CA-DA8D41E7D421}"/>
              </a:ext>
            </a:extLst>
          </p:cNvPr>
          <p:cNvSpPr>
            <a:spLocks noChangeArrowheads="1"/>
          </p:cNvSpPr>
          <p:nvPr/>
        </p:nvSpPr>
        <p:spPr bwMode="auto">
          <a:xfrm>
            <a:off x="10866844" y="6048142"/>
            <a:ext cx="3044022" cy="1875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ZAKAZ </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MODLITWY </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W SZKOŁACH</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PUBLICZNYCH</a:t>
            </a:r>
          </a:p>
        </p:txBody>
      </p:sp>
      <p:sp>
        <p:nvSpPr>
          <p:cNvPr id="659460" name="Rectangle 3">
            <a:extLst>
              <a:ext uri="{FF2B5EF4-FFF2-40B4-BE49-F238E27FC236}">
                <a16:creationId xmlns:a16="http://schemas.microsoft.com/office/drawing/2014/main" xmlns="" id="{92643456-A6A1-D441-83A7-0E14A0E1633E}"/>
              </a:ext>
            </a:extLst>
          </p:cNvPr>
          <p:cNvSpPr>
            <a:spLocks noChangeArrowheads="1"/>
          </p:cNvSpPr>
          <p:nvPr/>
        </p:nvSpPr>
        <p:spPr bwMode="auto">
          <a:xfrm>
            <a:off x="7177088" y="3422650"/>
            <a:ext cx="3154362"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BOŻE</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NARODZENIE</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BEZ</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CHRYSTUSA</a:t>
            </a:r>
          </a:p>
        </p:txBody>
      </p:sp>
      <p:sp>
        <p:nvSpPr>
          <p:cNvPr id="659461" name="Rectangle 4">
            <a:extLst>
              <a:ext uri="{FF2B5EF4-FFF2-40B4-BE49-F238E27FC236}">
                <a16:creationId xmlns:a16="http://schemas.microsoft.com/office/drawing/2014/main" xmlns="" id="{2642AEFC-B7D7-DC41-A47C-44F324E3D3B4}"/>
              </a:ext>
            </a:extLst>
          </p:cNvPr>
          <p:cNvSpPr>
            <a:spLocks noChangeArrowheads="1"/>
          </p:cNvSpPr>
          <p:nvPr/>
        </p:nvSpPr>
        <p:spPr bwMode="auto">
          <a:xfrm>
            <a:off x="14738350" y="1749425"/>
            <a:ext cx="3878263"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200" b="1">
                <a:solidFill>
                  <a:schemeClr val="bg1"/>
                </a:solidFill>
                <a:latin typeface="Arial" panose="020B0604020202020204" pitchFamily="34" charset="0"/>
                <a:cs typeface="Arial" panose="020B0604020202020204" pitchFamily="34" charset="0"/>
              </a:rPr>
              <a:t>“MAŁŻEŃSTWA”</a:t>
            </a:r>
          </a:p>
          <a:p>
            <a:pPr algn="ctr" eaLnBrk="1">
              <a:lnSpc>
                <a:spcPct val="90000"/>
              </a:lnSpc>
              <a:spcAft>
                <a:spcPct val="0"/>
              </a:spcAft>
            </a:pPr>
            <a:r>
              <a:rPr lang="pl-PL" altLang="en-US" sz="3200" b="1">
                <a:solidFill>
                  <a:schemeClr val="bg1"/>
                </a:solidFill>
                <a:latin typeface="Arial" panose="020B0604020202020204" pitchFamily="34" charset="0"/>
                <a:cs typeface="Arial" panose="020B0604020202020204" pitchFamily="34" charset="0"/>
              </a:rPr>
              <a:t>HOMOSEKSUALNE</a:t>
            </a:r>
          </a:p>
        </p:txBody>
      </p:sp>
      <p:sp>
        <p:nvSpPr>
          <p:cNvPr id="659462" name="Rectangle 5">
            <a:extLst>
              <a:ext uri="{FF2B5EF4-FFF2-40B4-BE49-F238E27FC236}">
                <a16:creationId xmlns:a16="http://schemas.microsoft.com/office/drawing/2014/main" xmlns="" id="{C31AE914-F0B1-4A46-A343-9855B2F776A2}"/>
              </a:ext>
            </a:extLst>
          </p:cNvPr>
          <p:cNvSpPr>
            <a:spLocks noChangeArrowheads="1"/>
          </p:cNvSpPr>
          <p:nvPr/>
        </p:nvSpPr>
        <p:spPr bwMode="auto">
          <a:xfrm>
            <a:off x="15327313" y="4632325"/>
            <a:ext cx="3517900" cy="979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200" b="1">
                <a:solidFill>
                  <a:schemeClr val="bg1"/>
                </a:solidFill>
                <a:latin typeface="Arial" panose="020B0604020202020204" pitchFamily="34" charset="0"/>
                <a:cs typeface="Arial" panose="020B0604020202020204" pitchFamily="34" charset="0"/>
              </a:rPr>
              <a:t>KOEDUKACYJNE</a:t>
            </a:r>
          </a:p>
          <a:p>
            <a:pPr algn="ctr" eaLnBrk="1">
              <a:lnSpc>
                <a:spcPct val="90000"/>
              </a:lnSpc>
              <a:spcAft>
                <a:spcPct val="0"/>
              </a:spcAft>
            </a:pPr>
            <a:r>
              <a:rPr lang="pl-PL" altLang="en-US" sz="3200" b="1">
                <a:solidFill>
                  <a:schemeClr val="bg1"/>
                </a:solidFill>
                <a:latin typeface="Arial" panose="020B0604020202020204" pitchFamily="34" charset="0"/>
                <a:cs typeface="Arial" panose="020B0604020202020204" pitchFamily="34" charset="0"/>
              </a:rPr>
              <a:t>TOALETY</a:t>
            </a:r>
          </a:p>
        </p:txBody>
      </p:sp>
      <p:sp>
        <p:nvSpPr>
          <p:cNvPr id="659463" name="Rectangle 6">
            <a:extLst>
              <a:ext uri="{FF2B5EF4-FFF2-40B4-BE49-F238E27FC236}">
                <a16:creationId xmlns:a16="http://schemas.microsoft.com/office/drawing/2014/main" xmlns="" id="{76FEBF80-C78B-7648-8CDB-5D3361F94189}"/>
              </a:ext>
            </a:extLst>
          </p:cNvPr>
          <p:cNvSpPr>
            <a:spLocks noChangeArrowheads="1"/>
          </p:cNvSpPr>
          <p:nvPr/>
        </p:nvSpPr>
        <p:spPr bwMode="auto">
          <a:xfrm>
            <a:off x="19443700" y="4914900"/>
            <a:ext cx="3149600" cy="65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4000" b="1">
                <a:solidFill>
                  <a:schemeClr val="bg1"/>
                </a:solidFill>
                <a:latin typeface="Arial" panose="020B0604020202020204" pitchFamily="34" charset="0"/>
                <a:cs typeface="Arial" panose="020B0604020202020204" pitchFamily="34" charset="0"/>
              </a:rPr>
              <a:t>NARKOTYKI</a:t>
            </a:r>
          </a:p>
        </p:txBody>
      </p:sp>
      <p:sp>
        <p:nvSpPr>
          <p:cNvPr id="659464" name="Rectangle 7">
            <a:extLst>
              <a:ext uri="{FF2B5EF4-FFF2-40B4-BE49-F238E27FC236}">
                <a16:creationId xmlns:a16="http://schemas.microsoft.com/office/drawing/2014/main" xmlns="" id="{0059232C-0C19-C54E-9BB2-E99EB7C6FBC0}"/>
              </a:ext>
            </a:extLst>
          </p:cNvPr>
          <p:cNvSpPr>
            <a:spLocks noChangeArrowheads="1"/>
          </p:cNvSpPr>
          <p:nvPr/>
        </p:nvSpPr>
        <p:spPr bwMode="auto">
          <a:xfrm>
            <a:off x="18986500" y="1860550"/>
            <a:ext cx="357505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4000" b="1">
                <a:solidFill>
                  <a:schemeClr val="bg1"/>
                </a:solidFill>
                <a:latin typeface="Arial" panose="020B0604020202020204" pitchFamily="34" charset="0"/>
                <a:cs typeface="Arial" panose="020B0604020202020204" pitchFamily="34" charset="0"/>
              </a:rPr>
              <a:t>PRZEMOC</a:t>
            </a:r>
          </a:p>
          <a:p>
            <a:pPr algn="ctr" eaLnBrk="1">
              <a:lnSpc>
                <a:spcPct val="90000"/>
              </a:lnSpc>
              <a:spcAft>
                <a:spcPct val="0"/>
              </a:spcAft>
            </a:pPr>
            <a:r>
              <a:rPr lang="pl-PL" altLang="en-US" sz="4000" b="1">
                <a:solidFill>
                  <a:schemeClr val="bg1"/>
                </a:solidFill>
                <a:latin typeface="Arial" panose="020B0604020202020204" pitchFamily="34" charset="0"/>
                <a:cs typeface="Arial" panose="020B0604020202020204" pitchFamily="34" charset="0"/>
              </a:rPr>
              <a:t>W SZKOŁACH</a:t>
            </a:r>
          </a:p>
        </p:txBody>
      </p:sp>
      <p:sp>
        <p:nvSpPr>
          <p:cNvPr id="659465" name="Rectangle 8">
            <a:extLst>
              <a:ext uri="{FF2B5EF4-FFF2-40B4-BE49-F238E27FC236}">
                <a16:creationId xmlns:a16="http://schemas.microsoft.com/office/drawing/2014/main" xmlns="" id="{8036742D-63C7-9A43-895D-FC40AD8F6E8C}"/>
              </a:ext>
            </a:extLst>
          </p:cNvPr>
          <p:cNvSpPr>
            <a:spLocks noChangeArrowheads="1"/>
          </p:cNvSpPr>
          <p:nvPr/>
        </p:nvSpPr>
        <p:spPr bwMode="auto">
          <a:xfrm>
            <a:off x="11666538" y="3678238"/>
            <a:ext cx="2778125"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ROZWODY</a:t>
            </a:r>
          </a:p>
        </p:txBody>
      </p:sp>
      <p:sp>
        <p:nvSpPr>
          <p:cNvPr id="659466" name="Rectangle 9">
            <a:extLst>
              <a:ext uri="{FF2B5EF4-FFF2-40B4-BE49-F238E27FC236}">
                <a16:creationId xmlns:a16="http://schemas.microsoft.com/office/drawing/2014/main" xmlns="" id="{194562E7-F61E-DA46-880B-D470A6590120}"/>
              </a:ext>
            </a:extLst>
          </p:cNvPr>
          <p:cNvSpPr>
            <a:spLocks noChangeArrowheads="1"/>
          </p:cNvSpPr>
          <p:nvPr/>
        </p:nvSpPr>
        <p:spPr bwMode="auto">
          <a:xfrm>
            <a:off x="14454197" y="6744118"/>
            <a:ext cx="3986203" cy="23185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NAUCZANIE </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O STWORZENIU</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ZAKAZANA</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W SZKOŁACH</a:t>
            </a:r>
          </a:p>
          <a:p>
            <a:pPr algn="ctr" eaLnBrk="1">
              <a:lnSpc>
                <a:spcPct val="90000"/>
              </a:lnSpc>
              <a:spcAft>
                <a:spcPct val="0"/>
              </a:spcAft>
            </a:pPr>
            <a:r>
              <a:rPr lang="pl-PL" altLang="en-US" sz="3200" b="1" dirty="0">
                <a:solidFill>
                  <a:schemeClr val="bg1"/>
                </a:solidFill>
                <a:latin typeface="Arial" panose="020B0604020202020204" pitchFamily="34" charset="0"/>
                <a:cs typeface="Arial" panose="020B0604020202020204" pitchFamily="34" charset="0"/>
              </a:rPr>
              <a:t>PUBLICZNYCH</a:t>
            </a:r>
          </a:p>
        </p:txBody>
      </p:sp>
      <p:sp>
        <p:nvSpPr>
          <p:cNvPr id="659467" name="Rectangle 10">
            <a:extLst>
              <a:ext uri="{FF2B5EF4-FFF2-40B4-BE49-F238E27FC236}">
                <a16:creationId xmlns:a16="http://schemas.microsoft.com/office/drawing/2014/main" xmlns="" id="{FCA59C7D-697B-6A4E-913F-2454BB385C9D}"/>
              </a:ext>
            </a:extLst>
          </p:cNvPr>
          <p:cNvSpPr>
            <a:spLocks noChangeArrowheads="1"/>
          </p:cNvSpPr>
          <p:nvPr/>
        </p:nvSpPr>
        <p:spPr bwMode="auto">
          <a:xfrm>
            <a:off x="6853238" y="1830388"/>
            <a:ext cx="3167062"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EUTANAZJA</a:t>
            </a:r>
          </a:p>
        </p:txBody>
      </p:sp>
      <p:sp>
        <p:nvSpPr>
          <p:cNvPr id="659468" name="Rectangle 11">
            <a:extLst>
              <a:ext uri="{FF2B5EF4-FFF2-40B4-BE49-F238E27FC236}">
                <a16:creationId xmlns:a16="http://schemas.microsoft.com/office/drawing/2014/main" xmlns="" id="{C2A20BFA-5BAE-D349-8B58-D2715C3CB944}"/>
              </a:ext>
            </a:extLst>
          </p:cNvPr>
          <p:cNvSpPr>
            <a:spLocks noChangeArrowheads="1"/>
          </p:cNvSpPr>
          <p:nvPr/>
        </p:nvSpPr>
        <p:spPr bwMode="auto">
          <a:xfrm>
            <a:off x="2982913" y="1652588"/>
            <a:ext cx="2640012"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ABORCJA</a:t>
            </a:r>
          </a:p>
        </p:txBody>
      </p:sp>
      <p:sp>
        <p:nvSpPr>
          <p:cNvPr id="659469" name="Rectangle 12">
            <a:extLst>
              <a:ext uri="{FF2B5EF4-FFF2-40B4-BE49-F238E27FC236}">
                <a16:creationId xmlns:a16="http://schemas.microsoft.com/office/drawing/2014/main" xmlns="" id="{1B080ABE-4BC3-894E-B112-54F5BCA9B434}"/>
              </a:ext>
            </a:extLst>
          </p:cNvPr>
          <p:cNvSpPr>
            <a:spLocks noChangeArrowheads="1"/>
          </p:cNvSpPr>
          <p:nvPr/>
        </p:nvSpPr>
        <p:spPr bwMode="auto">
          <a:xfrm>
            <a:off x="2630488" y="5119688"/>
            <a:ext cx="3949700"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PORNOGRAFIA</a:t>
            </a:r>
          </a:p>
        </p:txBody>
      </p:sp>
      <p:sp>
        <p:nvSpPr>
          <p:cNvPr id="659470" name="Rectangle 13">
            <a:extLst>
              <a:ext uri="{FF2B5EF4-FFF2-40B4-BE49-F238E27FC236}">
                <a16:creationId xmlns:a16="http://schemas.microsoft.com/office/drawing/2014/main" xmlns="" id="{3B74044A-1969-4748-A138-B7AD001B1E8B}"/>
              </a:ext>
            </a:extLst>
          </p:cNvPr>
          <p:cNvSpPr>
            <a:spLocks noChangeArrowheads="1"/>
          </p:cNvSpPr>
          <p:nvPr/>
        </p:nvSpPr>
        <p:spPr bwMode="auto">
          <a:xfrm>
            <a:off x="19896138" y="7624763"/>
            <a:ext cx="2068512" cy="71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000" b="1">
                <a:solidFill>
                  <a:schemeClr val="bg1"/>
                </a:solidFill>
                <a:latin typeface="Arial" panose="020B0604020202020204" pitchFamily="34" charset="0"/>
                <a:cs typeface="Arial" panose="020B0604020202020204" pitchFamily="34" charset="0"/>
              </a:rPr>
              <a:t>RASIZM</a:t>
            </a:r>
          </a:p>
        </p:txBody>
      </p:sp>
      <p:sp>
        <p:nvSpPr>
          <p:cNvPr id="659471" name="Rectangle 14">
            <a:extLst>
              <a:ext uri="{FF2B5EF4-FFF2-40B4-BE49-F238E27FC236}">
                <a16:creationId xmlns:a16="http://schemas.microsoft.com/office/drawing/2014/main" xmlns="" id="{956B8BAA-CDA9-F14D-8D49-B45CDCE4CBF7}"/>
              </a:ext>
            </a:extLst>
          </p:cNvPr>
          <p:cNvSpPr>
            <a:spLocks noChangeArrowheads="1"/>
          </p:cNvSpPr>
          <p:nvPr/>
        </p:nvSpPr>
        <p:spPr bwMode="auto">
          <a:xfrm>
            <a:off x="17459325" y="9458325"/>
            <a:ext cx="3590925" cy="209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10 PRZYKAZAŃ</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WYRZUCONE</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ZE SZKÓŁ</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PUBLICZNYCH</a:t>
            </a:r>
          </a:p>
        </p:txBody>
      </p:sp>
      <p:sp>
        <p:nvSpPr>
          <p:cNvPr id="659472" name="Rectangle 15">
            <a:extLst>
              <a:ext uri="{FF2B5EF4-FFF2-40B4-BE49-F238E27FC236}">
                <a16:creationId xmlns:a16="http://schemas.microsoft.com/office/drawing/2014/main" xmlns="" id="{6C59A987-DD59-0A44-992D-B3E0D991C4F9}"/>
              </a:ext>
            </a:extLst>
          </p:cNvPr>
          <p:cNvSpPr>
            <a:spLocks noChangeArrowheads="1"/>
          </p:cNvSpPr>
          <p:nvPr/>
        </p:nvSpPr>
        <p:spPr bwMode="auto">
          <a:xfrm>
            <a:off x="10885488" y="1487488"/>
            <a:ext cx="3771900" cy="1098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WSPOMAGANE</a:t>
            </a:r>
          </a:p>
          <a:p>
            <a:pPr algn="ctr" eaLnBrk="1">
              <a:lnSpc>
                <a:spcPct val="90000"/>
              </a:lnSpc>
              <a:spcAft>
                <a:spcPct val="0"/>
              </a:spcAft>
            </a:pPr>
            <a:r>
              <a:rPr lang="pl-PL" altLang="en-US" sz="3600" b="1">
                <a:solidFill>
                  <a:schemeClr val="bg1"/>
                </a:solidFill>
                <a:latin typeface="Arial" panose="020B0604020202020204" pitchFamily="34" charset="0"/>
                <a:cs typeface="Arial" panose="020B0604020202020204" pitchFamily="34" charset="0"/>
              </a:rPr>
              <a:t>SAMOBÓJSTWA</a:t>
            </a:r>
          </a:p>
        </p:txBody>
      </p:sp>
      <p:sp>
        <p:nvSpPr>
          <p:cNvPr id="659473" name="Rectangle 16">
            <a:extLst>
              <a:ext uri="{FF2B5EF4-FFF2-40B4-BE49-F238E27FC236}">
                <a16:creationId xmlns:a16="http://schemas.microsoft.com/office/drawing/2014/main" xmlns="" id="{E3F3E50A-C01C-6746-B828-22C6869C0447}"/>
              </a:ext>
            </a:extLst>
          </p:cNvPr>
          <p:cNvSpPr>
            <a:spLocks noChangeArrowheads="1"/>
          </p:cNvSpPr>
          <p:nvPr/>
        </p:nvSpPr>
        <p:spPr bwMode="auto">
          <a:xfrm>
            <a:off x="6340475" y="10523538"/>
            <a:ext cx="2957513"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100">
                <a:solidFill>
                  <a:srgbClr val="FFFFFF"/>
                </a:solidFill>
                <a:latin typeface="Myriad Pro Black Condensed" panose="020B0503030403020204" pitchFamily="34" charset="0"/>
              </a:rPr>
              <a:t>Humanizm</a:t>
            </a:r>
          </a:p>
        </p:txBody>
      </p:sp>
      <p:sp>
        <p:nvSpPr>
          <p:cNvPr id="659474" name="Rectangle 17">
            <a:extLst>
              <a:ext uri="{FF2B5EF4-FFF2-40B4-BE49-F238E27FC236}">
                <a16:creationId xmlns:a16="http://schemas.microsoft.com/office/drawing/2014/main" xmlns="" id="{4C268D43-F3C1-9548-8562-4D6F9312BB55}"/>
              </a:ext>
            </a:extLst>
          </p:cNvPr>
          <p:cNvSpPr>
            <a:spLocks noChangeArrowheads="1"/>
          </p:cNvSpPr>
          <p:nvPr/>
        </p:nvSpPr>
        <p:spPr bwMode="auto">
          <a:xfrm>
            <a:off x="2279650" y="8355013"/>
            <a:ext cx="4076700"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solidFill>
                  <a:schemeClr val="bg1"/>
                </a:solidFill>
                <a:latin typeface="Arial" panose="020B0604020202020204" pitchFamily="34" charset="0"/>
                <a:cs typeface="Arial" panose="020B0604020202020204" pitchFamily="34" charset="0"/>
              </a:rPr>
              <a:t>SEKS</a:t>
            </a:r>
          </a:p>
          <a:p>
            <a:pPr algn="ctr" eaLnBrk="1">
              <a:lnSpc>
                <a:spcPct val="100000"/>
              </a:lnSpc>
              <a:spcAft>
                <a:spcPct val="0"/>
              </a:spcAft>
            </a:pPr>
            <a:r>
              <a:rPr lang="pl-PL" altLang="en-US" sz="3600" b="1">
                <a:solidFill>
                  <a:schemeClr val="bg1"/>
                </a:solidFill>
                <a:latin typeface="Arial" panose="020B0604020202020204" pitchFamily="34" charset="0"/>
                <a:cs typeface="Arial" panose="020B0604020202020204" pitchFamily="34" charset="0"/>
              </a:rPr>
              <a:t>POZAMAŁŻEŃSKI</a:t>
            </a:r>
          </a:p>
        </p:txBody>
      </p:sp>
      <p:sp>
        <p:nvSpPr>
          <p:cNvPr id="659475" name="Rectangle 18">
            <a:extLst>
              <a:ext uri="{FF2B5EF4-FFF2-40B4-BE49-F238E27FC236}">
                <a16:creationId xmlns:a16="http://schemas.microsoft.com/office/drawing/2014/main" xmlns="" id="{C07E5B57-F7E2-3C40-AB17-B2174E9EDC48}"/>
              </a:ext>
            </a:extLst>
          </p:cNvPr>
          <p:cNvSpPr>
            <a:spLocks noChangeArrowheads="1"/>
          </p:cNvSpPr>
          <p:nvPr/>
        </p:nvSpPr>
        <p:spPr bwMode="auto">
          <a:xfrm>
            <a:off x="6551613" y="7007225"/>
            <a:ext cx="377190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solidFill>
                  <a:schemeClr val="bg1"/>
                </a:solidFill>
                <a:latin typeface="Arial" panose="020B0604020202020204" pitchFamily="34" charset="0"/>
                <a:cs typeface="Arial" panose="020B0604020202020204" pitchFamily="34" charset="0"/>
              </a:rPr>
              <a:t>SAMOBÓJSTWA</a:t>
            </a:r>
          </a:p>
          <a:p>
            <a:pPr algn="ctr" eaLnBrk="1">
              <a:lnSpc>
                <a:spcPct val="100000"/>
              </a:lnSpc>
              <a:spcAft>
                <a:spcPct val="0"/>
              </a:spcAft>
            </a:pPr>
            <a:r>
              <a:rPr lang="pl-PL" altLang="en-US" sz="3600" b="1">
                <a:solidFill>
                  <a:schemeClr val="bg1"/>
                </a:solidFill>
                <a:latin typeface="Arial" panose="020B0604020202020204" pitchFamily="34" charset="0"/>
                <a:cs typeface="Arial" panose="020B0604020202020204" pitchFamily="34" charset="0"/>
              </a:rPr>
              <a:t>NASTOLATKÓW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1">
            <a:extLst>
              <a:ext uri="{FF2B5EF4-FFF2-40B4-BE49-F238E27FC236}">
                <a16:creationId xmlns:a16="http://schemas.microsoft.com/office/drawing/2014/main" xmlns="" id="{DEB79C72-08A4-564F-B17C-9C3555849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1506" name="Picture 2">
            <a:extLst>
              <a:ext uri="{FF2B5EF4-FFF2-40B4-BE49-F238E27FC236}">
                <a16:creationId xmlns:a16="http://schemas.microsoft.com/office/drawing/2014/main" xmlns="" id="{479377AC-7465-CD46-8851-9C489FECA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1507" name="Rectangle 3">
            <a:extLst>
              <a:ext uri="{FF2B5EF4-FFF2-40B4-BE49-F238E27FC236}">
                <a16:creationId xmlns:a16="http://schemas.microsoft.com/office/drawing/2014/main" xmlns="" id="{93F512A4-91B4-C545-B559-0041DC26CC7F}"/>
              </a:ext>
            </a:extLst>
          </p:cNvPr>
          <p:cNvSpPr>
            <a:spLocks noChangeArrowheads="1"/>
          </p:cNvSpPr>
          <p:nvPr/>
        </p:nvSpPr>
        <p:spPr bwMode="auto">
          <a:xfrm>
            <a:off x="15063788" y="-12700"/>
            <a:ext cx="100076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PROBLEM</a:t>
            </a:r>
          </a:p>
        </p:txBody>
      </p:sp>
      <p:sp>
        <p:nvSpPr>
          <p:cNvPr id="661508" name="Rectangle 4">
            <a:extLst>
              <a:ext uri="{FF2B5EF4-FFF2-40B4-BE49-F238E27FC236}">
                <a16:creationId xmlns:a16="http://schemas.microsoft.com/office/drawing/2014/main" xmlns="" id="{359E5A73-8358-054E-98DD-A2BFC9BB6A9E}"/>
              </a:ext>
            </a:extLst>
          </p:cNvPr>
          <p:cNvSpPr>
            <a:spLocks noChangeArrowheads="1"/>
          </p:cNvSpPr>
          <p:nvPr/>
        </p:nvSpPr>
        <p:spPr bwMode="auto">
          <a:xfrm>
            <a:off x="20666075" y="1244600"/>
            <a:ext cx="32893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b="1">
                <a:latin typeface="Arial" panose="020B0604020202020204" pitchFamily="34" charset="0"/>
                <a:cs typeface="Arial" panose="020B0604020202020204" pitchFamily="34" charset="0"/>
              </a:rPr>
              <a:t>Psalm 11:3</a:t>
            </a:r>
          </a:p>
        </p:txBody>
      </p:sp>
      <p:sp>
        <p:nvSpPr>
          <p:cNvPr id="661509" name="Rectangle 5">
            <a:extLst>
              <a:ext uri="{FF2B5EF4-FFF2-40B4-BE49-F238E27FC236}">
                <a16:creationId xmlns:a16="http://schemas.microsoft.com/office/drawing/2014/main" xmlns="" id="{E137219E-FF4A-9D43-9451-4E8CF133610F}"/>
              </a:ext>
            </a:extLst>
          </p:cNvPr>
          <p:cNvSpPr>
            <a:spLocks noChangeArrowheads="1"/>
          </p:cNvSpPr>
          <p:nvPr/>
        </p:nvSpPr>
        <p:spPr bwMode="auto">
          <a:xfrm>
            <a:off x="762000" y="11341100"/>
            <a:ext cx="10033000" cy="1477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dirty="0">
                <a:latin typeface="Arial" panose="020B0604020202020204" pitchFamily="34" charset="0"/>
                <a:cs typeface="Arial" panose="020B0604020202020204" pitchFamily="34" charset="0"/>
              </a:rPr>
              <a:t>EWOLUCJONIZM</a:t>
            </a:r>
          </a:p>
        </p:txBody>
      </p:sp>
      <p:sp>
        <p:nvSpPr>
          <p:cNvPr id="661510" name="Rectangle 6">
            <a:extLst>
              <a:ext uri="{FF2B5EF4-FFF2-40B4-BE49-F238E27FC236}">
                <a16:creationId xmlns:a16="http://schemas.microsoft.com/office/drawing/2014/main" xmlns="" id="{3D917F24-7A04-7244-872E-9B21B6625C04}"/>
              </a:ext>
            </a:extLst>
          </p:cNvPr>
          <p:cNvSpPr>
            <a:spLocks noChangeArrowheads="1"/>
          </p:cNvSpPr>
          <p:nvPr/>
        </p:nvSpPr>
        <p:spPr bwMode="auto">
          <a:xfrm>
            <a:off x="14439900" y="10668000"/>
            <a:ext cx="1040130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ts val="9000"/>
              </a:lnSpc>
              <a:spcAft>
                <a:spcPct val="0"/>
              </a:spcAft>
            </a:pPr>
            <a:r>
              <a:rPr lang="pl-PL" altLang="en-US" sz="8800" b="1">
                <a:latin typeface="Arial" panose="020B0604020202020204" pitchFamily="34" charset="0"/>
                <a:cs typeface="Arial" panose="020B0604020202020204" pitchFamily="34" charset="0"/>
              </a:rPr>
              <a:t>KS. RODZAJU </a:t>
            </a:r>
          </a:p>
          <a:p>
            <a:pPr algn="ctr" eaLnBrk="1">
              <a:lnSpc>
                <a:spcPts val="9000"/>
              </a:lnSpc>
              <a:spcAft>
                <a:spcPct val="0"/>
              </a:spcAft>
            </a:pPr>
            <a:r>
              <a:rPr lang="pl-PL" altLang="en-US" sz="8800" b="1">
                <a:latin typeface="Arial" panose="020B0604020202020204" pitchFamily="34" charset="0"/>
                <a:cs typeface="Arial" panose="020B0604020202020204" pitchFamily="34" charset="0"/>
              </a:rPr>
              <a:t>1–11</a:t>
            </a:r>
          </a:p>
        </p:txBody>
      </p:sp>
      <p:sp>
        <p:nvSpPr>
          <p:cNvPr id="661511" name="Rectangle 7">
            <a:extLst>
              <a:ext uri="{FF2B5EF4-FFF2-40B4-BE49-F238E27FC236}">
                <a16:creationId xmlns:a16="http://schemas.microsoft.com/office/drawing/2014/main" xmlns="" id="{DAC1CBA8-096D-2E40-9935-E3AEC31F18D6}"/>
              </a:ext>
            </a:extLst>
          </p:cNvPr>
          <p:cNvSpPr>
            <a:spLocks noChangeArrowheads="1"/>
          </p:cNvSpPr>
          <p:nvPr/>
        </p:nvSpPr>
        <p:spPr bwMode="auto">
          <a:xfrm>
            <a:off x="615950" y="1384300"/>
            <a:ext cx="25781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400" b="1">
                <a:latin typeface="Arial" panose="020B0604020202020204" pitchFamily="34" charset="0"/>
                <a:cs typeface="Arial" panose="020B0604020202020204" pitchFamily="34" charset="0"/>
              </a:rPr>
              <a:t>EUTANAZJA</a:t>
            </a:r>
          </a:p>
        </p:txBody>
      </p:sp>
      <p:sp>
        <p:nvSpPr>
          <p:cNvPr id="661512" name="Rectangle 8">
            <a:extLst>
              <a:ext uri="{FF2B5EF4-FFF2-40B4-BE49-F238E27FC236}">
                <a16:creationId xmlns:a16="http://schemas.microsoft.com/office/drawing/2014/main" xmlns="" id="{A86C9BDB-13D1-7C44-AF6F-F1B318FF4660}"/>
              </a:ext>
            </a:extLst>
          </p:cNvPr>
          <p:cNvSpPr>
            <a:spLocks noChangeArrowheads="1"/>
          </p:cNvSpPr>
          <p:nvPr/>
        </p:nvSpPr>
        <p:spPr bwMode="auto">
          <a:xfrm>
            <a:off x="3257318" y="1003300"/>
            <a:ext cx="3331041" cy="861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800" b="1" dirty="0">
                <a:latin typeface="Arial" panose="020B0604020202020204" pitchFamily="34" charset="0"/>
                <a:cs typeface="Arial" panose="020B0604020202020204" pitchFamily="34" charset="0"/>
              </a:rPr>
              <a:t>„MAŁŻEŃSTWA”</a:t>
            </a:r>
          </a:p>
          <a:p>
            <a:pPr algn="ctr" eaLnBrk="1">
              <a:lnSpc>
                <a:spcPct val="100000"/>
              </a:lnSpc>
              <a:spcAft>
                <a:spcPct val="0"/>
              </a:spcAft>
            </a:pPr>
            <a:r>
              <a:rPr lang="pl-PL" altLang="en-US" sz="2800" b="1" dirty="0">
                <a:latin typeface="Arial" panose="020B0604020202020204" pitchFamily="34" charset="0"/>
                <a:cs typeface="Arial" panose="020B0604020202020204" pitchFamily="34" charset="0"/>
              </a:rPr>
              <a:t>HOMOSEKSUALNE</a:t>
            </a:r>
          </a:p>
        </p:txBody>
      </p:sp>
      <p:sp>
        <p:nvSpPr>
          <p:cNvPr id="661513" name="Rectangle 9">
            <a:extLst>
              <a:ext uri="{FF2B5EF4-FFF2-40B4-BE49-F238E27FC236}">
                <a16:creationId xmlns:a16="http://schemas.microsoft.com/office/drawing/2014/main" xmlns="" id="{11513C02-4847-F944-8257-0208AB32284D}"/>
              </a:ext>
            </a:extLst>
          </p:cNvPr>
          <p:cNvSpPr>
            <a:spLocks noChangeArrowheads="1"/>
          </p:cNvSpPr>
          <p:nvPr/>
        </p:nvSpPr>
        <p:spPr bwMode="auto">
          <a:xfrm>
            <a:off x="6477000" y="914400"/>
            <a:ext cx="3013075"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RELATYWIZM</a:t>
            </a:r>
          </a:p>
          <a:p>
            <a:pPr algn="ctr" eaLnBrk="1">
              <a:lnSpc>
                <a:spcPct val="100000"/>
              </a:lnSpc>
              <a:spcAft>
                <a:spcPct val="0"/>
              </a:spcAft>
            </a:pPr>
            <a:r>
              <a:rPr lang="pl-PL" altLang="en-US" sz="3600" b="1">
                <a:latin typeface="Arial" panose="020B0604020202020204" pitchFamily="34" charset="0"/>
                <a:cs typeface="Arial" panose="020B0604020202020204" pitchFamily="34" charset="0"/>
              </a:rPr>
              <a:t>MORALNY</a:t>
            </a:r>
          </a:p>
        </p:txBody>
      </p:sp>
      <p:sp>
        <p:nvSpPr>
          <p:cNvPr id="661514" name="Rectangle 10">
            <a:extLst>
              <a:ext uri="{FF2B5EF4-FFF2-40B4-BE49-F238E27FC236}">
                <a16:creationId xmlns:a16="http://schemas.microsoft.com/office/drawing/2014/main" xmlns="" id="{91992FF8-EA34-934B-9FA7-9EEA73C25D5A}"/>
              </a:ext>
            </a:extLst>
          </p:cNvPr>
          <p:cNvSpPr>
            <a:spLocks noChangeArrowheads="1"/>
          </p:cNvSpPr>
          <p:nvPr/>
        </p:nvSpPr>
        <p:spPr bwMode="auto">
          <a:xfrm rot="-2880000">
            <a:off x="9784557" y="1085056"/>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661515" name="Rectangle 11">
            <a:extLst>
              <a:ext uri="{FF2B5EF4-FFF2-40B4-BE49-F238E27FC236}">
                <a16:creationId xmlns:a16="http://schemas.microsoft.com/office/drawing/2014/main" xmlns="" id="{268FB757-E89B-6042-A492-3899D1B89F9E}"/>
              </a:ext>
            </a:extLst>
          </p:cNvPr>
          <p:cNvSpPr>
            <a:spLocks noChangeArrowheads="1"/>
          </p:cNvSpPr>
          <p:nvPr/>
        </p:nvSpPr>
        <p:spPr bwMode="auto">
          <a:xfrm rot="780000">
            <a:off x="10210800" y="941388"/>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B</a:t>
            </a:r>
          </a:p>
        </p:txBody>
      </p:sp>
      <p:sp>
        <p:nvSpPr>
          <p:cNvPr id="661516" name="Rectangle 12">
            <a:extLst>
              <a:ext uri="{FF2B5EF4-FFF2-40B4-BE49-F238E27FC236}">
                <a16:creationId xmlns:a16="http://schemas.microsoft.com/office/drawing/2014/main" xmlns="" id="{4B5061A8-AA11-D64F-83D1-FFE19834A2BE}"/>
              </a:ext>
            </a:extLst>
          </p:cNvPr>
          <p:cNvSpPr>
            <a:spLocks noChangeArrowheads="1"/>
          </p:cNvSpPr>
          <p:nvPr/>
        </p:nvSpPr>
        <p:spPr bwMode="auto">
          <a:xfrm>
            <a:off x="10590213" y="698500"/>
            <a:ext cx="3778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O</a:t>
            </a:r>
          </a:p>
        </p:txBody>
      </p:sp>
      <p:sp>
        <p:nvSpPr>
          <p:cNvPr id="661517" name="Rectangle 13">
            <a:extLst>
              <a:ext uri="{FF2B5EF4-FFF2-40B4-BE49-F238E27FC236}">
                <a16:creationId xmlns:a16="http://schemas.microsoft.com/office/drawing/2014/main" xmlns="" id="{E085F06B-B6F5-AF4B-96E6-273D87D12877}"/>
              </a:ext>
            </a:extLst>
          </p:cNvPr>
          <p:cNvSpPr>
            <a:spLocks noChangeArrowheads="1"/>
          </p:cNvSpPr>
          <p:nvPr/>
        </p:nvSpPr>
        <p:spPr bwMode="auto">
          <a:xfrm rot="2040000">
            <a:off x="11063288" y="714375"/>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R</a:t>
            </a:r>
          </a:p>
        </p:txBody>
      </p:sp>
      <p:sp>
        <p:nvSpPr>
          <p:cNvPr id="661518" name="Rectangle 14">
            <a:extLst>
              <a:ext uri="{FF2B5EF4-FFF2-40B4-BE49-F238E27FC236}">
                <a16:creationId xmlns:a16="http://schemas.microsoft.com/office/drawing/2014/main" xmlns="" id="{B12A84B5-C222-EE49-9B42-1108CA7206A6}"/>
              </a:ext>
            </a:extLst>
          </p:cNvPr>
          <p:cNvSpPr>
            <a:spLocks noChangeArrowheads="1"/>
          </p:cNvSpPr>
          <p:nvPr/>
        </p:nvSpPr>
        <p:spPr bwMode="auto">
          <a:xfrm rot="-1740000">
            <a:off x="11425238" y="944563"/>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C</a:t>
            </a:r>
          </a:p>
        </p:txBody>
      </p:sp>
      <p:sp>
        <p:nvSpPr>
          <p:cNvPr id="661519" name="Rectangle 15">
            <a:extLst>
              <a:ext uri="{FF2B5EF4-FFF2-40B4-BE49-F238E27FC236}">
                <a16:creationId xmlns:a16="http://schemas.microsoft.com/office/drawing/2014/main" xmlns="" id="{8B2BD03F-096A-7A41-BC3B-7D7975E38519}"/>
              </a:ext>
            </a:extLst>
          </p:cNvPr>
          <p:cNvSpPr>
            <a:spLocks noChangeArrowheads="1"/>
          </p:cNvSpPr>
          <p:nvPr/>
        </p:nvSpPr>
        <p:spPr bwMode="auto">
          <a:xfrm rot="1800000">
            <a:off x="11749088" y="942975"/>
            <a:ext cx="2682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J</a:t>
            </a:r>
          </a:p>
        </p:txBody>
      </p:sp>
      <p:sp>
        <p:nvSpPr>
          <p:cNvPr id="661520" name="Rectangle 16">
            <a:extLst>
              <a:ext uri="{FF2B5EF4-FFF2-40B4-BE49-F238E27FC236}">
                <a16:creationId xmlns:a16="http://schemas.microsoft.com/office/drawing/2014/main" xmlns="" id="{68BAC861-F3A9-D642-AD06-2260A1358BA5}"/>
              </a:ext>
            </a:extLst>
          </p:cNvPr>
          <p:cNvSpPr>
            <a:spLocks noChangeArrowheads="1"/>
          </p:cNvSpPr>
          <p:nvPr/>
        </p:nvSpPr>
        <p:spPr bwMode="auto">
          <a:xfrm>
            <a:off x="12022138" y="1193800"/>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661521" name="Rectangle 17">
            <a:extLst>
              <a:ext uri="{FF2B5EF4-FFF2-40B4-BE49-F238E27FC236}">
                <a16:creationId xmlns:a16="http://schemas.microsoft.com/office/drawing/2014/main" xmlns="" id="{C0B52A65-1345-BC4F-93E9-1E4F0B2B57DF}"/>
              </a:ext>
            </a:extLst>
          </p:cNvPr>
          <p:cNvSpPr>
            <a:spLocks noChangeArrowheads="1"/>
          </p:cNvSpPr>
          <p:nvPr/>
        </p:nvSpPr>
        <p:spPr bwMode="auto">
          <a:xfrm rot="2700000">
            <a:off x="12538869" y="1083469"/>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61522" name="Rectangle 18">
            <a:extLst>
              <a:ext uri="{FF2B5EF4-FFF2-40B4-BE49-F238E27FC236}">
                <a16:creationId xmlns:a16="http://schemas.microsoft.com/office/drawing/2014/main" xmlns="" id="{7203D7DA-5328-FB40-BBD6-8AF89F4F5E4D}"/>
              </a:ext>
            </a:extLst>
          </p:cNvPr>
          <p:cNvSpPr>
            <a:spLocks noChangeArrowheads="1"/>
          </p:cNvSpPr>
          <p:nvPr/>
        </p:nvSpPr>
        <p:spPr bwMode="auto">
          <a:xfrm>
            <a:off x="18424525" y="1447800"/>
            <a:ext cx="7445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b="1">
                <a:latin typeface="Arial" panose="020B0604020202020204" pitchFamily="34" charset="0"/>
                <a:cs typeface="Arial" panose="020B0604020202020204" pitchFamily="34" charset="0"/>
              </a:rPr>
              <a:t>ZZZZ</a:t>
            </a:r>
          </a:p>
        </p:txBody>
      </p:sp>
      <p:sp>
        <p:nvSpPr>
          <p:cNvPr id="133139" name="Oval 19">
            <a:extLst>
              <a:ext uri="{FF2B5EF4-FFF2-40B4-BE49-F238E27FC236}">
                <a16:creationId xmlns:a16="http://schemas.microsoft.com/office/drawing/2014/main" xmlns="" id="{771F0ABD-27E1-C842-9E88-4DB90A8AE7D8}"/>
              </a:ext>
            </a:extLst>
          </p:cNvPr>
          <p:cNvSpPr>
            <a:spLocks noChangeArrowheads="1"/>
          </p:cNvSpPr>
          <p:nvPr/>
        </p:nvSpPr>
        <p:spPr bwMode="auto">
          <a:xfrm>
            <a:off x="13589000" y="4521200"/>
            <a:ext cx="2616200" cy="2616200"/>
          </a:xfrm>
          <a:prstGeom prst="ellipse">
            <a:avLst/>
          </a:prstGeom>
          <a:noFill/>
          <a:ln w="190440">
            <a:solidFill>
              <a:srgbClr val="FF2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33140" name="Oval 20">
            <a:extLst>
              <a:ext uri="{FF2B5EF4-FFF2-40B4-BE49-F238E27FC236}">
                <a16:creationId xmlns:a16="http://schemas.microsoft.com/office/drawing/2014/main" xmlns="" id="{11BDF03D-4D1D-E24F-9280-056A8E097C28}"/>
              </a:ext>
            </a:extLst>
          </p:cNvPr>
          <p:cNvSpPr>
            <a:spLocks noChangeArrowheads="1"/>
          </p:cNvSpPr>
          <p:nvPr/>
        </p:nvSpPr>
        <p:spPr bwMode="auto">
          <a:xfrm>
            <a:off x="15773400" y="2616200"/>
            <a:ext cx="2616200" cy="2616200"/>
          </a:xfrm>
          <a:prstGeom prst="ellipse">
            <a:avLst/>
          </a:prstGeom>
          <a:noFill/>
          <a:ln w="190440">
            <a:solidFill>
              <a:srgbClr val="FF2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61525" name="Rectangle 21">
            <a:extLst>
              <a:ext uri="{FF2B5EF4-FFF2-40B4-BE49-F238E27FC236}">
                <a16:creationId xmlns:a16="http://schemas.microsoft.com/office/drawing/2014/main" xmlns="" id="{7C5F51F3-9BE4-A247-94E2-24F7BB76025A}"/>
              </a:ext>
            </a:extLst>
          </p:cNvPr>
          <p:cNvSpPr>
            <a:spLocks noChangeArrowheads="1"/>
          </p:cNvSpPr>
          <p:nvPr/>
        </p:nvSpPr>
        <p:spPr bwMode="auto">
          <a:xfrm rot="-1260000">
            <a:off x="347663" y="4165600"/>
            <a:ext cx="2422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a:solidFill>
                  <a:srgbClr val="FFFFFF"/>
                </a:solidFill>
                <a:latin typeface="Arial" panose="020B0604020202020204" pitchFamily="34" charset="0"/>
                <a:cs typeface="Arial" panose="020B0604020202020204" pitchFamily="34" charset="0"/>
              </a:rPr>
              <a:t>HUMANIZM</a:t>
            </a:r>
          </a:p>
        </p:txBody>
      </p:sp>
      <p:sp>
        <p:nvSpPr>
          <p:cNvPr id="661526" name="Rectangle 22">
            <a:extLst>
              <a:ext uri="{FF2B5EF4-FFF2-40B4-BE49-F238E27FC236}">
                <a16:creationId xmlns:a16="http://schemas.microsoft.com/office/drawing/2014/main" xmlns="" id="{5A99D83A-3EB2-3041-81EB-89C510F5B2CD}"/>
              </a:ext>
            </a:extLst>
          </p:cNvPr>
          <p:cNvSpPr>
            <a:spLocks noChangeArrowheads="1"/>
          </p:cNvSpPr>
          <p:nvPr/>
        </p:nvSpPr>
        <p:spPr bwMode="auto">
          <a:xfrm rot="-1680000">
            <a:off x="21329650" y="2528888"/>
            <a:ext cx="1693863"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600" b="1">
                <a:latin typeface="Arial" panose="020B0604020202020204" pitchFamily="34" charset="0"/>
                <a:cs typeface="Arial" panose="020B0604020202020204" pitchFamily="34" charset="0"/>
              </a:rPr>
              <a:t>CHRZEŚCI</a:t>
            </a:r>
          </a:p>
          <a:p>
            <a:pPr algn="ctr" eaLnBrk="1">
              <a:lnSpc>
                <a:spcPct val="100000"/>
              </a:lnSpc>
              <a:spcAft>
                <a:spcPct val="0"/>
              </a:spcAft>
            </a:pPr>
            <a:r>
              <a:rPr lang="pl-PL" altLang="en-US" sz="2600" b="1">
                <a:latin typeface="Arial" panose="020B0604020202020204" pitchFamily="34" charset="0"/>
                <a:cs typeface="Arial" panose="020B0604020202020204" pitchFamily="34" charset="0"/>
              </a:rPr>
              <a:t>JAŃSTWO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33139"/>
                                        </p:tgtEl>
                                        <p:attrNameLst>
                                          <p:attrName>style.visibility</p:attrName>
                                        </p:attrNameLst>
                                      </p:cBhvr>
                                      <p:to>
                                        <p:strVal val="visible"/>
                                      </p:to>
                                    </p:set>
                                    <p:animEffect transition="in" filter="dissolve">
                                      <p:cBhvr additive="repl">
                                        <p:cTn id="7" dur="500"/>
                                        <p:tgtEl>
                                          <p:spTgt spid="133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fill="hold" nodeType="clickEffect">
                                  <p:stCondLst>
                                    <p:cond delay="0"/>
                                  </p:stCondLst>
                                  <p:childTnLst>
                                    <p:animEffect transition="out" filter="dissolve">
                                      <p:cBhvr additive="repl">
                                        <p:cTn id="11" dur="250"/>
                                        <p:tgtEl>
                                          <p:spTgt spid="133139"/>
                                        </p:tgtEl>
                                      </p:cBhvr>
                                    </p:animEffect>
                                    <p:set>
                                      <p:cBhvr additive="repl">
                                        <p:cTn id="12" dur="indefinite" fill="hold">
                                          <p:stCondLst>
                                            <p:cond delay="249"/>
                                          </p:stCondLst>
                                        </p:cTn>
                                        <p:tgtEl>
                                          <p:spTgt spid="133139"/>
                                        </p:tgtEl>
                                        <p:attrNameLst>
                                          <p:attrName>style.visibility</p:attrName>
                                        </p:attrNameLst>
                                      </p:cBhvr>
                                      <p:to>
                                        <p:strVal val="hidden"/>
                                      </p:to>
                                    </p:set>
                                  </p:childTnLst>
                                </p:cTn>
                              </p:par>
                            </p:childTnLst>
                          </p:cTn>
                        </p:par>
                        <p:par>
                          <p:cTn id="13" fill="hold" nodeType="afterGroup">
                            <p:stCondLst>
                              <p:cond delay="250"/>
                            </p:stCondLst>
                            <p:childTnLst>
                              <p:par>
                                <p:cTn id="14" presetID="9" presetClass="entr" fill="hold" nodeType="afterEffect">
                                  <p:stCondLst>
                                    <p:cond delay="0"/>
                                  </p:stCondLst>
                                  <p:childTnLst>
                                    <p:set>
                                      <p:cBhvr additive="repl">
                                        <p:cTn id="15" dur="indefinite" fill="hold"/>
                                        <p:tgtEl>
                                          <p:spTgt spid="133140"/>
                                        </p:tgtEl>
                                        <p:attrNameLst>
                                          <p:attrName>style.visibility</p:attrName>
                                        </p:attrNameLst>
                                      </p:cBhvr>
                                      <p:to>
                                        <p:strVal val="visible"/>
                                      </p:to>
                                    </p:set>
                                    <p:animEffect transition="in" filter="dissolve">
                                      <p:cBhvr additive="repl">
                                        <p:cTn id="16" dur="500"/>
                                        <p:tgtEl>
                                          <p:spTgt spid="13314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xit" fill="hold" nodeType="clickEffect">
                                  <p:stCondLst>
                                    <p:cond delay="0"/>
                                  </p:stCondLst>
                                  <p:childTnLst>
                                    <p:animEffect transition="out" filter="dissolve">
                                      <p:cBhvr additive="repl">
                                        <p:cTn id="20" dur="250"/>
                                        <p:tgtEl>
                                          <p:spTgt spid="133140"/>
                                        </p:tgtEl>
                                      </p:cBhvr>
                                    </p:animEffect>
                                    <p:set>
                                      <p:cBhvr additive="repl">
                                        <p:cTn id="21" dur="indefinite" fill="hold">
                                          <p:stCondLst>
                                            <p:cond delay="249"/>
                                          </p:stCondLst>
                                        </p:cTn>
                                        <p:tgtEl>
                                          <p:spTgt spid="1331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3553" name="Rectangle 1">
            <a:extLst>
              <a:ext uri="{FF2B5EF4-FFF2-40B4-BE49-F238E27FC236}">
                <a16:creationId xmlns:a16="http://schemas.microsoft.com/office/drawing/2014/main" xmlns="" id="{150CF5AB-A0CF-DE41-A7A1-CF6748037B21}"/>
              </a:ext>
            </a:extLst>
          </p:cNvPr>
          <p:cNvSpPr>
            <a:spLocks noGrp="1" noChangeArrowheads="1"/>
          </p:cNvSpPr>
          <p:nvPr>
            <p:ph type="title" idx="4294967295"/>
          </p:nvPr>
        </p:nvSpPr>
        <p:spPr>
          <a:xfrm>
            <a:off x="2125663" y="10045700"/>
            <a:ext cx="4102100" cy="12573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Lst>
            </a:pPr>
            <a:r>
              <a:rPr lang="pl-PL" altLang="en-US" sz="7200">
                <a:solidFill>
                  <a:srgbClr val="FFFFFF"/>
                </a:solidFill>
                <a:latin typeface="DejaVu Sans Condensed" panose="020B0606030804020204" pitchFamily="34" charset="2"/>
              </a:rPr>
              <a:t>2016</a:t>
            </a:r>
          </a:p>
        </p:txBody>
      </p:sp>
      <p:pic>
        <p:nvPicPr>
          <p:cNvPr id="663554" name="Picture 2">
            <a:extLst>
              <a:ext uri="{FF2B5EF4-FFF2-40B4-BE49-F238E27FC236}">
                <a16:creationId xmlns:a16="http://schemas.microsoft.com/office/drawing/2014/main" xmlns="" id="{8C1EB534-7DDA-2746-8CFC-40E08B741E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75" y="3375025"/>
            <a:ext cx="5019675" cy="64897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3555" name="Picture 3">
            <a:extLst>
              <a:ext uri="{FF2B5EF4-FFF2-40B4-BE49-F238E27FC236}">
                <a16:creationId xmlns:a16="http://schemas.microsoft.com/office/drawing/2014/main" xmlns="" id="{4E2A6AE9-1215-3649-A096-7C6B829D55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00" y="3363913"/>
            <a:ext cx="4230688" cy="651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3556" name="Picture 4">
            <a:extLst>
              <a:ext uri="{FF2B5EF4-FFF2-40B4-BE49-F238E27FC236}">
                <a16:creationId xmlns:a16="http://schemas.microsoft.com/office/drawing/2014/main" xmlns="" id="{C8E0CCF7-E4A8-5A43-A3B7-2417D7379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9238" y="3384550"/>
            <a:ext cx="4283075" cy="651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3557" name="Rectangle 5">
            <a:extLst>
              <a:ext uri="{FF2B5EF4-FFF2-40B4-BE49-F238E27FC236}">
                <a16:creationId xmlns:a16="http://schemas.microsoft.com/office/drawing/2014/main" xmlns="" id="{DFDF94B0-B8F3-E94E-993B-E6B94950044C}"/>
              </a:ext>
            </a:extLst>
          </p:cNvPr>
          <p:cNvSpPr>
            <a:spLocks noChangeArrowheads="1"/>
          </p:cNvSpPr>
          <p:nvPr/>
        </p:nvSpPr>
        <p:spPr bwMode="auto">
          <a:xfrm>
            <a:off x="7773988" y="10045700"/>
            <a:ext cx="4102100"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a:solidFill>
                  <a:srgbClr val="FFFFFF"/>
                </a:solidFill>
                <a:latin typeface="DejaVu Sans Condensed" panose="020B0606030804020204" pitchFamily="34" charset="2"/>
              </a:rPr>
              <a:t>2017</a:t>
            </a:r>
          </a:p>
        </p:txBody>
      </p:sp>
      <p:sp>
        <p:nvSpPr>
          <p:cNvPr id="663558" name="Rectangle 6">
            <a:extLst>
              <a:ext uri="{FF2B5EF4-FFF2-40B4-BE49-F238E27FC236}">
                <a16:creationId xmlns:a16="http://schemas.microsoft.com/office/drawing/2014/main" xmlns="" id="{2B97CF0E-C780-8343-B4FD-5235E3AD312E}"/>
              </a:ext>
            </a:extLst>
          </p:cNvPr>
          <p:cNvSpPr>
            <a:spLocks noChangeArrowheads="1"/>
          </p:cNvSpPr>
          <p:nvPr/>
        </p:nvSpPr>
        <p:spPr bwMode="auto">
          <a:xfrm>
            <a:off x="12568238" y="10045700"/>
            <a:ext cx="5045075"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a:solidFill>
                  <a:srgbClr val="FFFFFF"/>
                </a:solidFill>
                <a:latin typeface="DejaVu Sans Condensed" panose="020B0606030804020204" pitchFamily="34" charset="2"/>
              </a:rPr>
              <a:t>2016</a:t>
            </a:r>
          </a:p>
        </p:txBody>
      </p:sp>
      <p:pic>
        <p:nvPicPr>
          <p:cNvPr id="663559" name="Picture 7">
            <a:extLst>
              <a:ext uri="{FF2B5EF4-FFF2-40B4-BE49-F238E27FC236}">
                <a16:creationId xmlns:a16="http://schemas.microsoft.com/office/drawing/2014/main" xmlns="" id="{E83F96DA-CE36-C64D-A946-A1E54A4078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40375" y="3409950"/>
            <a:ext cx="4348163" cy="651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3560" name="Rectangle 8">
            <a:extLst>
              <a:ext uri="{FF2B5EF4-FFF2-40B4-BE49-F238E27FC236}">
                <a16:creationId xmlns:a16="http://schemas.microsoft.com/office/drawing/2014/main" xmlns="" id="{4EE1D75D-A9EA-1444-90B4-6E86C2DD7D3D}"/>
              </a:ext>
            </a:extLst>
          </p:cNvPr>
          <p:cNvSpPr>
            <a:spLocks noChangeArrowheads="1"/>
          </p:cNvSpPr>
          <p:nvPr/>
        </p:nvSpPr>
        <p:spPr bwMode="auto">
          <a:xfrm>
            <a:off x="17892713" y="10045700"/>
            <a:ext cx="5045075" cy="1257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a:solidFill>
                  <a:srgbClr val="FFFFFF"/>
                </a:solidFill>
                <a:latin typeface="DejaVu Sans Condensed" panose="020B0606030804020204" pitchFamily="34" charset="2"/>
              </a:rPr>
              <a:t>2016</a:t>
            </a:r>
          </a:p>
        </p:txBody>
      </p:sp>
      <p:sp>
        <p:nvSpPr>
          <p:cNvPr id="663561" name="Rectangle 9">
            <a:extLst>
              <a:ext uri="{FF2B5EF4-FFF2-40B4-BE49-F238E27FC236}">
                <a16:creationId xmlns:a16="http://schemas.microsoft.com/office/drawing/2014/main" xmlns="" id="{12673F41-278B-E34A-8E5A-46726DB23CEE}"/>
              </a:ext>
            </a:extLst>
          </p:cNvPr>
          <p:cNvSpPr>
            <a:spLocks noChangeArrowheads="1"/>
          </p:cNvSpPr>
          <p:nvPr/>
        </p:nvSpPr>
        <p:spPr bwMode="auto">
          <a:xfrm>
            <a:off x="2820988" y="1339850"/>
            <a:ext cx="18742025" cy="1443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pPr>
            <a:r>
              <a:rPr lang="pl-PL" altLang="pl-PL" sz="8800" dirty="0">
                <a:solidFill>
                  <a:srgbClr val="FFFFFF"/>
                </a:solidFill>
                <a:latin typeface="DejaVu Sans Condensed" charset="0"/>
              </a:rPr>
              <a:t>Promowanie teistycznego ewolucjonizmu</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a:extLst>
              <a:ext uri="{FF2B5EF4-FFF2-40B4-BE49-F238E27FC236}">
                <a16:creationId xmlns:a16="http://schemas.microsoft.com/office/drawing/2014/main" xmlns="" id="{AADBDD33-3154-5F45-BF32-EC033457D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88" t="909" r="4507" b="10934"/>
          <a:stretch>
            <a:fillRect/>
          </a:stretch>
        </p:blipFill>
        <p:spPr bwMode="auto">
          <a:xfrm>
            <a:off x="7683500" y="533400"/>
            <a:ext cx="9004300" cy="11164888"/>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l="688" t="909" r="4507" b="1093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4290" name="Rectangle 3">
            <a:extLst>
              <a:ext uri="{FF2B5EF4-FFF2-40B4-BE49-F238E27FC236}">
                <a16:creationId xmlns:a16="http://schemas.microsoft.com/office/drawing/2014/main" xmlns="" id="{BEF96AE8-3D85-7F48-9C9A-896EC898BD57}"/>
              </a:ext>
            </a:extLst>
          </p:cNvPr>
          <p:cNvSpPr>
            <a:spLocks noChangeArrowheads="1"/>
          </p:cNvSpPr>
          <p:nvPr/>
        </p:nvSpPr>
        <p:spPr bwMode="auto">
          <a:xfrm>
            <a:off x="3589338" y="117602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1 z 5 mostów</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65601" name="Picture 1">
            <a:extLst>
              <a:ext uri="{FF2B5EF4-FFF2-40B4-BE49-F238E27FC236}">
                <a16:creationId xmlns:a16="http://schemas.microsoft.com/office/drawing/2014/main" xmlns="" id="{D1DEC38B-EDFF-E341-8C32-89117FDB5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776413"/>
            <a:ext cx="5772150" cy="8650287"/>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02" name="Rectangle 2">
            <a:extLst>
              <a:ext uri="{FF2B5EF4-FFF2-40B4-BE49-F238E27FC236}">
                <a16:creationId xmlns:a16="http://schemas.microsoft.com/office/drawing/2014/main" xmlns="" id="{0EC045B0-8C59-604B-99C0-BA2EAD514A49}"/>
              </a:ext>
            </a:extLst>
          </p:cNvPr>
          <p:cNvSpPr>
            <a:spLocks noGrp="1" noChangeArrowheads="1"/>
          </p:cNvSpPr>
          <p:nvPr>
            <p:ph type="body" idx="4294967295"/>
          </p:nvPr>
        </p:nvSpPr>
        <p:spPr>
          <a:xfrm>
            <a:off x="6765925" y="10474325"/>
            <a:ext cx="4484688" cy="1281113"/>
          </a:xfrm>
        </p:spPr>
        <p:txBody>
          <a:bodyPr lIns="90000" tIns="45000" rIns="90000" bIns="45000"/>
          <a:lstStyle/>
          <a:p>
            <a:pPr marL="1116013" indent="-798513" eaLnBrk="1">
              <a:lnSpc>
                <a:spcPct val="100000"/>
              </a:lnSpc>
              <a:spcBef>
                <a:spcPts val="5200"/>
              </a:spcBef>
              <a:spcAft>
                <a:spcPct val="0"/>
              </a:spcAft>
              <a:buSzPct val="171000"/>
              <a:buFont typeface="Symbol" pitchFamily="2" charset="2"/>
              <a:buChar char=""/>
              <a:tabLst>
                <a:tab pos="723900" algn="l"/>
                <a:tab pos="1447800" algn="l"/>
                <a:tab pos="2171700" algn="l"/>
                <a:tab pos="2895600" algn="l"/>
                <a:tab pos="3619500" algn="l"/>
                <a:tab pos="4343400" algn="l"/>
              </a:tabLst>
            </a:pPr>
            <a:r>
              <a:rPr lang="pl-PL" altLang="en-US" sz="7300">
                <a:solidFill>
                  <a:srgbClr val="FFFFFF"/>
                </a:solidFill>
              </a:rPr>
              <a:t>2016</a:t>
            </a:r>
          </a:p>
        </p:txBody>
      </p:sp>
      <p:pic>
        <p:nvPicPr>
          <p:cNvPr id="665603" name="Picture 3">
            <a:extLst>
              <a:ext uri="{FF2B5EF4-FFF2-40B4-BE49-F238E27FC236}">
                <a16:creationId xmlns:a16="http://schemas.microsoft.com/office/drawing/2014/main" xmlns="" id="{4687341B-E02D-6148-B2BF-B8EBA096C4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7425" y="1766888"/>
            <a:ext cx="5772150" cy="8669337"/>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5604" name="Rectangle 4">
            <a:extLst>
              <a:ext uri="{FF2B5EF4-FFF2-40B4-BE49-F238E27FC236}">
                <a16:creationId xmlns:a16="http://schemas.microsoft.com/office/drawing/2014/main" xmlns="" id="{BB873902-4FFE-8C41-AC25-9546E6640DB0}"/>
              </a:ext>
            </a:extLst>
          </p:cNvPr>
          <p:cNvSpPr>
            <a:spLocks noChangeArrowheads="1"/>
          </p:cNvSpPr>
          <p:nvPr/>
        </p:nvSpPr>
        <p:spPr bwMode="auto">
          <a:xfrm>
            <a:off x="14331950" y="10474325"/>
            <a:ext cx="4484688" cy="1281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300">
                <a:solidFill>
                  <a:srgbClr val="FFFFFF"/>
                </a:solidFill>
                <a:latin typeface="DejaVu Sans Condensed" panose="020B0606030804020204" pitchFamily="34" charset="2"/>
              </a:rPr>
              <a:t>2017</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49" name="Picture 1">
            <a:extLst>
              <a:ext uri="{FF2B5EF4-FFF2-40B4-BE49-F238E27FC236}">
                <a16:creationId xmlns:a16="http://schemas.microsoft.com/office/drawing/2014/main" xmlns="" id="{170100FB-F91A-1F44-A50F-ECF29DD4B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7650" name="Picture 2">
            <a:extLst>
              <a:ext uri="{FF2B5EF4-FFF2-40B4-BE49-F238E27FC236}">
                <a16:creationId xmlns:a16="http://schemas.microsoft.com/office/drawing/2014/main" xmlns="" id="{F2FA849D-C15D-334E-85B7-9A5973E4BF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67651" name="Rectangle 3">
            <a:extLst>
              <a:ext uri="{FF2B5EF4-FFF2-40B4-BE49-F238E27FC236}">
                <a16:creationId xmlns:a16="http://schemas.microsoft.com/office/drawing/2014/main" xmlns="" id="{90EC2B1A-8425-A343-A4DC-02CAD194FCD9}"/>
              </a:ext>
            </a:extLst>
          </p:cNvPr>
          <p:cNvSpPr>
            <a:spLocks noChangeArrowheads="1"/>
          </p:cNvSpPr>
          <p:nvPr/>
        </p:nvSpPr>
        <p:spPr bwMode="auto">
          <a:xfrm>
            <a:off x="15063788" y="-12700"/>
            <a:ext cx="100076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PROBLEM</a:t>
            </a:r>
          </a:p>
        </p:txBody>
      </p:sp>
      <p:sp>
        <p:nvSpPr>
          <p:cNvPr id="667652" name="Rectangle 4">
            <a:extLst>
              <a:ext uri="{FF2B5EF4-FFF2-40B4-BE49-F238E27FC236}">
                <a16:creationId xmlns:a16="http://schemas.microsoft.com/office/drawing/2014/main" xmlns="" id="{50A1D2D6-4B1B-5041-8E49-7809BC07F541}"/>
              </a:ext>
            </a:extLst>
          </p:cNvPr>
          <p:cNvSpPr>
            <a:spLocks noChangeArrowheads="1"/>
          </p:cNvSpPr>
          <p:nvPr/>
        </p:nvSpPr>
        <p:spPr bwMode="auto">
          <a:xfrm>
            <a:off x="20666075" y="1244600"/>
            <a:ext cx="32893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b="1">
                <a:latin typeface="Arial" panose="020B0604020202020204" pitchFamily="34" charset="0"/>
                <a:cs typeface="Arial" panose="020B0604020202020204" pitchFamily="34" charset="0"/>
              </a:rPr>
              <a:t>Psalm 11:3</a:t>
            </a:r>
          </a:p>
        </p:txBody>
      </p:sp>
      <p:sp>
        <p:nvSpPr>
          <p:cNvPr id="667653" name="Rectangle 5">
            <a:extLst>
              <a:ext uri="{FF2B5EF4-FFF2-40B4-BE49-F238E27FC236}">
                <a16:creationId xmlns:a16="http://schemas.microsoft.com/office/drawing/2014/main" xmlns="" id="{D32FBF33-AD9B-D544-BFF9-9C3D0E9DC644}"/>
              </a:ext>
            </a:extLst>
          </p:cNvPr>
          <p:cNvSpPr>
            <a:spLocks noChangeArrowheads="1"/>
          </p:cNvSpPr>
          <p:nvPr/>
        </p:nvSpPr>
        <p:spPr bwMode="auto">
          <a:xfrm>
            <a:off x="1244600" y="10798175"/>
            <a:ext cx="942340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ts val="9000"/>
              </a:lnSpc>
              <a:spcAft>
                <a:spcPct val="0"/>
              </a:spcAft>
            </a:pPr>
            <a:r>
              <a:rPr lang="pl-PL" altLang="en-US" sz="8800" b="1">
                <a:latin typeface="Arial" panose="020B0604020202020204" pitchFamily="34" charset="0"/>
                <a:cs typeface="Arial" panose="020B0604020202020204" pitchFamily="34" charset="0"/>
              </a:rPr>
              <a:t>SŁOWO</a:t>
            </a:r>
          </a:p>
          <a:p>
            <a:pPr algn="ctr" eaLnBrk="1">
              <a:lnSpc>
                <a:spcPts val="9000"/>
              </a:lnSpc>
              <a:spcAft>
                <a:spcPct val="0"/>
              </a:spcAft>
            </a:pPr>
            <a:r>
              <a:rPr lang="pl-PL" altLang="en-US" sz="8800" b="1">
                <a:latin typeface="Arial" panose="020B0604020202020204" pitchFamily="34" charset="0"/>
                <a:cs typeface="Arial" panose="020B0604020202020204" pitchFamily="34" charset="0"/>
              </a:rPr>
              <a:t>CZŁOWIEKA</a:t>
            </a:r>
          </a:p>
        </p:txBody>
      </p:sp>
      <p:sp>
        <p:nvSpPr>
          <p:cNvPr id="667654" name="Rectangle 6">
            <a:extLst>
              <a:ext uri="{FF2B5EF4-FFF2-40B4-BE49-F238E27FC236}">
                <a16:creationId xmlns:a16="http://schemas.microsoft.com/office/drawing/2014/main" xmlns="" id="{1500BD4C-0570-9F4F-A19F-68CD12D7290E}"/>
              </a:ext>
            </a:extLst>
          </p:cNvPr>
          <p:cNvSpPr>
            <a:spLocks noChangeArrowheads="1"/>
          </p:cNvSpPr>
          <p:nvPr/>
        </p:nvSpPr>
        <p:spPr bwMode="auto">
          <a:xfrm>
            <a:off x="14173200" y="10721975"/>
            <a:ext cx="10401300" cy="2308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ts val="9000"/>
              </a:lnSpc>
              <a:spcAft>
                <a:spcPct val="0"/>
              </a:spcAft>
            </a:pPr>
            <a:r>
              <a:rPr lang="pl-PL" altLang="en-US" sz="9600" b="1">
                <a:latin typeface="Arial" panose="020B0604020202020204" pitchFamily="34" charset="0"/>
                <a:cs typeface="Arial" panose="020B0604020202020204" pitchFamily="34" charset="0"/>
              </a:rPr>
              <a:t>SŁOWO </a:t>
            </a:r>
          </a:p>
          <a:p>
            <a:pPr algn="ctr" eaLnBrk="1">
              <a:lnSpc>
                <a:spcPts val="9000"/>
              </a:lnSpc>
              <a:spcAft>
                <a:spcPct val="0"/>
              </a:spcAft>
            </a:pPr>
            <a:r>
              <a:rPr lang="pl-PL" altLang="en-US" sz="9600" b="1">
                <a:latin typeface="Arial" panose="020B0604020202020204" pitchFamily="34" charset="0"/>
                <a:cs typeface="Arial" panose="020B0604020202020204" pitchFamily="34" charset="0"/>
              </a:rPr>
              <a:t>BOŻE</a:t>
            </a:r>
          </a:p>
        </p:txBody>
      </p:sp>
      <p:sp>
        <p:nvSpPr>
          <p:cNvPr id="667655" name="Rectangle 7">
            <a:extLst>
              <a:ext uri="{FF2B5EF4-FFF2-40B4-BE49-F238E27FC236}">
                <a16:creationId xmlns:a16="http://schemas.microsoft.com/office/drawing/2014/main" xmlns="" id="{C6262070-61AC-3149-9E01-375324E52D2D}"/>
              </a:ext>
            </a:extLst>
          </p:cNvPr>
          <p:cNvSpPr>
            <a:spLocks noChangeArrowheads="1"/>
          </p:cNvSpPr>
          <p:nvPr/>
        </p:nvSpPr>
        <p:spPr bwMode="auto">
          <a:xfrm>
            <a:off x="615950" y="1384300"/>
            <a:ext cx="25781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400" b="1">
                <a:latin typeface="Arial" panose="020B0604020202020204" pitchFamily="34" charset="0"/>
                <a:cs typeface="Arial" panose="020B0604020202020204" pitchFamily="34" charset="0"/>
              </a:rPr>
              <a:t>EUTANAZJA</a:t>
            </a:r>
          </a:p>
        </p:txBody>
      </p:sp>
      <p:sp>
        <p:nvSpPr>
          <p:cNvPr id="667656" name="Rectangle 8">
            <a:extLst>
              <a:ext uri="{FF2B5EF4-FFF2-40B4-BE49-F238E27FC236}">
                <a16:creationId xmlns:a16="http://schemas.microsoft.com/office/drawing/2014/main" xmlns="" id="{D414CBC0-7639-2048-A0A5-DE299CCC87BB}"/>
              </a:ext>
            </a:extLst>
          </p:cNvPr>
          <p:cNvSpPr>
            <a:spLocks noChangeArrowheads="1"/>
          </p:cNvSpPr>
          <p:nvPr/>
        </p:nvSpPr>
        <p:spPr bwMode="auto">
          <a:xfrm>
            <a:off x="3276600" y="1003300"/>
            <a:ext cx="328930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800" b="1">
                <a:latin typeface="Arial" panose="020B0604020202020204" pitchFamily="34" charset="0"/>
                <a:cs typeface="Arial" panose="020B0604020202020204" pitchFamily="34" charset="0"/>
              </a:rPr>
              <a:t>MAŁŻEŃSTWA</a:t>
            </a:r>
          </a:p>
          <a:p>
            <a:pPr algn="ctr" eaLnBrk="1">
              <a:lnSpc>
                <a:spcPct val="100000"/>
              </a:lnSpc>
              <a:spcAft>
                <a:spcPct val="0"/>
              </a:spcAft>
            </a:pPr>
            <a:r>
              <a:rPr lang="pl-PL" altLang="en-US" sz="2800" b="1">
                <a:latin typeface="Arial" panose="020B0604020202020204" pitchFamily="34" charset="0"/>
                <a:cs typeface="Arial" panose="020B0604020202020204" pitchFamily="34" charset="0"/>
              </a:rPr>
              <a:t>HOMOSEKSUALNE</a:t>
            </a:r>
          </a:p>
        </p:txBody>
      </p:sp>
      <p:sp>
        <p:nvSpPr>
          <p:cNvPr id="667657" name="Rectangle 9">
            <a:extLst>
              <a:ext uri="{FF2B5EF4-FFF2-40B4-BE49-F238E27FC236}">
                <a16:creationId xmlns:a16="http://schemas.microsoft.com/office/drawing/2014/main" xmlns="" id="{C20D5A25-B784-6C4E-A245-12833239C9AC}"/>
              </a:ext>
            </a:extLst>
          </p:cNvPr>
          <p:cNvSpPr>
            <a:spLocks noChangeArrowheads="1"/>
          </p:cNvSpPr>
          <p:nvPr/>
        </p:nvSpPr>
        <p:spPr bwMode="auto">
          <a:xfrm>
            <a:off x="6475413" y="914400"/>
            <a:ext cx="3013075"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RELATYWIZM</a:t>
            </a:r>
          </a:p>
          <a:p>
            <a:pPr algn="ctr" eaLnBrk="1">
              <a:lnSpc>
                <a:spcPct val="100000"/>
              </a:lnSpc>
              <a:spcAft>
                <a:spcPct val="0"/>
              </a:spcAft>
            </a:pPr>
            <a:r>
              <a:rPr lang="pl-PL" altLang="en-US" sz="3600" b="1">
                <a:latin typeface="Arial" panose="020B0604020202020204" pitchFamily="34" charset="0"/>
                <a:cs typeface="Arial" panose="020B0604020202020204" pitchFamily="34" charset="0"/>
              </a:rPr>
              <a:t>MORALNY</a:t>
            </a:r>
          </a:p>
        </p:txBody>
      </p:sp>
      <p:sp>
        <p:nvSpPr>
          <p:cNvPr id="667658" name="Rectangle 10">
            <a:extLst>
              <a:ext uri="{FF2B5EF4-FFF2-40B4-BE49-F238E27FC236}">
                <a16:creationId xmlns:a16="http://schemas.microsoft.com/office/drawing/2014/main" xmlns="" id="{014A89EC-9F59-0541-A769-E0691A87616E}"/>
              </a:ext>
            </a:extLst>
          </p:cNvPr>
          <p:cNvSpPr>
            <a:spLocks noChangeArrowheads="1"/>
          </p:cNvSpPr>
          <p:nvPr/>
        </p:nvSpPr>
        <p:spPr bwMode="auto">
          <a:xfrm rot="-2880000">
            <a:off x="9784557" y="1085056"/>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667659" name="Rectangle 11">
            <a:extLst>
              <a:ext uri="{FF2B5EF4-FFF2-40B4-BE49-F238E27FC236}">
                <a16:creationId xmlns:a16="http://schemas.microsoft.com/office/drawing/2014/main" xmlns="" id="{07255988-2D73-0E4D-BB8C-87B87E3B85E1}"/>
              </a:ext>
            </a:extLst>
          </p:cNvPr>
          <p:cNvSpPr>
            <a:spLocks noChangeArrowheads="1"/>
          </p:cNvSpPr>
          <p:nvPr/>
        </p:nvSpPr>
        <p:spPr bwMode="auto">
          <a:xfrm rot="780000">
            <a:off x="10210800" y="941388"/>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B</a:t>
            </a:r>
          </a:p>
        </p:txBody>
      </p:sp>
      <p:sp>
        <p:nvSpPr>
          <p:cNvPr id="667660" name="Rectangle 12">
            <a:extLst>
              <a:ext uri="{FF2B5EF4-FFF2-40B4-BE49-F238E27FC236}">
                <a16:creationId xmlns:a16="http://schemas.microsoft.com/office/drawing/2014/main" xmlns="" id="{841A6BB4-A202-614F-AB97-05B76E7263B7}"/>
              </a:ext>
            </a:extLst>
          </p:cNvPr>
          <p:cNvSpPr>
            <a:spLocks noChangeArrowheads="1"/>
          </p:cNvSpPr>
          <p:nvPr/>
        </p:nvSpPr>
        <p:spPr bwMode="auto">
          <a:xfrm>
            <a:off x="10590213" y="698500"/>
            <a:ext cx="3778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O</a:t>
            </a:r>
          </a:p>
        </p:txBody>
      </p:sp>
      <p:sp>
        <p:nvSpPr>
          <p:cNvPr id="667661" name="Rectangle 13">
            <a:extLst>
              <a:ext uri="{FF2B5EF4-FFF2-40B4-BE49-F238E27FC236}">
                <a16:creationId xmlns:a16="http://schemas.microsoft.com/office/drawing/2014/main" xmlns="" id="{EB42B9FA-B83D-6541-991B-944996DB78CF}"/>
              </a:ext>
            </a:extLst>
          </p:cNvPr>
          <p:cNvSpPr>
            <a:spLocks noChangeArrowheads="1"/>
          </p:cNvSpPr>
          <p:nvPr/>
        </p:nvSpPr>
        <p:spPr bwMode="auto">
          <a:xfrm rot="2040000">
            <a:off x="11063288" y="714375"/>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R</a:t>
            </a:r>
          </a:p>
        </p:txBody>
      </p:sp>
      <p:sp>
        <p:nvSpPr>
          <p:cNvPr id="667662" name="Rectangle 14">
            <a:extLst>
              <a:ext uri="{FF2B5EF4-FFF2-40B4-BE49-F238E27FC236}">
                <a16:creationId xmlns:a16="http://schemas.microsoft.com/office/drawing/2014/main" xmlns="" id="{048ADB28-F0B5-8547-BC7F-10EB51167FB0}"/>
              </a:ext>
            </a:extLst>
          </p:cNvPr>
          <p:cNvSpPr>
            <a:spLocks noChangeArrowheads="1"/>
          </p:cNvSpPr>
          <p:nvPr/>
        </p:nvSpPr>
        <p:spPr bwMode="auto">
          <a:xfrm rot="-1740000">
            <a:off x="11425238" y="944563"/>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C</a:t>
            </a:r>
          </a:p>
        </p:txBody>
      </p:sp>
      <p:sp>
        <p:nvSpPr>
          <p:cNvPr id="667663" name="Rectangle 15">
            <a:extLst>
              <a:ext uri="{FF2B5EF4-FFF2-40B4-BE49-F238E27FC236}">
                <a16:creationId xmlns:a16="http://schemas.microsoft.com/office/drawing/2014/main" xmlns="" id="{1E6D5D2F-A153-DE44-B61D-3170B03FD298}"/>
              </a:ext>
            </a:extLst>
          </p:cNvPr>
          <p:cNvSpPr>
            <a:spLocks noChangeArrowheads="1"/>
          </p:cNvSpPr>
          <p:nvPr/>
        </p:nvSpPr>
        <p:spPr bwMode="auto">
          <a:xfrm rot="1800000">
            <a:off x="11749088" y="942975"/>
            <a:ext cx="2682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J</a:t>
            </a:r>
          </a:p>
        </p:txBody>
      </p:sp>
      <p:sp>
        <p:nvSpPr>
          <p:cNvPr id="667664" name="Rectangle 16">
            <a:extLst>
              <a:ext uri="{FF2B5EF4-FFF2-40B4-BE49-F238E27FC236}">
                <a16:creationId xmlns:a16="http://schemas.microsoft.com/office/drawing/2014/main" xmlns="" id="{1F9EB93E-2899-EA4E-ADAE-34D7197B7788}"/>
              </a:ext>
            </a:extLst>
          </p:cNvPr>
          <p:cNvSpPr>
            <a:spLocks noChangeArrowheads="1"/>
          </p:cNvSpPr>
          <p:nvPr/>
        </p:nvSpPr>
        <p:spPr bwMode="auto">
          <a:xfrm>
            <a:off x="12022138" y="1193800"/>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667665" name="Rectangle 17">
            <a:extLst>
              <a:ext uri="{FF2B5EF4-FFF2-40B4-BE49-F238E27FC236}">
                <a16:creationId xmlns:a16="http://schemas.microsoft.com/office/drawing/2014/main" xmlns="" id="{5A317BEF-E354-0B42-8340-E344ACE358D6}"/>
              </a:ext>
            </a:extLst>
          </p:cNvPr>
          <p:cNvSpPr>
            <a:spLocks noChangeArrowheads="1"/>
          </p:cNvSpPr>
          <p:nvPr/>
        </p:nvSpPr>
        <p:spPr bwMode="auto">
          <a:xfrm rot="2700000">
            <a:off x="12538869" y="1083469"/>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667666" name="Rectangle 18">
            <a:extLst>
              <a:ext uri="{FF2B5EF4-FFF2-40B4-BE49-F238E27FC236}">
                <a16:creationId xmlns:a16="http://schemas.microsoft.com/office/drawing/2014/main" xmlns="" id="{2DF234C7-51FA-A94E-BC2A-6CE0EEE643D3}"/>
              </a:ext>
            </a:extLst>
          </p:cNvPr>
          <p:cNvSpPr>
            <a:spLocks noChangeArrowheads="1"/>
          </p:cNvSpPr>
          <p:nvPr/>
        </p:nvSpPr>
        <p:spPr bwMode="auto">
          <a:xfrm>
            <a:off x="18424525" y="1447800"/>
            <a:ext cx="7445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b="1">
                <a:latin typeface="Arial" panose="020B0604020202020204" pitchFamily="34" charset="0"/>
                <a:cs typeface="Arial" panose="020B0604020202020204" pitchFamily="34" charset="0"/>
              </a:rPr>
              <a:t>ZZZZ</a:t>
            </a:r>
          </a:p>
        </p:txBody>
      </p:sp>
      <p:sp>
        <p:nvSpPr>
          <p:cNvPr id="667667" name="Rectangle 19">
            <a:extLst>
              <a:ext uri="{FF2B5EF4-FFF2-40B4-BE49-F238E27FC236}">
                <a16:creationId xmlns:a16="http://schemas.microsoft.com/office/drawing/2014/main" xmlns="" id="{867B90F2-C2D9-BA42-96C6-0017287D9453}"/>
              </a:ext>
            </a:extLst>
          </p:cNvPr>
          <p:cNvSpPr>
            <a:spLocks noChangeArrowheads="1"/>
          </p:cNvSpPr>
          <p:nvPr/>
        </p:nvSpPr>
        <p:spPr bwMode="auto">
          <a:xfrm rot="-1260000">
            <a:off x="347663" y="4165600"/>
            <a:ext cx="2422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a:solidFill>
                  <a:srgbClr val="FFFFFF"/>
                </a:solidFill>
                <a:latin typeface="Arial" panose="020B0604020202020204" pitchFamily="34" charset="0"/>
                <a:cs typeface="Arial" panose="020B0604020202020204" pitchFamily="34" charset="0"/>
              </a:rPr>
              <a:t>HUMANIZM</a:t>
            </a:r>
          </a:p>
        </p:txBody>
      </p:sp>
      <p:sp>
        <p:nvSpPr>
          <p:cNvPr id="667668" name="Rectangle 20">
            <a:extLst>
              <a:ext uri="{FF2B5EF4-FFF2-40B4-BE49-F238E27FC236}">
                <a16:creationId xmlns:a16="http://schemas.microsoft.com/office/drawing/2014/main" xmlns="" id="{4E476FD7-3EFE-B845-8AFD-B64DE9A3F886}"/>
              </a:ext>
            </a:extLst>
          </p:cNvPr>
          <p:cNvSpPr>
            <a:spLocks noChangeArrowheads="1"/>
          </p:cNvSpPr>
          <p:nvPr/>
        </p:nvSpPr>
        <p:spPr bwMode="auto">
          <a:xfrm rot="-1680000">
            <a:off x="21402675" y="2528888"/>
            <a:ext cx="1693863"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600" b="1">
                <a:latin typeface="Arial" panose="020B0604020202020204" pitchFamily="34" charset="0"/>
                <a:cs typeface="Arial" panose="020B0604020202020204" pitchFamily="34" charset="0"/>
              </a:rPr>
              <a:t>CHRZEŚCI</a:t>
            </a:r>
          </a:p>
          <a:p>
            <a:pPr algn="ctr" eaLnBrk="1">
              <a:lnSpc>
                <a:spcPct val="100000"/>
              </a:lnSpc>
              <a:spcAft>
                <a:spcPct val="0"/>
              </a:spcAft>
            </a:pPr>
            <a:r>
              <a:rPr lang="pl-PL" altLang="en-US" sz="2600" b="1">
                <a:latin typeface="Arial" panose="020B0604020202020204" pitchFamily="34" charset="0"/>
                <a:cs typeface="Arial" panose="020B0604020202020204" pitchFamily="34" charset="0"/>
              </a:rPr>
              <a:t>JAŃSTWO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9697" name="Picture 1">
            <a:extLst>
              <a:ext uri="{FF2B5EF4-FFF2-40B4-BE49-F238E27FC236}">
                <a16:creationId xmlns:a16="http://schemas.microsoft.com/office/drawing/2014/main" xmlns="" id="{105EFC28-3135-4144-926B-881C297340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0"/>
            <a:ext cx="24461788" cy="13757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69698" name="Group 2">
            <a:extLst>
              <a:ext uri="{FF2B5EF4-FFF2-40B4-BE49-F238E27FC236}">
                <a16:creationId xmlns:a16="http://schemas.microsoft.com/office/drawing/2014/main" xmlns="" id="{F883C119-B49C-7A43-B97D-A9BA4607D26B}"/>
              </a:ext>
            </a:extLst>
          </p:cNvPr>
          <p:cNvGrpSpPr>
            <a:grpSpLocks/>
          </p:cNvGrpSpPr>
          <p:nvPr/>
        </p:nvGrpSpPr>
        <p:grpSpPr bwMode="auto">
          <a:xfrm>
            <a:off x="4149725" y="817563"/>
            <a:ext cx="16089313" cy="12066587"/>
            <a:chOff x="2614" y="515"/>
            <a:chExt cx="10135" cy="7601"/>
          </a:xfrm>
        </p:grpSpPr>
        <p:pic>
          <p:nvPicPr>
            <p:cNvPr id="669699" name="Picture 3">
              <a:extLst>
                <a:ext uri="{FF2B5EF4-FFF2-40B4-BE49-F238E27FC236}">
                  <a16:creationId xmlns:a16="http://schemas.microsoft.com/office/drawing/2014/main" xmlns="" id="{52125BBC-6CC1-FF48-B8B1-19AA04A191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2" y="1107"/>
              <a:ext cx="1660" cy="2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0" name="Picture 4">
              <a:extLst>
                <a:ext uri="{FF2B5EF4-FFF2-40B4-BE49-F238E27FC236}">
                  <a16:creationId xmlns:a16="http://schemas.microsoft.com/office/drawing/2014/main" xmlns="" id="{CA465A50-5C6B-C74E-9A25-C0307BCAE8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4" y="1143"/>
              <a:ext cx="1631" cy="235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1" name="Picture 5">
              <a:extLst>
                <a:ext uri="{FF2B5EF4-FFF2-40B4-BE49-F238E27FC236}">
                  <a16:creationId xmlns:a16="http://schemas.microsoft.com/office/drawing/2014/main" xmlns="" id="{C3C222AC-3EBC-8A4B-B566-D74A38BEF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1" y="1196"/>
              <a:ext cx="1876" cy="24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2" name="Picture 6">
              <a:extLst>
                <a:ext uri="{FF2B5EF4-FFF2-40B4-BE49-F238E27FC236}">
                  <a16:creationId xmlns:a16="http://schemas.microsoft.com/office/drawing/2014/main" xmlns="" id="{77E65BDF-B46C-9945-9628-270E493E14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3" y="2780"/>
              <a:ext cx="1659" cy="23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3" name="Picture 7">
              <a:extLst>
                <a:ext uri="{FF2B5EF4-FFF2-40B4-BE49-F238E27FC236}">
                  <a16:creationId xmlns:a16="http://schemas.microsoft.com/office/drawing/2014/main" xmlns="" id="{C362A0CE-FBFE-594E-AA8B-567B78BCA5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1" y="3129"/>
              <a:ext cx="1566" cy="23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4" name="Picture 8">
              <a:extLst>
                <a:ext uri="{FF2B5EF4-FFF2-40B4-BE49-F238E27FC236}">
                  <a16:creationId xmlns:a16="http://schemas.microsoft.com/office/drawing/2014/main" xmlns="" id="{48CA7502-BD77-5D47-911D-7163283631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4" y="4878"/>
              <a:ext cx="1573" cy="215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5" name="Picture 9">
              <a:extLst>
                <a:ext uri="{FF2B5EF4-FFF2-40B4-BE49-F238E27FC236}">
                  <a16:creationId xmlns:a16="http://schemas.microsoft.com/office/drawing/2014/main" xmlns="" id="{4480D7FC-6405-7D48-B53C-A4F8E9BB410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82" y="4476"/>
              <a:ext cx="1712" cy="22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6" name="Picture 10">
              <a:extLst>
                <a:ext uri="{FF2B5EF4-FFF2-40B4-BE49-F238E27FC236}">
                  <a16:creationId xmlns:a16="http://schemas.microsoft.com/office/drawing/2014/main" xmlns="" id="{4EB80A24-9002-E84C-8DD6-BD3FF7CFC3F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32" y="1137"/>
              <a:ext cx="1580" cy="20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7" name="Picture 11">
              <a:extLst>
                <a:ext uri="{FF2B5EF4-FFF2-40B4-BE49-F238E27FC236}">
                  <a16:creationId xmlns:a16="http://schemas.microsoft.com/office/drawing/2014/main" xmlns="" id="{F75609A1-A70E-0A4A-90DA-3042DEC0B9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78" y="4855"/>
              <a:ext cx="1786" cy="2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8" name="Picture 12">
              <a:extLst>
                <a:ext uri="{FF2B5EF4-FFF2-40B4-BE49-F238E27FC236}">
                  <a16:creationId xmlns:a16="http://schemas.microsoft.com/office/drawing/2014/main" xmlns="" id="{4CD021B0-4C60-E449-8EEB-AACCBC72209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74" y="4758"/>
              <a:ext cx="1806" cy="239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09" name="Picture 13">
              <a:extLst>
                <a:ext uri="{FF2B5EF4-FFF2-40B4-BE49-F238E27FC236}">
                  <a16:creationId xmlns:a16="http://schemas.microsoft.com/office/drawing/2014/main" xmlns="" id="{FFA1AACD-BED5-9945-95F2-981088F24E2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6" y="1086"/>
              <a:ext cx="1518" cy="19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0" name="Picture 14">
              <a:extLst>
                <a:ext uri="{FF2B5EF4-FFF2-40B4-BE49-F238E27FC236}">
                  <a16:creationId xmlns:a16="http://schemas.microsoft.com/office/drawing/2014/main" xmlns="" id="{0966BDD9-B00F-3948-8393-9124A1D309E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346" y="2836"/>
              <a:ext cx="1650" cy="19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1" name="Picture 15">
              <a:extLst>
                <a:ext uri="{FF2B5EF4-FFF2-40B4-BE49-F238E27FC236}">
                  <a16:creationId xmlns:a16="http://schemas.microsoft.com/office/drawing/2014/main" xmlns="" id="{FA8E5E51-346B-F04F-9B6F-105C8D3E7D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9" y="2648"/>
              <a:ext cx="1994" cy="262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2" name="Picture 16">
              <a:extLst>
                <a:ext uri="{FF2B5EF4-FFF2-40B4-BE49-F238E27FC236}">
                  <a16:creationId xmlns:a16="http://schemas.microsoft.com/office/drawing/2014/main" xmlns="" id="{D7126E93-BC4D-8147-A45E-4C3F975B827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49" y="4890"/>
              <a:ext cx="1433" cy="1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3" name="Picture 17">
              <a:extLst>
                <a:ext uri="{FF2B5EF4-FFF2-40B4-BE49-F238E27FC236}">
                  <a16:creationId xmlns:a16="http://schemas.microsoft.com/office/drawing/2014/main" xmlns="" id="{761D82E2-7358-1F41-9660-74EB4810A31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14" y="515"/>
              <a:ext cx="10135" cy="76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4" name="Picture 18">
              <a:extLst>
                <a:ext uri="{FF2B5EF4-FFF2-40B4-BE49-F238E27FC236}">
                  <a16:creationId xmlns:a16="http://schemas.microsoft.com/office/drawing/2014/main" xmlns="" id="{66900454-49AC-5C49-B507-D000E9B0293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450" y="2876"/>
              <a:ext cx="1660" cy="21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9715" name="Picture 19">
              <a:extLst>
                <a:ext uri="{FF2B5EF4-FFF2-40B4-BE49-F238E27FC236}">
                  <a16:creationId xmlns:a16="http://schemas.microsoft.com/office/drawing/2014/main" xmlns="" id="{C6184DD0-1223-154D-BCE8-2439D137C68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50" y="3383"/>
              <a:ext cx="1601" cy="21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1745" name="Picture 1">
            <a:extLst>
              <a:ext uri="{FF2B5EF4-FFF2-40B4-BE49-F238E27FC236}">
                <a16:creationId xmlns:a16="http://schemas.microsoft.com/office/drawing/2014/main" xmlns="" id="{D0D4C973-7B1D-0643-82B7-EEAD2D924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1746" name="Picture 2">
            <a:extLst>
              <a:ext uri="{FF2B5EF4-FFF2-40B4-BE49-F238E27FC236}">
                <a16:creationId xmlns:a16="http://schemas.microsoft.com/office/drawing/2014/main" xmlns="" id="{16D71421-0E93-5348-A1DB-5B2D235E8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2438" y="1677988"/>
            <a:ext cx="15843250" cy="10350500"/>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1">
            <a:extLst>
              <a:ext uri="{FF2B5EF4-FFF2-40B4-BE49-F238E27FC236}">
                <a16:creationId xmlns:a16="http://schemas.microsoft.com/office/drawing/2014/main" xmlns="" id="{9A3656BA-69CA-AF44-8F3C-F709C65C9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3794" name="Rectangle 2">
            <a:extLst>
              <a:ext uri="{FF2B5EF4-FFF2-40B4-BE49-F238E27FC236}">
                <a16:creationId xmlns:a16="http://schemas.microsoft.com/office/drawing/2014/main" xmlns="" id="{A10F7476-1045-9F41-91D4-39F9124EE8EE}"/>
              </a:ext>
            </a:extLst>
          </p:cNvPr>
          <p:cNvSpPr>
            <a:spLocks noGrp="1" noChangeArrowheads="1"/>
          </p:cNvSpPr>
          <p:nvPr>
            <p:ph type="body" idx="4294967295"/>
          </p:nvPr>
        </p:nvSpPr>
        <p:spPr>
          <a:xfrm>
            <a:off x="3733800" y="1143000"/>
            <a:ext cx="18862675" cy="1371600"/>
          </a:xfrm>
        </p:spPr>
        <p:txBody>
          <a:bodyPr/>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7200" dirty="0">
                <a:solidFill>
                  <a:schemeClr val="bg1"/>
                </a:solidFill>
              </a:rPr>
              <a:t>Park Narodowy - Wielki Kanion Kolorado</a:t>
            </a:r>
          </a:p>
        </p:txBody>
      </p:sp>
      <p:pic>
        <p:nvPicPr>
          <p:cNvPr id="673795" name="Picture 3">
            <a:extLst>
              <a:ext uri="{FF2B5EF4-FFF2-40B4-BE49-F238E27FC236}">
                <a16:creationId xmlns:a16="http://schemas.microsoft.com/office/drawing/2014/main" xmlns="" id="{1F057C6D-6282-1E42-A40E-0681905215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0" y="2398713"/>
            <a:ext cx="15748000" cy="10375900"/>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41" name="Picture 1">
            <a:extLst>
              <a:ext uri="{FF2B5EF4-FFF2-40B4-BE49-F238E27FC236}">
                <a16:creationId xmlns:a16="http://schemas.microsoft.com/office/drawing/2014/main" xmlns="" id="{2B56BBC4-D78D-DD4F-9788-9C44B9D7C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641" t="18996" r="20830" b="5821"/>
          <a:stretch>
            <a:fillRect/>
          </a:stretch>
        </p:blipFill>
        <p:spPr bwMode="auto">
          <a:xfrm>
            <a:off x="3921125" y="1054100"/>
            <a:ext cx="16535400" cy="11404600"/>
          </a:xfrm>
          <a:prstGeom prst="rect">
            <a:avLst/>
          </a:prstGeom>
          <a:noFill/>
          <a:ln w="127080">
            <a:solidFill>
              <a:srgbClr val="381C00"/>
            </a:solidFill>
            <a:miter lim="800000"/>
            <a:headEnd/>
            <a:tailEnd/>
          </a:ln>
          <a:effectLst/>
          <a:extLst>
            <a:ext uri="{909E8E84-426E-40dd-AFC4-6F175D3DCCD1}">
              <a14:hiddenFill xmlns:a14="http://schemas.microsoft.com/office/drawing/2010/main">
                <a:blipFill dpi="0" rotWithShape="0">
                  <a:blip/>
                  <a:srcRect l="19641" t="18996" r="20830" b="582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889" name="Picture 1">
            <a:extLst>
              <a:ext uri="{FF2B5EF4-FFF2-40B4-BE49-F238E27FC236}">
                <a16:creationId xmlns:a16="http://schemas.microsoft.com/office/drawing/2014/main" xmlns="" id="{B8594332-7347-D84B-A7F0-5ECA63A43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7890" name="Rectangle 2">
            <a:extLst>
              <a:ext uri="{FF2B5EF4-FFF2-40B4-BE49-F238E27FC236}">
                <a16:creationId xmlns:a16="http://schemas.microsoft.com/office/drawing/2014/main" xmlns="" id="{E2E47B58-9E93-3743-8F33-931ED9B86F27}"/>
              </a:ext>
            </a:extLst>
          </p:cNvPr>
          <p:cNvSpPr>
            <a:spLocks noGrp="1" noChangeArrowheads="1"/>
          </p:cNvSpPr>
          <p:nvPr>
            <p:ph type="body" idx="4294967295"/>
          </p:nvPr>
        </p:nvSpPr>
        <p:spPr>
          <a:xfrm>
            <a:off x="1666875" y="720725"/>
            <a:ext cx="20867688" cy="1258888"/>
          </a:xfrm>
        </p:spPr>
        <p:txBody>
          <a:bodyPr/>
          <a:lstStyle/>
          <a:p>
            <a:pPr marL="317500" indent="0" algn="ctr"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en-US" sz="7200" dirty="0">
                <a:solidFill>
                  <a:schemeClr val="bg1"/>
                </a:solidFill>
              </a:rPr>
              <a:t>Muzeum Historii Naturalnej w Londynie</a:t>
            </a:r>
          </a:p>
        </p:txBody>
      </p:sp>
      <p:pic>
        <p:nvPicPr>
          <p:cNvPr id="677891" name="Picture 3">
            <a:extLst>
              <a:ext uri="{FF2B5EF4-FFF2-40B4-BE49-F238E27FC236}">
                <a16:creationId xmlns:a16="http://schemas.microsoft.com/office/drawing/2014/main" xmlns="" id="{CC814B70-27D3-DD4E-9D3E-56E9A93D98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813" y="2262188"/>
            <a:ext cx="13970000" cy="10477500"/>
          </a:xfrm>
          <a:prstGeom prst="rect">
            <a:avLst/>
          </a:prstGeom>
          <a:noFill/>
          <a:ln w="12708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7" name="Picture 1">
            <a:extLst>
              <a:ext uri="{FF2B5EF4-FFF2-40B4-BE49-F238E27FC236}">
                <a16:creationId xmlns:a16="http://schemas.microsoft.com/office/drawing/2014/main" xmlns="" id="{9945A08D-B638-7740-8B5E-277894C21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9939" name="Picture 3">
            <a:extLst>
              <a:ext uri="{FF2B5EF4-FFF2-40B4-BE49-F238E27FC236}">
                <a16:creationId xmlns:a16="http://schemas.microsoft.com/office/drawing/2014/main" xmlns="" id="{D1371108-3574-AE4A-A1A8-B57CCEE3CB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600" y="1090613"/>
            <a:ext cx="4216400" cy="55118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9940" name="Picture 4">
            <a:extLst>
              <a:ext uri="{FF2B5EF4-FFF2-40B4-BE49-F238E27FC236}">
                <a16:creationId xmlns:a16="http://schemas.microsoft.com/office/drawing/2014/main" xmlns="" id="{42175CA2-3137-F746-901F-BED0DFDFCF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7425" y="7289800"/>
            <a:ext cx="4267200" cy="53594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9941" name="Picture 5">
            <a:extLst>
              <a:ext uri="{FF2B5EF4-FFF2-40B4-BE49-F238E27FC236}">
                <a16:creationId xmlns:a16="http://schemas.microsoft.com/office/drawing/2014/main" xmlns="" id="{0C0B953D-CEF7-C14B-AD7E-D814957AC7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04500" y="1117600"/>
            <a:ext cx="4267200" cy="55118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79942" name="Picture 6">
            <a:extLst>
              <a:ext uri="{FF2B5EF4-FFF2-40B4-BE49-F238E27FC236}">
                <a16:creationId xmlns:a16="http://schemas.microsoft.com/office/drawing/2014/main" xmlns="" id="{8B6A7526-EF0E-3C41-BAA4-0E41B9A989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0300" y="7343775"/>
            <a:ext cx="4254500" cy="53467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9946" name="Rectangle 9">
            <a:extLst>
              <a:ext uri="{FF2B5EF4-FFF2-40B4-BE49-F238E27FC236}">
                <a16:creationId xmlns:a16="http://schemas.microsoft.com/office/drawing/2014/main" xmlns="" id="{71FAB1F8-1358-294A-9292-70FD9AD6A257}"/>
              </a:ext>
            </a:extLst>
          </p:cNvPr>
          <p:cNvSpPr>
            <a:spLocks noChangeArrowheads="1"/>
          </p:cNvSpPr>
          <p:nvPr/>
        </p:nvSpPr>
        <p:spPr bwMode="auto">
          <a:xfrm>
            <a:off x="15633700" y="1752600"/>
            <a:ext cx="6921500" cy="1231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8000" dirty="0">
                <a:solidFill>
                  <a:schemeClr val="bg1"/>
                </a:solidFill>
                <a:latin typeface="DejaVu Sans Condensed" panose="020B0606030804020204" pitchFamily="34" charset="2"/>
              </a:rPr>
              <a:t>Podręczniki</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1">
            <a:extLst>
              <a:ext uri="{FF2B5EF4-FFF2-40B4-BE49-F238E27FC236}">
                <a16:creationId xmlns:a16="http://schemas.microsoft.com/office/drawing/2014/main" xmlns="" id="{79D6A0C5-831D-EB41-B49C-9E7F67532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784225"/>
            <a:ext cx="18938875" cy="12147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4033" name="Picture 1">
            <a:extLst>
              <a:ext uri="{FF2B5EF4-FFF2-40B4-BE49-F238E27FC236}">
                <a16:creationId xmlns:a16="http://schemas.microsoft.com/office/drawing/2014/main" xmlns="" id="{380931CD-E75E-204A-B250-A2D09385C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4034" name="Picture 2">
            <a:extLst>
              <a:ext uri="{FF2B5EF4-FFF2-40B4-BE49-F238E27FC236}">
                <a16:creationId xmlns:a16="http://schemas.microsoft.com/office/drawing/2014/main" xmlns="" id="{B3A3B137-BDAD-3545-9F77-37BF4EF4E4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400" y="6473825"/>
            <a:ext cx="5588000" cy="7153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4035" name="Group 3">
            <a:extLst>
              <a:ext uri="{FF2B5EF4-FFF2-40B4-BE49-F238E27FC236}">
                <a16:creationId xmlns:a16="http://schemas.microsoft.com/office/drawing/2014/main" xmlns="" id="{A3007157-D572-EC4E-B0D8-2C214C2D6EC9}"/>
              </a:ext>
            </a:extLst>
          </p:cNvPr>
          <p:cNvGrpSpPr>
            <a:grpSpLocks/>
          </p:cNvGrpSpPr>
          <p:nvPr/>
        </p:nvGrpSpPr>
        <p:grpSpPr bwMode="auto">
          <a:xfrm>
            <a:off x="2414588" y="1193800"/>
            <a:ext cx="8308975" cy="4783138"/>
            <a:chOff x="1521" y="752"/>
            <a:chExt cx="5234" cy="3013"/>
          </a:xfrm>
        </p:grpSpPr>
        <p:pic>
          <p:nvPicPr>
            <p:cNvPr id="684037" name="Picture 4">
              <a:extLst>
                <a:ext uri="{FF2B5EF4-FFF2-40B4-BE49-F238E27FC236}">
                  <a16:creationId xmlns:a16="http://schemas.microsoft.com/office/drawing/2014/main" xmlns="" id="{4E73D0FB-61B1-D346-8015-C535F739B6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 y="752"/>
              <a:ext cx="5234" cy="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4038" name="Rectangle 5">
              <a:extLst>
                <a:ext uri="{FF2B5EF4-FFF2-40B4-BE49-F238E27FC236}">
                  <a16:creationId xmlns:a16="http://schemas.microsoft.com/office/drawing/2014/main" xmlns="" id="{9C8B2838-6018-DD47-BF6A-FB8520E075ED}"/>
                </a:ext>
              </a:extLst>
            </p:cNvPr>
            <p:cNvSpPr>
              <a:spLocks noChangeArrowheads="1"/>
            </p:cNvSpPr>
            <p:nvPr/>
          </p:nvSpPr>
          <p:spPr bwMode="auto">
            <a:xfrm>
              <a:off x="2970" y="2714"/>
              <a:ext cx="3558" cy="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dirty="0">
                  <a:solidFill>
                    <a:srgbClr val="11053B"/>
                  </a:solidFill>
                  <a:latin typeface="Arial" panose="020B0604020202020204" pitchFamily="34" charset="0"/>
                  <a:cs typeface="Arial" panose="020B0604020202020204" pitchFamily="34" charset="0"/>
                </a:rPr>
                <a:t>Kościół</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F121BA-5710-BC48-88AD-81F7DBBE9E93}"/>
              </a:ext>
            </a:extLst>
          </p:cNvPr>
          <p:cNvSpPr>
            <a:spLocks noGrp="1"/>
          </p:cNvSpPr>
          <p:nvPr>
            <p:ph type="title"/>
          </p:nvPr>
        </p:nvSpPr>
        <p:spPr/>
        <p:txBody>
          <a:bodyPr/>
          <a:lstStyle/>
          <a:p>
            <a:pPr eaLnBrk="1">
              <a:defRPr/>
            </a:pPr>
            <a:endParaRPr lang="en-US"/>
          </a:p>
        </p:txBody>
      </p:sp>
      <p:pic>
        <p:nvPicPr>
          <p:cNvPr id="525314" name="Picture 1">
            <a:extLst>
              <a:ext uri="{FF2B5EF4-FFF2-40B4-BE49-F238E27FC236}">
                <a16:creationId xmlns:a16="http://schemas.microsoft.com/office/drawing/2014/main" xmlns="" id="{F3121C66-8D5C-C647-8A85-589EF17D0A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00" y="800100"/>
            <a:ext cx="16167100" cy="107569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5315" name="Rectangle 3">
            <a:extLst>
              <a:ext uri="{FF2B5EF4-FFF2-40B4-BE49-F238E27FC236}">
                <a16:creationId xmlns:a16="http://schemas.microsoft.com/office/drawing/2014/main" xmlns="" id="{DDAB5001-CFBD-A646-9829-DBF0D6A8D20A}"/>
              </a:ext>
            </a:extLst>
          </p:cNvPr>
          <p:cNvSpPr>
            <a:spLocks noChangeArrowheads="1"/>
          </p:cNvSpPr>
          <p:nvPr/>
        </p:nvSpPr>
        <p:spPr bwMode="auto">
          <a:xfrm>
            <a:off x="3589338" y="11760200"/>
            <a:ext cx="17183100"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a:solidFill>
                  <a:srgbClr val="FFFFFF"/>
                </a:solidFill>
                <a:latin typeface="DejaVu Sans Condensed" panose="020B0606030804020204" pitchFamily="34" charset="2"/>
              </a:rPr>
              <a:t>Wiele wodospadów</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81" name="Picture 1">
            <a:extLst>
              <a:ext uri="{FF2B5EF4-FFF2-40B4-BE49-F238E27FC236}">
                <a16:creationId xmlns:a16="http://schemas.microsoft.com/office/drawing/2014/main" xmlns="" id="{32BDCB8E-1AA1-7F44-BE2E-EEC9666952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6082" name="Group 2">
            <a:extLst>
              <a:ext uri="{FF2B5EF4-FFF2-40B4-BE49-F238E27FC236}">
                <a16:creationId xmlns:a16="http://schemas.microsoft.com/office/drawing/2014/main" xmlns="" id="{F62E9BCA-9321-6A43-A52F-D8575F1AA46F}"/>
              </a:ext>
            </a:extLst>
          </p:cNvPr>
          <p:cNvGrpSpPr>
            <a:grpSpLocks/>
          </p:cNvGrpSpPr>
          <p:nvPr/>
        </p:nvGrpSpPr>
        <p:grpSpPr bwMode="auto">
          <a:xfrm>
            <a:off x="1576388" y="1193800"/>
            <a:ext cx="10810875" cy="11871325"/>
            <a:chOff x="993" y="752"/>
            <a:chExt cx="6810" cy="7478"/>
          </a:xfrm>
        </p:grpSpPr>
        <p:pic>
          <p:nvPicPr>
            <p:cNvPr id="686083" name="Picture 3">
              <a:extLst>
                <a:ext uri="{FF2B5EF4-FFF2-40B4-BE49-F238E27FC236}">
                  <a16:creationId xmlns:a16="http://schemas.microsoft.com/office/drawing/2014/main" xmlns="" id="{1F79A2E0-9941-4442-BB8D-F59F0CF55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5" y="4255"/>
              <a:ext cx="6175" cy="3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088" name="Picture 5">
              <a:extLst>
                <a:ext uri="{FF2B5EF4-FFF2-40B4-BE49-F238E27FC236}">
                  <a16:creationId xmlns:a16="http://schemas.microsoft.com/office/drawing/2014/main" xmlns="" id="{B2A3B6E2-9128-AE45-9C3A-6347E5761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 y="752"/>
              <a:ext cx="5234" cy="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6085" name="Group 7">
              <a:extLst>
                <a:ext uri="{FF2B5EF4-FFF2-40B4-BE49-F238E27FC236}">
                  <a16:creationId xmlns:a16="http://schemas.microsoft.com/office/drawing/2014/main" xmlns="" id="{C96D4379-0BC0-E24B-9FFF-1A1441067D63}"/>
                </a:ext>
              </a:extLst>
            </p:cNvPr>
            <p:cNvGrpSpPr>
              <a:grpSpLocks/>
            </p:cNvGrpSpPr>
            <p:nvPr/>
          </p:nvGrpSpPr>
          <p:grpSpPr bwMode="auto">
            <a:xfrm>
              <a:off x="993" y="4271"/>
              <a:ext cx="6810" cy="2171"/>
              <a:chOff x="993" y="4271"/>
              <a:chExt cx="6810" cy="2171"/>
            </a:xfrm>
          </p:grpSpPr>
          <p:pic>
            <p:nvPicPr>
              <p:cNvPr id="686086" name="Picture 8">
                <a:extLst>
                  <a:ext uri="{FF2B5EF4-FFF2-40B4-BE49-F238E27FC236}">
                    <a16:creationId xmlns:a16="http://schemas.microsoft.com/office/drawing/2014/main" xmlns="" id="{A2FFA86D-14A4-114A-92AA-630B9A6B6F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 y="4271"/>
                <a:ext cx="6810" cy="2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087" name="Rectangle 9">
                <a:extLst>
                  <a:ext uri="{FF2B5EF4-FFF2-40B4-BE49-F238E27FC236}">
                    <a16:creationId xmlns:a16="http://schemas.microsoft.com/office/drawing/2014/main" xmlns="" id="{DA83E713-B38A-A44D-AA6A-9F192B362E65}"/>
                  </a:ext>
                </a:extLst>
              </p:cNvPr>
              <p:cNvSpPr>
                <a:spLocks noChangeArrowheads="1"/>
              </p:cNvSpPr>
              <p:nvPr/>
            </p:nvSpPr>
            <p:spPr bwMode="auto">
              <a:xfrm>
                <a:off x="1342" y="4728"/>
                <a:ext cx="6015" cy="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600" dirty="0">
                    <a:solidFill>
                      <a:srgbClr val="001E57"/>
                    </a:solidFill>
                    <a:latin typeface="Arial" panose="020B0604020202020204" pitchFamily="34" charset="0"/>
                    <a:cs typeface="Arial" panose="020B0604020202020204" pitchFamily="34" charset="0"/>
                  </a:rPr>
                  <a:t>Historie biblijne</a:t>
                </a:r>
              </a:p>
            </p:txBody>
          </p:sp>
        </p:grpSp>
      </p:grpSp>
      <p:sp>
        <p:nvSpPr>
          <p:cNvPr id="11" name="Rectangle 5">
            <a:extLst>
              <a:ext uri="{FF2B5EF4-FFF2-40B4-BE49-F238E27FC236}">
                <a16:creationId xmlns:a16="http://schemas.microsoft.com/office/drawing/2014/main" xmlns="" id="{AB5FB782-69DD-1243-8981-873D87A5F49C}"/>
              </a:ext>
            </a:extLst>
          </p:cNvPr>
          <p:cNvSpPr>
            <a:spLocks noChangeArrowheads="1"/>
          </p:cNvSpPr>
          <p:nvPr/>
        </p:nvSpPr>
        <p:spPr bwMode="auto">
          <a:xfrm>
            <a:off x="4714876" y="4308475"/>
            <a:ext cx="56483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dirty="0">
                <a:solidFill>
                  <a:srgbClr val="11053B"/>
                </a:solidFill>
                <a:latin typeface="Arial" panose="020B0604020202020204" pitchFamily="34" charset="0"/>
                <a:cs typeface="Arial" panose="020B0604020202020204" pitchFamily="34" charset="0"/>
              </a:rPr>
              <a:t>Kościół</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29" name="Picture 1">
            <a:extLst>
              <a:ext uri="{FF2B5EF4-FFF2-40B4-BE49-F238E27FC236}">
                <a16:creationId xmlns:a16="http://schemas.microsoft.com/office/drawing/2014/main" xmlns="" id="{AF68D784-C415-8A46-87F8-61F4AC8A1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370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8130" name="Picture 2">
            <a:extLst>
              <a:ext uri="{FF2B5EF4-FFF2-40B4-BE49-F238E27FC236}">
                <a16:creationId xmlns:a16="http://schemas.microsoft.com/office/drawing/2014/main" xmlns="" id="{D3C38606-B808-2E4F-995C-FD8F8DCBBB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6600" y="-158750"/>
            <a:ext cx="12776200" cy="138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8131" name="Picture 3">
            <a:extLst>
              <a:ext uri="{FF2B5EF4-FFF2-40B4-BE49-F238E27FC236}">
                <a16:creationId xmlns:a16="http://schemas.microsoft.com/office/drawing/2014/main" xmlns="" id="{865317E1-0764-6546-9F9C-F16FEFAFE8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000">
            <a:off x="18462625" y="6335713"/>
            <a:ext cx="5716588" cy="6604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8132" name="Group 4">
            <a:extLst>
              <a:ext uri="{FF2B5EF4-FFF2-40B4-BE49-F238E27FC236}">
                <a16:creationId xmlns:a16="http://schemas.microsoft.com/office/drawing/2014/main" xmlns="" id="{4DEDFF36-EFB4-C74F-8C9A-36659D776488}"/>
              </a:ext>
            </a:extLst>
          </p:cNvPr>
          <p:cNvGrpSpPr>
            <a:grpSpLocks/>
          </p:cNvGrpSpPr>
          <p:nvPr/>
        </p:nvGrpSpPr>
        <p:grpSpPr bwMode="auto">
          <a:xfrm>
            <a:off x="12788900" y="1219200"/>
            <a:ext cx="10971213" cy="4622800"/>
            <a:chOff x="8056" y="768"/>
            <a:chExt cx="6911" cy="2912"/>
          </a:xfrm>
        </p:grpSpPr>
        <p:grpSp>
          <p:nvGrpSpPr>
            <p:cNvPr id="688141" name="Group 5">
              <a:extLst>
                <a:ext uri="{FF2B5EF4-FFF2-40B4-BE49-F238E27FC236}">
                  <a16:creationId xmlns:a16="http://schemas.microsoft.com/office/drawing/2014/main" xmlns="" id="{EA60B509-1B33-214A-A1CF-A08622FFEE73}"/>
                </a:ext>
              </a:extLst>
            </p:cNvPr>
            <p:cNvGrpSpPr>
              <a:grpSpLocks/>
            </p:cNvGrpSpPr>
            <p:nvPr/>
          </p:nvGrpSpPr>
          <p:grpSpPr bwMode="auto">
            <a:xfrm>
              <a:off x="8056" y="768"/>
              <a:ext cx="6911" cy="2912"/>
              <a:chOff x="8056" y="768"/>
              <a:chExt cx="6911" cy="2912"/>
            </a:xfrm>
          </p:grpSpPr>
          <p:pic>
            <p:nvPicPr>
              <p:cNvPr id="688143" name="Picture 6">
                <a:extLst>
                  <a:ext uri="{FF2B5EF4-FFF2-40B4-BE49-F238E27FC236}">
                    <a16:creationId xmlns:a16="http://schemas.microsoft.com/office/drawing/2014/main" xmlns="" id="{2C675474-523C-DC44-96D5-A38706485A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6" y="768"/>
                <a:ext cx="6911" cy="2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44" name="Rectangle 7">
                <a:extLst>
                  <a:ext uri="{FF2B5EF4-FFF2-40B4-BE49-F238E27FC236}">
                    <a16:creationId xmlns:a16="http://schemas.microsoft.com/office/drawing/2014/main" xmlns="" id="{847FE24D-481F-FE43-9D3B-C26361031C29}"/>
                  </a:ext>
                </a:extLst>
              </p:cNvPr>
              <p:cNvSpPr>
                <a:spLocks noChangeArrowheads="1"/>
              </p:cNvSpPr>
              <p:nvPr/>
            </p:nvSpPr>
            <p:spPr bwMode="auto">
              <a:xfrm>
                <a:off x="10411" y="2523"/>
                <a:ext cx="1942" cy="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9600">
                    <a:solidFill>
                      <a:srgbClr val="11053B"/>
                    </a:solidFill>
                    <a:latin typeface="Arial" panose="020B0604020202020204" pitchFamily="34" charset="0"/>
                    <a:cs typeface="Arial" panose="020B0604020202020204" pitchFamily="34" charset="0"/>
                  </a:rPr>
                  <a:t>Świat</a:t>
                </a:r>
              </a:p>
            </p:txBody>
          </p:sp>
        </p:grpSp>
        <p:sp>
          <p:nvSpPr>
            <p:cNvPr id="688142" name="Rectangle 8">
              <a:extLst>
                <a:ext uri="{FF2B5EF4-FFF2-40B4-BE49-F238E27FC236}">
                  <a16:creationId xmlns:a16="http://schemas.microsoft.com/office/drawing/2014/main" xmlns="" id="{B0F1C67B-6836-094A-BC15-FDB350FBBC12}"/>
                </a:ext>
              </a:extLst>
            </p:cNvPr>
            <p:cNvSpPr>
              <a:spLocks noChangeArrowheads="1"/>
            </p:cNvSpPr>
            <p:nvPr/>
          </p:nvSpPr>
          <p:spPr bwMode="auto">
            <a:xfrm>
              <a:off x="10823" y="1834"/>
              <a:ext cx="1260" cy="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3600" dirty="0">
                  <a:solidFill>
                    <a:srgbClr val="11053B"/>
                  </a:solidFill>
                  <a:latin typeface="Arial" panose="020B0604020202020204" pitchFamily="34" charset="0"/>
                  <a:cs typeface="Arial" panose="020B0604020202020204" pitchFamily="34" charset="0"/>
                </a:rPr>
                <a:t>Edukacja</a:t>
              </a:r>
            </a:p>
            <a:p>
              <a:pPr eaLnBrk="1">
                <a:lnSpc>
                  <a:spcPct val="100000"/>
                </a:lnSpc>
                <a:spcAft>
                  <a:spcPct val="0"/>
                </a:spcAft>
              </a:pPr>
              <a:r>
                <a:rPr lang="pl-PL" altLang="en-US" sz="3600" dirty="0">
                  <a:solidFill>
                    <a:srgbClr val="11053B"/>
                  </a:solidFill>
                  <a:latin typeface="Arial" panose="020B0604020202020204" pitchFamily="34" charset="0"/>
                  <a:cs typeface="Arial" panose="020B0604020202020204" pitchFamily="34" charset="0"/>
                </a:rPr>
                <a:t>świecka</a:t>
              </a:r>
            </a:p>
          </p:txBody>
        </p:sp>
      </p:grpSp>
      <p:grpSp>
        <p:nvGrpSpPr>
          <p:cNvPr id="688133" name="Group 9">
            <a:extLst>
              <a:ext uri="{FF2B5EF4-FFF2-40B4-BE49-F238E27FC236}">
                <a16:creationId xmlns:a16="http://schemas.microsoft.com/office/drawing/2014/main" xmlns="" id="{6C56F06E-C68F-8440-B892-EB6F49CB2550}"/>
              </a:ext>
            </a:extLst>
          </p:cNvPr>
          <p:cNvGrpSpPr>
            <a:grpSpLocks/>
          </p:cNvGrpSpPr>
          <p:nvPr/>
        </p:nvGrpSpPr>
        <p:grpSpPr bwMode="auto">
          <a:xfrm>
            <a:off x="1576388" y="1193800"/>
            <a:ext cx="10810875" cy="11871325"/>
            <a:chOff x="993" y="752"/>
            <a:chExt cx="6810" cy="7478"/>
          </a:xfrm>
        </p:grpSpPr>
        <p:pic>
          <p:nvPicPr>
            <p:cNvPr id="688134" name="Picture 10">
              <a:extLst>
                <a:ext uri="{FF2B5EF4-FFF2-40B4-BE49-F238E27FC236}">
                  <a16:creationId xmlns:a16="http://schemas.microsoft.com/office/drawing/2014/main" xmlns="" id="{1F08B690-29DA-1140-876E-C163089F5B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5" y="4255"/>
              <a:ext cx="6175" cy="3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8139" name="Picture 12">
              <a:extLst>
                <a:ext uri="{FF2B5EF4-FFF2-40B4-BE49-F238E27FC236}">
                  <a16:creationId xmlns:a16="http://schemas.microsoft.com/office/drawing/2014/main" xmlns="" id="{B4592B7A-97DB-EA46-AAA4-5353979666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1" y="752"/>
              <a:ext cx="5234" cy="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88136" name="Group 14">
              <a:extLst>
                <a:ext uri="{FF2B5EF4-FFF2-40B4-BE49-F238E27FC236}">
                  <a16:creationId xmlns:a16="http://schemas.microsoft.com/office/drawing/2014/main" xmlns="" id="{AEE657BA-6DE6-7F47-9F49-A3FFA7E3B6ED}"/>
                </a:ext>
              </a:extLst>
            </p:cNvPr>
            <p:cNvGrpSpPr>
              <a:grpSpLocks/>
            </p:cNvGrpSpPr>
            <p:nvPr/>
          </p:nvGrpSpPr>
          <p:grpSpPr bwMode="auto">
            <a:xfrm>
              <a:off x="993" y="4271"/>
              <a:ext cx="6810" cy="2171"/>
              <a:chOff x="993" y="4271"/>
              <a:chExt cx="6810" cy="2171"/>
            </a:xfrm>
          </p:grpSpPr>
          <p:pic>
            <p:nvPicPr>
              <p:cNvPr id="688137" name="Picture 15">
                <a:extLst>
                  <a:ext uri="{FF2B5EF4-FFF2-40B4-BE49-F238E27FC236}">
                    <a16:creationId xmlns:a16="http://schemas.microsoft.com/office/drawing/2014/main" xmlns="" id="{043ED6DE-D57C-264E-80D2-737C9EFAC44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3" y="4271"/>
                <a:ext cx="6810" cy="2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8138" name="Rectangle 16">
                <a:extLst>
                  <a:ext uri="{FF2B5EF4-FFF2-40B4-BE49-F238E27FC236}">
                    <a16:creationId xmlns:a16="http://schemas.microsoft.com/office/drawing/2014/main" xmlns="" id="{33D4C2FB-7F1C-1D42-8EDD-16EC27EAF3CC}"/>
                  </a:ext>
                </a:extLst>
              </p:cNvPr>
              <p:cNvSpPr>
                <a:spLocks noChangeArrowheads="1"/>
              </p:cNvSpPr>
              <p:nvPr/>
            </p:nvSpPr>
            <p:spPr bwMode="auto">
              <a:xfrm>
                <a:off x="1296" y="4728"/>
                <a:ext cx="6015" cy="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600" dirty="0">
                    <a:solidFill>
                      <a:srgbClr val="001E57"/>
                    </a:solidFill>
                    <a:latin typeface="Arial" panose="020B0604020202020204" pitchFamily="34" charset="0"/>
                    <a:cs typeface="Arial" panose="020B0604020202020204" pitchFamily="34" charset="0"/>
                  </a:rPr>
                  <a:t>Historie biblijne</a:t>
                </a:r>
              </a:p>
            </p:txBody>
          </p:sp>
        </p:grpSp>
      </p:grpSp>
      <p:sp>
        <p:nvSpPr>
          <p:cNvPr id="18" name="Rectangle 5">
            <a:extLst>
              <a:ext uri="{FF2B5EF4-FFF2-40B4-BE49-F238E27FC236}">
                <a16:creationId xmlns:a16="http://schemas.microsoft.com/office/drawing/2014/main" xmlns="" id="{01A57237-BFE2-7B4C-946A-8CE2E96890A7}"/>
              </a:ext>
            </a:extLst>
          </p:cNvPr>
          <p:cNvSpPr>
            <a:spLocks noChangeArrowheads="1"/>
          </p:cNvSpPr>
          <p:nvPr/>
        </p:nvSpPr>
        <p:spPr bwMode="auto">
          <a:xfrm>
            <a:off x="4714876" y="4308475"/>
            <a:ext cx="56483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dirty="0">
                <a:solidFill>
                  <a:srgbClr val="11053B"/>
                </a:solidFill>
                <a:latin typeface="Arial" panose="020B0604020202020204" pitchFamily="34" charset="0"/>
                <a:cs typeface="Arial" panose="020B0604020202020204" pitchFamily="34" charset="0"/>
              </a:rPr>
              <a:t>Kościół</a:t>
            </a:r>
          </a:p>
        </p:txBody>
      </p:sp>
      <p:sp>
        <p:nvSpPr>
          <p:cNvPr id="17" name="Rectangle 16">
            <a:extLst>
              <a:ext uri="{FF2B5EF4-FFF2-40B4-BE49-F238E27FC236}">
                <a16:creationId xmlns:a16="http://schemas.microsoft.com/office/drawing/2014/main" xmlns="" id="{390B4656-B01C-A843-8350-5DFCDAAB4CC6}"/>
              </a:ext>
            </a:extLst>
          </p:cNvPr>
          <p:cNvSpPr>
            <a:spLocks noChangeArrowheads="1"/>
          </p:cNvSpPr>
          <p:nvPr/>
        </p:nvSpPr>
        <p:spPr bwMode="auto">
          <a:xfrm>
            <a:off x="16459200" y="8815387"/>
            <a:ext cx="95488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8600" dirty="0">
                <a:solidFill>
                  <a:schemeClr val="bg1"/>
                </a:solidFill>
                <a:latin typeface="Arial" panose="020B0604020202020204" pitchFamily="34" charset="0"/>
                <a:cs typeface="Arial" panose="020B0604020202020204" pitchFamily="34" charset="0"/>
              </a:rPr>
              <a:t>Program</a:t>
            </a:r>
          </a:p>
          <a:p>
            <a:pPr algn="ctr" eaLnBrk="1">
              <a:lnSpc>
                <a:spcPct val="80000"/>
              </a:lnSpc>
              <a:spcAft>
                <a:spcPct val="0"/>
              </a:spcAft>
            </a:pPr>
            <a:r>
              <a:rPr lang="pl-PL" altLang="en-US" sz="8600" dirty="0">
                <a:solidFill>
                  <a:schemeClr val="bg1"/>
                </a:solidFill>
                <a:latin typeface="Arial" panose="020B0604020202020204" pitchFamily="34" charset="0"/>
                <a:cs typeface="Arial" panose="020B0604020202020204" pitchFamily="34" charset="0"/>
              </a:rPr>
              <a:t>nauczania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0177" name="Picture 1">
            <a:extLst>
              <a:ext uri="{FF2B5EF4-FFF2-40B4-BE49-F238E27FC236}">
                <a16:creationId xmlns:a16="http://schemas.microsoft.com/office/drawing/2014/main" xmlns="" id="{A57CE319-2B8C-AD42-AD3C-DD02665D5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370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0178" name="Picture 2">
            <a:extLst>
              <a:ext uri="{FF2B5EF4-FFF2-40B4-BE49-F238E27FC236}">
                <a16:creationId xmlns:a16="http://schemas.microsoft.com/office/drawing/2014/main" xmlns="" id="{5C6B1D12-54FB-DF4C-881A-173F1A6E0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6600" y="-158750"/>
            <a:ext cx="12776200" cy="13804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0179" name="Group 3">
            <a:extLst>
              <a:ext uri="{FF2B5EF4-FFF2-40B4-BE49-F238E27FC236}">
                <a16:creationId xmlns:a16="http://schemas.microsoft.com/office/drawing/2014/main" xmlns="" id="{470CF312-E688-E94B-9D11-145CA916D231}"/>
              </a:ext>
            </a:extLst>
          </p:cNvPr>
          <p:cNvGrpSpPr>
            <a:grpSpLocks/>
          </p:cNvGrpSpPr>
          <p:nvPr/>
        </p:nvGrpSpPr>
        <p:grpSpPr bwMode="auto">
          <a:xfrm>
            <a:off x="1576388" y="1193800"/>
            <a:ext cx="10810875" cy="11871325"/>
            <a:chOff x="993" y="752"/>
            <a:chExt cx="6810" cy="7478"/>
          </a:xfrm>
        </p:grpSpPr>
        <p:pic>
          <p:nvPicPr>
            <p:cNvPr id="690205" name="Picture 4">
              <a:extLst>
                <a:ext uri="{FF2B5EF4-FFF2-40B4-BE49-F238E27FC236}">
                  <a16:creationId xmlns:a16="http://schemas.microsoft.com/office/drawing/2014/main" xmlns="" id="{99F42B3C-887B-7748-8AAB-1F448B110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 y="4255"/>
              <a:ext cx="6175" cy="3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0210" name="Picture 6">
              <a:extLst>
                <a:ext uri="{FF2B5EF4-FFF2-40B4-BE49-F238E27FC236}">
                  <a16:creationId xmlns:a16="http://schemas.microsoft.com/office/drawing/2014/main" xmlns="" id="{8695F37A-4C98-B84A-9A23-E2959C4E2A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1" y="752"/>
              <a:ext cx="5234" cy="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0207" name="Group 8">
              <a:extLst>
                <a:ext uri="{FF2B5EF4-FFF2-40B4-BE49-F238E27FC236}">
                  <a16:creationId xmlns:a16="http://schemas.microsoft.com/office/drawing/2014/main" xmlns="" id="{FB32D106-6F2D-DD4C-B511-452AE7123E75}"/>
                </a:ext>
              </a:extLst>
            </p:cNvPr>
            <p:cNvGrpSpPr>
              <a:grpSpLocks/>
            </p:cNvGrpSpPr>
            <p:nvPr/>
          </p:nvGrpSpPr>
          <p:grpSpPr bwMode="auto">
            <a:xfrm>
              <a:off x="993" y="4271"/>
              <a:ext cx="6810" cy="2171"/>
              <a:chOff x="993" y="4271"/>
              <a:chExt cx="6810" cy="2171"/>
            </a:xfrm>
          </p:grpSpPr>
          <p:pic>
            <p:nvPicPr>
              <p:cNvPr id="690208" name="Picture 9">
                <a:extLst>
                  <a:ext uri="{FF2B5EF4-FFF2-40B4-BE49-F238E27FC236}">
                    <a16:creationId xmlns:a16="http://schemas.microsoft.com/office/drawing/2014/main" xmlns="" id="{117432F4-6681-C240-8D75-9B6B77A04AA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3" y="4271"/>
                <a:ext cx="6810" cy="2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209" name="Rectangle 10">
                <a:extLst>
                  <a:ext uri="{FF2B5EF4-FFF2-40B4-BE49-F238E27FC236}">
                    <a16:creationId xmlns:a16="http://schemas.microsoft.com/office/drawing/2014/main" xmlns="" id="{1B659267-C6C1-7543-9F9A-F4FDD140301D}"/>
                  </a:ext>
                </a:extLst>
              </p:cNvPr>
              <p:cNvSpPr>
                <a:spLocks noChangeArrowheads="1"/>
              </p:cNvSpPr>
              <p:nvPr/>
            </p:nvSpPr>
            <p:spPr bwMode="auto">
              <a:xfrm>
                <a:off x="1296" y="4728"/>
                <a:ext cx="6015" cy="10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600" dirty="0">
                    <a:solidFill>
                      <a:srgbClr val="001E57"/>
                    </a:solidFill>
                    <a:latin typeface="Arial" panose="020B0604020202020204" pitchFamily="34" charset="0"/>
                    <a:cs typeface="Arial" panose="020B0604020202020204" pitchFamily="34" charset="0"/>
                  </a:rPr>
                  <a:t>Historie biblijne</a:t>
                </a:r>
              </a:p>
            </p:txBody>
          </p:sp>
        </p:grpSp>
      </p:grpSp>
      <p:grpSp>
        <p:nvGrpSpPr>
          <p:cNvPr id="147467" name="Group 11">
            <a:extLst>
              <a:ext uri="{FF2B5EF4-FFF2-40B4-BE49-F238E27FC236}">
                <a16:creationId xmlns:a16="http://schemas.microsoft.com/office/drawing/2014/main" xmlns="" id="{0C15E2CF-D7B8-7E47-8647-47B577EFCFD5}"/>
              </a:ext>
            </a:extLst>
          </p:cNvPr>
          <p:cNvGrpSpPr>
            <a:grpSpLocks/>
          </p:cNvGrpSpPr>
          <p:nvPr/>
        </p:nvGrpSpPr>
        <p:grpSpPr bwMode="auto">
          <a:xfrm>
            <a:off x="2070100" y="8108950"/>
            <a:ext cx="9812338" cy="3776663"/>
            <a:chOff x="1304" y="5108"/>
            <a:chExt cx="6181" cy="2379"/>
          </a:xfrm>
        </p:grpSpPr>
        <p:pic>
          <p:nvPicPr>
            <p:cNvPr id="690201" name="Picture 16">
              <a:extLst>
                <a:ext uri="{FF2B5EF4-FFF2-40B4-BE49-F238E27FC236}">
                  <a16:creationId xmlns:a16="http://schemas.microsoft.com/office/drawing/2014/main" xmlns="" id="{75436AD3-1D60-434F-98E3-8B94CF6EBA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5" y="6240"/>
              <a:ext cx="3912" cy="1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0199" name="Group 12">
              <a:extLst>
                <a:ext uri="{FF2B5EF4-FFF2-40B4-BE49-F238E27FC236}">
                  <a16:creationId xmlns:a16="http://schemas.microsoft.com/office/drawing/2014/main" xmlns="" id="{CCC87573-E328-3242-A147-B280808C4CBB}"/>
                </a:ext>
              </a:extLst>
            </p:cNvPr>
            <p:cNvGrpSpPr>
              <a:grpSpLocks/>
            </p:cNvGrpSpPr>
            <p:nvPr/>
          </p:nvGrpSpPr>
          <p:grpSpPr bwMode="auto">
            <a:xfrm>
              <a:off x="1304" y="5108"/>
              <a:ext cx="6181" cy="2188"/>
              <a:chOff x="1304" y="5108"/>
              <a:chExt cx="6181" cy="2188"/>
            </a:xfrm>
          </p:grpSpPr>
          <p:pic>
            <p:nvPicPr>
              <p:cNvPr id="690203" name="Picture 13">
                <a:extLst>
                  <a:ext uri="{FF2B5EF4-FFF2-40B4-BE49-F238E27FC236}">
                    <a16:creationId xmlns:a16="http://schemas.microsoft.com/office/drawing/2014/main" xmlns="" id="{A43762D6-C9C3-FD4F-A615-401F9070A7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4" y="5108"/>
                <a:ext cx="6151" cy="196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204" name="Rectangle 14">
                <a:extLst>
                  <a:ext uri="{FF2B5EF4-FFF2-40B4-BE49-F238E27FC236}">
                    <a16:creationId xmlns:a16="http://schemas.microsoft.com/office/drawing/2014/main" xmlns="" id="{20E7ED71-5019-B942-A4CF-93B605904BBD}"/>
                  </a:ext>
                </a:extLst>
              </p:cNvPr>
              <p:cNvSpPr>
                <a:spLocks noChangeArrowheads="1"/>
              </p:cNvSpPr>
              <p:nvPr/>
            </p:nvSpPr>
            <p:spPr bwMode="auto">
              <a:xfrm>
                <a:off x="1304" y="5742"/>
                <a:ext cx="5935" cy="1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80000"/>
                  </a:lnSpc>
                  <a:spcAft>
                    <a:spcPct val="0"/>
                  </a:spcAft>
                </a:pPr>
                <a:r>
                  <a:rPr lang="pl-PL" altLang="en-US" sz="9600" dirty="0">
                    <a:solidFill>
                      <a:srgbClr val="001E57"/>
                    </a:solidFill>
                    <a:latin typeface="Arial" panose="020B0604020202020204" pitchFamily="34" charset="0"/>
                    <a:cs typeface="Arial" panose="020B0604020202020204" pitchFamily="34" charset="0"/>
                  </a:rPr>
                  <a:t>bez </a:t>
                </a:r>
              </a:p>
              <a:p>
                <a:pPr algn="ctr" eaLnBrk="1">
                  <a:lnSpc>
                    <a:spcPct val="80000"/>
                  </a:lnSpc>
                  <a:spcAft>
                    <a:spcPct val="0"/>
                  </a:spcAft>
                </a:pPr>
                <a:r>
                  <a:rPr lang="pl-PL" altLang="en-US" sz="9600" dirty="0">
                    <a:solidFill>
                      <a:srgbClr val="001E57"/>
                    </a:solidFill>
                    <a:latin typeface="Arial" panose="020B0604020202020204" pitchFamily="34" charset="0"/>
                    <a:cs typeface="Arial" panose="020B0604020202020204" pitchFamily="34" charset="0"/>
                  </a:rPr>
                  <a:t>apologetyki</a:t>
                </a:r>
              </a:p>
            </p:txBody>
          </p:sp>
        </p:grpSp>
      </p:grpSp>
      <p:pic>
        <p:nvPicPr>
          <p:cNvPr id="690181" name="Picture 18">
            <a:extLst>
              <a:ext uri="{FF2B5EF4-FFF2-40B4-BE49-F238E27FC236}">
                <a16:creationId xmlns:a16="http://schemas.microsoft.com/office/drawing/2014/main" xmlns="" id="{9BE68E81-CDA2-A244-BC03-3265B044710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69900" y="6542088"/>
            <a:ext cx="10502900" cy="5997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0182" name="Group 19">
            <a:extLst>
              <a:ext uri="{FF2B5EF4-FFF2-40B4-BE49-F238E27FC236}">
                <a16:creationId xmlns:a16="http://schemas.microsoft.com/office/drawing/2014/main" xmlns="" id="{D0B0288E-FCD2-6841-97D8-9F0C3BDCFF04}"/>
              </a:ext>
            </a:extLst>
          </p:cNvPr>
          <p:cNvGrpSpPr>
            <a:grpSpLocks/>
          </p:cNvGrpSpPr>
          <p:nvPr/>
        </p:nvGrpSpPr>
        <p:grpSpPr bwMode="auto">
          <a:xfrm>
            <a:off x="12165013" y="6024563"/>
            <a:ext cx="12901612" cy="4113213"/>
            <a:chOff x="7663" y="3795"/>
            <a:chExt cx="8127" cy="2591"/>
          </a:xfrm>
        </p:grpSpPr>
        <p:pic>
          <p:nvPicPr>
            <p:cNvPr id="690197" name="Picture 20">
              <a:extLst>
                <a:ext uri="{FF2B5EF4-FFF2-40B4-BE49-F238E27FC236}">
                  <a16:creationId xmlns:a16="http://schemas.microsoft.com/office/drawing/2014/main" xmlns="" id="{2D1F2D71-1FFF-8E47-9851-93A12341D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3" y="3795"/>
              <a:ext cx="8127" cy="25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198" name="Rectangle 21">
              <a:extLst>
                <a:ext uri="{FF2B5EF4-FFF2-40B4-BE49-F238E27FC236}">
                  <a16:creationId xmlns:a16="http://schemas.microsoft.com/office/drawing/2014/main" xmlns="" id="{B649D1D7-A79D-9248-AC07-1028C37055BD}"/>
                </a:ext>
              </a:extLst>
            </p:cNvPr>
            <p:cNvSpPr>
              <a:spLocks noChangeArrowheads="1"/>
            </p:cNvSpPr>
            <p:nvPr/>
          </p:nvSpPr>
          <p:spPr bwMode="auto">
            <a:xfrm>
              <a:off x="8705" y="4406"/>
              <a:ext cx="5935" cy="8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200" dirty="0">
                  <a:solidFill>
                    <a:srgbClr val="001E57"/>
                  </a:solidFill>
                  <a:latin typeface="Arial" panose="020B0604020202020204" pitchFamily="34" charset="0"/>
                </a:rPr>
                <a:t>Prawdziwa historia</a:t>
              </a:r>
            </a:p>
          </p:txBody>
        </p:sp>
      </p:grpSp>
      <p:grpSp>
        <p:nvGrpSpPr>
          <p:cNvPr id="147478" name="Group 22">
            <a:extLst>
              <a:ext uri="{FF2B5EF4-FFF2-40B4-BE49-F238E27FC236}">
                <a16:creationId xmlns:a16="http://schemas.microsoft.com/office/drawing/2014/main" xmlns="" id="{8F4049DF-9E44-C243-BFDE-411F404C57ED}"/>
              </a:ext>
            </a:extLst>
          </p:cNvPr>
          <p:cNvGrpSpPr>
            <a:grpSpLocks/>
          </p:cNvGrpSpPr>
          <p:nvPr/>
        </p:nvGrpSpPr>
        <p:grpSpPr bwMode="auto">
          <a:xfrm>
            <a:off x="13025438" y="7086600"/>
            <a:ext cx="12317412" cy="3927475"/>
            <a:chOff x="8205" y="4445"/>
            <a:chExt cx="7759" cy="2474"/>
          </a:xfrm>
        </p:grpSpPr>
        <p:pic>
          <p:nvPicPr>
            <p:cNvPr id="690195" name="Picture 23">
              <a:extLst>
                <a:ext uri="{FF2B5EF4-FFF2-40B4-BE49-F238E27FC236}">
                  <a16:creationId xmlns:a16="http://schemas.microsoft.com/office/drawing/2014/main" xmlns="" id="{FE6D8366-4171-044F-9297-BFD2002AAC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5" y="4445"/>
              <a:ext cx="7759" cy="24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196" name="Rectangle 24">
              <a:extLst>
                <a:ext uri="{FF2B5EF4-FFF2-40B4-BE49-F238E27FC236}">
                  <a16:creationId xmlns:a16="http://schemas.microsoft.com/office/drawing/2014/main" xmlns="" id="{09626B2A-F9A9-744A-BABF-F9EC0D636AF6}"/>
                </a:ext>
              </a:extLst>
            </p:cNvPr>
            <p:cNvSpPr>
              <a:spLocks noChangeArrowheads="1"/>
            </p:cNvSpPr>
            <p:nvPr/>
          </p:nvSpPr>
          <p:spPr bwMode="auto">
            <a:xfrm>
              <a:off x="8609" y="5184"/>
              <a:ext cx="5935" cy="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200" dirty="0">
                  <a:solidFill>
                    <a:srgbClr val="001E57"/>
                  </a:solidFill>
                  <a:latin typeface="Arial" panose="020B0604020202020204" pitchFamily="34" charset="0"/>
                  <a:cs typeface="Arial" panose="020B0604020202020204" pitchFamily="34" charset="0"/>
                </a:rPr>
                <a:t>apologetyka</a:t>
              </a:r>
            </a:p>
          </p:txBody>
        </p:sp>
      </p:grpSp>
      <p:grpSp>
        <p:nvGrpSpPr>
          <p:cNvPr id="147481" name="Group 25">
            <a:extLst>
              <a:ext uri="{FF2B5EF4-FFF2-40B4-BE49-F238E27FC236}">
                <a16:creationId xmlns:a16="http://schemas.microsoft.com/office/drawing/2014/main" xmlns="" id="{0942A736-3755-6B45-9254-3DBB08415836}"/>
              </a:ext>
            </a:extLst>
          </p:cNvPr>
          <p:cNvGrpSpPr>
            <a:grpSpLocks/>
          </p:cNvGrpSpPr>
          <p:nvPr/>
        </p:nvGrpSpPr>
        <p:grpSpPr bwMode="auto">
          <a:xfrm>
            <a:off x="12258675" y="9525000"/>
            <a:ext cx="11644313" cy="3711575"/>
            <a:chOff x="7722" y="6142"/>
            <a:chExt cx="7335" cy="2338"/>
          </a:xfrm>
        </p:grpSpPr>
        <p:pic>
          <p:nvPicPr>
            <p:cNvPr id="690190" name="Picture 26">
              <a:extLst>
                <a:ext uri="{FF2B5EF4-FFF2-40B4-BE49-F238E27FC236}">
                  <a16:creationId xmlns:a16="http://schemas.microsoft.com/office/drawing/2014/main" xmlns="" id="{80A2E31A-3BE2-6147-A498-DEB955D648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22" y="6142"/>
              <a:ext cx="7335" cy="2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192" name="Rectangle 28">
              <a:extLst>
                <a:ext uri="{FF2B5EF4-FFF2-40B4-BE49-F238E27FC236}">
                  <a16:creationId xmlns:a16="http://schemas.microsoft.com/office/drawing/2014/main" xmlns="" id="{5048B6E6-7FF9-8742-B9CA-D2FEC1060746}"/>
                </a:ext>
              </a:extLst>
            </p:cNvPr>
            <p:cNvSpPr>
              <a:spLocks noChangeArrowheads="1"/>
            </p:cNvSpPr>
            <p:nvPr/>
          </p:nvSpPr>
          <p:spPr bwMode="auto">
            <a:xfrm>
              <a:off x="8736" y="6880"/>
              <a:ext cx="5668"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6600" dirty="0">
                  <a:solidFill>
                    <a:srgbClr val="11053B"/>
                  </a:solidFill>
                  <a:latin typeface="Arial" panose="020B0604020202020204" pitchFamily="34" charset="0"/>
                  <a:cs typeface="Arial" panose="020B0604020202020204" pitchFamily="34" charset="0"/>
                </a:rPr>
                <a:t>na miliony lat i ewolucję</a:t>
              </a:r>
            </a:p>
          </p:txBody>
        </p:sp>
        <p:pic>
          <p:nvPicPr>
            <p:cNvPr id="690193" name="Picture 29">
              <a:extLst>
                <a:ext uri="{FF2B5EF4-FFF2-40B4-BE49-F238E27FC236}">
                  <a16:creationId xmlns:a16="http://schemas.microsoft.com/office/drawing/2014/main" xmlns="" id="{0B51BD89-FA73-AE4B-9290-A3D4659A363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98" y="6144"/>
              <a:ext cx="3263" cy="104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194" name="Rectangle 30">
              <a:extLst>
                <a:ext uri="{FF2B5EF4-FFF2-40B4-BE49-F238E27FC236}">
                  <a16:creationId xmlns:a16="http://schemas.microsoft.com/office/drawing/2014/main" xmlns="" id="{B3D669DB-09B6-3949-A8B1-6F57A13FA4B2}"/>
                </a:ext>
              </a:extLst>
            </p:cNvPr>
            <p:cNvSpPr>
              <a:spLocks noChangeArrowheads="1"/>
            </p:cNvSpPr>
            <p:nvPr/>
          </p:nvSpPr>
          <p:spPr bwMode="auto">
            <a:xfrm>
              <a:off x="8996" y="6230"/>
              <a:ext cx="5105" cy="7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6600" b="1" dirty="0">
                  <a:solidFill>
                    <a:srgbClr val="11053B"/>
                  </a:solidFill>
                  <a:latin typeface="Arial" panose="020B0604020202020204" pitchFamily="34" charset="0"/>
                  <a:cs typeface="Arial" panose="020B0604020202020204" pitchFamily="34" charset="0"/>
                </a:rPr>
                <a:t>„Naukowe dowody”</a:t>
              </a:r>
            </a:p>
          </p:txBody>
        </p:sp>
      </p:grpSp>
      <p:grpSp>
        <p:nvGrpSpPr>
          <p:cNvPr id="690185" name="Group 31">
            <a:extLst>
              <a:ext uri="{FF2B5EF4-FFF2-40B4-BE49-F238E27FC236}">
                <a16:creationId xmlns:a16="http://schemas.microsoft.com/office/drawing/2014/main" xmlns="" id="{6BFAA6AF-2C4A-4242-BA9D-5C4122ECF064}"/>
              </a:ext>
            </a:extLst>
          </p:cNvPr>
          <p:cNvGrpSpPr>
            <a:grpSpLocks/>
          </p:cNvGrpSpPr>
          <p:nvPr/>
        </p:nvGrpSpPr>
        <p:grpSpPr bwMode="auto">
          <a:xfrm>
            <a:off x="12788900" y="1219200"/>
            <a:ext cx="10971213" cy="4622800"/>
            <a:chOff x="8056" y="768"/>
            <a:chExt cx="6911" cy="2912"/>
          </a:xfrm>
        </p:grpSpPr>
        <p:grpSp>
          <p:nvGrpSpPr>
            <p:cNvPr id="690186" name="Group 32">
              <a:extLst>
                <a:ext uri="{FF2B5EF4-FFF2-40B4-BE49-F238E27FC236}">
                  <a16:creationId xmlns:a16="http://schemas.microsoft.com/office/drawing/2014/main" xmlns="" id="{D172C9B6-2A39-3C41-86FE-738E53C6CB56}"/>
                </a:ext>
              </a:extLst>
            </p:cNvPr>
            <p:cNvGrpSpPr>
              <a:grpSpLocks/>
            </p:cNvGrpSpPr>
            <p:nvPr/>
          </p:nvGrpSpPr>
          <p:grpSpPr bwMode="auto">
            <a:xfrm>
              <a:off x="8056" y="768"/>
              <a:ext cx="6911" cy="2912"/>
              <a:chOff x="8056" y="768"/>
              <a:chExt cx="6911" cy="2912"/>
            </a:xfrm>
          </p:grpSpPr>
          <p:pic>
            <p:nvPicPr>
              <p:cNvPr id="690188" name="Picture 33">
                <a:extLst>
                  <a:ext uri="{FF2B5EF4-FFF2-40B4-BE49-F238E27FC236}">
                    <a16:creationId xmlns:a16="http://schemas.microsoft.com/office/drawing/2014/main" xmlns="" id="{DB0CA18C-F67F-8F47-809E-42DCE333D4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56" y="768"/>
                <a:ext cx="6911" cy="29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0189" name="Rectangle 34">
                <a:extLst>
                  <a:ext uri="{FF2B5EF4-FFF2-40B4-BE49-F238E27FC236}">
                    <a16:creationId xmlns:a16="http://schemas.microsoft.com/office/drawing/2014/main" xmlns="" id="{08F6412C-B224-5943-ACAA-2B389A09FE9E}"/>
                  </a:ext>
                </a:extLst>
              </p:cNvPr>
              <p:cNvSpPr>
                <a:spLocks noChangeArrowheads="1"/>
              </p:cNvSpPr>
              <p:nvPr/>
            </p:nvSpPr>
            <p:spPr bwMode="auto">
              <a:xfrm>
                <a:off x="10411" y="2523"/>
                <a:ext cx="1942" cy="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9600">
                    <a:solidFill>
                      <a:srgbClr val="11053B"/>
                    </a:solidFill>
                    <a:latin typeface="Arial" panose="020B0604020202020204" pitchFamily="34" charset="0"/>
                    <a:cs typeface="Arial" panose="020B0604020202020204" pitchFamily="34" charset="0"/>
                  </a:rPr>
                  <a:t>Świat</a:t>
                </a:r>
              </a:p>
            </p:txBody>
          </p:sp>
        </p:grpSp>
        <p:sp>
          <p:nvSpPr>
            <p:cNvPr id="690187" name="Rectangle 35">
              <a:extLst>
                <a:ext uri="{FF2B5EF4-FFF2-40B4-BE49-F238E27FC236}">
                  <a16:creationId xmlns:a16="http://schemas.microsoft.com/office/drawing/2014/main" xmlns="" id="{2EDB44C4-EF26-8047-8242-1714F9AB8233}"/>
                </a:ext>
              </a:extLst>
            </p:cNvPr>
            <p:cNvSpPr>
              <a:spLocks noChangeArrowheads="1"/>
            </p:cNvSpPr>
            <p:nvPr/>
          </p:nvSpPr>
          <p:spPr bwMode="auto">
            <a:xfrm>
              <a:off x="10823" y="1834"/>
              <a:ext cx="1228" cy="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100000"/>
                </a:lnSpc>
                <a:spcAft>
                  <a:spcPct val="0"/>
                </a:spcAft>
              </a:pPr>
              <a:r>
                <a:rPr lang="pl-PL" altLang="en-US" sz="3600" dirty="0">
                  <a:solidFill>
                    <a:srgbClr val="11053B"/>
                  </a:solidFill>
                  <a:latin typeface="Arial" panose="020B0604020202020204" pitchFamily="34" charset="0"/>
                  <a:cs typeface="Arial" panose="020B0604020202020204" pitchFamily="34" charset="0"/>
                </a:rPr>
                <a:t>Świecka </a:t>
              </a:r>
            </a:p>
            <a:p>
              <a:pPr eaLnBrk="1">
                <a:lnSpc>
                  <a:spcPct val="100000"/>
                </a:lnSpc>
                <a:spcAft>
                  <a:spcPct val="0"/>
                </a:spcAft>
              </a:pPr>
              <a:r>
                <a:rPr lang="pl-PL" altLang="en-US" sz="3600" dirty="0">
                  <a:solidFill>
                    <a:srgbClr val="11053B"/>
                  </a:solidFill>
                  <a:latin typeface="Arial" panose="020B0604020202020204" pitchFamily="34" charset="0"/>
                  <a:cs typeface="Arial" panose="020B0604020202020204" pitchFamily="34" charset="0"/>
                </a:rPr>
                <a:t>edukacja</a:t>
              </a:r>
            </a:p>
          </p:txBody>
        </p:sp>
      </p:grpSp>
      <p:sp>
        <p:nvSpPr>
          <p:cNvPr id="37" name="Rectangle 5">
            <a:extLst>
              <a:ext uri="{FF2B5EF4-FFF2-40B4-BE49-F238E27FC236}">
                <a16:creationId xmlns:a16="http://schemas.microsoft.com/office/drawing/2014/main" xmlns="" id="{FBFFFA0F-B61E-4C42-B5D6-91C81CE5E168}"/>
              </a:ext>
            </a:extLst>
          </p:cNvPr>
          <p:cNvSpPr>
            <a:spLocks noChangeArrowheads="1"/>
          </p:cNvSpPr>
          <p:nvPr/>
        </p:nvSpPr>
        <p:spPr bwMode="auto">
          <a:xfrm>
            <a:off x="4714876" y="4308475"/>
            <a:ext cx="56483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200" dirty="0">
                <a:solidFill>
                  <a:srgbClr val="11053B"/>
                </a:solidFill>
                <a:latin typeface="Arial" panose="020B0604020202020204" pitchFamily="34" charset="0"/>
                <a:cs typeface="Arial" panose="020B0604020202020204" pitchFamily="34" charset="0"/>
              </a:rPr>
              <a:t>Kościół</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90182"/>
                                        </p:tgtEl>
                                        <p:attrNameLst>
                                          <p:attrName>style.visibility</p:attrName>
                                        </p:attrNameLst>
                                      </p:cBhvr>
                                      <p:to>
                                        <p:strVal val="visible"/>
                                      </p:to>
                                    </p:set>
                                    <p:animEffect transition="in" filter="dissolve">
                                      <p:cBhvr>
                                        <p:cTn id="7" dur="500"/>
                                        <p:tgtEl>
                                          <p:spTgt spid="6901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additive="repl">
                                        <p:cTn id="11" dur="indefinite" fill="hold"/>
                                        <p:tgtEl>
                                          <p:spTgt spid="147467"/>
                                        </p:tgtEl>
                                        <p:attrNameLst>
                                          <p:attrName>style.visibility</p:attrName>
                                        </p:attrNameLst>
                                      </p:cBhvr>
                                      <p:to>
                                        <p:strVal val="visible"/>
                                      </p:to>
                                    </p:set>
                                    <p:animEffect transition="in" filter="dissolve">
                                      <p:cBhvr additive="repl">
                                        <p:cTn id="12" dur="250"/>
                                        <p:tgtEl>
                                          <p:spTgt spid="1474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indefinite" fill="hold"/>
                                        <p:tgtEl>
                                          <p:spTgt spid="147478"/>
                                        </p:tgtEl>
                                        <p:attrNameLst>
                                          <p:attrName>style.visibility</p:attrName>
                                        </p:attrNameLst>
                                      </p:cBhvr>
                                      <p:to>
                                        <p:strVal val="visible"/>
                                      </p:to>
                                    </p:set>
                                    <p:animEffect transition="in" filter="dissolve">
                                      <p:cBhvr additive="repl">
                                        <p:cTn id="17" dur="250"/>
                                        <p:tgtEl>
                                          <p:spTgt spid="1474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fill="hold" nodeType="clickEffect">
                                  <p:stCondLst>
                                    <p:cond delay="0"/>
                                  </p:stCondLst>
                                  <p:childTnLst>
                                    <p:set>
                                      <p:cBhvr additive="repl">
                                        <p:cTn id="21" dur="indefinite" fill="hold"/>
                                        <p:tgtEl>
                                          <p:spTgt spid="147481"/>
                                        </p:tgtEl>
                                        <p:attrNameLst>
                                          <p:attrName>style.visibility</p:attrName>
                                        </p:attrNameLst>
                                      </p:cBhvr>
                                      <p:to>
                                        <p:strVal val="visible"/>
                                      </p:to>
                                    </p:set>
                                    <p:animEffect transition="in" filter="dissolve">
                                      <p:cBhvr additive="repl">
                                        <p:cTn id="22" dur="250"/>
                                        <p:tgtEl>
                                          <p:spTgt spid="147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5" name="Picture 1">
            <a:extLst>
              <a:ext uri="{FF2B5EF4-FFF2-40B4-BE49-F238E27FC236}">
                <a16:creationId xmlns:a16="http://schemas.microsoft.com/office/drawing/2014/main" xmlns="" id="{0A662C08-D954-5D41-B32C-6BE3E05C5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2226" name="Rectangle 2">
            <a:extLst>
              <a:ext uri="{FF2B5EF4-FFF2-40B4-BE49-F238E27FC236}">
                <a16:creationId xmlns:a16="http://schemas.microsoft.com/office/drawing/2014/main" xmlns="" id="{DAFD3D33-D151-B547-931A-0713222BF721}"/>
              </a:ext>
            </a:extLst>
          </p:cNvPr>
          <p:cNvSpPr>
            <a:spLocks noGrp="1" noChangeArrowheads="1"/>
          </p:cNvSpPr>
          <p:nvPr>
            <p:ph type="title" idx="4294967295"/>
          </p:nvPr>
        </p:nvSpPr>
        <p:spPr>
          <a:xfrm>
            <a:off x="331788" y="711200"/>
            <a:ext cx="23393400" cy="1801813"/>
          </a:xfrm>
          <a:extLst>
            <a:ext uri="{91240B29-F687-4f45-9708-019B960494DF}">
              <a14:hiddenLine xmlns:a14="http://schemas.microsoft.com/office/drawing/2010/main" w="12600" cap="flat">
                <a:solidFill>
                  <a:srgbClr val="808080"/>
                </a:solidFill>
                <a:round/>
                <a:headEnd/>
                <a:tailEnd/>
              </a14:hiddenLine>
            </a:ext>
          </a:extLst>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pPr>
            <a:r>
              <a:rPr lang="pl-PL" altLang="en-US" sz="9800">
                <a:solidFill>
                  <a:srgbClr val="FEFDDC"/>
                </a:solidFill>
              </a:rPr>
              <a:t>Dowody na ewolucję wielorybów?</a:t>
            </a:r>
          </a:p>
        </p:txBody>
      </p:sp>
      <p:sp>
        <p:nvSpPr>
          <p:cNvPr id="148483" name="Rectangle 3">
            <a:extLst>
              <a:ext uri="{FF2B5EF4-FFF2-40B4-BE49-F238E27FC236}">
                <a16:creationId xmlns:a16="http://schemas.microsoft.com/office/drawing/2014/main" xmlns="" id="{1DE65512-4A66-284B-AC68-40530BF48CFD}"/>
              </a:ext>
            </a:extLst>
          </p:cNvPr>
          <p:cNvSpPr>
            <a:spLocks noGrp="1" noChangeArrowheads="1"/>
          </p:cNvSpPr>
          <p:nvPr>
            <p:ph type="body" idx="4294967295"/>
          </p:nvPr>
        </p:nvSpPr>
        <p:spPr>
          <a:xfrm>
            <a:off x="1295400" y="5751513"/>
            <a:ext cx="16321088" cy="5297487"/>
          </a:xfrm>
        </p:spPr>
        <p:txBody>
          <a:bodyPr/>
          <a:lstStyle/>
          <a:p>
            <a:pPr marL="317500" indent="0" eaLnBrk="1">
              <a:lnSpc>
                <a:spcPct val="100000"/>
              </a:lnSpc>
              <a:spcBef>
                <a:spcPts val="5200"/>
              </a:spcBef>
              <a:spcAft>
                <a:spcPct val="0"/>
              </a:spcAft>
              <a:buSzPct val="17100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pPr>
            <a:r>
              <a:rPr lang="pl-PL" altLang="en-US" sz="6000" dirty="0">
                <a:solidFill>
                  <a:srgbClr val="FEFDDC"/>
                </a:solidFill>
                <a:latin typeface="DejaVu Sans Condensed" panose="020B0606030804020204" pitchFamily="34" charset="2"/>
              </a:rPr>
              <a:t>“[</a:t>
            </a:r>
            <a:r>
              <a:rPr lang="pl-PL" altLang="en-US" sz="6000" dirty="0" err="1">
                <a:solidFill>
                  <a:srgbClr val="FEFDDC"/>
                </a:solidFill>
                <a:latin typeface="DejaVu Sans Condensed" panose="020B0606030804020204" pitchFamily="34" charset="2"/>
              </a:rPr>
              <a:t>Pakicetus</a:t>
            </a:r>
            <a:r>
              <a:rPr lang="pl-PL" altLang="en-US" sz="6000" dirty="0">
                <a:solidFill>
                  <a:srgbClr val="FEFDDC"/>
                </a:solidFill>
                <a:latin typeface="DejaVu Sans Condensed" panose="020B0606030804020204" pitchFamily="34" charset="2"/>
              </a:rPr>
              <a:t>] </a:t>
            </a:r>
            <a:r>
              <a:rPr lang="pl-PL" altLang="en-US" sz="6000" b="1" dirty="0">
                <a:solidFill>
                  <a:srgbClr val="FFFF00"/>
                </a:solidFill>
                <a:latin typeface="DejaVu Sans Condensed" panose="020B0606030804020204" pitchFamily="34" charset="2"/>
              </a:rPr>
              <a:t>jest</a:t>
            </a:r>
            <a:r>
              <a:rPr lang="pl-PL" altLang="en-US" sz="6000" dirty="0">
                <a:solidFill>
                  <a:srgbClr val="FEFDDC"/>
                </a:solidFill>
                <a:latin typeface="DejaVu Sans Condensed" panose="020B0606030804020204" pitchFamily="34" charset="2"/>
              </a:rPr>
              <a:t> najstarszym i najbardziej prymitywnym wielorybem jak dotąd odnalezionym . . . </a:t>
            </a:r>
            <a:r>
              <a:rPr lang="pl-PL" altLang="en-US" sz="6000" b="1" dirty="0">
                <a:solidFill>
                  <a:srgbClr val="FFFF00"/>
                </a:solidFill>
                <a:latin typeface="DejaVu Sans Condensed" panose="020B0606030804020204" pitchFamily="34" charset="2"/>
              </a:rPr>
              <a:t>jest</a:t>
            </a:r>
            <a:r>
              <a:rPr lang="pl-PL" altLang="en-US" sz="6000" dirty="0">
                <a:solidFill>
                  <a:srgbClr val="FEFDDC"/>
                </a:solidFill>
                <a:latin typeface="DejaVu Sans Condensed" panose="020B0606030804020204" pitchFamily="34" charset="2"/>
              </a:rPr>
              <a:t> on ważną formą przejściową łączącą </a:t>
            </a:r>
            <a:r>
              <a:rPr lang="pl-PL" altLang="en-US" sz="6000" dirty="0" err="1">
                <a:solidFill>
                  <a:srgbClr val="FEFDDC"/>
                </a:solidFill>
                <a:latin typeface="DejaVu Sans Condensed" panose="020B0606030804020204" pitchFamily="34" charset="2"/>
              </a:rPr>
              <a:t>paleoceńskie</a:t>
            </a:r>
            <a:r>
              <a:rPr lang="pl-PL" altLang="en-US" sz="6000" dirty="0">
                <a:solidFill>
                  <a:srgbClr val="FEFDDC"/>
                </a:solidFill>
                <a:latin typeface="DejaVu Sans Condensed" panose="020B0606030804020204" pitchFamily="34" charset="2"/>
              </a:rPr>
              <a:t> mięsożerne ssaki lądowe z późniejszymi, bardziej zaawansowanymi morskimi waleniami.”</a:t>
            </a:r>
          </a:p>
        </p:txBody>
      </p:sp>
      <p:pic>
        <p:nvPicPr>
          <p:cNvPr id="148484" name="Picture 4">
            <a:extLst>
              <a:ext uri="{FF2B5EF4-FFF2-40B4-BE49-F238E27FC236}">
                <a16:creationId xmlns:a16="http://schemas.microsoft.com/office/drawing/2014/main" xmlns="" id="{72504278-7DAE-2A4B-8BB6-CCE951D75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11788" y="2247900"/>
            <a:ext cx="4394200" cy="62230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2229" name="Rectangle 5">
            <a:extLst>
              <a:ext uri="{FF2B5EF4-FFF2-40B4-BE49-F238E27FC236}">
                <a16:creationId xmlns:a16="http://schemas.microsoft.com/office/drawing/2014/main" xmlns="" id="{F2608291-052A-5B47-B627-452915FDA97B}"/>
              </a:ext>
            </a:extLst>
          </p:cNvPr>
          <p:cNvSpPr>
            <a:spLocks noChangeArrowheads="1"/>
          </p:cNvSpPr>
          <p:nvPr/>
        </p:nvSpPr>
        <p:spPr bwMode="auto">
          <a:xfrm>
            <a:off x="1738313" y="11468100"/>
            <a:ext cx="20878800" cy="1074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sz="2000">
                <a:solidFill>
                  <a:srgbClr val="000000"/>
                </a:solidFill>
                <a:latin typeface="Gill Sans" panose="020B0502020104020203" pitchFamily="34" charset="-79"/>
                <a:cs typeface="Gill Sans" panose="020B0502020104020203" pitchFamily="34" charset="-79"/>
              </a:defRPr>
            </a:lvl9pPr>
          </a:lstStyle>
          <a:p>
            <a:pPr eaLnBrk="1">
              <a:lnSpc>
                <a:spcPct val="90000"/>
              </a:lnSpc>
              <a:spcAft>
                <a:spcPct val="0"/>
              </a:spcAft>
            </a:pPr>
            <a:r>
              <a:rPr lang="pl-PL" altLang="en-US" sz="3600">
                <a:solidFill>
                  <a:srgbClr val="FEFDDC"/>
                </a:solidFill>
                <a:latin typeface="DejaVu Sans Condensed" panose="020B0606030804020204" pitchFamily="34" charset="2"/>
              </a:rPr>
              <a:t>Phil Gingerich, “Evidence for Evolution from the Vertebrate Fossil Record,” </a:t>
            </a:r>
            <a:r>
              <a:rPr lang="pl-PL" altLang="en-US" sz="3600">
                <a:solidFill>
                  <a:srgbClr val="FEFDDC"/>
                </a:solidFill>
                <a:latin typeface="DejaVu Sans Condensed Oblique" panose="020B06060303040B0204" pitchFamily="34" charset="0"/>
                <a:cs typeface="DejaVu Sans Condensed Oblique" panose="020B06060303040B0204" pitchFamily="34" charset="0"/>
              </a:rPr>
              <a:t>Journal of Geological Education, v</a:t>
            </a:r>
            <a:r>
              <a:rPr lang="pl-PL" altLang="en-US" sz="3600">
                <a:solidFill>
                  <a:srgbClr val="FEFDDC"/>
                </a:solidFill>
                <a:latin typeface="DejaVu Sans Condensed" panose="020B0606030804020204" pitchFamily="34" charset="2"/>
              </a:rPr>
              <a:t>ol.</a:t>
            </a:r>
            <a:r>
              <a:rPr lang="pl-PL" altLang="en-US" sz="3600">
                <a:solidFill>
                  <a:srgbClr val="FEFDDC"/>
                </a:solidFill>
                <a:latin typeface="DejaVu Sans Condensed Oblique" panose="020B06060303040B0204" pitchFamily="34" charset="0"/>
              </a:rPr>
              <a:t> </a:t>
            </a:r>
            <a:r>
              <a:rPr lang="pl-PL" altLang="en-US" sz="3600">
                <a:solidFill>
                  <a:srgbClr val="FEFDDC"/>
                </a:solidFill>
                <a:latin typeface="DejaVu Sans Condensed" panose="020B0606030804020204" pitchFamily="34" charset="2"/>
              </a:rPr>
              <a:t>31 (1983), p. 140–144.</a:t>
            </a:r>
          </a:p>
        </p:txBody>
      </p:sp>
      <p:pic>
        <p:nvPicPr>
          <p:cNvPr id="148486" name="Picture 6">
            <a:extLst>
              <a:ext uri="{FF2B5EF4-FFF2-40B4-BE49-F238E27FC236}">
                <a16:creationId xmlns:a16="http://schemas.microsoft.com/office/drawing/2014/main" xmlns="" id="{AFD07A4C-3B91-2945-B8AA-8828DC439F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7688" y="2274888"/>
            <a:ext cx="6172200" cy="3175000"/>
          </a:xfrm>
          <a:prstGeom prst="rect">
            <a:avLst/>
          </a:prstGeom>
          <a:noFill/>
          <a:ln w="76320">
            <a:solidFill>
              <a:srgbClr val="381C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8487" name="Rectangle 7">
            <a:extLst>
              <a:ext uri="{FF2B5EF4-FFF2-40B4-BE49-F238E27FC236}">
                <a16:creationId xmlns:a16="http://schemas.microsoft.com/office/drawing/2014/main" xmlns="" id="{F8F593CF-0780-3E44-B43B-86D517AC1D8F}"/>
              </a:ext>
            </a:extLst>
          </p:cNvPr>
          <p:cNvSpPr>
            <a:spLocks noChangeArrowheads="1"/>
          </p:cNvSpPr>
          <p:nvPr/>
        </p:nvSpPr>
        <p:spPr bwMode="auto">
          <a:xfrm>
            <a:off x="18111788" y="8858250"/>
            <a:ext cx="4381500" cy="1749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700" b="1">
                <a:solidFill>
                  <a:srgbClr val="FFFF00"/>
                </a:solidFill>
                <a:latin typeface="DejaVu Sans Condensed" panose="020B0606030804020204" pitchFamily="34" charset="2"/>
              </a:rPr>
              <a:t>1983</a:t>
            </a:r>
          </a:p>
        </p:txBody>
      </p:sp>
      <p:sp>
        <p:nvSpPr>
          <p:cNvPr id="148488" name="Rectangle 8">
            <a:extLst>
              <a:ext uri="{FF2B5EF4-FFF2-40B4-BE49-F238E27FC236}">
                <a16:creationId xmlns:a16="http://schemas.microsoft.com/office/drawing/2014/main" xmlns="" id="{2126E139-0934-F149-B99F-F7C6246C1AB3}"/>
              </a:ext>
            </a:extLst>
          </p:cNvPr>
          <p:cNvSpPr>
            <a:spLocks noChangeArrowheads="1"/>
          </p:cNvSpPr>
          <p:nvPr/>
        </p:nvSpPr>
        <p:spPr bwMode="auto">
          <a:xfrm>
            <a:off x="9546787" y="2540000"/>
            <a:ext cx="7628813" cy="16159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000" b="1" dirty="0">
                <a:solidFill>
                  <a:srgbClr val="FFFF00"/>
                </a:solidFill>
                <a:latin typeface="Arial" panose="020B0604020202020204" pitchFamily="34" charset="0"/>
                <a:cs typeface="Arial" panose="020B0604020202020204" pitchFamily="34" charset="0"/>
              </a:rPr>
              <a:t>KŁAMSTWO</a:t>
            </a:r>
          </a:p>
        </p:txBody>
      </p:sp>
      <p:sp>
        <p:nvSpPr>
          <p:cNvPr id="148489" name="Freeform 9">
            <a:extLst>
              <a:ext uri="{FF2B5EF4-FFF2-40B4-BE49-F238E27FC236}">
                <a16:creationId xmlns:a16="http://schemas.microsoft.com/office/drawing/2014/main" xmlns="" id="{BD7F790D-FC0D-CA46-97B1-4BB2919883A2}"/>
              </a:ext>
            </a:extLst>
          </p:cNvPr>
          <p:cNvSpPr>
            <a:spLocks/>
          </p:cNvSpPr>
          <p:nvPr/>
        </p:nvSpPr>
        <p:spPr bwMode="auto">
          <a:xfrm>
            <a:off x="12069763" y="4149725"/>
            <a:ext cx="1290637" cy="1474788"/>
          </a:xfrm>
          <a:custGeom>
            <a:avLst/>
            <a:gdLst>
              <a:gd name="T0" fmla="*/ 0 w 3583"/>
              <a:gd name="T1" fmla="*/ 2147483646 h 4097"/>
              <a:gd name="T2" fmla="*/ 2147483646 w 3583"/>
              <a:gd name="T3" fmla="*/ 0 h 4097"/>
              <a:gd name="T4" fmla="*/ 0 60000 65536"/>
              <a:gd name="T5" fmla="*/ 0 60000 65536"/>
            </a:gdLst>
            <a:ahLst/>
            <a:cxnLst>
              <a:cxn ang="T4">
                <a:pos x="T0" y="T1"/>
              </a:cxn>
              <a:cxn ang="T5">
                <a:pos x="T2" y="T3"/>
              </a:cxn>
            </a:cxnLst>
            <a:rect l="0" t="0" r="r" b="b"/>
            <a:pathLst>
              <a:path w="3583" h="4097">
                <a:moveTo>
                  <a:pt x="0" y="4096"/>
                </a:moveTo>
                <a:lnTo>
                  <a:pt x="3582" y="0"/>
                </a:lnTo>
              </a:path>
            </a:pathLst>
          </a:custGeom>
          <a:noFill/>
          <a:ln w="190440" cap="flat">
            <a:solidFill>
              <a:srgbClr val="FFFB00"/>
            </a:solidFill>
            <a:miter lim="800000"/>
            <a:headEnd type="stealth"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8490" name="Freeform 10">
            <a:extLst>
              <a:ext uri="{FF2B5EF4-FFF2-40B4-BE49-F238E27FC236}">
                <a16:creationId xmlns:a16="http://schemas.microsoft.com/office/drawing/2014/main" xmlns="" id="{C87C02FD-3B3B-CD4D-ACFF-DFA1090BA703}"/>
              </a:ext>
            </a:extLst>
          </p:cNvPr>
          <p:cNvSpPr>
            <a:spLocks/>
          </p:cNvSpPr>
          <p:nvPr/>
        </p:nvSpPr>
        <p:spPr bwMode="auto">
          <a:xfrm>
            <a:off x="14976475" y="4103688"/>
            <a:ext cx="2886075" cy="890587"/>
          </a:xfrm>
          <a:custGeom>
            <a:avLst/>
            <a:gdLst>
              <a:gd name="T0" fmla="*/ 2147483646 w 8019"/>
              <a:gd name="T1" fmla="*/ 2147483646 h 2475"/>
              <a:gd name="T2" fmla="*/ 0 w 8019"/>
              <a:gd name="T3" fmla="*/ 0 h 2475"/>
              <a:gd name="T4" fmla="*/ 0 60000 65536"/>
              <a:gd name="T5" fmla="*/ 0 60000 65536"/>
            </a:gdLst>
            <a:ahLst/>
            <a:cxnLst>
              <a:cxn ang="T4">
                <a:pos x="T0" y="T1"/>
              </a:cxn>
              <a:cxn ang="T5">
                <a:pos x="T2" y="T3"/>
              </a:cxn>
            </a:cxnLst>
            <a:rect l="0" t="0" r="r" b="b"/>
            <a:pathLst>
              <a:path w="8019" h="2475">
                <a:moveTo>
                  <a:pt x="8018" y="2474"/>
                </a:moveTo>
                <a:lnTo>
                  <a:pt x="0" y="0"/>
                </a:lnTo>
              </a:path>
            </a:pathLst>
          </a:custGeom>
          <a:noFill/>
          <a:ln w="190440" cap="flat">
            <a:solidFill>
              <a:srgbClr val="FFFB00"/>
            </a:solidFill>
            <a:miter lim="800000"/>
            <a:headEnd type="stealth"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48491" name="Group 11">
            <a:extLst>
              <a:ext uri="{FF2B5EF4-FFF2-40B4-BE49-F238E27FC236}">
                <a16:creationId xmlns:a16="http://schemas.microsoft.com/office/drawing/2014/main" xmlns="" id="{477B7960-A88A-6148-814E-69E6E60CE3DA}"/>
              </a:ext>
            </a:extLst>
          </p:cNvPr>
          <p:cNvGrpSpPr>
            <a:grpSpLocks/>
          </p:cNvGrpSpPr>
          <p:nvPr/>
        </p:nvGrpSpPr>
        <p:grpSpPr bwMode="auto">
          <a:xfrm>
            <a:off x="1413669" y="7826375"/>
            <a:ext cx="16084550" cy="4905375"/>
            <a:chOff x="1160" y="4853"/>
            <a:chExt cx="10132" cy="3090"/>
          </a:xfrm>
        </p:grpSpPr>
        <p:sp>
          <p:nvSpPr>
            <p:cNvPr id="692236" name="Rectangle 12">
              <a:extLst>
                <a:ext uri="{FF2B5EF4-FFF2-40B4-BE49-F238E27FC236}">
                  <a16:creationId xmlns:a16="http://schemas.microsoft.com/office/drawing/2014/main" xmlns="" id="{58079786-E4F7-C140-B15C-FA53B6C29F8A}"/>
                </a:ext>
              </a:extLst>
            </p:cNvPr>
            <p:cNvSpPr>
              <a:spLocks noChangeArrowheads="1"/>
            </p:cNvSpPr>
            <p:nvPr/>
          </p:nvSpPr>
          <p:spPr bwMode="auto">
            <a:xfrm>
              <a:off x="1160" y="4853"/>
              <a:ext cx="10132" cy="3090"/>
            </a:xfrm>
            <a:prstGeom prst="rect">
              <a:avLst/>
            </a:prstGeom>
            <a:blipFill dpi="0" rotWithShape="0">
              <a:blip r:embed="rId6"/>
              <a:srcRect/>
              <a:tile tx="0" ty="0" sx="100000" sy="100000" flip="none" algn="tl"/>
            </a:blipFill>
            <a:ln w="76320">
              <a:solidFill>
                <a:srgbClr val="381C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pic>
          <p:nvPicPr>
            <p:cNvPr id="692237" name="Picture 13">
              <a:extLst>
                <a:ext uri="{FF2B5EF4-FFF2-40B4-BE49-F238E27FC236}">
                  <a16:creationId xmlns:a16="http://schemas.microsoft.com/office/drawing/2014/main" xmlns="" id="{BC31D927-BC97-7A4F-AC2B-6CDEE5E1A4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2" y="4875"/>
              <a:ext cx="7780" cy="30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2238" name="Rectangle 14">
              <a:extLst>
                <a:ext uri="{FF2B5EF4-FFF2-40B4-BE49-F238E27FC236}">
                  <a16:creationId xmlns:a16="http://schemas.microsoft.com/office/drawing/2014/main" xmlns="" id="{41148016-9C21-9B46-936F-03A049DED390}"/>
                </a:ext>
              </a:extLst>
            </p:cNvPr>
            <p:cNvSpPr>
              <a:spLocks noChangeArrowheads="1"/>
            </p:cNvSpPr>
            <p:nvPr/>
          </p:nvSpPr>
          <p:spPr bwMode="auto">
            <a:xfrm>
              <a:off x="7507" y="5091"/>
              <a:ext cx="3299" cy="10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r" eaLnBrk="1">
                <a:lnSpc>
                  <a:spcPct val="100000"/>
                </a:lnSpc>
                <a:spcBef>
                  <a:spcPts val="5700"/>
                </a:spcBef>
                <a:spcAft>
                  <a:spcPct val="0"/>
                </a:spcAft>
              </a:pPr>
              <a:r>
                <a:rPr lang="pl-PL" altLang="en-US" sz="9600" b="1">
                  <a:solidFill>
                    <a:srgbClr val="280D0A"/>
                  </a:solidFill>
                  <a:latin typeface="DejaVu Sans Condensed" panose="020B0606030804020204" pitchFamily="34" charset="2"/>
                </a:rPr>
                <a:t>2001</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indefinite" fill="hold"/>
                                        <p:tgtEl>
                                          <p:spTgt spid="148484"/>
                                        </p:tgtEl>
                                        <p:attrNameLst>
                                          <p:attrName>style.visibility</p:attrName>
                                        </p:attrNameLst>
                                      </p:cBhvr>
                                      <p:to>
                                        <p:strVal val="visible"/>
                                      </p:to>
                                    </p:set>
                                    <p:anim calcmode="lin" valueType="num">
                                      <p:cBhvr additive="repl">
                                        <p:cTn id="7" dur="500" fill="hold"/>
                                        <p:tgtEl>
                                          <p:spTgt spid="148484"/>
                                        </p:tgtEl>
                                        <p:attrNameLst>
                                          <p:attrName>ppt_w</p:attrName>
                                        </p:attrNameLst>
                                      </p:cBhvr>
                                      <p:tavLst>
                                        <p:tav tm="100000">
                                          <p:val>
                                            <p:strVal val="0"/>
                                          </p:val>
                                        </p:tav>
                                        <p:tav>
                                          <p:val>
                                            <p:strVal val="#ppt_w"/>
                                          </p:val>
                                        </p:tav>
                                      </p:tavLst>
                                    </p:anim>
                                    <p:anim calcmode="lin" valueType="num">
                                      <p:cBhvr additive="repl">
                                        <p:cTn id="8" dur="500" fill="hold"/>
                                        <p:tgtEl>
                                          <p:spTgt spid="148484"/>
                                        </p:tgtEl>
                                        <p:attrNameLst>
                                          <p:attrName>ppt_h</p:attrName>
                                        </p:attrNameLst>
                                      </p:cBhvr>
                                      <p:tavLst>
                                        <p:tav tm="100000">
                                          <p:val>
                                            <p:str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fill="hold" nodeType="clickEffect">
                                  <p:stCondLst>
                                    <p:cond delay="0"/>
                                  </p:stCondLst>
                                  <p:childTnLst>
                                    <p:set>
                                      <p:cBhvr additive="repl">
                                        <p:cTn id="12" dur="indefinite" fill="hold"/>
                                        <p:tgtEl>
                                          <p:spTgt spid="148483"/>
                                        </p:tgtEl>
                                        <p:attrNameLst>
                                          <p:attrName>style.visibility</p:attrName>
                                        </p:attrNameLst>
                                      </p:cBhvr>
                                      <p:to>
                                        <p:strVal val="visible"/>
                                      </p:to>
                                    </p:set>
                                    <p:animEffect transition="in" filter="dissolve">
                                      <p:cBhvr additive="repl">
                                        <p:cTn id="13" dur="500"/>
                                        <p:tgtEl>
                                          <p:spTgt spid="14848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additive="repl">
                                        <p:cTn id="17" dur="indefinite" fill="hold"/>
                                        <p:tgtEl>
                                          <p:spTgt spid="148486"/>
                                        </p:tgtEl>
                                        <p:attrNameLst>
                                          <p:attrName>style.visibility</p:attrName>
                                        </p:attrNameLst>
                                      </p:cBhvr>
                                      <p:to>
                                        <p:strVal val="visible"/>
                                      </p:to>
                                    </p:set>
                                    <p:anim calcmode="lin" valueType="num">
                                      <p:cBhvr additive="repl">
                                        <p:cTn id="18" dur="500" fill="hold"/>
                                        <p:tgtEl>
                                          <p:spTgt spid="148486"/>
                                        </p:tgtEl>
                                        <p:attrNameLst>
                                          <p:attrName>ppt_w</p:attrName>
                                        </p:attrNameLst>
                                      </p:cBhvr>
                                      <p:tavLst>
                                        <p:tav tm="100000">
                                          <p:val>
                                            <p:strVal val="0"/>
                                          </p:val>
                                        </p:tav>
                                        <p:tav>
                                          <p:val>
                                            <p:strVal val="#ppt_w"/>
                                          </p:val>
                                        </p:tav>
                                      </p:tavLst>
                                    </p:anim>
                                    <p:anim calcmode="lin" valueType="num">
                                      <p:cBhvr additive="repl">
                                        <p:cTn id="19" dur="500" fill="hold"/>
                                        <p:tgtEl>
                                          <p:spTgt spid="148486"/>
                                        </p:tgtEl>
                                        <p:attrNameLst>
                                          <p:attrName>ppt_h</p:attrName>
                                        </p:attrNameLst>
                                      </p:cBhvr>
                                      <p:tavLst>
                                        <p:tav tm="100000">
                                          <p:val>
                                            <p:strVal val="0"/>
                                          </p:val>
                                        </p:tav>
                                        <p:tav>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fill="hold" nodeType="clickEffect">
                                  <p:stCondLst>
                                    <p:cond delay="0"/>
                                  </p:stCondLst>
                                  <p:childTnLst>
                                    <p:set>
                                      <p:cBhvr additive="repl">
                                        <p:cTn id="23" dur="indefinite" fill="hold"/>
                                        <p:tgtEl>
                                          <p:spTgt spid="148487"/>
                                        </p:tgtEl>
                                        <p:attrNameLst>
                                          <p:attrName>style.visibility</p:attrName>
                                        </p:attrNameLst>
                                      </p:cBhvr>
                                      <p:to>
                                        <p:strVal val="visible"/>
                                      </p:to>
                                    </p:set>
                                    <p:animEffect transition="in" filter="dissolve">
                                      <p:cBhvr additive="repl">
                                        <p:cTn id="24" dur="250"/>
                                        <p:tgtEl>
                                          <p:spTgt spid="14848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additive="repl">
                                        <p:cTn id="28" dur="indefinite" fill="hold"/>
                                        <p:tgtEl>
                                          <p:spTgt spid="148491"/>
                                        </p:tgtEl>
                                        <p:attrNameLst>
                                          <p:attrName>style.visibility</p:attrName>
                                        </p:attrNameLst>
                                      </p:cBhvr>
                                      <p:to>
                                        <p:strVal val="visible"/>
                                      </p:to>
                                    </p:set>
                                    <p:anim calcmode="lin" valueType="num">
                                      <p:cBhvr additive="repl">
                                        <p:cTn id="29" dur="500" fill="hold"/>
                                        <p:tgtEl>
                                          <p:spTgt spid="148491"/>
                                        </p:tgtEl>
                                        <p:attrNameLst>
                                          <p:attrName>ppt_w</p:attrName>
                                        </p:attrNameLst>
                                      </p:cBhvr>
                                      <p:tavLst>
                                        <p:tav tm="100000">
                                          <p:val>
                                            <p:strVal val="0"/>
                                          </p:val>
                                        </p:tav>
                                        <p:tav>
                                          <p:val>
                                            <p:strVal val="#ppt_w"/>
                                          </p:val>
                                        </p:tav>
                                      </p:tavLst>
                                    </p:anim>
                                    <p:anim calcmode="lin" valueType="num">
                                      <p:cBhvr additive="repl">
                                        <p:cTn id="30" dur="500" fill="hold"/>
                                        <p:tgtEl>
                                          <p:spTgt spid="148491"/>
                                        </p:tgtEl>
                                        <p:attrNameLst>
                                          <p:attrName>ppt_h</p:attrName>
                                        </p:attrNameLst>
                                      </p:cBhvr>
                                      <p:tavLst>
                                        <p:tav tm="100000">
                                          <p:val>
                                            <p:strVal val="0"/>
                                          </p:val>
                                        </p:tav>
                                        <p:tav>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additive="repl">
                                        <p:cTn id="34" dur="indefinite" fill="hold"/>
                                        <p:tgtEl>
                                          <p:spTgt spid="148488"/>
                                        </p:tgtEl>
                                        <p:attrNameLst>
                                          <p:attrName>style.visibility</p:attrName>
                                        </p:attrNameLst>
                                      </p:cBhvr>
                                      <p:to>
                                        <p:strVal val="visible"/>
                                      </p:to>
                                    </p:set>
                                    <p:anim calcmode="lin" valueType="num">
                                      <p:cBhvr additive="repl">
                                        <p:cTn id="35" dur="250" fill="hold"/>
                                        <p:tgtEl>
                                          <p:spTgt spid="148488"/>
                                        </p:tgtEl>
                                        <p:attrNameLst>
                                          <p:attrName>ppt_w</p:attrName>
                                        </p:attrNameLst>
                                      </p:cBhvr>
                                      <p:tavLst>
                                        <p:tav tm="100000">
                                          <p:val>
                                            <p:strVal val="0"/>
                                          </p:val>
                                        </p:tav>
                                        <p:tav>
                                          <p:val>
                                            <p:strVal val="#ppt_w"/>
                                          </p:val>
                                        </p:tav>
                                      </p:tavLst>
                                    </p:anim>
                                    <p:anim calcmode="lin" valueType="num">
                                      <p:cBhvr additive="repl">
                                        <p:cTn id="36" dur="250" fill="hold"/>
                                        <p:tgtEl>
                                          <p:spTgt spid="148488"/>
                                        </p:tgtEl>
                                        <p:attrNameLst>
                                          <p:attrName>ppt_h</p:attrName>
                                        </p:attrNameLst>
                                      </p:cBhvr>
                                      <p:tavLst>
                                        <p:tav tm="100000">
                                          <p:val>
                                            <p:strVal val="0"/>
                                          </p:val>
                                        </p:tav>
                                        <p:tav>
                                          <p:val>
                                            <p:strVal val="#ppt_h"/>
                                          </p:val>
                                        </p:tav>
                                      </p:tavLst>
                                    </p:anim>
                                  </p:childTnLst>
                                </p:cTn>
                              </p:par>
                            </p:childTnLst>
                          </p:cTn>
                        </p:par>
                        <p:par>
                          <p:cTn id="37" fill="hold" nodeType="afterGroup">
                            <p:stCondLst>
                              <p:cond delay="250"/>
                            </p:stCondLst>
                            <p:childTnLst>
                              <p:par>
                                <p:cTn id="38" presetID="22" presetClass="entr" presetSubtype="1" fill="hold" nodeType="afterEffect">
                                  <p:stCondLst>
                                    <p:cond delay="0"/>
                                  </p:stCondLst>
                                  <p:childTnLst>
                                    <p:set>
                                      <p:cBhvr additive="repl">
                                        <p:cTn id="39" dur="indefinite" fill="hold"/>
                                        <p:tgtEl>
                                          <p:spTgt spid="148489"/>
                                        </p:tgtEl>
                                        <p:attrNameLst>
                                          <p:attrName>style.visibility</p:attrName>
                                        </p:attrNameLst>
                                      </p:cBhvr>
                                      <p:to>
                                        <p:strVal val="visible"/>
                                      </p:to>
                                    </p:set>
                                    <p:animEffect transition="in" filter="wipe(up)">
                                      <p:cBhvr additive="repl">
                                        <p:cTn id="40" dur="250"/>
                                        <p:tgtEl>
                                          <p:spTgt spid="148489"/>
                                        </p:tgtEl>
                                      </p:cBhvr>
                                    </p:animEffect>
                                  </p:childTnLst>
                                </p:cTn>
                              </p:par>
                            </p:childTnLst>
                          </p:cTn>
                        </p:par>
                        <p:par>
                          <p:cTn id="41" fill="hold" nodeType="afterGroup">
                            <p:stCondLst>
                              <p:cond delay="500"/>
                            </p:stCondLst>
                            <p:childTnLst>
                              <p:par>
                                <p:cTn id="42" presetID="22" presetClass="entr" presetSubtype="1" fill="hold" nodeType="afterEffect">
                                  <p:stCondLst>
                                    <p:cond delay="0"/>
                                  </p:stCondLst>
                                  <p:childTnLst>
                                    <p:set>
                                      <p:cBhvr additive="repl">
                                        <p:cTn id="43" dur="indefinite" fill="hold"/>
                                        <p:tgtEl>
                                          <p:spTgt spid="148490"/>
                                        </p:tgtEl>
                                        <p:attrNameLst>
                                          <p:attrName>style.visibility</p:attrName>
                                        </p:attrNameLst>
                                      </p:cBhvr>
                                      <p:to>
                                        <p:strVal val="visible"/>
                                      </p:to>
                                    </p:set>
                                    <p:animEffect transition="in" filter="wipe(up)">
                                      <p:cBhvr additive="repl">
                                        <p:cTn id="44" dur="250"/>
                                        <p:tgtEl>
                                          <p:spTgt spid="148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3" name="Picture 1">
            <a:extLst>
              <a:ext uri="{FF2B5EF4-FFF2-40B4-BE49-F238E27FC236}">
                <a16:creationId xmlns:a16="http://schemas.microsoft.com/office/drawing/2014/main" xmlns="" id="{C7164DB6-6924-2947-A869-ABDD23981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244221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94274" name="Group 2">
            <a:extLst>
              <a:ext uri="{FF2B5EF4-FFF2-40B4-BE49-F238E27FC236}">
                <a16:creationId xmlns:a16="http://schemas.microsoft.com/office/drawing/2014/main" xmlns="" id="{ED785915-EF1C-7A44-8DFF-32DBFEDC2630}"/>
              </a:ext>
            </a:extLst>
          </p:cNvPr>
          <p:cNvGrpSpPr>
            <a:grpSpLocks/>
          </p:cNvGrpSpPr>
          <p:nvPr/>
        </p:nvGrpSpPr>
        <p:grpSpPr bwMode="auto">
          <a:xfrm>
            <a:off x="1181100" y="6997700"/>
            <a:ext cx="6018213" cy="5484813"/>
            <a:chOff x="744" y="4408"/>
            <a:chExt cx="3791" cy="3455"/>
          </a:xfrm>
        </p:grpSpPr>
        <p:pic>
          <p:nvPicPr>
            <p:cNvPr id="694288" name="Picture 3">
              <a:extLst>
                <a:ext uri="{FF2B5EF4-FFF2-40B4-BE49-F238E27FC236}">
                  <a16:creationId xmlns:a16="http://schemas.microsoft.com/office/drawing/2014/main" xmlns="" id="{D8197E4F-3D73-8646-8AD6-A74D8BDFC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 y="5256"/>
              <a:ext cx="1231" cy="19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4289" name="Picture 4">
              <a:extLst>
                <a:ext uri="{FF2B5EF4-FFF2-40B4-BE49-F238E27FC236}">
                  <a16:creationId xmlns:a16="http://schemas.microsoft.com/office/drawing/2014/main" xmlns="" id="{4A63EA2C-3804-1F46-AE38-D73A5E386F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6" y="4584"/>
              <a:ext cx="1207" cy="32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4290" name="Picture 5">
              <a:extLst>
                <a:ext uri="{FF2B5EF4-FFF2-40B4-BE49-F238E27FC236}">
                  <a16:creationId xmlns:a16="http://schemas.microsoft.com/office/drawing/2014/main" xmlns="" id="{7225BD12-3EC1-1F40-AFF3-129396965A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4" y="4408"/>
              <a:ext cx="1359" cy="33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94275" name="Rectangle 13">
            <a:extLst>
              <a:ext uri="{FF2B5EF4-FFF2-40B4-BE49-F238E27FC236}">
                <a16:creationId xmlns:a16="http://schemas.microsoft.com/office/drawing/2014/main" xmlns="" id="{CF0F1967-3E80-B44C-8FB8-98D57CD13572}"/>
              </a:ext>
            </a:extLst>
          </p:cNvPr>
          <p:cNvSpPr>
            <a:spLocks noChangeArrowheads="1"/>
          </p:cNvSpPr>
          <p:nvPr/>
        </p:nvSpPr>
        <p:spPr bwMode="auto">
          <a:xfrm>
            <a:off x="2351679" y="1208327"/>
            <a:ext cx="19682230" cy="2256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10000" dirty="0">
                <a:solidFill>
                  <a:schemeClr val="bg1"/>
                </a:solidFill>
                <a:latin typeface="ヒラギノ角ゴ Std" panose="020B0800000000000000" pitchFamily="34" charset="-128"/>
              </a:rPr>
              <a:t>Zamienianie chrześcijańskich dzieci </a:t>
            </a:r>
          </a:p>
          <a:p>
            <a:pPr algn="ctr" eaLnBrk="1">
              <a:lnSpc>
                <a:spcPct val="70000"/>
              </a:lnSpc>
              <a:spcAft>
                <a:spcPct val="0"/>
              </a:spcAft>
            </a:pPr>
            <a:r>
              <a:rPr lang="pl-PL" altLang="en-US" sz="10000" dirty="0">
                <a:solidFill>
                  <a:schemeClr val="bg1"/>
                </a:solidFill>
                <a:latin typeface="ヒラギノ角ゴ Std" panose="020B0800000000000000" pitchFamily="34" charset="-128"/>
              </a:rPr>
              <a:t>w sceptyków</a:t>
            </a:r>
          </a:p>
        </p:txBody>
      </p:sp>
      <p:grpSp>
        <p:nvGrpSpPr>
          <p:cNvPr id="2" name="Group 1">
            <a:extLst>
              <a:ext uri="{FF2B5EF4-FFF2-40B4-BE49-F238E27FC236}">
                <a16:creationId xmlns:a16="http://schemas.microsoft.com/office/drawing/2014/main" xmlns="" id="{4CE0C454-C80C-2042-B2AA-DE8D2173C13C}"/>
              </a:ext>
            </a:extLst>
          </p:cNvPr>
          <p:cNvGrpSpPr>
            <a:grpSpLocks/>
          </p:cNvGrpSpPr>
          <p:nvPr/>
        </p:nvGrpSpPr>
        <p:grpSpPr bwMode="auto">
          <a:xfrm>
            <a:off x="15851188" y="4419600"/>
            <a:ext cx="8362950" cy="8101013"/>
            <a:chOff x="15851188" y="4419600"/>
            <a:chExt cx="8362950" cy="8101013"/>
          </a:xfrm>
        </p:grpSpPr>
        <p:grpSp>
          <p:nvGrpSpPr>
            <p:cNvPr id="694281" name="Group 6">
              <a:extLst>
                <a:ext uri="{FF2B5EF4-FFF2-40B4-BE49-F238E27FC236}">
                  <a16:creationId xmlns:a16="http://schemas.microsoft.com/office/drawing/2014/main" xmlns="" id="{63029829-294C-9A49-8F2D-6AB35DF093DB}"/>
                </a:ext>
              </a:extLst>
            </p:cNvPr>
            <p:cNvGrpSpPr>
              <a:grpSpLocks/>
            </p:cNvGrpSpPr>
            <p:nvPr/>
          </p:nvGrpSpPr>
          <p:grpSpPr bwMode="auto">
            <a:xfrm>
              <a:off x="16527463" y="7023100"/>
              <a:ext cx="6521450" cy="5497513"/>
              <a:chOff x="10411" y="4424"/>
              <a:chExt cx="4108" cy="3463"/>
            </a:xfrm>
          </p:grpSpPr>
          <p:grpSp>
            <p:nvGrpSpPr>
              <p:cNvPr id="694283" name="Group 7">
                <a:extLst>
                  <a:ext uri="{FF2B5EF4-FFF2-40B4-BE49-F238E27FC236}">
                    <a16:creationId xmlns:a16="http://schemas.microsoft.com/office/drawing/2014/main" xmlns="" id="{0EA09F2E-DE37-9944-A5DD-0D813B7B4759}"/>
                  </a:ext>
                </a:extLst>
              </p:cNvPr>
              <p:cNvGrpSpPr>
                <a:grpSpLocks/>
              </p:cNvGrpSpPr>
              <p:nvPr/>
            </p:nvGrpSpPr>
            <p:grpSpPr bwMode="auto">
              <a:xfrm>
                <a:off x="10411" y="4424"/>
                <a:ext cx="4108" cy="3319"/>
                <a:chOff x="10411" y="4424"/>
                <a:chExt cx="4108" cy="3319"/>
              </a:xfrm>
            </p:grpSpPr>
            <p:pic>
              <p:nvPicPr>
                <p:cNvPr id="694285" name="Picture 8">
                  <a:extLst>
                    <a:ext uri="{FF2B5EF4-FFF2-40B4-BE49-F238E27FC236}">
                      <a16:creationId xmlns:a16="http://schemas.microsoft.com/office/drawing/2014/main" xmlns="" id="{2CBB68C0-25A0-6A48-8E7C-BFC64735F9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1" y="4424"/>
                  <a:ext cx="2006" cy="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4286" name="Picture 9">
                  <a:extLst>
                    <a:ext uri="{FF2B5EF4-FFF2-40B4-BE49-F238E27FC236}">
                      <a16:creationId xmlns:a16="http://schemas.microsoft.com/office/drawing/2014/main" xmlns="" id="{87F26F62-E622-7A4B-BF94-088AECC958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40" y="6304"/>
                  <a:ext cx="1679" cy="14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94287" name="Picture 10">
                  <a:extLst>
                    <a:ext uri="{FF2B5EF4-FFF2-40B4-BE49-F238E27FC236}">
                      <a16:creationId xmlns:a16="http://schemas.microsoft.com/office/drawing/2014/main" xmlns="" id="{0C930262-993C-A741-A097-3A42231246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40" y="5208"/>
                  <a:ext cx="1799" cy="22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94284" name="Oval 11">
                <a:extLst>
                  <a:ext uri="{FF2B5EF4-FFF2-40B4-BE49-F238E27FC236}">
                    <a16:creationId xmlns:a16="http://schemas.microsoft.com/office/drawing/2014/main" xmlns="" id="{E63B30FC-D1EC-B343-B529-C15ED10ADA9D}"/>
                  </a:ext>
                </a:extLst>
              </p:cNvPr>
              <p:cNvSpPr>
                <a:spLocks noChangeArrowheads="1"/>
              </p:cNvSpPr>
              <p:nvPr/>
            </p:nvSpPr>
            <p:spPr bwMode="auto">
              <a:xfrm>
                <a:off x="13000" y="7752"/>
                <a:ext cx="1359" cy="135"/>
              </a:xfrm>
              <a:prstGeom prst="ellipse">
                <a:avLst/>
              </a:prstGeom>
              <a:solidFill>
                <a:srgbClr val="000000">
                  <a:alpha val="50195"/>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grpSp>
        <p:sp>
          <p:nvSpPr>
            <p:cNvPr id="694282" name="Rectangle 14">
              <a:extLst>
                <a:ext uri="{FF2B5EF4-FFF2-40B4-BE49-F238E27FC236}">
                  <a16:creationId xmlns:a16="http://schemas.microsoft.com/office/drawing/2014/main" xmlns="" id="{8FCFC250-2FEA-4E41-A6AD-D0C98D09E5C7}"/>
                </a:ext>
              </a:extLst>
            </p:cNvPr>
            <p:cNvSpPr>
              <a:spLocks noChangeArrowheads="1"/>
            </p:cNvSpPr>
            <p:nvPr/>
          </p:nvSpPr>
          <p:spPr bwMode="auto">
            <a:xfrm>
              <a:off x="15851188" y="4419600"/>
              <a:ext cx="8362950" cy="1260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600">
                  <a:latin typeface="Calibri" panose="020F0502020204030204" pitchFamily="34" charset="0"/>
                  <a:cs typeface="Calibri" panose="020F0502020204030204" pitchFamily="34" charset="0"/>
                </a:rPr>
                <a:t>„Zewolucjonizowani”</a:t>
              </a:r>
            </a:p>
          </p:txBody>
        </p:sp>
      </p:grpSp>
      <p:pic>
        <p:nvPicPr>
          <p:cNvPr id="694277" name="Picture 12">
            <a:extLst>
              <a:ext uri="{FF2B5EF4-FFF2-40B4-BE49-F238E27FC236}">
                <a16:creationId xmlns:a16="http://schemas.microsoft.com/office/drawing/2014/main" xmlns="" id="{EABACC86-7035-2E49-B268-DB4124A26F9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0" y="4508500"/>
            <a:ext cx="14262100" cy="786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4278" name="Rectangle 15">
            <a:extLst>
              <a:ext uri="{FF2B5EF4-FFF2-40B4-BE49-F238E27FC236}">
                <a16:creationId xmlns:a16="http://schemas.microsoft.com/office/drawing/2014/main" xmlns="" id="{7AEBD985-BD2F-B840-8EEB-248B895458B0}"/>
              </a:ext>
            </a:extLst>
          </p:cNvPr>
          <p:cNvSpPr>
            <a:spLocks noChangeArrowheads="1"/>
          </p:cNvSpPr>
          <p:nvPr/>
        </p:nvSpPr>
        <p:spPr bwMode="auto">
          <a:xfrm>
            <a:off x="1830665" y="4372532"/>
            <a:ext cx="5184224" cy="1272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7600" dirty="0">
                <a:latin typeface="Calibri" panose="020F0502020204030204" pitchFamily="34" charset="0"/>
                <a:cs typeface="Calibri" panose="020F0502020204030204" pitchFamily="34" charset="0"/>
              </a:rPr>
              <a:t>Ufający Biblii</a:t>
            </a:r>
          </a:p>
        </p:txBody>
      </p:sp>
      <p:sp>
        <p:nvSpPr>
          <p:cNvPr id="694279" name="Rectangle 16">
            <a:extLst>
              <a:ext uri="{FF2B5EF4-FFF2-40B4-BE49-F238E27FC236}">
                <a16:creationId xmlns:a16="http://schemas.microsoft.com/office/drawing/2014/main" xmlns="" id="{7AF71A29-AFC4-E34A-9B00-0466C744AADF}"/>
              </a:ext>
            </a:extLst>
          </p:cNvPr>
          <p:cNvSpPr>
            <a:spLocks noChangeArrowheads="1"/>
          </p:cNvSpPr>
          <p:nvPr/>
        </p:nvSpPr>
        <p:spPr bwMode="auto">
          <a:xfrm>
            <a:off x="8221663" y="7205663"/>
            <a:ext cx="8027987" cy="347345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149521" name="Rectangle 17">
            <a:extLst>
              <a:ext uri="{FF2B5EF4-FFF2-40B4-BE49-F238E27FC236}">
                <a16:creationId xmlns:a16="http://schemas.microsoft.com/office/drawing/2014/main" xmlns="" id="{3C950FE4-EF11-1445-A84A-DA4C4FD9CB7E}"/>
              </a:ext>
            </a:extLst>
          </p:cNvPr>
          <p:cNvSpPr>
            <a:spLocks noChangeArrowheads="1"/>
          </p:cNvSpPr>
          <p:nvPr/>
        </p:nvSpPr>
        <p:spPr bwMode="auto">
          <a:xfrm>
            <a:off x="9866313" y="7431088"/>
            <a:ext cx="4738687" cy="3236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70000"/>
              </a:lnSpc>
              <a:spcAft>
                <a:spcPct val="0"/>
              </a:spcAft>
            </a:pPr>
            <a:r>
              <a:rPr lang="pl-PL" altLang="en-US" sz="9800">
                <a:solidFill>
                  <a:srgbClr val="FFFFFF"/>
                </a:solidFill>
                <a:latin typeface="PT Serif Caption" panose="02060603050505020204" pitchFamily="18" charset="77"/>
              </a:rPr>
              <a:t>Świeckie</a:t>
            </a:r>
          </a:p>
          <a:p>
            <a:pPr algn="ctr" eaLnBrk="1">
              <a:lnSpc>
                <a:spcPct val="70000"/>
              </a:lnSpc>
              <a:spcAft>
                <a:spcPct val="0"/>
              </a:spcAft>
            </a:pPr>
            <a:r>
              <a:rPr lang="pl-PL" altLang="en-US" sz="9800">
                <a:solidFill>
                  <a:srgbClr val="FFFFFF"/>
                </a:solidFill>
                <a:latin typeface="PT Serif Caption" panose="02060603050505020204" pitchFamily="18" charset="77"/>
              </a:rPr>
              <a:t>Media i </a:t>
            </a:r>
          </a:p>
          <a:p>
            <a:pPr algn="ctr" eaLnBrk="1">
              <a:lnSpc>
                <a:spcPct val="70000"/>
              </a:lnSpc>
              <a:spcAft>
                <a:spcPct val="0"/>
              </a:spcAft>
            </a:pPr>
            <a:r>
              <a:rPr lang="pl-PL" altLang="en-US" sz="9800">
                <a:solidFill>
                  <a:srgbClr val="FFFFFF"/>
                </a:solidFill>
                <a:latin typeface="PT Serif Caption" panose="02060603050505020204" pitchFamily="18" charset="77"/>
              </a:rPr>
              <a:t>Edukacja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indefinite" fill="hold"/>
                                        <p:tgtEl>
                                          <p:spTgt spid="14952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1" name="Picture 1">
            <a:extLst>
              <a:ext uri="{FF2B5EF4-FFF2-40B4-BE49-F238E27FC236}">
                <a16:creationId xmlns:a16="http://schemas.microsoft.com/office/drawing/2014/main" xmlns="" id="{AF26B495-F286-1F44-ACFD-36568E1930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74" t="9149" r="13594" b="19556"/>
          <a:stretch>
            <a:fillRect/>
          </a:stretch>
        </p:blipFill>
        <p:spPr bwMode="auto">
          <a:xfrm>
            <a:off x="3784600" y="584200"/>
            <a:ext cx="16814800" cy="12268200"/>
          </a:xfrm>
          <a:prstGeom prst="rect">
            <a:avLst/>
          </a:prstGeom>
          <a:noFill/>
          <a:ln>
            <a:noFill/>
          </a:ln>
          <a:effectLst/>
          <a:extLst>
            <a:ext uri="{909E8E84-426E-40dd-AFC4-6F175D3DCCD1}">
              <a14:hiddenFill xmlns:a14="http://schemas.microsoft.com/office/drawing/2010/main">
                <a:blipFill dpi="0" rotWithShape="0">
                  <a:blip/>
                  <a:srcRect l="4974" t="9149" r="13594" b="1955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2" name="Group 1">
            <a:extLst>
              <a:ext uri="{FF2B5EF4-FFF2-40B4-BE49-F238E27FC236}">
                <a16:creationId xmlns:a16="http://schemas.microsoft.com/office/drawing/2014/main" xmlns="" id="{75C3AF81-549B-9C43-BB65-7A9A294FC641}"/>
              </a:ext>
            </a:extLst>
          </p:cNvPr>
          <p:cNvGrpSpPr>
            <a:grpSpLocks/>
          </p:cNvGrpSpPr>
          <p:nvPr/>
        </p:nvGrpSpPr>
        <p:grpSpPr bwMode="auto">
          <a:xfrm>
            <a:off x="3311525" y="0"/>
            <a:ext cx="9783763" cy="6192838"/>
            <a:chOff x="3311525" y="1"/>
            <a:chExt cx="9783763" cy="6192838"/>
          </a:xfrm>
        </p:grpSpPr>
        <p:sp>
          <p:nvSpPr>
            <p:cNvPr id="696323" name="Freeform 2">
              <a:extLst>
                <a:ext uri="{FF2B5EF4-FFF2-40B4-BE49-F238E27FC236}">
                  <a16:creationId xmlns:a16="http://schemas.microsoft.com/office/drawing/2014/main" xmlns="" id="{489F9482-0740-A441-9EE2-F45C5CC24529}"/>
                </a:ext>
              </a:extLst>
            </p:cNvPr>
            <p:cNvSpPr>
              <a:spLocks noChangeArrowheads="1"/>
            </p:cNvSpPr>
            <p:nvPr/>
          </p:nvSpPr>
          <p:spPr bwMode="auto">
            <a:xfrm>
              <a:off x="3311525" y="1"/>
              <a:ext cx="9556750" cy="6192838"/>
            </a:xfrm>
            <a:custGeom>
              <a:avLst/>
              <a:gdLst>
                <a:gd name="T0" fmla="*/ 2147483646 w 20727"/>
                <a:gd name="T1" fmla="*/ 2147483646 h 21463"/>
                <a:gd name="T2" fmla="*/ 2147483646 w 20727"/>
                <a:gd name="T3" fmla="*/ 2147483646 h 21463"/>
                <a:gd name="T4" fmla="*/ 2147483646 w 20727"/>
                <a:gd name="T5" fmla="*/ 2147483646 h 21463"/>
                <a:gd name="T6" fmla="*/ 2147483646 w 20727"/>
                <a:gd name="T7" fmla="*/ 2147483646 h 21463"/>
                <a:gd name="T8" fmla="*/ 2147483646 w 20727"/>
                <a:gd name="T9" fmla="*/ 2147483646 h 21463"/>
                <a:gd name="T10" fmla="*/ 2147483646 w 20727"/>
                <a:gd name="T11" fmla="*/ 2147483646 h 214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727" h="21463">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lnTo>
                    <a:pt x="16714" y="21463"/>
                  </a:lnTo>
                  <a:close/>
                </a:path>
              </a:pathLst>
            </a:custGeom>
            <a:noFill/>
            <a:ln w="19080" cap="flat">
              <a:solidFill>
                <a:srgbClr val="E2DEAB"/>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6324" name="Rectangle 3">
              <a:extLst>
                <a:ext uri="{FF2B5EF4-FFF2-40B4-BE49-F238E27FC236}">
                  <a16:creationId xmlns:a16="http://schemas.microsoft.com/office/drawing/2014/main" xmlns="" id="{52C009B8-DA9F-0A41-8F2B-0D91FB623178}"/>
                </a:ext>
              </a:extLst>
            </p:cNvPr>
            <p:cNvSpPr>
              <a:spLocks noChangeArrowheads="1"/>
            </p:cNvSpPr>
            <p:nvPr/>
          </p:nvSpPr>
          <p:spPr bwMode="auto">
            <a:xfrm>
              <a:off x="3532188" y="152400"/>
              <a:ext cx="9563100" cy="17783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520" tIns="101520" rIns="101520" bIns="10152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ts val="6000"/>
                </a:lnSpc>
                <a:spcBef>
                  <a:spcPts val="4000"/>
                </a:spcBef>
                <a:spcAft>
                  <a:spcPct val="0"/>
                </a:spcAft>
              </a:pPr>
              <a:r>
                <a:rPr lang="pl-PL" altLang="en-US" sz="6200">
                  <a:solidFill>
                    <a:srgbClr val="FFFFFF"/>
                  </a:solidFill>
                  <a:latin typeface="Calibri" panose="020F0502020204030204" pitchFamily="34" charset="0"/>
                  <a:cs typeface="Calibri" panose="020F0502020204030204" pitchFamily="34" charset="0"/>
                </a:rPr>
                <a:t>Czy rzeczywiście Bóg powiedział...</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1">
            <a:extLst>
              <a:ext uri="{FF2B5EF4-FFF2-40B4-BE49-F238E27FC236}">
                <a16:creationId xmlns:a16="http://schemas.microsoft.com/office/drawing/2014/main" xmlns="" id="{1F8C0A26-4F7C-0D42-B35A-789079198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74" t="9149" r="13594" b="19556"/>
          <a:stretch>
            <a:fillRect/>
          </a:stretch>
        </p:blipFill>
        <p:spPr bwMode="auto">
          <a:xfrm>
            <a:off x="3784600" y="584200"/>
            <a:ext cx="16814800" cy="12268200"/>
          </a:xfrm>
          <a:prstGeom prst="rect">
            <a:avLst/>
          </a:prstGeom>
          <a:noFill/>
          <a:ln>
            <a:noFill/>
          </a:ln>
          <a:effectLst/>
          <a:extLst>
            <a:ext uri="{909E8E84-426E-40dd-AFC4-6F175D3DCCD1}">
              <a14:hiddenFill xmlns:a14="http://schemas.microsoft.com/office/drawing/2010/main">
                <a:blipFill dpi="0" rotWithShape="0">
                  <a:blip/>
                  <a:srcRect l="4974" t="9149" r="13594" b="1955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98370" name="Freeform 2">
            <a:extLst>
              <a:ext uri="{FF2B5EF4-FFF2-40B4-BE49-F238E27FC236}">
                <a16:creationId xmlns:a16="http://schemas.microsoft.com/office/drawing/2014/main" xmlns="" id="{EC7E3772-E346-3C42-90C1-67E131BCF5DD}"/>
              </a:ext>
            </a:extLst>
          </p:cNvPr>
          <p:cNvSpPr>
            <a:spLocks noChangeArrowheads="1"/>
          </p:cNvSpPr>
          <p:nvPr/>
        </p:nvSpPr>
        <p:spPr bwMode="auto">
          <a:xfrm>
            <a:off x="3311525" y="0"/>
            <a:ext cx="9556750" cy="6192838"/>
          </a:xfrm>
          <a:custGeom>
            <a:avLst/>
            <a:gdLst>
              <a:gd name="T0" fmla="*/ 2147483646 w 20727"/>
              <a:gd name="T1" fmla="*/ 2147483646 h 21463"/>
              <a:gd name="T2" fmla="*/ 2147483646 w 20727"/>
              <a:gd name="T3" fmla="*/ 2147483646 h 21463"/>
              <a:gd name="T4" fmla="*/ 2147483646 w 20727"/>
              <a:gd name="T5" fmla="*/ 2147483646 h 21463"/>
              <a:gd name="T6" fmla="*/ 2147483646 w 20727"/>
              <a:gd name="T7" fmla="*/ 2147483646 h 21463"/>
              <a:gd name="T8" fmla="*/ 2147483646 w 20727"/>
              <a:gd name="T9" fmla="*/ 2147483646 h 21463"/>
              <a:gd name="T10" fmla="*/ 2147483646 w 20727"/>
              <a:gd name="T11" fmla="*/ 2147483646 h 214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727" h="21463">
                <a:moveTo>
                  <a:pt x="16714" y="21463"/>
                </a:moveTo>
                <a:lnTo>
                  <a:pt x="9509" y="6514"/>
                </a:lnTo>
                <a:cubicBezTo>
                  <a:pt x="3805" y="6365"/>
                  <a:pt x="-436" y="4789"/>
                  <a:pt x="36" y="2994"/>
                </a:cubicBezTo>
                <a:cubicBezTo>
                  <a:pt x="508" y="1198"/>
                  <a:pt x="5515" y="-137"/>
                  <a:pt x="11219" y="12"/>
                </a:cubicBezTo>
                <a:cubicBezTo>
                  <a:pt x="16923" y="160"/>
                  <a:pt x="21164" y="1736"/>
                  <a:pt x="20692" y="3532"/>
                </a:cubicBezTo>
                <a:cubicBezTo>
                  <a:pt x="20343" y="4857"/>
                  <a:pt x="17474" y="5983"/>
                  <a:pt x="13440" y="6378"/>
                </a:cubicBezTo>
                <a:lnTo>
                  <a:pt x="16714" y="21463"/>
                </a:lnTo>
                <a:close/>
              </a:path>
            </a:pathLst>
          </a:custGeom>
          <a:noFill/>
          <a:ln w="19080" cap="flat">
            <a:solidFill>
              <a:srgbClr val="E2DEAB"/>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98371" name="Rectangle 3">
            <a:extLst>
              <a:ext uri="{FF2B5EF4-FFF2-40B4-BE49-F238E27FC236}">
                <a16:creationId xmlns:a16="http://schemas.microsoft.com/office/drawing/2014/main" xmlns="" id="{65265C76-AA7A-9E41-B168-42FA82498863}"/>
              </a:ext>
            </a:extLst>
          </p:cNvPr>
          <p:cNvSpPr>
            <a:spLocks noChangeArrowheads="1"/>
          </p:cNvSpPr>
          <p:nvPr/>
        </p:nvSpPr>
        <p:spPr bwMode="auto">
          <a:xfrm>
            <a:off x="3500438" y="288925"/>
            <a:ext cx="9563100" cy="1189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520" tIns="101520" rIns="101520" bIns="10152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000"/>
              </a:spcBef>
              <a:spcAft>
                <a:spcPct val="0"/>
              </a:spcAft>
            </a:pPr>
            <a:r>
              <a:rPr lang="pl-PL" altLang="en-US" sz="6400">
                <a:solidFill>
                  <a:srgbClr val="FFFFFF"/>
                </a:solidFill>
                <a:latin typeface="Calibri" panose="020F0502020204030204" pitchFamily="34" charset="0"/>
                <a:cs typeface="Calibri" panose="020F0502020204030204" pitchFamily="34" charset="0"/>
              </a:rPr>
              <a:t>Na pewno nie umrzecie.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0417" name="Picture 1">
            <a:extLst>
              <a:ext uri="{FF2B5EF4-FFF2-40B4-BE49-F238E27FC236}">
                <a16:creationId xmlns:a16="http://schemas.microsoft.com/office/drawing/2014/main" xmlns="" id="{D7BB3598-7DAA-1842-9330-87208808C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0418" name="Picture 2">
            <a:extLst>
              <a:ext uri="{FF2B5EF4-FFF2-40B4-BE49-F238E27FC236}">
                <a16:creationId xmlns:a16="http://schemas.microsoft.com/office/drawing/2014/main" xmlns="" id="{153E2F56-0A92-2142-BD75-6B5AA1A7D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0419" name="Rectangle 3">
            <a:extLst>
              <a:ext uri="{FF2B5EF4-FFF2-40B4-BE49-F238E27FC236}">
                <a16:creationId xmlns:a16="http://schemas.microsoft.com/office/drawing/2014/main" xmlns="" id="{E73272D2-3D84-7545-9465-A45A81F4A6A8}"/>
              </a:ext>
            </a:extLst>
          </p:cNvPr>
          <p:cNvSpPr>
            <a:spLocks noChangeArrowheads="1"/>
          </p:cNvSpPr>
          <p:nvPr/>
        </p:nvSpPr>
        <p:spPr bwMode="auto">
          <a:xfrm>
            <a:off x="15063788" y="-12700"/>
            <a:ext cx="100076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PROBLEM</a:t>
            </a:r>
          </a:p>
        </p:txBody>
      </p:sp>
      <p:sp>
        <p:nvSpPr>
          <p:cNvPr id="700420" name="Rectangle 4">
            <a:extLst>
              <a:ext uri="{FF2B5EF4-FFF2-40B4-BE49-F238E27FC236}">
                <a16:creationId xmlns:a16="http://schemas.microsoft.com/office/drawing/2014/main" xmlns="" id="{31442A4C-D92D-D74B-AF97-E948130D7885}"/>
              </a:ext>
            </a:extLst>
          </p:cNvPr>
          <p:cNvSpPr>
            <a:spLocks noChangeArrowheads="1"/>
          </p:cNvSpPr>
          <p:nvPr/>
        </p:nvSpPr>
        <p:spPr bwMode="auto">
          <a:xfrm>
            <a:off x="20666075" y="1244600"/>
            <a:ext cx="3289300"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b="1">
                <a:latin typeface="Arial" panose="020B0604020202020204" pitchFamily="34" charset="0"/>
                <a:cs typeface="Arial" panose="020B0604020202020204" pitchFamily="34" charset="0"/>
              </a:rPr>
              <a:t>Psalm 11:3</a:t>
            </a:r>
          </a:p>
        </p:txBody>
      </p:sp>
      <p:sp>
        <p:nvSpPr>
          <p:cNvPr id="700421" name="Rectangle 5">
            <a:extLst>
              <a:ext uri="{FF2B5EF4-FFF2-40B4-BE49-F238E27FC236}">
                <a16:creationId xmlns:a16="http://schemas.microsoft.com/office/drawing/2014/main" xmlns="" id="{8D8B2DEC-9529-2A44-BBA2-81228B7429E6}"/>
              </a:ext>
            </a:extLst>
          </p:cNvPr>
          <p:cNvSpPr>
            <a:spLocks noChangeArrowheads="1"/>
          </p:cNvSpPr>
          <p:nvPr/>
        </p:nvSpPr>
        <p:spPr bwMode="auto">
          <a:xfrm>
            <a:off x="1563688" y="10547350"/>
            <a:ext cx="9423400" cy="2681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800" b="1">
                <a:latin typeface="Arial" panose="020B0604020202020204" pitchFamily="34" charset="0"/>
                <a:cs typeface="Arial" panose="020B0604020202020204" pitchFamily="34" charset="0"/>
              </a:rPr>
              <a:t>SŁOWO</a:t>
            </a:r>
          </a:p>
          <a:p>
            <a:pPr algn="ctr" eaLnBrk="1">
              <a:lnSpc>
                <a:spcPct val="100000"/>
              </a:lnSpc>
              <a:spcAft>
                <a:spcPct val="0"/>
              </a:spcAft>
            </a:pPr>
            <a:r>
              <a:rPr lang="pl-PL" altLang="en-US" sz="8800" b="1">
                <a:latin typeface="Arial" panose="020B0604020202020204" pitchFamily="34" charset="0"/>
                <a:cs typeface="Arial" panose="020B0604020202020204" pitchFamily="34" charset="0"/>
              </a:rPr>
              <a:t>CZŁOWIEKA</a:t>
            </a:r>
          </a:p>
        </p:txBody>
      </p:sp>
      <p:sp>
        <p:nvSpPr>
          <p:cNvPr id="700422" name="Rectangle 6">
            <a:extLst>
              <a:ext uri="{FF2B5EF4-FFF2-40B4-BE49-F238E27FC236}">
                <a16:creationId xmlns:a16="http://schemas.microsoft.com/office/drawing/2014/main" xmlns="" id="{9ACAF311-F974-3948-B00E-B34FFA76FB27}"/>
              </a:ext>
            </a:extLst>
          </p:cNvPr>
          <p:cNvSpPr>
            <a:spLocks noChangeArrowheads="1"/>
          </p:cNvSpPr>
          <p:nvPr/>
        </p:nvSpPr>
        <p:spPr bwMode="auto">
          <a:xfrm>
            <a:off x="14339888" y="11214100"/>
            <a:ext cx="104013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SŁOWO BOŻE</a:t>
            </a:r>
          </a:p>
        </p:txBody>
      </p:sp>
      <p:sp>
        <p:nvSpPr>
          <p:cNvPr id="700423" name="Rectangle 7">
            <a:extLst>
              <a:ext uri="{FF2B5EF4-FFF2-40B4-BE49-F238E27FC236}">
                <a16:creationId xmlns:a16="http://schemas.microsoft.com/office/drawing/2014/main" xmlns="" id="{21D51DC1-2CF2-7643-945F-6E7EEE6DFDF1}"/>
              </a:ext>
            </a:extLst>
          </p:cNvPr>
          <p:cNvSpPr>
            <a:spLocks noChangeArrowheads="1"/>
          </p:cNvSpPr>
          <p:nvPr/>
        </p:nvSpPr>
        <p:spPr bwMode="auto">
          <a:xfrm>
            <a:off x="615950" y="1384300"/>
            <a:ext cx="2578100"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400" b="1">
                <a:latin typeface="Arial" panose="020B0604020202020204" pitchFamily="34" charset="0"/>
                <a:cs typeface="Arial" panose="020B0604020202020204" pitchFamily="34" charset="0"/>
              </a:rPr>
              <a:t>EUTANAZJA</a:t>
            </a:r>
          </a:p>
        </p:txBody>
      </p:sp>
      <p:sp>
        <p:nvSpPr>
          <p:cNvPr id="700424" name="Rectangle 8">
            <a:extLst>
              <a:ext uri="{FF2B5EF4-FFF2-40B4-BE49-F238E27FC236}">
                <a16:creationId xmlns:a16="http://schemas.microsoft.com/office/drawing/2014/main" xmlns="" id="{B6BE88C9-4E72-884E-BEB2-A01E090B365D}"/>
              </a:ext>
            </a:extLst>
          </p:cNvPr>
          <p:cNvSpPr>
            <a:spLocks noChangeArrowheads="1"/>
          </p:cNvSpPr>
          <p:nvPr/>
        </p:nvSpPr>
        <p:spPr bwMode="auto">
          <a:xfrm>
            <a:off x="3276600" y="1003300"/>
            <a:ext cx="328930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800" b="1">
                <a:latin typeface="Arial" panose="020B0604020202020204" pitchFamily="34" charset="0"/>
                <a:cs typeface="Arial" panose="020B0604020202020204" pitchFamily="34" charset="0"/>
              </a:rPr>
              <a:t>MAŁŻEŃSTWA</a:t>
            </a:r>
          </a:p>
          <a:p>
            <a:pPr algn="ctr" eaLnBrk="1">
              <a:lnSpc>
                <a:spcPct val="100000"/>
              </a:lnSpc>
              <a:spcAft>
                <a:spcPct val="0"/>
              </a:spcAft>
            </a:pPr>
            <a:r>
              <a:rPr lang="pl-PL" altLang="en-US" sz="2800" b="1">
                <a:latin typeface="Arial" panose="020B0604020202020204" pitchFamily="34" charset="0"/>
                <a:cs typeface="Arial" panose="020B0604020202020204" pitchFamily="34" charset="0"/>
              </a:rPr>
              <a:t>HOMOSEKSUALNE</a:t>
            </a:r>
          </a:p>
        </p:txBody>
      </p:sp>
      <p:sp>
        <p:nvSpPr>
          <p:cNvPr id="700425" name="Rectangle 9">
            <a:extLst>
              <a:ext uri="{FF2B5EF4-FFF2-40B4-BE49-F238E27FC236}">
                <a16:creationId xmlns:a16="http://schemas.microsoft.com/office/drawing/2014/main" xmlns="" id="{17D45794-40D1-104E-BCCC-CF4B039A2701}"/>
              </a:ext>
            </a:extLst>
          </p:cNvPr>
          <p:cNvSpPr>
            <a:spLocks noChangeArrowheads="1"/>
          </p:cNvSpPr>
          <p:nvPr/>
        </p:nvSpPr>
        <p:spPr bwMode="auto">
          <a:xfrm>
            <a:off x="6477000" y="914400"/>
            <a:ext cx="3013075"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RELATYWIZM</a:t>
            </a:r>
          </a:p>
          <a:p>
            <a:pPr algn="ctr" eaLnBrk="1">
              <a:lnSpc>
                <a:spcPct val="100000"/>
              </a:lnSpc>
              <a:spcAft>
                <a:spcPct val="0"/>
              </a:spcAft>
            </a:pPr>
            <a:r>
              <a:rPr lang="pl-PL" altLang="en-US" sz="3600" b="1">
                <a:latin typeface="Arial" panose="020B0604020202020204" pitchFamily="34" charset="0"/>
                <a:cs typeface="Arial" panose="020B0604020202020204" pitchFamily="34" charset="0"/>
              </a:rPr>
              <a:t>MORALNY</a:t>
            </a:r>
          </a:p>
        </p:txBody>
      </p:sp>
      <p:sp>
        <p:nvSpPr>
          <p:cNvPr id="700426" name="Rectangle 10">
            <a:extLst>
              <a:ext uri="{FF2B5EF4-FFF2-40B4-BE49-F238E27FC236}">
                <a16:creationId xmlns:a16="http://schemas.microsoft.com/office/drawing/2014/main" xmlns="" id="{06D9ECF1-27CD-9F48-B63B-D3F40F93000E}"/>
              </a:ext>
            </a:extLst>
          </p:cNvPr>
          <p:cNvSpPr>
            <a:spLocks noChangeArrowheads="1"/>
          </p:cNvSpPr>
          <p:nvPr/>
        </p:nvSpPr>
        <p:spPr bwMode="auto">
          <a:xfrm rot="-2880000">
            <a:off x="9784557" y="1085056"/>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700427" name="Rectangle 11">
            <a:extLst>
              <a:ext uri="{FF2B5EF4-FFF2-40B4-BE49-F238E27FC236}">
                <a16:creationId xmlns:a16="http://schemas.microsoft.com/office/drawing/2014/main" xmlns="" id="{A0A191C0-DEDE-E142-8D25-B0B64FE903F4}"/>
              </a:ext>
            </a:extLst>
          </p:cNvPr>
          <p:cNvSpPr>
            <a:spLocks noChangeArrowheads="1"/>
          </p:cNvSpPr>
          <p:nvPr/>
        </p:nvSpPr>
        <p:spPr bwMode="auto">
          <a:xfrm rot="780000">
            <a:off x="10210800" y="941388"/>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B</a:t>
            </a:r>
          </a:p>
        </p:txBody>
      </p:sp>
      <p:sp>
        <p:nvSpPr>
          <p:cNvPr id="700428" name="Rectangle 12">
            <a:extLst>
              <a:ext uri="{FF2B5EF4-FFF2-40B4-BE49-F238E27FC236}">
                <a16:creationId xmlns:a16="http://schemas.microsoft.com/office/drawing/2014/main" xmlns="" id="{9CDDA09A-5503-9D4C-B6E5-ED6B202889A4}"/>
              </a:ext>
            </a:extLst>
          </p:cNvPr>
          <p:cNvSpPr>
            <a:spLocks noChangeArrowheads="1"/>
          </p:cNvSpPr>
          <p:nvPr/>
        </p:nvSpPr>
        <p:spPr bwMode="auto">
          <a:xfrm>
            <a:off x="10590213" y="698500"/>
            <a:ext cx="3778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O</a:t>
            </a:r>
          </a:p>
        </p:txBody>
      </p:sp>
      <p:sp>
        <p:nvSpPr>
          <p:cNvPr id="700429" name="Rectangle 13">
            <a:extLst>
              <a:ext uri="{FF2B5EF4-FFF2-40B4-BE49-F238E27FC236}">
                <a16:creationId xmlns:a16="http://schemas.microsoft.com/office/drawing/2014/main" xmlns="" id="{83BC8FEB-ACC3-9E4A-AE84-7BC8EACFB3DC}"/>
              </a:ext>
            </a:extLst>
          </p:cNvPr>
          <p:cNvSpPr>
            <a:spLocks noChangeArrowheads="1"/>
          </p:cNvSpPr>
          <p:nvPr/>
        </p:nvSpPr>
        <p:spPr bwMode="auto">
          <a:xfrm rot="2040000">
            <a:off x="11063288" y="714375"/>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R</a:t>
            </a:r>
          </a:p>
        </p:txBody>
      </p:sp>
      <p:sp>
        <p:nvSpPr>
          <p:cNvPr id="700430" name="Rectangle 14">
            <a:extLst>
              <a:ext uri="{FF2B5EF4-FFF2-40B4-BE49-F238E27FC236}">
                <a16:creationId xmlns:a16="http://schemas.microsoft.com/office/drawing/2014/main" xmlns="" id="{D7EADF22-BBDC-1549-9008-748EA9991029}"/>
              </a:ext>
            </a:extLst>
          </p:cNvPr>
          <p:cNvSpPr>
            <a:spLocks noChangeArrowheads="1"/>
          </p:cNvSpPr>
          <p:nvPr/>
        </p:nvSpPr>
        <p:spPr bwMode="auto">
          <a:xfrm rot="-1740000">
            <a:off x="11425238" y="944563"/>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C</a:t>
            </a:r>
          </a:p>
        </p:txBody>
      </p:sp>
      <p:sp>
        <p:nvSpPr>
          <p:cNvPr id="700431" name="Rectangle 15">
            <a:extLst>
              <a:ext uri="{FF2B5EF4-FFF2-40B4-BE49-F238E27FC236}">
                <a16:creationId xmlns:a16="http://schemas.microsoft.com/office/drawing/2014/main" xmlns="" id="{0C8DE77B-C361-8A43-9A1A-AADE372AC6F2}"/>
              </a:ext>
            </a:extLst>
          </p:cNvPr>
          <p:cNvSpPr>
            <a:spLocks noChangeArrowheads="1"/>
          </p:cNvSpPr>
          <p:nvPr/>
        </p:nvSpPr>
        <p:spPr bwMode="auto">
          <a:xfrm rot="1800000">
            <a:off x="11749088" y="942975"/>
            <a:ext cx="2682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J</a:t>
            </a:r>
          </a:p>
        </p:txBody>
      </p:sp>
      <p:sp>
        <p:nvSpPr>
          <p:cNvPr id="700432" name="Rectangle 16">
            <a:extLst>
              <a:ext uri="{FF2B5EF4-FFF2-40B4-BE49-F238E27FC236}">
                <a16:creationId xmlns:a16="http://schemas.microsoft.com/office/drawing/2014/main" xmlns="" id="{98034926-78E5-D64A-B53D-33CFC6CAB0F2}"/>
              </a:ext>
            </a:extLst>
          </p:cNvPr>
          <p:cNvSpPr>
            <a:spLocks noChangeArrowheads="1"/>
          </p:cNvSpPr>
          <p:nvPr/>
        </p:nvSpPr>
        <p:spPr bwMode="auto">
          <a:xfrm>
            <a:off x="12022138" y="1193800"/>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700433" name="Rectangle 17">
            <a:extLst>
              <a:ext uri="{FF2B5EF4-FFF2-40B4-BE49-F238E27FC236}">
                <a16:creationId xmlns:a16="http://schemas.microsoft.com/office/drawing/2014/main" xmlns="" id="{BEE83501-5AD2-E84C-B31B-C3CA6D34CC6C}"/>
              </a:ext>
            </a:extLst>
          </p:cNvPr>
          <p:cNvSpPr>
            <a:spLocks noChangeArrowheads="1"/>
          </p:cNvSpPr>
          <p:nvPr/>
        </p:nvSpPr>
        <p:spPr bwMode="auto">
          <a:xfrm rot="2700000">
            <a:off x="12538869" y="1083469"/>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0434" name="Rectangle 18">
            <a:extLst>
              <a:ext uri="{FF2B5EF4-FFF2-40B4-BE49-F238E27FC236}">
                <a16:creationId xmlns:a16="http://schemas.microsoft.com/office/drawing/2014/main" xmlns="" id="{3C6C2BC5-3E52-EA4F-982B-2417D9511157}"/>
              </a:ext>
            </a:extLst>
          </p:cNvPr>
          <p:cNvSpPr>
            <a:spLocks noChangeArrowheads="1"/>
          </p:cNvSpPr>
          <p:nvPr/>
        </p:nvSpPr>
        <p:spPr bwMode="auto">
          <a:xfrm>
            <a:off x="18424525" y="1447800"/>
            <a:ext cx="744538"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400" b="1">
                <a:latin typeface="Arial" panose="020B0604020202020204" pitchFamily="34" charset="0"/>
                <a:cs typeface="Arial" panose="020B0604020202020204" pitchFamily="34" charset="0"/>
              </a:rPr>
              <a:t>ZZZZ</a:t>
            </a:r>
          </a:p>
        </p:txBody>
      </p:sp>
      <p:sp>
        <p:nvSpPr>
          <p:cNvPr id="700435" name="Rectangle 19">
            <a:extLst>
              <a:ext uri="{FF2B5EF4-FFF2-40B4-BE49-F238E27FC236}">
                <a16:creationId xmlns:a16="http://schemas.microsoft.com/office/drawing/2014/main" xmlns="" id="{B341FA1A-C5C4-634A-ABAD-363DEB0429D6}"/>
              </a:ext>
            </a:extLst>
          </p:cNvPr>
          <p:cNvSpPr>
            <a:spLocks noChangeArrowheads="1"/>
          </p:cNvSpPr>
          <p:nvPr/>
        </p:nvSpPr>
        <p:spPr bwMode="auto">
          <a:xfrm rot="-1260000">
            <a:off x="347663" y="4165600"/>
            <a:ext cx="2422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a:solidFill>
                  <a:srgbClr val="FFFFFF"/>
                </a:solidFill>
                <a:latin typeface="Arial" panose="020B0604020202020204" pitchFamily="34" charset="0"/>
                <a:cs typeface="Arial" panose="020B0604020202020204" pitchFamily="34" charset="0"/>
              </a:rPr>
              <a:t>HUMANIZM</a:t>
            </a:r>
          </a:p>
        </p:txBody>
      </p:sp>
      <p:sp>
        <p:nvSpPr>
          <p:cNvPr id="700436" name="Rectangle 20">
            <a:extLst>
              <a:ext uri="{FF2B5EF4-FFF2-40B4-BE49-F238E27FC236}">
                <a16:creationId xmlns:a16="http://schemas.microsoft.com/office/drawing/2014/main" xmlns="" id="{A0E831D2-936C-944E-AB68-CB4D3B47C679}"/>
              </a:ext>
            </a:extLst>
          </p:cNvPr>
          <p:cNvSpPr>
            <a:spLocks noChangeArrowheads="1"/>
          </p:cNvSpPr>
          <p:nvPr/>
        </p:nvSpPr>
        <p:spPr bwMode="auto">
          <a:xfrm rot="-1680000">
            <a:off x="21477288" y="2528888"/>
            <a:ext cx="1693862"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600" b="1">
                <a:latin typeface="Arial" panose="020B0604020202020204" pitchFamily="34" charset="0"/>
                <a:cs typeface="Arial" panose="020B0604020202020204" pitchFamily="34" charset="0"/>
              </a:rPr>
              <a:t>CHRZEŚCI</a:t>
            </a:r>
          </a:p>
          <a:p>
            <a:pPr algn="ctr" eaLnBrk="1">
              <a:lnSpc>
                <a:spcPct val="100000"/>
              </a:lnSpc>
              <a:spcAft>
                <a:spcPct val="0"/>
              </a:spcAft>
            </a:pPr>
            <a:r>
              <a:rPr lang="pl-PL" altLang="en-US" sz="2600" b="1">
                <a:latin typeface="Arial" panose="020B0604020202020204" pitchFamily="34" charset="0"/>
                <a:cs typeface="Arial" panose="020B0604020202020204" pitchFamily="34" charset="0"/>
              </a:rPr>
              <a:t>JAŃSTWO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
            <a:extLst>
              <a:ext uri="{FF2B5EF4-FFF2-40B4-BE49-F238E27FC236}">
                <a16:creationId xmlns:a16="http://schemas.microsoft.com/office/drawing/2014/main" xmlns="" id="{67644ECC-DE30-1F4C-B345-9CB9444F69B2}"/>
              </a:ext>
            </a:extLst>
          </p:cNvPr>
          <p:cNvSpPr>
            <a:spLocks noGrp="1" noChangeArrowheads="1"/>
          </p:cNvSpPr>
          <p:nvPr>
            <p:ph type="title" idx="4294967295"/>
          </p:nvPr>
        </p:nvSpPr>
        <p:spPr>
          <a:xfrm>
            <a:off x="0" y="-457200"/>
            <a:ext cx="24384000" cy="457200"/>
          </a:xfrm>
        </p:spPr>
        <p:txBody>
          <a:bodyPr lIns="90000" tIns="45000" rIns="90000" bIns="45000"/>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pPr>
            <a:endParaRPr lang="pl-PL" altLang="en-US"/>
          </a:p>
        </p:txBody>
      </p:sp>
      <p:pic>
        <p:nvPicPr>
          <p:cNvPr id="702466" name="Picture 2">
            <a:extLst>
              <a:ext uri="{FF2B5EF4-FFF2-40B4-BE49-F238E27FC236}">
                <a16:creationId xmlns:a16="http://schemas.microsoft.com/office/drawing/2014/main" xmlns="" id="{40582B35-6A6A-2D40-A068-9472BE39E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2467" name="Rectangle 3">
            <a:extLst>
              <a:ext uri="{FF2B5EF4-FFF2-40B4-BE49-F238E27FC236}">
                <a16:creationId xmlns:a16="http://schemas.microsoft.com/office/drawing/2014/main" xmlns="" id="{48BD7C6C-DD89-0E4B-A442-FC333F26C655}"/>
              </a:ext>
            </a:extLst>
          </p:cNvPr>
          <p:cNvSpPr>
            <a:spLocks noChangeArrowheads="1"/>
          </p:cNvSpPr>
          <p:nvPr/>
        </p:nvSpPr>
        <p:spPr bwMode="auto">
          <a:xfrm>
            <a:off x="15063788" y="-12700"/>
            <a:ext cx="10007600" cy="134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8800" b="1">
                <a:latin typeface="Arial" panose="020B0604020202020204" pitchFamily="34" charset="0"/>
                <a:cs typeface="Arial" panose="020B0604020202020204" pitchFamily="34" charset="0"/>
              </a:rPr>
              <a:t>ROZWIĄZANIE</a:t>
            </a:r>
          </a:p>
        </p:txBody>
      </p:sp>
      <p:sp>
        <p:nvSpPr>
          <p:cNvPr id="702468" name="Rectangle 4">
            <a:extLst>
              <a:ext uri="{FF2B5EF4-FFF2-40B4-BE49-F238E27FC236}">
                <a16:creationId xmlns:a16="http://schemas.microsoft.com/office/drawing/2014/main" xmlns="" id="{090FFBD1-CA0F-3C4E-B807-0882CE5CFB0D}"/>
              </a:ext>
            </a:extLst>
          </p:cNvPr>
          <p:cNvSpPr>
            <a:spLocks noChangeArrowheads="1"/>
          </p:cNvSpPr>
          <p:nvPr/>
        </p:nvSpPr>
        <p:spPr bwMode="auto">
          <a:xfrm>
            <a:off x="19296063" y="1206500"/>
            <a:ext cx="5089525"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4800" b="1">
                <a:latin typeface="Arial" panose="020B0604020202020204" pitchFamily="34" charset="0"/>
                <a:cs typeface="Arial" panose="020B0604020202020204" pitchFamily="34" charset="0"/>
              </a:rPr>
              <a:t>IZAJASZA 58:12</a:t>
            </a:r>
          </a:p>
        </p:txBody>
      </p:sp>
      <p:sp>
        <p:nvSpPr>
          <p:cNvPr id="702469" name="Rectangle 5">
            <a:extLst>
              <a:ext uri="{FF2B5EF4-FFF2-40B4-BE49-F238E27FC236}">
                <a16:creationId xmlns:a16="http://schemas.microsoft.com/office/drawing/2014/main" xmlns="" id="{329605C7-7AE1-6E42-B715-20E4C6E7E6C0}"/>
              </a:ext>
            </a:extLst>
          </p:cNvPr>
          <p:cNvSpPr>
            <a:spLocks noChangeArrowheads="1"/>
          </p:cNvSpPr>
          <p:nvPr/>
        </p:nvSpPr>
        <p:spPr bwMode="auto">
          <a:xfrm>
            <a:off x="3278188" y="1003300"/>
            <a:ext cx="3289300" cy="85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800" b="1">
                <a:latin typeface="Arial" panose="020B0604020202020204" pitchFamily="34" charset="0"/>
                <a:cs typeface="Arial" panose="020B0604020202020204" pitchFamily="34" charset="0"/>
              </a:rPr>
              <a:t>MAŁŻEŃSTWA</a:t>
            </a:r>
          </a:p>
          <a:p>
            <a:pPr algn="ctr" eaLnBrk="1">
              <a:lnSpc>
                <a:spcPct val="100000"/>
              </a:lnSpc>
              <a:spcAft>
                <a:spcPct val="0"/>
              </a:spcAft>
            </a:pPr>
            <a:r>
              <a:rPr lang="pl-PL" altLang="en-US" sz="2800" b="1">
                <a:latin typeface="Arial" panose="020B0604020202020204" pitchFamily="34" charset="0"/>
                <a:cs typeface="Arial" panose="020B0604020202020204" pitchFamily="34" charset="0"/>
              </a:rPr>
              <a:t>HOMOSEKSUALNE</a:t>
            </a:r>
          </a:p>
        </p:txBody>
      </p:sp>
      <p:sp>
        <p:nvSpPr>
          <p:cNvPr id="702470" name="Rectangle 6">
            <a:extLst>
              <a:ext uri="{FF2B5EF4-FFF2-40B4-BE49-F238E27FC236}">
                <a16:creationId xmlns:a16="http://schemas.microsoft.com/office/drawing/2014/main" xmlns="" id="{A55670F2-9687-9446-BBD0-A6CC8148CFA2}"/>
              </a:ext>
            </a:extLst>
          </p:cNvPr>
          <p:cNvSpPr>
            <a:spLocks noChangeArrowheads="1"/>
          </p:cNvSpPr>
          <p:nvPr/>
        </p:nvSpPr>
        <p:spPr bwMode="auto">
          <a:xfrm>
            <a:off x="6477000" y="914400"/>
            <a:ext cx="3013075" cy="1096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600" b="1">
                <a:latin typeface="Arial" panose="020B0604020202020204" pitchFamily="34" charset="0"/>
                <a:cs typeface="Arial" panose="020B0604020202020204" pitchFamily="34" charset="0"/>
              </a:rPr>
              <a:t>RELATYWIZM</a:t>
            </a:r>
          </a:p>
          <a:p>
            <a:pPr algn="ctr" eaLnBrk="1">
              <a:lnSpc>
                <a:spcPct val="100000"/>
              </a:lnSpc>
              <a:spcAft>
                <a:spcPct val="0"/>
              </a:spcAft>
            </a:pPr>
            <a:r>
              <a:rPr lang="pl-PL" altLang="en-US" sz="3600" b="1">
                <a:latin typeface="Arial" panose="020B0604020202020204" pitchFamily="34" charset="0"/>
                <a:cs typeface="Arial" panose="020B0604020202020204" pitchFamily="34" charset="0"/>
              </a:rPr>
              <a:t>MORALNY</a:t>
            </a:r>
          </a:p>
        </p:txBody>
      </p:sp>
      <p:sp>
        <p:nvSpPr>
          <p:cNvPr id="702471" name="Rectangle 7">
            <a:extLst>
              <a:ext uri="{FF2B5EF4-FFF2-40B4-BE49-F238E27FC236}">
                <a16:creationId xmlns:a16="http://schemas.microsoft.com/office/drawing/2014/main" xmlns="" id="{724F38E4-B8C1-744A-BC47-B94491E405FC}"/>
              </a:ext>
            </a:extLst>
          </p:cNvPr>
          <p:cNvSpPr>
            <a:spLocks noChangeArrowheads="1"/>
          </p:cNvSpPr>
          <p:nvPr/>
        </p:nvSpPr>
        <p:spPr bwMode="auto">
          <a:xfrm rot="-2880000">
            <a:off x="9784557" y="1085056"/>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702472" name="Rectangle 8">
            <a:extLst>
              <a:ext uri="{FF2B5EF4-FFF2-40B4-BE49-F238E27FC236}">
                <a16:creationId xmlns:a16="http://schemas.microsoft.com/office/drawing/2014/main" xmlns="" id="{A2B827C9-2275-5940-A4DB-550BC8ECFCAC}"/>
              </a:ext>
            </a:extLst>
          </p:cNvPr>
          <p:cNvSpPr>
            <a:spLocks noChangeArrowheads="1"/>
          </p:cNvSpPr>
          <p:nvPr/>
        </p:nvSpPr>
        <p:spPr bwMode="auto">
          <a:xfrm rot="780000">
            <a:off x="10210800" y="941388"/>
            <a:ext cx="3492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B</a:t>
            </a:r>
          </a:p>
        </p:txBody>
      </p:sp>
      <p:sp>
        <p:nvSpPr>
          <p:cNvPr id="702473" name="Rectangle 9">
            <a:extLst>
              <a:ext uri="{FF2B5EF4-FFF2-40B4-BE49-F238E27FC236}">
                <a16:creationId xmlns:a16="http://schemas.microsoft.com/office/drawing/2014/main" xmlns="" id="{55111C3C-EE21-9048-AC16-8F01A77551C1}"/>
              </a:ext>
            </a:extLst>
          </p:cNvPr>
          <p:cNvSpPr>
            <a:spLocks noChangeArrowheads="1"/>
          </p:cNvSpPr>
          <p:nvPr/>
        </p:nvSpPr>
        <p:spPr bwMode="auto">
          <a:xfrm>
            <a:off x="10590213" y="698500"/>
            <a:ext cx="3778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O</a:t>
            </a:r>
          </a:p>
        </p:txBody>
      </p:sp>
      <p:sp>
        <p:nvSpPr>
          <p:cNvPr id="702474" name="Rectangle 10">
            <a:extLst>
              <a:ext uri="{FF2B5EF4-FFF2-40B4-BE49-F238E27FC236}">
                <a16:creationId xmlns:a16="http://schemas.microsoft.com/office/drawing/2014/main" xmlns="" id="{31061810-5C3C-F748-8821-BDFF1F98AC0A}"/>
              </a:ext>
            </a:extLst>
          </p:cNvPr>
          <p:cNvSpPr>
            <a:spLocks noChangeArrowheads="1"/>
          </p:cNvSpPr>
          <p:nvPr/>
        </p:nvSpPr>
        <p:spPr bwMode="auto">
          <a:xfrm rot="2040000">
            <a:off x="11063288" y="714375"/>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R</a:t>
            </a:r>
          </a:p>
        </p:txBody>
      </p:sp>
      <p:sp>
        <p:nvSpPr>
          <p:cNvPr id="702475" name="Rectangle 11">
            <a:extLst>
              <a:ext uri="{FF2B5EF4-FFF2-40B4-BE49-F238E27FC236}">
                <a16:creationId xmlns:a16="http://schemas.microsoft.com/office/drawing/2014/main" xmlns="" id="{ECD46100-D89C-FC49-B07E-4AE4992A9B8A}"/>
              </a:ext>
            </a:extLst>
          </p:cNvPr>
          <p:cNvSpPr>
            <a:spLocks noChangeArrowheads="1"/>
          </p:cNvSpPr>
          <p:nvPr/>
        </p:nvSpPr>
        <p:spPr bwMode="auto">
          <a:xfrm rot="1800000">
            <a:off x="11749088" y="942975"/>
            <a:ext cx="268287"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J</a:t>
            </a:r>
          </a:p>
        </p:txBody>
      </p:sp>
      <p:sp>
        <p:nvSpPr>
          <p:cNvPr id="702476" name="Rectangle 12">
            <a:extLst>
              <a:ext uri="{FF2B5EF4-FFF2-40B4-BE49-F238E27FC236}">
                <a16:creationId xmlns:a16="http://schemas.microsoft.com/office/drawing/2014/main" xmlns="" id="{992252F0-F0DD-3843-86EC-526FD5F6E427}"/>
              </a:ext>
            </a:extLst>
          </p:cNvPr>
          <p:cNvSpPr>
            <a:spLocks noChangeArrowheads="1"/>
          </p:cNvSpPr>
          <p:nvPr/>
        </p:nvSpPr>
        <p:spPr bwMode="auto">
          <a:xfrm>
            <a:off x="12022138" y="1193800"/>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A</a:t>
            </a:r>
          </a:p>
        </p:txBody>
      </p:sp>
      <p:sp>
        <p:nvSpPr>
          <p:cNvPr id="702477" name="Rectangle 13">
            <a:extLst>
              <a:ext uri="{FF2B5EF4-FFF2-40B4-BE49-F238E27FC236}">
                <a16:creationId xmlns:a16="http://schemas.microsoft.com/office/drawing/2014/main" xmlns="" id="{428FB667-B088-534B-B0E7-6E8C6BDFB172}"/>
              </a:ext>
            </a:extLst>
          </p:cNvPr>
          <p:cNvSpPr>
            <a:spLocks noChangeArrowheads="1"/>
          </p:cNvSpPr>
          <p:nvPr/>
        </p:nvSpPr>
        <p:spPr bwMode="auto">
          <a:xfrm rot="2700000">
            <a:off x="12538869" y="1083469"/>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702478" name="Rectangle 14">
            <a:extLst>
              <a:ext uri="{FF2B5EF4-FFF2-40B4-BE49-F238E27FC236}">
                <a16:creationId xmlns:a16="http://schemas.microsoft.com/office/drawing/2014/main" xmlns="" id="{E01DF83D-1E76-B14F-A345-624F595C8289}"/>
              </a:ext>
            </a:extLst>
          </p:cNvPr>
          <p:cNvSpPr>
            <a:spLocks noChangeArrowheads="1"/>
          </p:cNvSpPr>
          <p:nvPr/>
        </p:nvSpPr>
        <p:spPr bwMode="auto">
          <a:xfrm rot="-1740000">
            <a:off x="11371263" y="974725"/>
            <a:ext cx="349250"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p>
            <a:pPr algn="ctr" eaLnBrk="1">
              <a:buClr>
                <a:srgbClr val="000000"/>
              </a:buClr>
              <a:buSzPct val="100000"/>
              <a:buFont typeface="Times New Roman" panose="02020603050405020304" pitchFamily="18" charset="0"/>
              <a:buNone/>
            </a:pPr>
            <a:r>
              <a:rPr lang="pl-PL" altLang="en-US" sz="3800" b="1">
                <a:solidFill>
                  <a:srgbClr val="000000"/>
                </a:solidFill>
                <a:cs typeface="Arial" panose="020B0604020202020204" pitchFamily="34" charset="0"/>
              </a:rPr>
              <a:t>C</a:t>
            </a:r>
          </a:p>
        </p:txBody>
      </p:sp>
      <p:sp>
        <p:nvSpPr>
          <p:cNvPr id="702479" name="Rectangle 15">
            <a:extLst>
              <a:ext uri="{FF2B5EF4-FFF2-40B4-BE49-F238E27FC236}">
                <a16:creationId xmlns:a16="http://schemas.microsoft.com/office/drawing/2014/main" xmlns="" id="{1442B5F2-2EAE-5D40-A952-C88BD2E8809F}"/>
              </a:ext>
            </a:extLst>
          </p:cNvPr>
          <p:cNvSpPr>
            <a:spLocks noChangeArrowheads="1"/>
          </p:cNvSpPr>
          <p:nvPr/>
        </p:nvSpPr>
        <p:spPr bwMode="auto">
          <a:xfrm rot="-1440000">
            <a:off x="2373313" y="10536238"/>
            <a:ext cx="12700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S</a:t>
            </a:r>
          </a:p>
        </p:txBody>
      </p:sp>
      <p:sp>
        <p:nvSpPr>
          <p:cNvPr id="702480" name="Rectangle 16">
            <a:extLst>
              <a:ext uri="{FF2B5EF4-FFF2-40B4-BE49-F238E27FC236}">
                <a16:creationId xmlns:a16="http://schemas.microsoft.com/office/drawing/2014/main" xmlns="" id="{9910BA76-A960-6247-A72C-A2AA845C926E}"/>
              </a:ext>
            </a:extLst>
          </p:cNvPr>
          <p:cNvSpPr>
            <a:spLocks noChangeArrowheads="1"/>
          </p:cNvSpPr>
          <p:nvPr/>
        </p:nvSpPr>
        <p:spPr bwMode="auto">
          <a:xfrm rot="1260000">
            <a:off x="3317875" y="10617200"/>
            <a:ext cx="12700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Ł</a:t>
            </a:r>
          </a:p>
        </p:txBody>
      </p:sp>
      <p:sp>
        <p:nvSpPr>
          <p:cNvPr id="702481" name="Rectangle 17">
            <a:extLst>
              <a:ext uri="{FF2B5EF4-FFF2-40B4-BE49-F238E27FC236}">
                <a16:creationId xmlns:a16="http://schemas.microsoft.com/office/drawing/2014/main" xmlns="" id="{16FEEA53-1CAF-644F-8BD6-DA922D929A98}"/>
              </a:ext>
            </a:extLst>
          </p:cNvPr>
          <p:cNvSpPr>
            <a:spLocks noChangeArrowheads="1"/>
          </p:cNvSpPr>
          <p:nvPr/>
        </p:nvSpPr>
        <p:spPr bwMode="auto">
          <a:xfrm rot="-720000">
            <a:off x="4140200" y="10699750"/>
            <a:ext cx="12700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O</a:t>
            </a:r>
          </a:p>
        </p:txBody>
      </p:sp>
      <p:sp>
        <p:nvSpPr>
          <p:cNvPr id="702482" name="Rectangle 18">
            <a:extLst>
              <a:ext uri="{FF2B5EF4-FFF2-40B4-BE49-F238E27FC236}">
                <a16:creationId xmlns:a16="http://schemas.microsoft.com/office/drawing/2014/main" xmlns="" id="{7951E266-E981-4642-95B5-3861F3F5A135}"/>
              </a:ext>
            </a:extLst>
          </p:cNvPr>
          <p:cNvSpPr>
            <a:spLocks noChangeArrowheads="1"/>
          </p:cNvSpPr>
          <p:nvPr/>
        </p:nvSpPr>
        <p:spPr bwMode="auto">
          <a:xfrm rot="1200000">
            <a:off x="5253038" y="10612438"/>
            <a:ext cx="12700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W</a:t>
            </a:r>
          </a:p>
        </p:txBody>
      </p:sp>
      <p:sp>
        <p:nvSpPr>
          <p:cNvPr id="702483" name="Rectangle 19">
            <a:extLst>
              <a:ext uri="{FF2B5EF4-FFF2-40B4-BE49-F238E27FC236}">
                <a16:creationId xmlns:a16="http://schemas.microsoft.com/office/drawing/2014/main" xmlns="" id="{42B69B23-6366-3D4E-853C-F3580BBBA71D}"/>
              </a:ext>
            </a:extLst>
          </p:cNvPr>
          <p:cNvSpPr>
            <a:spLocks noChangeArrowheads="1"/>
          </p:cNvSpPr>
          <p:nvPr/>
        </p:nvSpPr>
        <p:spPr bwMode="auto">
          <a:xfrm rot="1380000">
            <a:off x="6429375" y="10772775"/>
            <a:ext cx="1270000"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O</a:t>
            </a:r>
          </a:p>
        </p:txBody>
      </p:sp>
      <p:sp>
        <p:nvSpPr>
          <p:cNvPr id="702484" name="Rectangle 20">
            <a:extLst>
              <a:ext uri="{FF2B5EF4-FFF2-40B4-BE49-F238E27FC236}">
                <a16:creationId xmlns:a16="http://schemas.microsoft.com/office/drawing/2014/main" xmlns="" id="{AD57B983-053A-E44A-A932-F2AD5690EBE7}"/>
              </a:ext>
            </a:extLst>
          </p:cNvPr>
          <p:cNvSpPr>
            <a:spLocks noChangeArrowheads="1"/>
          </p:cNvSpPr>
          <p:nvPr/>
        </p:nvSpPr>
        <p:spPr bwMode="auto">
          <a:xfrm rot="-540000">
            <a:off x="1511300" y="11998325"/>
            <a:ext cx="2390775"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CZŁ</a:t>
            </a:r>
          </a:p>
        </p:txBody>
      </p:sp>
      <p:sp>
        <p:nvSpPr>
          <p:cNvPr id="702485" name="Rectangle 21">
            <a:extLst>
              <a:ext uri="{FF2B5EF4-FFF2-40B4-BE49-F238E27FC236}">
                <a16:creationId xmlns:a16="http://schemas.microsoft.com/office/drawing/2014/main" xmlns="" id="{3AC12233-1773-694D-981F-907F529FF5DA}"/>
              </a:ext>
            </a:extLst>
          </p:cNvPr>
          <p:cNvSpPr>
            <a:spLocks noChangeArrowheads="1"/>
          </p:cNvSpPr>
          <p:nvPr/>
        </p:nvSpPr>
        <p:spPr bwMode="auto">
          <a:xfrm rot="1380000">
            <a:off x="3236913" y="11949113"/>
            <a:ext cx="3605212"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OWI</a:t>
            </a:r>
          </a:p>
        </p:txBody>
      </p:sp>
      <p:sp>
        <p:nvSpPr>
          <p:cNvPr id="702486" name="Rectangle 22">
            <a:extLst>
              <a:ext uri="{FF2B5EF4-FFF2-40B4-BE49-F238E27FC236}">
                <a16:creationId xmlns:a16="http://schemas.microsoft.com/office/drawing/2014/main" xmlns="" id="{D9EF18DE-D62D-3046-843B-FDE7441BE4E5}"/>
              </a:ext>
            </a:extLst>
          </p:cNvPr>
          <p:cNvSpPr>
            <a:spLocks noChangeArrowheads="1"/>
          </p:cNvSpPr>
          <p:nvPr/>
        </p:nvSpPr>
        <p:spPr bwMode="auto">
          <a:xfrm rot="-720000">
            <a:off x="5721350" y="11988800"/>
            <a:ext cx="3938588" cy="1463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9600" b="1">
                <a:latin typeface="Arial" panose="020B0604020202020204" pitchFamily="34" charset="0"/>
                <a:cs typeface="Arial" panose="020B0604020202020204" pitchFamily="34" charset="0"/>
              </a:rPr>
              <a:t>EKA</a:t>
            </a:r>
          </a:p>
        </p:txBody>
      </p:sp>
      <p:sp>
        <p:nvSpPr>
          <p:cNvPr id="702487" name="Rectangle 23">
            <a:extLst>
              <a:ext uri="{FF2B5EF4-FFF2-40B4-BE49-F238E27FC236}">
                <a16:creationId xmlns:a16="http://schemas.microsoft.com/office/drawing/2014/main" xmlns="" id="{D8873551-6CD3-0941-9C75-1A096D54F36A}"/>
              </a:ext>
            </a:extLst>
          </p:cNvPr>
          <p:cNvSpPr>
            <a:spLocks noChangeArrowheads="1"/>
          </p:cNvSpPr>
          <p:nvPr/>
        </p:nvSpPr>
        <p:spPr bwMode="auto">
          <a:xfrm>
            <a:off x="13247688" y="10871200"/>
            <a:ext cx="9423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10000" b="1">
                <a:latin typeface="Arial" panose="020B0604020202020204" pitchFamily="34" charset="0"/>
                <a:cs typeface="Arial" panose="020B0604020202020204" pitchFamily="34" charset="0"/>
              </a:rPr>
              <a:t>SŁOWO BOŻE</a:t>
            </a:r>
          </a:p>
        </p:txBody>
      </p:sp>
      <p:sp>
        <p:nvSpPr>
          <p:cNvPr id="702488" name="Rectangle 24">
            <a:extLst>
              <a:ext uri="{FF2B5EF4-FFF2-40B4-BE49-F238E27FC236}">
                <a16:creationId xmlns:a16="http://schemas.microsoft.com/office/drawing/2014/main" xmlns="" id="{B2CDE3C0-4CA7-3142-8D8D-E293CEEFD543}"/>
              </a:ext>
            </a:extLst>
          </p:cNvPr>
          <p:cNvSpPr>
            <a:spLocks noChangeArrowheads="1"/>
          </p:cNvSpPr>
          <p:nvPr/>
        </p:nvSpPr>
        <p:spPr bwMode="auto">
          <a:xfrm rot="-1260000">
            <a:off x="349250" y="4165600"/>
            <a:ext cx="242252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3500" b="1">
                <a:solidFill>
                  <a:srgbClr val="FFFFFF"/>
                </a:solidFill>
                <a:latin typeface="Arial" panose="020B0604020202020204" pitchFamily="34" charset="0"/>
                <a:cs typeface="Arial" panose="020B0604020202020204" pitchFamily="34" charset="0"/>
              </a:rPr>
              <a:t>HUMANIZM</a:t>
            </a:r>
          </a:p>
        </p:txBody>
      </p:sp>
      <p:sp>
        <p:nvSpPr>
          <p:cNvPr id="702489" name="Rectangle 25">
            <a:extLst>
              <a:ext uri="{FF2B5EF4-FFF2-40B4-BE49-F238E27FC236}">
                <a16:creationId xmlns:a16="http://schemas.microsoft.com/office/drawing/2014/main" xmlns="" id="{7D7A7CDD-9A4E-DF4B-8D8E-FBB4C6F67E7C}"/>
              </a:ext>
            </a:extLst>
          </p:cNvPr>
          <p:cNvSpPr>
            <a:spLocks noChangeArrowheads="1"/>
          </p:cNvSpPr>
          <p:nvPr/>
        </p:nvSpPr>
        <p:spPr bwMode="auto">
          <a:xfrm rot="-1680000">
            <a:off x="21477288" y="2601913"/>
            <a:ext cx="1693862"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a:lnSpc>
                <a:spcPct val="93000"/>
              </a:lnSpc>
              <a:spcAft>
                <a:spcPts val="142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Aft>
                <a:spcPct val="0"/>
              </a:spcAft>
            </a:pPr>
            <a:r>
              <a:rPr lang="pl-PL" altLang="en-US" sz="2600" b="1">
                <a:latin typeface="Arial" panose="020B0604020202020204" pitchFamily="34" charset="0"/>
                <a:cs typeface="Arial" panose="020B0604020202020204" pitchFamily="34" charset="0"/>
              </a:rPr>
              <a:t>CHRZEŚCI</a:t>
            </a:r>
          </a:p>
          <a:p>
            <a:pPr algn="ctr" eaLnBrk="1">
              <a:lnSpc>
                <a:spcPct val="100000"/>
              </a:lnSpc>
              <a:spcAft>
                <a:spcPct val="0"/>
              </a:spcAft>
            </a:pPr>
            <a:r>
              <a:rPr lang="pl-PL" altLang="en-US" sz="2600" b="1">
                <a:latin typeface="Arial" panose="020B0604020202020204" pitchFamily="34" charset="0"/>
                <a:cs typeface="Arial" panose="020B0604020202020204" pitchFamily="34" charset="0"/>
              </a:rPr>
              <a:t>JAŃSTWO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
            <a:extLst>
              <a:ext uri="{FF2B5EF4-FFF2-40B4-BE49-F238E27FC236}">
                <a16:creationId xmlns:a16="http://schemas.microsoft.com/office/drawing/2014/main" xmlns="" id="{F983FD4E-4F4E-1840-898E-D03498C4DD31}"/>
              </a:ext>
            </a:extLst>
          </p:cNvPr>
          <p:cNvSpPr>
            <a:spLocks noGrp="1" noChangeArrowheads="1"/>
          </p:cNvSpPr>
          <p:nvPr>
            <p:ph type="title" idx="4294967295"/>
          </p:nvPr>
        </p:nvSpPr>
        <p:spPr>
          <a:xfrm>
            <a:off x="7018338" y="4778375"/>
            <a:ext cx="10345737" cy="2286000"/>
          </a:xfrm>
          <a:extLst>
            <a:ext uri="{91240B29-F687-4f45-9708-019B960494DF}">
              <a14:hiddenLine xmlns:a14="http://schemas.microsoft.com/office/drawing/2010/main" w="12600" cap="flat">
                <a:solidFill>
                  <a:srgbClr val="808080"/>
                </a:solidFill>
                <a:miter lim="800000"/>
                <a:headEnd/>
                <a:tailEnd/>
              </a14:hiddenLine>
            </a:ext>
          </a:extLst>
        </p:spPr>
        <p:txBody>
          <a:bodyPr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en-US" sz="11600">
                <a:latin typeface="Mensch Bold Inline" panose="02000000000000000000" pitchFamily="2" charset="0"/>
              </a:rPr>
              <a:t>Blks-Gen Doc + Marriage 00406</a:t>
            </a:r>
          </a:p>
        </p:txBody>
      </p:sp>
      <p:pic>
        <p:nvPicPr>
          <p:cNvPr id="704514" name="Picture 2">
            <a:extLst>
              <a:ext uri="{FF2B5EF4-FFF2-40B4-BE49-F238E27FC236}">
                <a16:creationId xmlns:a16="http://schemas.microsoft.com/office/drawing/2014/main" xmlns="" id="{02446D0F-4AD0-EA4B-977B-AEE5B1209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2563" y="-3575050"/>
            <a:ext cx="29827538" cy="22371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04515" name="Group 3">
            <a:extLst>
              <a:ext uri="{FF2B5EF4-FFF2-40B4-BE49-F238E27FC236}">
                <a16:creationId xmlns:a16="http://schemas.microsoft.com/office/drawing/2014/main" xmlns="" id="{679C1ED0-57A5-4945-992F-5CFCFB7CBA3B}"/>
              </a:ext>
            </a:extLst>
          </p:cNvPr>
          <p:cNvGrpSpPr>
            <a:grpSpLocks/>
          </p:cNvGrpSpPr>
          <p:nvPr/>
        </p:nvGrpSpPr>
        <p:grpSpPr bwMode="auto">
          <a:xfrm>
            <a:off x="-61913" y="8080375"/>
            <a:ext cx="23772813" cy="5275263"/>
            <a:chOff x="-39" y="5090"/>
            <a:chExt cx="14975" cy="3323"/>
          </a:xfrm>
        </p:grpSpPr>
        <p:pic>
          <p:nvPicPr>
            <p:cNvPr id="704519" name="Picture 4">
              <a:extLst>
                <a:ext uri="{FF2B5EF4-FFF2-40B4-BE49-F238E27FC236}">
                  <a16:creationId xmlns:a16="http://schemas.microsoft.com/office/drawing/2014/main" xmlns="" id="{B65F0BC3-1426-FA45-AE60-84BDC6A4A9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 y="5090"/>
              <a:ext cx="14975" cy="33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4520" name="Rectangle 5">
              <a:extLst>
                <a:ext uri="{FF2B5EF4-FFF2-40B4-BE49-F238E27FC236}">
                  <a16:creationId xmlns:a16="http://schemas.microsoft.com/office/drawing/2014/main" xmlns="" id="{E6879F0C-528D-2746-91AC-6526C521E4ED}"/>
                </a:ext>
              </a:extLst>
            </p:cNvPr>
            <p:cNvSpPr>
              <a:spLocks noChangeArrowheads="1"/>
            </p:cNvSpPr>
            <p:nvPr/>
          </p:nvSpPr>
          <p:spPr bwMode="auto">
            <a:xfrm>
              <a:off x="4226" y="5577"/>
              <a:ext cx="7518" cy="19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2000" dirty="0">
                  <a:latin typeface="Arial Black" panose="020B0604020202020204" pitchFamily="34" charset="0"/>
                </a:rPr>
                <a:t>Ks. RODZAJU</a:t>
              </a:r>
            </a:p>
          </p:txBody>
        </p:sp>
      </p:grpSp>
      <p:grpSp>
        <p:nvGrpSpPr>
          <p:cNvPr id="704516" name="Group 6">
            <a:extLst>
              <a:ext uri="{FF2B5EF4-FFF2-40B4-BE49-F238E27FC236}">
                <a16:creationId xmlns:a16="http://schemas.microsoft.com/office/drawing/2014/main" xmlns="" id="{A76D3B4C-11E8-294C-BE65-BF92F96FF7CD}"/>
              </a:ext>
            </a:extLst>
          </p:cNvPr>
          <p:cNvGrpSpPr>
            <a:grpSpLocks/>
          </p:cNvGrpSpPr>
          <p:nvPr/>
        </p:nvGrpSpPr>
        <p:grpSpPr bwMode="auto">
          <a:xfrm>
            <a:off x="5562600" y="1209675"/>
            <a:ext cx="14185900" cy="7058025"/>
            <a:chOff x="3504" y="762"/>
            <a:chExt cx="8936" cy="4446"/>
          </a:xfrm>
        </p:grpSpPr>
        <p:pic>
          <p:nvPicPr>
            <p:cNvPr id="704517" name="Picture 7">
              <a:extLst>
                <a:ext uri="{FF2B5EF4-FFF2-40B4-BE49-F238E27FC236}">
                  <a16:creationId xmlns:a16="http://schemas.microsoft.com/office/drawing/2014/main" xmlns="" id="{0D34C992-6F29-3E40-9EEC-790A5EEDD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7" y="762"/>
              <a:ext cx="8251" cy="44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04518" name="Rectangle 8">
              <a:extLst>
                <a:ext uri="{FF2B5EF4-FFF2-40B4-BE49-F238E27FC236}">
                  <a16:creationId xmlns:a16="http://schemas.microsoft.com/office/drawing/2014/main" xmlns="" id="{BCC1319F-A1D9-D645-A2AC-C8FA620D5841}"/>
                </a:ext>
              </a:extLst>
            </p:cNvPr>
            <p:cNvSpPr>
              <a:spLocks noChangeArrowheads="1"/>
            </p:cNvSpPr>
            <p:nvPr/>
          </p:nvSpPr>
          <p:spPr bwMode="auto">
            <a:xfrm>
              <a:off x="3504" y="1901"/>
              <a:ext cx="8936" cy="21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nchor="ctr"/>
            <a:lstStyle>
              <a:lvl1pPr marL="92075">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5600">
                  <a:solidFill>
                    <a:srgbClr val="000000"/>
                  </a:solidFill>
                  <a:latin typeface="Gill Sans" panose="020B0502020104020203" pitchFamily="34" charset="-79"/>
                  <a:cs typeface="Gill Sans" panose="020B0502020104020203" pitchFamily="34" charset="-79"/>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5pPr>
              <a:lvl6pPr marL="25146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6pPr>
              <a:lvl7pPr marL="29718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7pPr>
              <a:lvl8pPr marL="34290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8pPr>
              <a:lvl9pPr marL="3886200" indent="-228600" defTabSz="449263"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sz="2000">
                  <a:solidFill>
                    <a:srgbClr val="000000"/>
                  </a:solidFill>
                  <a:latin typeface="Gill Sans" panose="020B0502020104020203" pitchFamily="34" charset="-79"/>
                  <a:cs typeface="Gill Sans" panose="020B0502020104020203" pitchFamily="34" charset="-79"/>
                </a:defRPr>
              </a:lvl9pPr>
            </a:lstStyle>
            <a:p>
              <a:pPr algn="ctr" eaLnBrk="1">
                <a:lnSpc>
                  <a:spcPct val="100000"/>
                </a:lnSpc>
                <a:spcBef>
                  <a:spcPts val="4600"/>
                </a:spcBef>
                <a:spcAft>
                  <a:spcPct val="0"/>
                </a:spcAft>
              </a:pPr>
              <a:r>
                <a:rPr lang="pl-PL" altLang="en-US" sz="13000">
                  <a:latin typeface="Arial Black" panose="020B0604020202020204" pitchFamily="34" charset="0"/>
                </a:rPr>
                <a:t>EWANGELIA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0.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3772</TotalTime>
  <Words>5145</Words>
  <Application>Microsoft Macintosh PowerPoint</Application>
  <PresentationFormat>Custom</PresentationFormat>
  <Paragraphs>843</Paragraphs>
  <Slides>123</Slides>
  <Notes>109</Notes>
  <HiddenSlides>15</HiddenSlides>
  <MMClips>0</MMClips>
  <ScaleCrop>false</ScaleCrop>
  <HeadingPairs>
    <vt:vector size="4" baseType="variant">
      <vt:variant>
        <vt:lpstr>Theme</vt:lpstr>
      </vt:variant>
      <vt:variant>
        <vt:i4>42</vt:i4>
      </vt:variant>
      <vt:variant>
        <vt:lpstr>Slide Titles</vt:lpstr>
      </vt:variant>
      <vt:variant>
        <vt:i4>123</vt:i4>
      </vt:variant>
    </vt:vector>
  </HeadingPairs>
  <TitlesOfParts>
    <vt:vector size="165" baseType="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Niesamowity szkielet Allozaura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Kwiecień  2009</vt:lpstr>
      <vt:lpstr>PowerPoint Presentation</vt:lpstr>
      <vt:lpstr>“Mniej niż połowa nowonarodzonych dorosłych (44%)  i jeszcze mniejszy odsetek nowonarodzonych nastolatków (9%) jest pewnych istnienia absolutnej prawdy moralnej”.</vt:lpstr>
      <vt:lpstr>„Badanie Amerykańska rodzina w kryzysie przeprowadzone przez Radę ds. Rodziny Południowych Baptystów ujawniło pewne niepokojące fakty. 88% dzieci wychowanych w domach chrześcijan ewangelicznych opuszcza kościół w wieku 18 lat i już nigdy nie wraca”.</vt:lpstr>
      <vt:lpstr>Psalm 11:3</vt:lpstr>
      <vt:lpstr>PowerPoint Presentation</vt:lpstr>
      <vt:lpstr>PowerPoint Presentation</vt:lpstr>
      <vt:lpstr>Blks-Gen Doc + Marriage 00406</vt:lpstr>
      <vt:lpstr>Blks-Gen Doc + Marriage 00406</vt:lpstr>
      <vt:lpstr>Blks-Gen Doc + Marriage 00406</vt:lpstr>
      <vt:lpstr>Blks-Gen Doc + Marriage 00406</vt:lpstr>
      <vt:lpstr>Blks-Gen Doc + Marriage 00406</vt:lpstr>
      <vt:lpstr>PowerPoint Presentation</vt:lpstr>
      <vt:lpstr>Ew. Mateusza 19:4-6</vt:lpstr>
      <vt:lpstr>Blks-Gen Doc + Marriage 00406</vt:lpstr>
      <vt:lpstr>Blks-Gen Doc + Marriage 00406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Ks. Rodzaju 1:29–30 </vt:lpstr>
      <vt:lpstr>PowerPoint Presentation</vt:lpstr>
      <vt:lpstr>Skutki Upadku</vt:lpstr>
      <vt:lpstr>PowerPoint Presentation</vt:lpstr>
      <vt:lpstr>PowerPoint Presentation</vt:lpstr>
      <vt:lpstr>Wiemy bowiem,  że całe stworzenie</vt:lpstr>
      <vt:lpstr>List do Rzymian 8:20–22</vt:lpstr>
      <vt:lpstr>PowerPoint Presentation</vt:lpstr>
      <vt:lpstr>PowerPoint Presentation</vt:lpstr>
      <vt:lpstr>PowerPoint Presentation</vt:lpstr>
      <vt:lpstr>PowerPoint Presentation</vt:lpstr>
      <vt:lpstr>Blks-Gen Doc + Marriage 00406</vt:lpstr>
      <vt:lpstr>Blks-Gen Doc + Marriage 00406</vt:lpstr>
      <vt:lpstr>PowerPoint Presentation</vt:lpstr>
      <vt:lpstr>PowerPoint Presentation</vt:lpstr>
      <vt:lpstr>“Świat jaki widzimy,  ma dokładnie takie właściwości, jakich powinniśmy oczekiwać, jeśli u jego podstaw nie ma żadnego planu, żadnego celu,  zła  ani dobra. Nic poza ślepą, bezlitosną  obojętnością. DNA o niczym nie wie,  ani o nic nie dba. DNA po prostu jest,  a my tańczymy tak, jak nam zagra”.  </vt:lpstr>
      <vt:lpstr>PowerPoint Presentation</vt:lpstr>
      <vt:lpstr>PowerPoint Presentation</vt:lpstr>
      <vt:lpstr>PowerPoint Presentation</vt:lpstr>
      <vt:lpstr>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Dowody na ewolucję wielorybów?</vt:lpstr>
      <vt:lpstr>PowerPoint Presentation</vt:lpstr>
      <vt:lpstr>PowerPoint Presentation</vt:lpstr>
      <vt:lpstr>PowerPoint Presentation</vt:lpstr>
      <vt:lpstr>PowerPoint Presentation</vt:lpstr>
      <vt:lpstr>PowerPoint Presentation</vt:lpstr>
      <vt:lpstr>Blks-Gen Doc + Marriage 00406</vt:lpstr>
      <vt:lpstr>Księga Rodzaju 3:15</vt:lpstr>
      <vt:lpstr>PowerPoint Presentation</vt:lpstr>
      <vt:lpstr>PowerPoint Presentation</vt:lpstr>
      <vt:lpstr>PowerPoint Presentation</vt:lpstr>
      <vt:lpstr>PowerPoint Presentation</vt:lpstr>
      <vt:lpstr>PowerPoint Presentation</vt:lpstr>
      <vt:lpstr>PowerPoint Presentation</vt:lpstr>
      <vt:lpstr>Blks-Gen Doc + Marriage 00406</vt:lpstr>
      <vt:lpstr>PowerPoint Presentation</vt:lpstr>
      <vt:lpstr>PowerPoint Presentation</vt:lpstr>
      <vt:lpstr>PowerPoint Presentation</vt:lpstr>
      <vt:lpstr>Ewolucja i Miliony Lat:  Czy to rzeczywiście ma znaczenie?</vt:lpstr>
      <vt:lpstr>1 List św. Piotra 3:15-16 </vt:lpstr>
      <vt:lpstr>PowerPoint Presentation</vt:lpstr>
      <vt:lpstr>PowerPoint Presentation</vt:lpstr>
      <vt:lpstr>PowerPoint Presentation</vt:lpstr>
      <vt:lpstr>PowerPoint Presentation</vt:lpstr>
      <vt:lpstr>PowerPoint Presentation</vt:lpstr>
      <vt:lpstr>Answers Book 1, 2, 3 &amp; 4</vt:lpstr>
      <vt:lpstr>The New Answers Book 1</vt:lpstr>
      <vt:lpstr>Answers for Kids Vol. 1, 2, 3, 4, 5 &amp; 6</vt:lpstr>
      <vt:lpstr>PowerPoint Presentation</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Rick Griffith</cp:lastModifiedBy>
  <cp:revision>61</cp:revision>
  <cp:lastPrinted>1601-01-01T00:00:00Z</cp:lastPrinted>
  <dcterms:created xsi:type="dcterms:W3CDTF">1601-01-01T00:00:00Z</dcterms:created>
  <dcterms:modified xsi:type="dcterms:W3CDTF">2018-09-07T03:39:51Z</dcterms:modified>
</cp:coreProperties>
</file>