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467" r:id="rId2"/>
    <p:sldId id="46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1pPr>
    <a:lvl2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2pPr>
    <a:lvl3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3pPr>
    <a:lvl4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4pPr>
    <a:lvl5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5pPr>
    <a:lvl6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6pPr>
    <a:lvl7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7pPr>
    <a:lvl8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8pPr>
    <a:lvl9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1A0004"/>
        </a:fontRef>
        <a:srgbClr val="1A0004"/>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rgbClr val="CACFFD"/>
          </a:solidFill>
        </a:fill>
      </a:tcStyle>
    </a:wholeTbl>
    <a:band2H>
      <a:tcTxStyle/>
      <a:tcStyle>
        <a:tcBdr/>
        <a:fill>
          <a:solidFill>
            <a:srgbClr val="E6E8FE"/>
          </a:solidFill>
        </a:fill>
      </a:tcStyle>
    </a:band2H>
    <a:firstCol>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1"/>
          </a:solidFill>
        </a:fill>
      </a:tcStyle>
    </a:firstCol>
    <a:la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381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1"/>
          </a:solidFill>
        </a:fill>
      </a:tcStyle>
    </a:lastRow>
    <a:fir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381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1"/>
          </a:solidFill>
        </a:fill>
      </a:tcStyle>
    </a:firstRow>
  </a:tblStyle>
  <a:tblStyle styleId="{C7B018BB-80A7-4F77-B60F-C8B233D01FF8}" styleName="">
    <a:tblBg/>
    <a:wholeTbl>
      <a:tcTxStyle b="on" i="off">
        <a:fontRef idx="major">
          <a:srgbClr val="1A0004"/>
        </a:fontRef>
        <a:srgbClr val="1A0004"/>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rgbClr val="E4E4E4"/>
          </a:solidFill>
        </a:fill>
      </a:tcStyle>
    </a:wholeTbl>
    <a:band2H>
      <a:tcTxStyle/>
      <a:tcStyle>
        <a:tcBdr/>
        <a:fill>
          <a:solidFill>
            <a:srgbClr val="F2F2F2"/>
          </a:solidFill>
        </a:fill>
      </a:tcStyle>
    </a:band2H>
    <a:firstCol>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3"/>
          </a:solidFill>
        </a:fill>
      </a:tcStyle>
    </a:firstCol>
    <a:la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381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3"/>
          </a:solidFill>
        </a:fill>
      </a:tcStyle>
    </a:lastRow>
    <a:fir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381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3"/>
          </a:solidFill>
        </a:fill>
      </a:tcStyle>
    </a:firstRow>
  </a:tblStyle>
  <a:tblStyle styleId="{EEE7283C-3CF3-47DC-8721-378D4A62B228}" styleName="">
    <a:tblBg/>
    <a:wholeTbl>
      <a:tcTxStyle b="on" i="off">
        <a:fontRef idx="major">
          <a:srgbClr val="1A0004"/>
        </a:fontRef>
        <a:srgbClr val="1A0004"/>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rgbClr val="D3CACA"/>
          </a:solidFill>
        </a:fill>
      </a:tcStyle>
    </a:wholeTbl>
    <a:band2H>
      <a:tcTxStyle/>
      <a:tcStyle>
        <a:tcBdr/>
        <a:fill>
          <a:solidFill>
            <a:srgbClr val="EAE6E6"/>
          </a:solidFill>
        </a:fill>
      </a:tcStyle>
    </a:band2H>
    <a:firstCol>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6"/>
          </a:solidFill>
        </a:fill>
      </a:tcStyle>
    </a:firstCol>
    <a:la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381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6"/>
          </a:solidFill>
        </a:fill>
      </a:tcStyle>
    </a:lastRow>
    <a:fir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381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6"/>
          </a:solidFill>
        </a:fill>
      </a:tcStyle>
    </a:firstRow>
  </a:tblStyle>
  <a:tblStyle styleId="{CF821DB8-F4EB-4A41-A1BA-3FCAFE7338EE}" styleName="">
    <a:tblBg/>
    <a:wholeTbl>
      <a:tcTxStyle b="on" i="off">
        <a:fontRef idx="major">
          <a:srgbClr val="1A0004"/>
        </a:fontRef>
        <a:srgbClr val="1A000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6E6"/>
          </a:solidFill>
        </a:fill>
      </a:tcStyle>
    </a:wholeTbl>
    <a:band2H>
      <a:tcTxStyle/>
      <a:tcStyle>
        <a:tcBdr/>
        <a:fill>
          <a:solidFill>
            <a:srgbClr val="474747"/>
          </a:solidFill>
        </a:fill>
      </a:tcStyle>
    </a:band2H>
    <a:firstCol>
      <a:tcTxStyle b="on" i="off">
        <a:fontRef idx="major">
          <a:srgbClr val="474747"/>
        </a:fontRef>
        <a:srgbClr val="47474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1A0004"/>
        </a:fontRef>
        <a:srgbClr val="1A0004"/>
      </a:tcTxStyle>
      <a:tcStyle>
        <a:tcBdr>
          <a:left>
            <a:ln w="12700" cap="flat">
              <a:noFill/>
              <a:miter lim="400000"/>
            </a:ln>
          </a:left>
          <a:right>
            <a:ln w="12700" cap="flat">
              <a:noFill/>
              <a:miter lim="400000"/>
            </a:ln>
          </a:right>
          <a:top>
            <a:ln w="50800" cap="flat">
              <a:solidFill>
                <a:srgbClr val="1A0004"/>
              </a:solidFill>
              <a:prstDash val="solid"/>
              <a:round/>
            </a:ln>
          </a:top>
          <a:bottom>
            <a:ln w="25400" cap="flat">
              <a:solidFill>
                <a:srgbClr val="1A0004"/>
              </a:solidFill>
              <a:prstDash val="solid"/>
              <a:round/>
            </a:ln>
          </a:bottom>
          <a:insideH>
            <a:ln w="12700" cap="flat">
              <a:noFill/>
              <a:miter lim="400000"/>
            </a:ln>
          </a:insideH>
          <a:insideV>
            <a:ln w="12700" cap="flat">
              <a:noFill/>
              <a:miter lim="400000"/>
            </a:ln>
          </a:insideV>
        </a:tcBdr>
        <a:fill>
          <a:solidFill>
            <a:srgbClr val="474747"/>
          </a:solidFill>
        </a:fill>
      </a:tcStyle>
    </a:lastRow>
    <a:firstRow>
      <a:tcTxStyle b="on" i="off">
        <a:fontRef idx="major">
          <a:srgbClr val="474747"/>
        </a:fontRef>
        <a:srgbClr val="474747"/>
      </a:tcTxStyle>
      <a:tcStyle>
        <a:tcBdr>
          <a:left>
            <a:ln w="12700" cap="flat">
              <a:noFill/>
              <a:miter lim="400000"/>
            </a:ln>
          </a:left>
          <a:right>
            <a:ln w="12700" cap="flat">
              <a:noFill/>
              <a:miter lim="400000"/>
            </a:ln>
          </a:right>
          <a:top>
            <a:ln w="25400" cap="flat">
              <a:solidFill>
                <a:srgbClr val="1A0004"/>
              </a:solidFill>
              <a:prstDash val="solid"/>
              <a:round/>
            </a:ln>
          </a:top>
          <a:bottom>
            <a:ln w="25400" cap="flat">
              <a:solidFill>
                <a:srgbClr val="1A000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1A0004"/>
        </a:fontRef>
        <a:srgbClr val="1A0004"/>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rgbClr val="CBCACA"/>
          </a:solidFill>
        </a:fill>
      </a:tcStyle>
    </a:wholeTbl>
    <a:band2H>
      <a:tcTxStyle/>
      <a:tcStyle>
        <a:tcBdr/>
        <a:fill>
          <a:solidFill>
            <a:srgbClr val="E7E6E6"/>
          </a:solidFill>
        </a:fill>
      </a:tcStyle>
    </a:band2H>
    <a:firstCol>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rgbClr val="1A0004"/>
          </a:solidFill>
        </a:fill>
      </a:tcStyle>
    </a:firstCol>
    <a:la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381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rgbClr val="1A0004"/>
          </a:solidFill>
        </a:fill>
      </a:tcStyle>
    </a:lastRow>
    <a:fir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381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rgbClr val="1A0004"/>
          </a:solidFill>
        </a:fill>
      </a:tcStyle>
    </a:firstRow>
  </a:tblStyle>
  <a:tblStyle styleId="{2708684C-4D16-4618-839F-0558EEFCDFE6}" styleName="">
    <a:tblBg/>
    <a:wholeTbl>
      <a:tcTxStyle b="on" i="off">
        <a:fontRef idx="major">
          <a:srgbClr val="1A0004"/>
        </a:fontRef>
        <a:srgbClr val="1A0004"/>
      </a:tcTxStyle>
      <a:tcStyle>
        <a:tcBdr>
          <a:left>
            <a:ln w="12700" cap="flat">
              <a:solidFill>
                <a:srgbClr val="1A0004"/>
              </a:solidFill>
              <a:prstDash val="solid"/>
              <a:round/>
            </a:ln>
          </a:left>
          <a:right>
            <a:ln w="12700" cap="flat">
              <a:solidFill>
                <a:srgbClr val="1A0004"/>
              </a:solidFill>
              <a:prstDash val="solid"/>
              <a:round/>
            </a:ln>
          </a:right>
          <a:top>
            <a:ln w="12700" cap="flat">
              <a:solidFill>
                <a:srgbClr val="1A0004"/>
              </a:solidFill>
              <a:prstDash val="solid"/>
              <a:round/>
            </a:ln>
          </a:top>
          <a:bottom>
            <a:ln w="12700" cap="flat">
              <a:solidFill>
                <a:srgbClr val="1A0004"/>
              </a:solidFill>
              <a:prstDash val="solid"/>
              <a:round/>
            </a:ln>
          </a:bottom>
          <a:insideH>
            <a:ln w="12700" cap="flat">
              <a:solidFill>
                <a:srgbClr val="1A0004"/>
              </a:solidFill>
              <a:prstDash val="solid"/>
              <a:round/>
            </a:ln>
          </a:insideH>
          <a:insideV>
            <a:ln w="12700" cap="flat">
              <a:solidFill>
                <a:srgbClr val="1A0004"/>
              </a:solidFill>
              <a:prstDash val="solid"/>
              <a:round/>
            </a:ln>
          </a:insideV>
        </a:tcBdr>
        <a:fill>
          <a:solidFill>
            <a:srgbClr val="1A0004">
              <a:alpha val="20000"/>
            </a:srgbClr>
          </a:solidFill>
        </a:fill>
      </a:tcStyle>
    </a:wholeTbl>
    <a:band2H>
      <a:tcTxStyle/>
      <a:tcStyle>
        <a:tcBdr/>
        <a:fill>
          <a:solidFill>
            <a:srgbClr val="FFFFFF"/>
          </a:solidFill>
        </a:fill>
      </a:tcStyle>
    </a:band2H>
    <a:firstCol>
      <a:tcTxStyle b="on" i="off">
        <a:fontRef idx="major">
          <a:srgbClr val="1A0004"/>
        </a:fontRef>
        <a:srgbClr val="1A0004"/>
      </a:tcTxStyle>
      <a:tcStyle>
        <a:tcBdr>
          <a:left>
            <a:ln w="12700" cap="flat">
              <a:solidFill>
                <a:srgbClr val="1A0004"/>
              </a:solidFill>
              <a:prstDash val="solid"/>
              <a:round/>
            </a:ln>
          </a:left>
          <a:right>
            <a:ln w="12700" cap="flat">
              <a:solidFill>
                <a:srgbClr val="1A0004"/>
              </a:solidFill>
              <a:prstDash val="solid"/>
              <a:round/>
            </a:ln>
          </a:right>
          <a:top>
            <a:ln w="12700" cap="flat">
              <a:solidFill>
                <a:srgbClr val="1A0004"/>
              </a:solidFill>
              <a:prstDash val="solid"/>
              <a:round/>
            </a:ln>
          </a:top>
          <a:bottom>
            <a:ln w="12700" cap="flat">
              <a:solidFill>
                <a:srgbClr val="1A0004"/>
              </a:solidFill>
              <a:prstDash val="solid"/>
              <a:round/>
            </a:ln>
          </a:bottom>
          <a:insideH>
            <a:ln w="12700" cap="flat">
              <a:solidFill>
                <a:srgbClr val="1A0004"/>
              </a:solidFill>
              <a:prstDash val="solid"/>
              <a:round/>
            </a:ln>
          </a:insideH>
          <a:insideV>
            <a:ln w="12700" cap="flat">
              <a:solidFill>
                <a:srgbClr val="1A0004"/>
              </a:solidFill>
              <a:prstDash val="solid"/>
              <a:round/>
            </a:ln>
          </a:insideV>
        </a:tcBdr>
        <a:fill>
          <a:solidFill>
            <a:srgbClr val="1A0004">
              <a:alpha val="20000"/>
            </a:srgbClr>
          </a:solidFill>
        </a:fill>
      </a:tcStyle>
    </a:firstCol>
    <a:lastRow>
      <a:tcTxStyle b="on" i="off">
        <a:fontRef idx="major">
          <a:srgbClr val="1A0004"/>
        </a:fontRef>
        <a:srgbClr val="1A0004"/>
      </a:tcTxStyle>
      <a:tcStyle>
        <a:tcBdr>
          <a:left>
            <a:ln w="12700" cap="flat">
              <a:solidFill>
                <a:srgbClr val="1A0004"/>
              </a:solidFill>
              <a:prstDash val="solid"/>
              <a:round/>
            </a:ln>
          </a:left>
          <a:right>
            <a:ln w="12700" cap="flat">
              <a:solidFill>
                <a:srgbClr val="1A0004"/>
              </a:solidFill>
              <a:prstDash val="solid"/>
              <a:round/>
            </a:ln>
          </a:right>
          <a:top>
            <a:ln w="50800" cap="flat">
              <a:solidFill>
                <a:srgbClr val="1A0004"/>
              </a:solidFill>
              <a:prstDash val="solid"/>
              <a:round/>
            </a:ln>
          </a:top>
          <a:bottom>
            <a:ln w="12700" cap="flat">
              <a:solidFill>
                <a:srgbClr val="1A0004"/>
              </a:solidFill>
              <a:prstDash val="solid"/>
              <a:round/>
            </a:ln>
          </a:bottom>
          <a:insideH>
            <a:ln w="12700" cap="flat">
              <a:solidFill>
                <a:srgbClr val="1A0004"/>
              </a:solidFill>
              <a:prstDash val="solid"/>
              <a:round/>
            </a:ln>
          </a:insideH>
          <a:insideV>
            <a:ln w="12700" cap="flat">
              <a:solidFill>
                <a:srgbClr val="1A0004"/>
              </a:solidFill>
              <a:prstDash val="solid"/>
              <a:round/>
            </a:ln>
          </a:insideV>
        </a:tcBdr>
        <a:fill>
          <a:noFill/>
        </a:fill>
      </a:tcStyle>
    </a:lastRow>
    <a:firstRow>
      <a:tcTxStyle b="on" i="off">
        <a:fontRef idx="major">
          <a:srgbClr val="1A0004"/>
        </a:fontRef>
        <a:srgbClr val="1A0004"/>
      </a:tcTxStyle>
      <a:tcStyle>
        <a:tcBdr>
          <a:left>
            <a:ln w="12700" cap="flat">
              <a:solidFill>
                <a:srgbClr val="1A0004"/>
              </a:solidFill>
              <a:prstDash val="solid"/>
              <a:round/>
            </a:ln>
          </a:left>
          <a:right>
            <a:ln w="12700" cap="flat">
              <a:solidFill>
                <a:srgbClr val="1A0004"/>
              </a:solidFill>
              <a:prstDash val="solid"/>
              <a:round/>
            </a:ln>
          </a:right>
          <a:top>
            <a:ln w="12700" cap="flat">
              <a:solidFill>
                <a:srgbClr val="1A0004"/>
              </a:solidFill>
              <a:prstDash val="solid"/>
              <a:round/>
            </a:ln>
          </a:top>
          <a:bottom>
            <a:ln w="25400" cap="flat">
              <a:solidFill>
                <a:srgbClr val="1A0004"/>
              </a:solidFill>
              <a:prstDash val="solid"/>
              <a:round/>
            </a:ln>
          </a:bottom>
          <a:insideH>
            <a:ln w="12700" cap="flat">
              <a:solidFill>
                <a:srgbClr val="1A0004"/>
              </a:solidFill>
              <a:prstDash val="solid"/>
              <a:round/>
            </a:ln>
          </a:insideH>
          <a:insideV>
            <a:ln w="12700" cap="flat">
              <a:solidFill>
                <a:srgbClr val="1A000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60"/>
    <p:restoredTop sz="94647"/>
  </p:normalViewPr>
  <p:slideViewPr>
    <p:cSldViewPr snapToGrid="0" snapToObjects="1">
      <p:cViewPr varScale="1">
        <p:scale>
          <a:sx n="65" d="100"/>
          <a:sy n="65" d="100"/>
        </p:scale>
        <p:origin x="1788"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4" name="Shape 714"/>
          <p:cNvSpPr>
            <a:spLocks noGrp="1" noRot="1" noChangeAspect="1"/>
          </p:cNvSpPr>
          <p:nvPr>
            <p:ph type="sldImg"/>
          </p:nvPr>
        </p:nvSpPr>
        <p:spPr>
          <a:xfrm>
            <a:off x="1143000" y="685800"/>
            <a:ext cx="4572000" cy="3429000"/>
          </a:xfrm>
          <a:prstGeom prst="rect">
            <a:avLst/>
          </a:prstGeom>
        </p:spPr>
        <p:txBody>
          <a:bodyPr/>
          <a:lstStyle/>
          <a:p>
            <a:endParaRPr/>
          </a:p>
        </p:txBody>
      </p:sp>
      <p:sp>
        <p:nvSpPr>
          <p:cNvPr id="715" name="Shape 71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a:defRPr>
    </a:lvl1pPr>
    <a:lvl2pPr indent="228600" latinLnBrk="0">
      <a:spcBef>
        <a:spcPts val="400"/>
      </a:spcBef>
      <a:defRPr sz="1200">
        <a:latin typeface="+mj-lt"/>
        <a:ea typeface="+mj-ea"/>
        <a:cs typeface="+mj-cs"/>
        <a:sym typeface="Times"/>
      </a:defRPr>
    </a:lvl2pPr>
    <a:lvl3pPr indent="457200" latinLnBrk="0">
      <a:spcBef>
        <a:spcPts val="400"/>
      </a:spcBef>
      <a:defRPr sz="1200">
        <a:latin typeface="+mj-lt"/>
        <a:ea typeface="+mj-ea"/>
        <a:cs typeface="+mj-cs"/>
        <a:sym typeface="Times"/>
      </a:defRPr>
    </a:lvl3pPr>
    <a:lvl4pPr indent="685800" latinLnBrk="0">
      <a:spcBef>
        <a:spcPts val="400"/>
      </a:spcBef>
      <a:defRPr sz="1200">
        <a:latin typeface="+mj-lt"/>
        <a:ea typeface="+mj-ea"/>
        <a:cs typeface="+mj-cs"/>
        <a:sym typeface="Times"/>
      </a:defRPr>
    </a:lvl4pPr>
    <a:lvl5pPr indent="914400" latinLnBrk="0">
      <a:spcBef>
        <a:spcPts val="400"/>
      </a:spcBef>
      <a:defRPr sz="1200">
        <a:latin typeface="+mj-lt"/>
        <a:ea typeface="+mj-ea"/>
        <a:cs typeface="+mj-cs"/>
        <a:sym typeface="Times"/>
      </a:defRPr>
    </a:lvl5pPr>
    <a:lvl6pPr indent="1143000" latinLnBrk="0">
      <a:spcBef>
        <a:spcPts val="400"/>
      </a:spcBef>
      <a:defRPr sz="1200">
        <a:latin typeface="+mj-lt"/>
        <a:ea typeface="+mj-ea"/>
        <a:cs typeface="+mj-cs"/>
        <a:sym typeface="Times"/>
      </a:defRPr>
    </a:lvl6pPr>
    <a:lvl7pPr indent="1371600" latinLnBrk="0">
      <a:spcBef>
        <a:spcPts val="400"/>
      </a:spcBef>
      <a:defRPr sz="1200">
        <a:latin typeface="+mj-lt"/>
        <a:ea typeface="+mj-ea"/>
        <a:cs typeface="+mj-cs"/>
        <a:sym typeface="Times"/>
      </a:defRPr>
    </a:lvl7pPr>
    <a:lvl8pPr indent="1600200" latinLnBrk="0">
      <a:spcBef>
        <a:spcPts val="400"/>
      </a:spcBef>
      <a:defRPr sz="1200">
        <a:latin typeface="+mj-lt"/>
        <a:ea typeface="+mj-ea"/>
        <a:cs typeface="+mj-cs"/>
        <a:sym typeface="Times"/>
      </a:defRPr>
    </a:lvl8pPr>
    <a:lvl9pPr indent="1828800" latinLnBrk="0">
      <a:spcBef>
        <a:spcPts val="400"/>
      </a:spcBef>
      <a:defRPr sz="1200">
        <a:latin typeface="+mj-lt"/>
        <a:ea typeface="+mj-ea"/>
        <a:cs typeface="+mj-cs"/>
        <a:sym typeface="Time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74B90-7CD9-C13E-40F0-38F83C11FEF6}"/>
            </a:ext>
          </a:extLst>
        </p:cNvPr>
        <p:cNvGrpSpPr/>
        <p:nvPr/>
      </p:nvGrpSpPr>
      <p:grpSpPr>
        <a:xfrm>
          <a:off x="0" y="0"/>
          <a:ext cx="0" cy="0"/>
          <a:chOff x="0" y="0"/>
          <a:chExt cx="0" cy="0"/>
        </a:xfrm>
      </p:grpSpPr>
      <p:sp>
        <p:nvSpPr>
          <p:cNvPr id="2997" name="Shape 2997">
            <a:extLst>
              <a:ext uri="{FF2B5EF4-FFF2-40B4-BE49-F238E27FC236}">
                <a16:creationId xmlns:a16="http://schemas.microsoft.com/office/drawing/2014/main" id="{09CF8E50-027B-7628-C684-FF87DB7CFE6E}"/>
              </a:ext>
            </a:extLst>
          </p:cNvPr>
          <p:cNvSpPr>
            <a:spLocks noGrp="1" noRot="1" noChangeAspect="1"/>
          </p:cNvSpPr>
          <p:nvPr>
            <p:ph type="sldImg"/>
          </p:nvPr>
        </p:nvSpPr>
        <p:spPr>
          <a:prstGeom prst="rect">
            <a:avLst/>
          </a:prstGeom>
        </p:spPr>
        <p:txBody>
          <a:bodyPr/>
          <a:lstStyle/>
          <a:p>
            <a:endParaRPr/>
          </a:p>
        </p:txBody>
      </p:sp>
      <p:sp>
        <p:nvSpPr>
          <p:cNvPr id="2998" name="Shape 2998">
            <a:extLst>
              <a:ext uri="{FF2B5EF4-FFF2-40B4-BE49-F238E27FC236}">
                <a16:creationId xmlns:a16="http://schemas.microsoft.com/office/drawing/2014/main" id="{1C38CD92-33DD-E946-1077-D3B0DC5122E9}"/>
              </a:ext>
            </a:extLst>
          </p:cNvPr>
          <p:cNvSpPr>
            <a:spLocks noGrp="1"/>
          </p:cNvSpPr>
          <p:nvPr>
            <p:ph type="body" sz="quarter" idx="1"/>
          </p:nvPr>
        </p:nvSpPr>
        <p:spPr>
          <a:prstGeom prst="rect">
            <a:avLst/>
          </a:prstGeom>
        </p:spPr>
        <p:txBody>
          <a:bodyPr/>
          <a:lstStyle>
            <a:lvl1pPr>
              <a:defRPr b="1"/>
            </a:lvl1pPr>
          </a:lstStyle>
          <a:p>
            <a:r>
              <a:t>Here is Jericho today.  You can easily imagine Joshua's forces crossing the distant river to the east with his thousands upon thousands of armed men ready for the seven years of battle that lay ahead.</a:t>
            </a:r>
          </a:p>
        </p:txBody>
      </p:sp>
    </p:spTree>
    <p:extLst>
      <p:ext uri="{BB962C8B-B14F-4D97-AF65-F5344CB8AC3E}">
        <p14:creationId xmlns:p14="http://schemas.microsoft.com/office/powerpoint/2010/main" val="3104212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 name="Shape 1136"/>
          <p:cNvSpPr>
            <a:spLocks noGrp="1" noRot="1" noChangeAspect="1"/>
          </p:cNvSpPr>
          <p:nvPr>
            <p:ph type="sldImg"/>
          </p:nvPr>
        </p:nvSpPr>
        <p:spPr>
          <a:prstGeom prst="rect">
            <a:avLst/>
          </a:prstGeom>
        </p:spPr>
        <p:txBody>
          <a:bodyPr/>
          <a:lstStyle/>
          <a:p>
            <a:endParaRPr/>
          </a:p>
        </p:txBody>
      </p:sp>
      <p:sp>
        <p:nvSpPr>
          <p:cNvPr id="1137" name="Shape 1137"/>
          <p:cNvSpPr>
            <a:spLocks noGrp="1"/>
          </p:cNvSpPr>
          <p:nvPr>
            <p:ph type="body" sz="quarter" idx="1"/>
          </p:nvPr>
        </p:nvSpPr>
        <p:spPr>
          <a:prstGeom prst="rect">
            <a:avLst/>
          </a:prstGeom>
        </p:spPr>
        <p:txBody>
          <a:bodyPr/>
          <a:lstStyle/>
          <a:p>
            <a:pPr>
              <a:defRPr b="1"/>
            </a:pPr>
            <a:r>
              <a:t>This is the traditional site of  Mt. Sinai, near today's Monastery of St. Catherine.  Regularly modern pilgrims climb to the top of the mountain to watch the Egyptian sunrise.  Note the extreme desolation and austere beauty!</a:t>
            </a:r>
          </a:p>
          <a:p>
            <a:pPr>
              <a:defRPr b="1"/>
            </a:pPr>
            <a:endParaRPr/>
          </a:p>
          <a:p>
            <a:pPr>
              <a:defRPr b="1"/>
            </a:pPr>
            <a:r>
              <a:t>Here God spoke to the people through his first prophet, MOSES. Here he gave to them The Law, the Torah, as it's known in Hebrew.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4" name="Shape 1194"/>
          <p:cNvSpPr>
            <a:spLocks noGrp="1" noRot="1" noChangeAspect="1"/>
          </p:cNvSpPr>
          <p:nvPr>
            <p:ph type="sldImg"/>
          </p:nvPr>
        </p:nvSpPr>
        <p:spPr>
          <a:prstGeom prst="rect">
            <a:avLst/>
          </a:prstGeom>
        </p:spPr>
        <p:txBody>
          <a:bodyPr/>
          <a:lstStyle/>
          <a:p>
            <a:endParaRPr/>
          </a:p>
        </p:txBody>
      </p:sp>
      <p:sp>
        <p:nvSpPr>
          <p:cNvPr id="1195" name="Shape 1195"/>
          <p:cNvSpPr>
            <a:spLocks noGrp="1"/>
          </p:cNvSpPr>
          <p:nvPr>
            <p:ph type="body" sz="quarter" idx="1"/>
          </p:nvPr>
        </p:nvSpPr>
        <p:spPr>
          <a:prstGeom prst="rect">
            <a:avLst/>
          </a:prstGeom>
        </p:spPr>
        <p:txBody>
          <a:bodyPr/>
          <a:lstStyle/>
          <a:p>
            <a:pPr>
              <a:defRPr b="1"/>
            </a:pPr>
            <a:r>
              <a:t>Here God…Yahweh…issues His Law to MOSES in three sections:  M…. C…. C</a:t>
            </a:r>
          </a:p>
          <a:p>
            <a:pPr>
              <a:defRPr b="1"/>
            </a:pPr>
            <a:r>
              <a:t>////	the Moral, </a:t>
            </a:r>
          </a:p>
          <a:p>
            <a:pPr>
              <a:defRPr b="1"/>
            </a:pPr>
            <a:r>
              <a:t>////	 the Civil </a:t>
            </a:r>
          </a:p>
          <a:p>
            <a:pPr>
              <a:defRPr b="1"/>
            </a:pPr>
            <a:r>
              <a:t>////	and the Ceremonial….</a:t>
            </a:r>
          </a:p>
          <a:p>
            <a:pPr>
              <a:defRPr b="1"/>
            </a:pPr>
            <a:r>
              <a:t>…the three parts of the Law delivered directly to Moses from the hand of God at the top of Mt. Sinai…TWICE!</a:t>
            </a:r>
          </a:p>
          <a:p>
            <a:pPr>
              <a:defRPr b="1"/>
            </a:pPr>
            <a:r>
              <a:t>Remember that order with these letters on the MOSES folder: M-C-C.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 name="Shape 1221"/>
          <p:cNvSpPr>
            <a:spLocks noGrp="1" noRot="1" noChangeAspect="1"/>
          </p:cNvSpPr>
          <p:nvPr>
            <p:ph type="sldImg"/>
          </p:nvPr>
        </p:nvSpPr>
        <p:spPr>
          <a:prstGeom prst="rect">
            <a:avLst/>
          </a:prstGeom>
        </p:spPr>
        <p:txBody>
          <a:bodyPr/>
          <a:lstStyle/>
          <a:p>
            <a:endParaRPr/>
          </a:p>
        </p:txBody>
      </p:sp>
      <p:sp>
        <p:nvSpPr>
          <p:cNvPr id="1222" name="Shape 1222"/>
          <p:cNvSpPr>
            <a:spLocks noGrp="1"/>
          </p:cNvSpPr>
          <p:nvPr>
            <p:ph type="body" sz="quarter" idx="1"/>
          </p:nvPr>
        </p:nvSpPr>
        <p:spPr>
          <a:prstGeom prst="rect">
            <a:avLst/>
          </a:prstGeom>
        </p:spPr>
        <p:txBody>
          <a:bodyPr/>
          <a:lstStyle>
            <a:lvl1pPr>
              <a:defRPr b="1"/>
            </a:lvl1pPr>
          </a:lstStyle>
          <a:p>
            <a:r>
              <a:t>Known in Hebrew as THE TORAH, the Lord's great gift to the Israelites is a godly education in three parts.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 name="Shape 1248"/>
          <p:cNvSpPr>
            <a:spLocks noGrp="1" noRot="1" noChangeAspect="1"/>
          </p:cNvSpPr>
          <p:nvPr>
            <p:ph type="sldImg"/>
          </p:nvPr>
        </p:nvSpPr>
        <p:spPr>
          <a:prstGeom prst="rect">
            <a:avLst/>
          </a:prstGeom>
        </p:spPr>
        <p:txBody>
          <a:bodyPr/>
          <a:lstStyle/>
          <a:p>
            <a:endParaRPr/>
          </a:p>
        </p:txBody>
      </p:sp>
      <p:sp>
        <p:nvSpPr>
          <p:cNvPr id="1249" name="Shape 1249"/>
          <p:cNvSpPr>
            <a:spLocks noGrp="1"/>
          </p:cNvSpPr>
          <p:nvPr>
            <p:ph type="body" sz="quarter" idx="1"/>
          </p:nvPr>
        </p:nvSpPr>
        <p:spPr>
          <a:prstGeom prst="rect">
            <a:avLst/>
          </a:prstGeom>
        </p:spPr>
        <p:txBody>
          <a:bodyPr/>
          <a:lstStyle/>
          <a:p>
            <a:pPr>
              <a:defRPr b="1"/>
            </a:pPr>
            <a:r>
              <a:t>The MORAL part of the Law we know as the Ten Commandments. </a:t>
            </a:r>
          </a:p>
          <a:p>
            <a:pPr>
              <a:defRPr b="1"/>
            </a:pPr>
            <a:r>
              <a:t>Much of our present legal system is based on that great document.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a:spLocks noGrp="1" noRot="1" noChangeAspect="1"/>
          </p:cNvSpPr>
          <p:nvPr>
            <p:ph type="sldImg"/>
          </p:nvPr>
        </p:nvSpPr>
        <p:spPr>
          <a:prstGeom prst="rect">
            <a:avLst/>
          </a:prstGeom>
        </p:spPr>
        <p:txBody>
          <a:bodyPr/>
          <a:lstStyle/>
          <a:p>
            <a:endParaRPr/>
          </a:p>
        </p:txBody>
      </p:sp>
      <p:sp>
        <p:nvSpPr>
          <p:cNvPr id="1276" name="Shape 1276"/>
          <p:cNvSpPr>
            <a:spLocks noGrp="1"/>
          </p:cNvSpPr>
          <p:nvPr>
            <p:ph type="body" sz="quarter" idx="1"/>
          </p:nvPr>
        </p:nvSpPr>
        <p:spPr>
          <a:prstGeom prst="rect">
            <a:avLst/>
          </a:prstGeom>
        </p:spPr>
        <p:txBody>
          <a:bodyPr/>
          <a:lstStyle>
            <a:lvl1pPr>
              <a:defRPr b="1"/>
            </a:lvl1pPr>
          </a:lstStyle>
          <a:p>
            <a:r>
              <a:t>The CIVIL part of the Law spells out – by divine regulation -- how the people are to live with each other both in the future desert wanderings and later when they arrive in the Promised Land requiring a more complicated life-style. At this point, the Israelites don't know that the 40 years of wilderness wandering lie ahead of them. God is preparing them for that time with a set of civil rules that will insure their survival across the difficult years to come.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 name="Shape 1302"/>
          <p:cNvSpPr>
            <a:spLocks noGrp="1" noRot="1" noChangeAspect="1"/>
          </p:cNvSpPr>
          <p:nvPr>
            <p:ph type="sldImg"/>
          </p:nvPr>
        </p:nvSpPr>
        <p:spPr>
          <a:prstGeom prst="rect">
            <a:avLst/>
          </a:prstGeom>
        </p:spPr>
        <p:txBody>
          <a:bodyPr/>
          <a:lstStyle/>
          <a:p>
            <a:endParaRPr/>
          </a:p>
        </p:txBody>
      </p:sp>
      <p:sp>
        <p:nvSpPr>
          <p:cNvPr id="1303" name="Shape 1303"/>
          <p:cNvSpPr>
            <a:spLocks noGrp="1"/>
          </p:cNvSpPr>
          <p:nvPr>
            <p:ph type="body" sz="quarter" idx="1"/>
          </p:nvPr>
        </p:nvSpPr>
        <p:spPr>
          <a:prstGeom prst="rect">
            <a:avLst/>
          </a:prstGeom>
        </p:spPr>
        <p:txBody>
          <a:bodyPr/>
          <a:lstStyle>
            <a:lvl1pPr>
              <a:defRPr b="1"/>
            </a:lvl1pPr>
          </a:lstStyle>
          <a:p>
            <a:r>
              <a:t>In the CEREMONIAL part of the Law God instructs His people how to go about worshiping him in the new desert Tabernacle and later in the great Temple to be built in Jerusalem. The complex rituals required in the new form of worship also prefigure future relationships between men and the coming Messiah.  We'll find out much more about The Law as this study moves forward.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 name="Shape 1375"/>
          <p:cNvSpPr>
            <a:spLocks noGrp="1" noRot="1" noChangeAspect="1"/>
          </p:cNvSpPr>
          <p:nvPr>
            <p:ph type="sldImg"/>
          </p:nvPr>
        </p:nvSpPr>
        <p:spPr>
          <a:prstGeom prst="rect">
            <a:avLst/>
          </a:prstGeom>
        </p:spPr>
        <p:txBody>
          <a:bodyPr/>
          <a:lstStyle/>
          <a:p>
            <a:endParaRPr/>
          </a:p>
        </p:txBody>
      </p:sp>
      <p:sp>
        <p:nvSpPr>
          <p:cNvPr id="1376" name="Shape 1376"/>
          <p:cNvSpPr>
            <a:spLocks noGrp="1"/>
          </p:cNvSpPr>
          <p:nvPr>
            <p:ph type="body" sz="quarter" idx="1"/>
          </p:nvPr>
        </p:nvSpPr>
        <p:spPr>
          <a:prstGeom prst="rect">
            <a:avLst/>
          </a:prstGeom>
        </p:spPr>
        <p:txBody>
          <a:bodyPr/>
          <a:lstStyle/>
          <a:p>
            <a:pPr>
              <a:defRPr b="1"/>
            </a:pPr>
            <a:r>
              <a:t>After God gives them the new Law, MOSES organizes the tribes, </a:t>
            </a:r>
          </a:p>
          <a:p>
            <a:pPr>
              <a:defRPr b="1"/>
            </a:pPr>
            <a:r>
              <a:t>////	leading them northward toward a resting place at KADESH BARNEA,  </a:t>
            </a:r>
          </a:p>
          <a:p>
            <a:pPr>
              <a:defRPr b="1"/>
            </a:pPr>
            <a:r>
              <a:t>////	a welcomed oasis -- as it appears here in today's Egyptian desert not far from its border with Israel.  At Kadesh Barnea they establish a camp, awaiting God's next direction for their northward movement -- back toward the Land of Abraham -- through the harsh wilderness of the Negeb and the Sinai.</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 name="Shape 1428"/>
          <p:cNvSpPr>
            <a:spLocks noGrp="1" noRot="1" noChangeAspect="1"/>
          </p:cNvSpPr>
          <p:nvPr>
            <p:ph type="sldImg"/>
          </p:nvPr>
        </p:nvSpPr>
        <p:spPr>
          <a:prstGeom prst="rect">
            <a:avLst/>
          </a:prstGeom>
        </p:spPr>
        <p:txBody>
          <a:bodyPr/>
          <a:lstStyle/>
          <a:p>
            <a:endParaRPr/>
          </a:p>
        </p:txBody>
      </p:sp>
      <p:sp>
        <p:nvSpPr>
          <p:cNvPr id="1429" name="Shape 1429"/>
          <p:cNvSpPr>
            <a:spLocks noGrp="1"/>
          </p:cNvSpPr>
          <p:nvPr>
            <p:ph type="body" sz="quarter" idx="1"/>
          </p:nvPr>
        </p:nvSpPr>
        <p:spPr>
          <a:prstGeom prst="rect">
            <a:avLst/>
          </a:prstGeom>
        </p:spPr>
        <p:txBody>
          <a:bodyPr/>
          <a:lstStyle>
            <a:lvl1pPr>
              <a:defRPr b="1"/>
            </a:lvl1pPr>
          </a:lstStyle>
          <a:p>
            <a:r>
              <a:t>So, KADESH BARNEA appears on the MOSES file folder.  Finally, the people are on their way back into the Promised Land of their forefathers, The Land of ABRAHAM, ISAAC, and JACOB.</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 name="Shape 1475"/>
          <p:cNvSpPr>
            <a:spLocks noGrp="1" noRot="1" noChangeAspect="1"/>
          </p:cNvSpPr>
          <p:nvPr>
            <p:ph type="sldImg"/>
          </p:nvPr>
        </p:nvSpPr>
        <p:spPr>
          <a:prstGeom prst="rect">
            <a:avLst/>
          </a:prstGeom>
        </p:spPr>
        <p:txBody>
          <a:bodyPr/>
          <a:lstStyle/>
          <a:p>
            <a:endParaRPr/>
          </a:p>
        </p:txBody>
      </p:sp>
      <p:sp>
        <p:nvSpPr>
          <p:cNvPr id="1476" name="Shape 1476"/>
          <p:cNvSpPr>
            <a:spLocks noGrp="1"/>
          </p:cNvSpPr>
          <p:nvPr>
            <p:ph type="body" sz="quarter" idx="1"/>
          </p:nvPr>
        </p:nvSpPr>
        <p:spPr>
          <a:prstGeom prst="rect">
            <a:avLst/>
          </a:prstGeom>
        </p:spPr>
        <p:txBody>
          <a:bodyPr/>
          <a:lstStyle/>
          <a:p>
            <a:pPr lvl="1" indent="457200">
              <a:defRPr b="1"/>
            </a:pPr>
            <a:r>
              <a:t>While at KADESH BARNEA, all the tribes of Israel camped out IN AN ORDERED FORMATION around the tabernacle -- that remarkable worship center that had been built in the desert…all according to God's specific directions in the CEREMONIAL part of the LAW given at Sinai.</a:t>
            </a:r>
          </a:p>
          <a:p>
            <a:pPr>
              <a:defRPr b="1"/>
            </a:pPr>
            <a:r>
              <a:t>//// 	Now…Moses needs new information!  Any good leader must have dependable intelligence or information about the tasks ahead.</a:t>
            </a:r>
          </a:p>
          <a:p>
            <a:r>
              <a:t>////	God sends a command to MOSES….to assign a representative from each of the 12 tribes...to go out and explore the land of Canaan.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 name="Shape 1526"/>
          <p:cNvSpPr>
            <a:spLocks noGrp="1" noRot="1" noChangeAspect="1"/>
          </p:cNvSpPr>
          <p:nvPr>
            <p:ph type="sldImg"/>
          </p:nvPr>
        </p:nvSpPr>
        <p:spPr>
          <a:prstGeom prst="rect">
            <a:avLst/>
          </a:prstGeom>
        </p:spPr>
        <p:txBody>
          <a:bodyPr/>
          <a:lstStyle/>
          <a:p>
            <a:endParaRPr/>
          </a:p>
        </p:txBody>
      </p:sp>
      <p:sp>
        <p:nvSpPr>
          <p:cNvPr id="1527" name="Shape 1527"/>
          <p:cNvSpPr>
            <a:spLocks noGrp="1"/>
          </p:cNvSpPr>
          <p:nvPr>
            <p:ph type="body" sz="quarter" idx="1"/>
          </p:nvPr>
        </p:nvSpPr>
        <p:spPr>
          <a:prstGeom prst="rect">
            <a:avLst/>
          </a:prstGeom>
        </p:spPr>
        <p:txBody>
          <a:bodyPr/>
          <a:lstStyle/>
          <a:p>
            <a:pPr>
              <a:defRPr b="1"/>
            </a:pPr>
            <a:r>
              <a:t>Here are some of the basic questions for which Moses needed dependable answers…</a:t>
            </a:r>
          </a:p>
          <a:p>
            <a:pPr>
              <a:defRPr b="1"/>
            </a:pPr>
            <a:r>
              <a:t>////	What is that land like?  </a:t>
            </a:r>
          </a:p>
          <a:p>
            <a:pPr>
              <a:defRPr b="1"/>
            </a:pPr>
            <a:r>
              <a:t>////	What of the people? </a:t>
            </a:r>
          </a:p>
          <a:p>
            <a:pPr>
              <a:defRPr b="1"/>
            </a:pPr>
            <a:r>
              <a:t>////	 Are there rivers and springs? </a:t>
            </a:r>
          </a:p>
          <a:p>
            <a:pPr>
              <a:defRPr b="1"/>
            </a:pPr>
            <a:r>
              <a:t>////	Hills? Forests? </a:t>
            </a:r>
          </a:p>
          <a:p>
            <a:pPr>
              <a:defRPr b="1"/>
            </a:pPr>
            <a:r>
              <a:t>////	Are there fertile farmlands? </a:t>
            </a:r>
          </a:p>
          <a:p>
            <a:r>
              <a:t>//// 	Is there food available immediately?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8D93DF87-4556-0248-9445-A6C69FE8DA69}"/>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CBBBE55A-E61F-2048-9C70-F483612207D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280515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 name="Shape 1596"/>
          <p:cNvSpPr>
            <a:spLocks noGrp="1" noRot="1" noChangeAspect="1"/>
          </p:cNvSpPr>
          <p:nvPr>
            <p:ph type="sldImg"/>
          </p:nvPr>
        </p:nvSpPr>
        <p:spPr>
          <a:prstGeom prst="rect">
            <a:avLst/>
          </a:prstGeom>
        </p:spPr>
        <p:txBody>
          <a:bodyPr/>
          <a:lstStyle/>
          <a:p>
            <a:endParaRPr/>
          </a:p>
        </p:txBody>
      </p:sp>
      <p:sp>
        <p:nvSpPr>
          <p:cNvPr id="1597" name="Shape 1597"/>
          <p:cNvSpPr>
            <a:spLocks noGrp="1"/>
          </p:cNvSpPr>
          <p:nvPr>
            <p:ph type="body" sz="quarter" idx="1"/>
          </p:nvPr>
        </p:nvSpPr>
        <p:spPr>
          <a:prstGeom prst="rect">
            <a:avLst/>
          </a:prstGeom>
        </p:spPr>
        <p:txBody>
          <a:bodyPr/>
          <a:lstStyle>
            <a:lvl1pPr>
              <a:defRPr b="1"/>
            </a:lvl1pPr>
          </a:lstStyle>
          <a:p>
            <a:r>
              <a:t>He instructs the men to go over into Canaan to "spy out the land." They travel northward as far as today's southern Lebanon.  Along their route, the spies discover a fertile and beautiful land, filled with enormous potential for nation building.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3" name="Shape 1663"/>
          <p:cNvSpPr>
            <a:spLocks noGrp="1" noRot="1" noChangeAspect="1"/>
          </p:cNvSpPr>
          <p:nvPr>
            <p:ph type="sldImg"/>
          </p:nvPr>
        </p:nvSpPr>
        <p:spPr>
          <a:prstGeom prst="rect">
            <a:avLst/>
          </a:prstGeom>
        </p:spPr>
        <p:txBody>
          <a:bodyPr/>
          <a:lstStyle/>
          <a:p>
            <a:endParaRPr/>
          </a:p>
        </p:txBody>
      </p:sp>
      <p:sp>
        <p:nvSpPr>
          <p:cNvPr id="1664" name="Shape 1664"/>
          <p:cNvSpPr>
            <a:spLocks noGrp="1"/>
          </p:cNvSpPr>
          <p:nvPr>
            <p:ph type="body" sz="quarter" idx="1"/>
          </p:nvPr>
        </p:nvSpPr>
        <p:spPr>
          <a:prstGeom prst="rect">
            <a:avLst/>
          </a:prstGeom>
        </p:spPr>
        <p:txBody>
          <a:bodyPr/>
          <a:lstStyle>
            <a:lvl1pPr>
              <a:defRPr b="1"/>
            </a:lvl1pPr>
          </a:lstStyle>
          <a:p>
            <a:r>
              <a:t>As they turn back southward -- on the return journey -- they see even more evidence of the challenges that lie ahead.  Why?  Because the land is heavily populated by small tribes and kingdoms -- the Canaanites and other tribal groups and clans.  The Israelites must be dealt with as they prepare to enter the Land -- and to subdue it under God's direct command.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 name="Shape 1738"/>
          <p:cNvSpPr>
            <a:spLocks noGrp="1" noRot="1" noChangeAspect="1"/>
          </p:cNvSpPr>
          <p:nvPr>
            <p:ph type="sldImg"/>
          </p:nvPr>
        </p:nvSpPr>
        <p:spPr>
          <a:prstGeom prst="rect">
            <a:avLst/>
          </a:prstGeom>
        </p:spPr>
        <p:txBody>
          <a:bodyPr/>
          <a:lstStyle/>
          <a:p>
            <a:endParaRPr/>
          </a:p>
        </p:txBody>
      </p:sp>
      <p:sp>
        <p:nvSpPr>
          <p:cNvPr id="1739" name="Shape 1739"/>
          <p:cNvSpPr>
            <a:spLocks noGrp="1"/>
          </p:cNvSpPr>
          <p:nvPr>
            <p:ph type="body" sz="quarter" idx="1"/>
          </p:nvPr>
        </p:nvSpPr>
        <p:spPr>
          <a:prstGeom prst="rect">
            <a:avLst/>
          </a:prstGeom>
        </p:spPr>
        <p:txBody>
          <a:bodyPr/>
          <a:lstStyle/>
          <a:p>
            <a:pPr>
              <a:defRPr b="1"/>
            </a:pPr>
            <a:r>
              <a:t>Here's the situation…</a:t>
            </a:r>
          </a:p>
          <a:p>
            <a:pPr>
              <a:defRPr b="1"/>
            </a:pPr>
            <a:r>
              <a:t>////	The twelve spies return to report their findings to MOSES at KADESH BARNEA.  They have two sharply differing reports following their mission.  </a:t>
            </a:r>
          </a:p>
          <a:p>
            <a:pPr>
              <a:defRPr b="1"/>
            </a:pPr>
            <a:r>
              <a:t>////	There is a majority opinion:  ten spies or scouts report </a:t>
            </a:r>
          </a:p>
          <a:p>
            <a:pPr>
              <a:defRPr b="1"/>
            </a:pPr>
            <a:r>
              <a:t>////	having found The Land filled with "milk and honey." </a:t>
            </a:r>
          </a:p>
          <a:p>
            <a:pPr>
              <a:defRPr b="1"/>
            </a:pPr>
            <a:r>
              <a:t>////	But it is also filled with a population of enormous strength...giants in the land, they say...such that, in their sight, the children of Israel are but mere grasshoppers. These 10 spies do not believe they can go in and subdue The Land as God has instructed — and live to tell about it. </a:t>
            </a:r>
          </a:p>
          <a:p>
            <a:pPr>
              <a:defRPr b="1"/>
            </a:pPr>
            <a:r>
              <a:t>////	Their advice: turn back to Egypt and be done with all these plans for conquest.</a:t>
            </a:r>
          </a:p>
          <a:p>
            <a:pPr>
              <a:defRPr b="1"/>
            </a:pPr>
            <a:r>
              <a:t>////	However, two remaining scouts -- their names are JOSHUA and CALEB -- give a minority report: the facts of the case are indeed true, they say. </a:t>
            </a:r>
          </a:p>
          <a:p>
            <a:pPr>
              <a:defRPr b="1"/>
            </a:pPr>
            <a:r>
              <a:t>////	Land of milk and honey!</a:t>
            </a:r>
          </a:p>
          <a:p>
            <a:pPr>
              <a:defRPr b="1"/>
            </a:pPr>
            <a:r>
              <a:t>////	Giants in the land...all true.</a:t>
            </a:r>
          </a:p>
          <a:p>
            <a:pPr>
              <a:defRPr b="1"/>
            </a:pPr>
            <a:r>
              <a:t>////	But, yet, they declare, God is with us. The Land </a:t>
            </a:r>
            <a:r>
              <a:rPr u="sng"/>
              <a:t>can be </a:t>
            </a:r>
            <a:r>
              <a:t>subdued!</a:t>
            </a:r>
          </a:p>
          <a:p>
            <a:pPr lvl="1" indent="457200">
              <a:defRPr b="1"/>
            </a:pPr>
            <a:r>
              <a:t>////	SO LET'S GET ON WITH IT! </a:t>
            </a:r>
          </a:p>
          <a:p>
            <a:pPr>
              <a:defRPr b="1"/>
            </a:pPr>
            <a:r>
              <a:t>////	There you have it...two reports...two opinions... 			</a:t>
            </a:r>
          </a:p>
          <a:p>
            <a:pPr>
              <a:defRPr b="1"/>
            </a:pPr>
            <a:r>
              <a:t>	But do the people believe God for His protection and provision?  </a:t>
            </a:r>
          </a:p>
          <a:p>
            <a:pPr>
              <a:defRPr b="1"/>
            </a:pPr>
            <a:r>
              <a:t>No, they do not. </a:t>
            </a:r>
          </a:p>
          <a:p>
            <a:pPr>
              <a:defRPr b="1"/>
            </a:pPr>
            <a:r>
              <a:t>////	The people throw their support behind the spies with the MAJORITY REPORT! They are too fearful and, therefore, are in disobedience to God's specific plan and promise.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7" name="Shape 1817"/>
          <p:cNvSpPr>
            <a:spLocks noGrp="1" noRot="1" noChangeAspect="1"/>
          </p:cNvSpPr>
          <p:nvPr>
            <p:ph type="sldImg"/>
          </p:nvPr>
        </p:nvSpPr>
        <p:spPr>
          <a:prstGeom prst="rect">
            <a:avLst/>
          </a:prstGeom>
        </p:spPr>
        <p:txBody>
          <a:bodyPr/>
          <a:lstStyle/>
          <a:p>
            <a:endParaRPr/>
          </a:p>
        </p:txBody>
      </p:sp>
      <p:sp>
        <p:nvSpPr>
          <p:cNvPr id="1818" name="Shape 1818"/>
          <p:cNvSpPr>
            <a:spLocks noGrp="1"/>
          </p:cNvSpPr>
          <p:nvPr>
            <p:ph type="body" sz="quarter" idx="1"/>
          </p:nvPr>
        </p:nvSpPr>
        <p:spPr>
          <a:prstGeom prst="rect">
            <a:avLst/>
          </a:prstGeom>
        </p:spPr>
        <p:txBody>
          <a:bodyPr/>
          <a:lstStyle/>
          <a:p>
            <a:pPr>
              <a:defRPr b="1"/>
            </a:pPr>
            <a:r>
              <a:t>In response, MOSES </a:t>
            </a:r>
            <a:r>
              <a:rPr u="sng"/>
              <a:t>does not</a:t>
            </a:r>
            <a:r>
              <a:t> give the command to enter Canaan and subdue it.  THE TRIP INTO THE LAND WAS CANCELLED! FOR THE TIME BEING.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 name="Shape 1872"/>
          <p:cNvSpPr>
            <a:spLocks noGrp="1" noRot="1" noChangeAspect="1"/>
          </p:cNvSpPr>
          <p:nvPr>
            <p:ph type="sldImg"/>
          </p:nvPr>
        </p:nvSpPr>
        <p:spPr>
          <a:prstGeom prst="rect">
            <a:avLst/>
          </a:prstGeom>
        </p:spPr>
        <p:txBody>
          <a:bodyPr/>
          <a:lstStyle/>
          <a:p>
            <a:endParaRPr/>
          </a:p>
        </p:txBody>
      </p:sp>
      <p:sp>
        <p:nvSpPr>
          <p:cNvPr id="1873" name="Shape 1873"/>
          <p:cNvSpPr>
            <a:spLocks noGrp="1"/>
          </p:cNvSpPr>
          <p:nvPr>
            <p:ph type="body" sz="quarter" idx="1"/>
          </p:nvPr>
        </p:nvSpPr>
        <p:spPr>
          <a:prstGeom prst="rect">
            <a:avLst/>
          </a:prstGeom>
        </p:spPr>
        <p:txBody>
          <a:bodyPr/>
          <a:lstStyle/>
          <a:p>
            <a:pPr>
              <a:defRPr b="1"/>
            </a:pPr>
            <a:r>
              <a:t>Here we add the number 40 to the Moses folder.</a:t>
            </a:r>
          </a:p>
          <a:p>
            <a:pPr>
              <a:defRPr b="1"/>
            </a:pPr>
            <a:r>
              <a:t>As a result of their disobedience and their lack of belief, God sends the Israelites into the desert wilderness to wander for 40 years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 name="Shape 1907"/>
          <p:cNvSpPr>
            <a:spLocks noGrp="1" noRot="1" noChangeAspect="1"/>
          </p:cNvSpPr>
          <p:nvPr>
            <p:ph type="sldImg"/>
          </p:nvPr>
        </p:nvSpPr>
        <p:spPr>
          <a:prstGeom prst="rect">
            <a:avLst/>
          </a:prstGeom>
        </p:spPr>
        <p:txBody>
          <a:bodyPr/>
          <a:lstStyle/>
          <a:p>
            <a:endParaRPr/>
          </a:p>
        </p:txBody>
      </p:sp>
      <p:sp>
        <p:nvSpPr>
          <p:cNvPr id="1908" name="Shape 1908"/>
          <p:cNvSpPr>
            <a:spLocks noGrp="1"/>
          </p:cNvSpPr>
          <p:nvPr>
            <p:ph type="body" sz="quarter" idx="1"/>
          </p:nvPr>
        </p:nvSpPr>
        <p:spPr>
          <a:prstGeom prst="rect">
            <a:avLst/>
          </a:prstGeom>
        </p:spPr>
        <p:txBody>
          <a:bodyPr/>
          <a:lstStyle/>
          <a:p>
            <a:pPr>
              <a:defRPr b="1"/>
            </a:pPr>
            <a:r>
              <a:t>…until every grumbling, disobedient Israelite above the age of 20 years dies off. Everyone in that "disbelieving generation" – everyone, that is, except JOSHUA, Caleb, -- the two spies of the "minority report" -- MOSES and their families.  </a:t>
            </a:r>
          </a:p>
          <a:p>
            <a:pPr>
              <a:defRPr b="1"/>
            </a:pPr>
            <a:r>
              <a:t>////	The people said…DO YOU MEAN…40 YEARS OUT HERE?  That's right…40 long years!  And all because of their lack of faith in God's provision and His long-range plan.  And don't forget that through those 40 years, many NEW Israelites would be born to the people during that long desert trek.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 name="Shape 1980"/>
          <p:cNvSpPr>
            <a:spLocks noGrp="1" noRot="1" noChangeAspect="1"/>
          </p:cNvSpPr>
          <p:nvPr>
            <p:ph type="sldImg"/>
          </p:nvPr>
        </p:nvSpPr>
        <p:spPr>
          <a:prstGeom prst="rect">
            <a:avLst/>
          </a:prstGeom>
        </p:spPr>
        <p:txBody>
          <a:bodyPr/>
          <a:lstStyle/>
          <a:p>
            <a:endParaRPr/>
          </a:p>
        </p:txBody>
      </p:sp>
      <p:sp>
        <p:nvSpPr>
          <p:cNvPr id="1981" name="Shape 1981"/>
          <p:cNvSpPr>
            <a:spLocks noGrp="1"/>
          </p:cNvSpPr>
          <p:nvPr>
            <p:ph type="body" sz="quarter" idx="1"/>
          </p:nvPr>
        </p:nvSpPr>
        <p:spPr>
          <a:prstGeom prst="rect">
            <a:avLst/>
          </a:prstGeom>
        </p:spPr>
        <p:txBody>
          <a:bodyPr/>
          <a:lstStyle/>
          <a:p>
            <a:pPr>
              <a:defRPr b="1"/>
            </a:pPr>
            <a:r>
              <a:t>And that's a crucial point to remember about the wilderness wanderings…</a:t>
            </a:r>
          </a:p>
          <a:p>
            <a:pPr>
              <a:defRPr b="1"/>
            </a:pPr>
            <a:r>
              <a:t>////	WHY were the Israelites sentenced to 40 years of wandering in the desert wilderness?  </a:t>
            </a:r>
          </a:p>
          <a:p>
            <a:pPr>
              <a:defRPr b="1"/>
            </a:pPr>
            <a:r>
              <a:t>////	Disobedience and unbelief! Disobedience to God's direction and unbelief in his ability to protect them and safely deliver them into the land promised to old Abraham.</a:t>
            </a:r>
          </a:p>
          <a:p>
            <a:pPr>
              <a:defRPr b="1"/>
            </a:pPr>
            <a:r>
              <a:t>////	</a:t>
            </a:r>
            <a:r>
              <a:rPr u="sng"/>
              <a:t>[THIS NUMBER SEQUENCE REQUIRES SOME 20 SECONDS TO PLAY THROUGH.]</a:t>
            </a:r>
            <a:r>
              <a:t> Just think of it.  After those 40 long years of wandering in the desert near the Dead Sea – year after year after trying year.  Of course, during those years, Moses the great deliverer of Israel, was nearing the end of his 120 years of life.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Shape 2057"/>
          <p:cNvSpPr>
            <a:spLocks noGrp="1" noRot="1" noChangeAspect="1"/>
          </p:cNvSpPr>
          <p:nvPr>
            <p:ph type="sldImg"/>
          </p:nvPr>
        </p:nvSpPr>
        <p:spPr>
          <a:prstGeom prst="rect">
            <a:avLst/>
          </a:prstGeom>
        </p:spPr>
        <p:txBody>
          <a:bodyPr/>
          <a:lstStyle/>
          <a:p>
            <a:endParaRPr/>
          </a:p>
        </p:txBody>
      </p:sp>
      <p:sp>
        <p:nvSpPr>
          <p:cNvPr id="2058" name="Shape 2058"/>
          <p:cNvSpPr>
            <a:spLocks noGrp="1"/>
          </p:cNvSpPr>
          <p:nvPr>
            <p:ph type="body" sz="quarter" idx="1"/>
          </p:nvPr>
        </p:nvSpPr>
        <p:spPr>
          <a:prstGeom prst="rect">
            <a:avLst/>
          </a:prstGeom>
        </p:spPr>
        <p:txBody>
          <a:bodyPr/>
          <a:lstStyle>
            <a:lvl1pPr>
              <a:defRPr b="1"/>
            </a:lvl1pPr>
          </a:lstStyle>
          <a:p>
            <a:r>
              <a:t>So they spent 40 years wandering between KADESH BARNEA and, finally, MOUNT NEBO.  But because of Moses own earlier disobedience, even he is not destined to enter that Promised Land himself.  Mark that route of wandering on your map.</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 name="Shape 2089"/>
          <p:cNvSpPr>
            <a:spLocks noGrp="1" noRot="1" noChangeAspect="1"/>
          </p:cNvSpPr>
          <p:nvPr>
            <p:ph type="sldImg"/>
          </p:nvPr>
        </p:nvSpPr>
        <p:spPr>
          <a:prstGeom prst="rect">
            <a:avLst/>
          </a:prstGeom>
        </p:spPr>
        <p:txBody>
          <a:bodyPr/>
          <a:lstStyle/>
          <a:p>
            <a:endParaRPr/>
          </a:p>
        </p:txBody>
      </p:sp>
      <p:sp>
        <p:nvSpPr>
          <p:cNvPr id="2090" name="Shape 2090"/>
          <p:cNvSpPr>
            <a:spLocks noGrp="1"/>
          </p:cNvSpPr>
          <p:nvPr>
            <p:ph type="body" sz="quarter" idx="1"/>
          </p:nvPr>
        </p:nvSpPr>
        <p:spPr>
          <a:prstGeom prst="rect">
            <a:avLst/>
          </a:prstGeom>
        </p:spPr>
        <p:txBody>
          <a:bodyPr/>
          <a:lstStyle/>
          <a:p>
            <a:pPr>
              <a:defRPr b="1"/>
            </a:pPr>
            <a:r>
              <a:t>At the end of the 40 years in the wilderness, Moses brings the people to the region of Mt. Nebo.  Moses was able to view the Promised Land from an area near here on that mountaintop.  Were we to stand by Moses on top of Nebo, this is what he would have seen…but would never be allowed to enter.</a:t>
            </a:r>
          </a:p>
          <a:p>
            <a:pPr>
              <a:defRPr b="1"/>
            </a:pPr>
            <a:r>
              <a:t>////	God instructs MOSES that the time has come for the Israelites to go into the land of Canaan, to subdue it, and to claim it as their own rightful inheritance.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 name="Shape 2124"/>
          <p:cNvSpPr>
            <a:spLocks noGrp="1" noRot="1" noChangeAspect="1"/>
          </p:cNvSpPr>
          <p:nvPr>
            <p:ph type="sldImg"/>
          </p:nvPr>
        </p:nvSpPr>
        <p:spPr>
          <a:prstGeom prst="rect">
            <a:avLst/>
          </a:prstGeom>
        </p:spPr>
        <p:txBody>
          <a:bodyPr/>
          <a:lstStyle/>
          <a:p>
            <a:endParaRPr/>
          </a:p>
        </p:txBody>
      </p:sp>
      <p:sp>
        <p:nvSpPr>
          <p:cNvPr id="2125" name="Shape 2125"/>
          <p:cNvSpPr>
            <a:spLocks noGrp="1"/>
          </p:cNvSpPr>
          <p:nvPr>
            <p:ph type="body" sz="quarter" idx="1"/>
          </p:nvPr>
        </p:nvSpPr>
        <p:spPr>
          <a:prstGeom prst="rect">
            <a:avLst/>
          </a:prstGeom>
        </p:spPr>
        <p:txBody>
          <a:bodyPr/>
          <a:lstStyle/>
          <a:p>
            <a:pPr>
              <a:defRPr b="1"/>
            </a:pPr>
            <a:r>
              <a:t>While over in Jericho, west of Mt. Nebo, that huge Jericho oasis would have looked then much as it does today...except for the modern buildings…a land rich with water…</a:t>
            </a:r>
          </a:p>
          <a:p>
            <a:pPr>
              <a:defRPr b="1"/>
            </a:pPr>
            <a:r>
              <a:t>////…date palms and fertile soil.  Here we can see the approximate location of Mount Nebo to the east beyond the Jordan River.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Shape 729"/>
          <p:cNvSpPr>
            <a:spLocks noGrp="1" noRot="1" noChangeAspect="1"/>
          </p:cNvSpPr>
          <p:nvPr>
            <p:ph type="sldImg"/>
          </p:nvPr>
        </p:nvSpPr>
        <p:spPr>
          <a:prstGeom prst="rect">
            <a:avLst/>
          </a:prstGeom>
        </p:spPr>
        <p:txBody>
          <a:bodyPr/>
          <a:lstStyle/>
          <a:p>
            <a:endParaRPr/>
          </a:p>
        </p:txBody>
      </p:sp>
      <p:sp>
        <p:nvSpPr>
          <p:cNvPr id="730" name="Shape 730"/>
          <p:cNvSpPr>
            <a:spLocks noGrp="1"/>
          </p:cNvSpPr>
          <p:nvPr>
            <p:ph type="body" sz="quarter" idx="1"/>
          </p:nvPr>
        </p:nvSpPr>
        <p:spPr>
          <a:prstGeom prst="rect">
            <a:avLst/>
          </a:prstGeom>
        </p:spPr>
        <p:txBody>
          <a:bodyPr/>
          <a:lstStyle>
            <a:lvl1pPr>
              <a:defRPr b="1"/>
            </a:lvl1pPr>
          </a:lstStyle>
          <a:p>
            <a:r>
              <a:t>Time-line Date:  a change…now about 1500 B.C.  We have now moved about 500 years closer in our own historic time.  Remember:  the dates are heavily rounded!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 name="Shape 2191"/>
          <p:cNvSpPr>
            <a:spLocks noGrp="1" noRot="1" noChangeAspect="1"/>
          </p:cNvSpPr>
          <p:nvPr>
            <p:ph type="sldImg"/>
          </p:nvPr>
        </p:nvSpPr>
        <p:spPr>
          <a:prstGeom prst="rect">
            <a:avLst/>
          </a:prstGeom>
        </p:spPr>
        <p:txBody>
          <a:bodyPr/>
          <a:lstStyle/>
          <a:p>
            <a:endParaRPr/>
          </a:p>
        </p:txBody>
      </p:sp>
      <p:sp>
        <p:nvSpPr>
          <p:cNvPr id="2192" name="Shape 2192"/>
          <p:cNvSpPr>
            <a:spLocks noGrp="1"/>
          </p:cNvSpPr>
          <p:nvPr>
            <p:ph type="body" sz="quarter" idx="1"/>
          </p:nvPr>
        </p:nvSpPr>
        <p:spPr>
          <a:prstGeom prst="rect">
            <a:avLst/>
          </a:prstGeom>
        </p:spPr>
        <p:txBody>
          <a:bodyPr/>
          <a:lstStyle/>
          <a:p>
            <a:pPr>
              <a:defRPr>
                <a:latin typeface="Arial"/>
                <a:ea typeface="Arial"/>
                <a:cs typeface="Arial"/>
                <a:sym typeface="Arial"/>
              </a:defRPr>
            </a:pPr>
            <a:endParaRPr/>
          </a:p>
          <a:p>
            <a:pPr>
              <a:defRPr>
                <a:latin typeface="Arial"/>
                <a:ea typeface="Arial"/>
                <a:cs typeface="Arial"/>
                <a:sym typeface="Arial"/>
              </a:defRPr>
            </a:pPr>
            <a:r>
              <a:t>And then…just before Moses dies, he delivers a series of 5 SERMONS near Mt. Nebo.  He reminds the Israelites of their Law and the unusual heritage of their people. He speaks to</a:t>
            </a:r>
          </a:p>
          <a:p>
            <a:pPr>
              <a:defRPr>
                <a:latin typeface="Arial"/>
                <a:ea typeface="Arial"/>
                <a:cs typeface="Arial"/>
                <a:sym typeface="Arial"/>
              </a:defRPr>
            </a:pPr>
            <a:r>
              <a:t>////	a new and younger generation, </a:t>
            </a:r>
          </a:p>
          <a:p>
            <a:pPr>
              <a:defRPr>
                <a:latin typeface="Arial"/>
                <a:ea typeface="Arial"/>
                <a:cs typeface="Arial"/>
                <a:sym typeface="Arial"/>
              </a:defRPr>
            </a:pPr>
            <a:r>
              <a:t>////	instructing them about their God, </a:t>
            </a:r>
          </a:p>
          <a:p>
            <a:pPr>
              <a:defRPr>
                <a:latin typeface="Arial"/>
                <a:ea typeface="Arial"/>
                <a:cs typeface="Arial"/>
                <a:sym typeface="Arial"/>
              </a:defRPr>
            </a:pPr>
            <a:r>
              <a:t>////	about who they are, </a:t>
            </a:r>
          </a:p>
          <a:p>
            <a:pPr>
              <a:defRPr>
                <a:latin typeface="Arial"/>
                <a:ea typeface="Arial"/>
                <a:cs typeface="Arial"/>
                <a:sym typeface="Arial"/>
              </a:defRPr>
            </a:pPr>
            <a:r>
              <a:t>////	their unique national heritage, </a:t>
            </a:r>
          </a:p>
          <a:p>
            <a:pPr>
              <a:defRPr>
                <a:latin typeface="Arial"/>
                <a:ea typeface="Arial"/>
                <a:cs typeface="Arial"/>
                <a:sym typeface="Arial"/>
              </a:defRPr>
            </a:pPr>
            <a:r>
              <a:t>////	and how they should live as they move into their Promised Land. </a:t>
            </a:r>
          </a:p>
          <a:p>
            <a:pPr>
              <a:defRPr>
                <a:latin typeface="Arial"/>
                <a:ea typeface="Arial"/>
                <a:cs typeface="Arial"/>
                <a:sym typeface="Arial"/>
              </a:defRPr>
            </a:pPr>
            <a:r>
              <a:t>////	These 5 SERMONS make up the book of Deuteronomy -- which means "Second Law".  At the end of his teaching… </a:t>
            </a:r>
          </a:p>
          <a:p>
            <a:pPr>
              <a:defRPr>
                <a:latin typeface="Arial"/>
                <a:ea typeface="Arial"/>
                <a:cs typeface="Arial"/>
                <a:sym typeface="Arial"/>
              </a:defRPr>
            </a:pPr>
            <a:r>
              <a:t>////	MOSES issues the great LAND COVENANT…that eternal promise to Abraham's descendants for all time.  That land inheritance forms the core of world conflict to this very day! </a:t>
            </a:r>
          </a:p>
          <a:p>
            <a:pPr>
              <a:defRPr>
                <a:latin typeface="Arial"/>
                <a:ea typeface="Arial"/>
                <a:cs typeface="Arial"/>
                <a:sym typeface="Arial"/>
              </a:defRPr>
            </a:pPr>
            <a:r>
              <a:t>////	Note the "LC" scroll at the end of the MOSES file folder – standing for the LAND COVENANT.  At Deut. 30: 1-10, Scripture describes God's unconditional promise to Israel: the Land is to be her inheritance in perpetuity. Thus this promise amplifies or further explains the "Land" portion of the ABRAHAMIC COVENANT between God and Abraham.</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3" name="Shape 2223"/>
          <p:cNvSpPr>
            <a:spLocks noGrp="1" noRot="1" noChangeAspect="1"/>
          </p:cNvSpPr>
          <p:nvPr>
            <p:ph type="sldImg"/>
          </p:nvPr>
        </p:nvSpPr>
        <p:spPr>
          <a:prstGeom prst="rect">
            <a:avLst/>
          </a:prstGeom>
        </p:spPr>
        <p:txBody>
          <a:bodyPr/>
          <a:lstStyle/>
          <a:p>
            <a:endParaRPr/>
          </a:p>
        </p:txBody>
      </p:sp>
      <p:sp>
        <p:nvSpPr>
          <p:cNvPr id="2224" name="Shape 2224"/>
          <p:cNvSpPr>
            <a:spLocks noGrp="1"/>
          </p:cNvSpPr>
          <p:nvPr>
            <p:ph type="body" sz="quarter" idx="1"/>
          </p:nvPr>
        </p:nvSpPr>
        <p:spPr>
          <a:prstGeom prst="rect">
            <a:avLst/>
          </a:prstGeom>
        </p:spPr>
        <p:txBody>
          <a:bodyPr/>
          <a:lstStyle/>
          <a:p>
            <a:pPr>
              <a:defRPr>
                <a:latin typeface="Arial"/>
                <a:ea typeface="Arial"/>
                <a:cs typeface="Arial"/>
                <a:sym typeface="Arial"/>
              </a:defRPr>
            </a:pPr>
            <a:endParaRPr/>
          </a:p>
          <a:p>
            <a:pPr>
              <a:defRPr>
                <a:latin typeface="Arial"/>
                <a:ea typeface="Arial"/>
                <a:cs typeface="Arial"/>
                <a:sym typeface="Arial"/>
              </a:defRPr>
            </a:pPr>
            <a:r>
              <a:t>Verses 5 and 6 are the very heart of that Land Covenant from Deuteronomy 30:</a:t>
            </a:r>
          </a:p>
          <a:p>
            <a:pPr>
              <a:defRPr>
                <a:latin typeface="Arial"/>
                <a:ea typeface="Arial"/>
                <a:cs typeface="Arial"/>
                <a:sym typeface="Arial"/>
              </a:defRPr>
            </a:pPr>
            <a:endParaRPr/>
          </a:p>
          <a:p>
            <a:pPr>
              <a:defRPr>
                <a:latin typeface="Arial"/>
                <a:ea typeface="Arial"/>
                <a:cs typeface="Arial"/>
                <a:sym typeface="Arial"/>
              </a:defRPr>
            </a:pPr>
            <a:r>
              <a:t>5 "He will bring you to </a:t>
            </a:r>
          </a:p>
          <a:p>
            <a:pPr>
              <a:defRPr>
                <a:latin typeface="Arial"/>
                <a:ea typeface="Arial"/>
                <a:cs typeface="Arial"/>
                <a:sym typeface="Arial"/>
              </a:defRPr>
            </a:pPr>
            <a:r>
              <a:t>////	the land that belonged to your fathers, and you will take possession of it.  He will make you more prosperous and numerous than your fathers.</a:t>
            </a:r>
          </a:p>
          <a:p>
            <a:pPr>
              <a:defRPr>
                <a:latin typeface="Arial"/>
                <a:ea typeface="Arial"/>
                <a:cs typeface="Arial"/>
                <a:sym typeface="Arial"/>
              </a:defRPr>
            </a:pPr>
            <a:r>
              <a:t> ////	6 The Lord your God will circumcise your hearts and the hearts of your descendants so that you may love him with all your heart and with all your soul and live."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 name="Shape 2261"/>
          <p:cNvSpPr>
            <a:spLocks noGrp="1" noRot="1" noChangeAspect="1"/>
          </p:cNvSpPr>
          <p:nvPr>
            <p:ph type="sldImg"/>
          </p:nvPr>
        </p:nvSpPr>
        <p:spPr>
          <a:prstGeom prst="rect">
            <a:avLst/>
          </a:prstGeom>
        </p:spPr>
        <p:txBody>
          <a:bodyPr/>
          <a:lstStyle/>
          <a:p>
            <a:endParaRPr/>
          </a:p>
        </p:txBody>
      </p:sp>
      <p:sp>
        <p:nvSpPr>
          <p:cNvPr id="2262" name="Shape 2262"/>
          <p:cNvSpPr>
            <a:spLocks noGrp="1"/>
          </p:cNvSpPr>
          <p:nvPr>
            <p:ph type="body" sz="quarter" idx="1"/>
          </p:nvPr>
        </p:nvSpPr>
        <p:spPr>
          <a:prstGeom prst="rect">
            <a:avLst/>
          </a:prstGeom>
        </p:spPr>
        <p:txBody>
          <a:bodyPr/>
          <a:lstStyle>
            <a:lvl1pPr>
              <a:defRPr b="1"/>
            </a:lvl1pPr>
          </a:lstStyle>
          <a:p>
            <a:r>
              <a:t>And with this covenant -- this further promise from God – we see an amplification of that first part of the Abrahamic Covenant -- the promise of a LAND.  As Israel's future unfolds, the SEED and BLESSING portions of the Abrahamic will also be amplified in yet more promises to God's special Old Testament people…but each one related to that original Abrahamic contract or covenant.  Soon after Moses delivers his five sermons or discourses…he dies and is carried by God to a burial site unknown to any man to this day.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 name="Shape 2570"/>
          <p:cNvSpPr>
            <a:spLocks noGrp="1" noRot="1" noChangeAspect="1"/>
          </p:cNvSpPr>
          <p:nvPr>
            <p:ph type="sldImg"/>
          </p:nvPr>
        </p:nvSpPr>
        <p:spPr>
          <a:prstGeom prst="rect">
            <a:avLst/>
          </a:prstGeom>
        </p:spPr>
        <p:txBody>
          <a:bodyPr/>
          <a:lstStyle/>
          <a:p>
            <a:endParaRPr/>
          </a:p>
        </p:txBody>
      </p:sp>
      <p:sp>
        <p:nvSpPr>
          <p:cNvPr id="2571" name="Shape 2571"/>
          <p:cNvSpPr>
            <a:spLocks noGrp="1"/>
          </p:cNvSpPr>
          <p:nvPr>
            <p:ph type="body" sz="quarter" idx="1"/>
          </p:nvPr>
        </p:nvSpPr>
        <p:spPr>
          <a:prstGeom prst="rect">
            <a:avLst/>
          </a:prstGeom>
        </p:spPr>
        <p:txBody>
          <a:bodyPr/>
          <a:lstStyle/>
          <a:p>
            <a:pPr>
              <a:defRPr b="1"/>
            </a:pPr>
            <a:r>
              <a:t>So now...we've finished CREATION and moved through three of the great people: ABRAHAM – with the original Abrahamic Promises – then JOSEPH and MOSES, developing the amplified Land Covenant.  </a:t>
            </a:r>
          </a:p>
          <a:p>
            <a:pPr>
              <a:defRPr b="1"/>
            </a:pPr>
            <a:r>
              <a:t>Remember that we're not concerned with detail…only a stable skeletal framework of the entire Bible based on its chronological story line.  The file folders and their individual component items begin to form that skeletal mental framework on which all OTHER Biblical details have a firm location…a place…a mental map…around which to fit your Biblical thinking!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3" name="Shape 2583"/>
          <p:cNvSpPr>
            <a:spLocks noGrp="1" noRot="1" noChangeAspect="1"/>
          </p:cNvSpPr>
          <p:nvPr>
            <p:ph type="sldImg"/>
          </p:nvPr>
        </p:nvSpPr>
        <p:spPr>
          <a:prstGeom prst="rect">
            <a:avLst/>
          </a:prstGeom>
        </p:spPr>
        <p:txBody>
          <a:bodyPr/>
          <a:lstStyle/>
          <a:p>
            <a:endParaRPr/>
          </a:p>
        </p:txBody>
      </p:sp>
      <p:sp>
        <p:nvSpPr>
          <p:cNvPr id="2584" name="Shape 2584"/>
          <p:cNvSpPr>
            <a:spLocks noGrp="1"/>
          </p:cNvSpPr>
          <p:nvPr>
            <p:ph type="body" sz="quarter" idx="1"/>
          </p:nvPr>
        </p:nvSpPr>
        <p:spPr>
          <a:prstGeom prst="rect">
            <a:avLst/>
          </a:prstGeom>
        </p:spPr>
        <p:txBody>
          <a:bodyPr/>
          <a:lstStyle/>
          <a:p>
            <a:pPr>
              <a:defRPr b="1"/>
            </a:pPr>
            <a:r>
              <a:t>Now we've come at the last File Folder of the four Great People...</a:t>
            </a:r>
          </a:p>
          <a:p>
            <a:pPr>
              <a:defRPr b="1"/>
            </a:pPr>
            <a:r>
              <a:t>the last in the AJMJ series.  Do you recall this next and final name?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5" name="Shape 2595"/>
          <p:cNvSpPr>
            <a:spLocks noGrp="1" noRot="1" noChangeAspect="1"/>
          </p:cNvSpPr>
          <p:nvPr>
            <p:ph type="sldImg"/>
          </p:nvPr>
        </p:nvSpPr>
        <p:spPr>
          <a:prstGeom prst="rect">
            <a:avLst/>
          </a:prstGeom>
        </p:spPr>
        <p:txBody>
          <a:bodyPr/>
          <a:lstStyle/>
          <a:p>
            <a:endParaRPr/>
          </a:p>
        </p:txBody>
      </p:sp>
      <p:sp>
        <p:nvSpPr>
          <p:cNvPr id="2596" name="Shape 2596"/>
          <p:cNvSpPr>
            <a:spLocks noGrp="1"/>
          </p:cNvSpPr>
          <p:nvPr>
            <p:ph type="body" sz="quarter" idx="1"/>
          </p:nvPr>
        </p:nvSpPr>
        <p:spPr>
          <a:prstGeom prst="rect">
            <a:avLst/>
          </a:prstGeom>
        </p:spPr>
        <p:txBody>
          <a:bodyPr/>
          <a:lstStyle>
            <a:lvl1pPr>
              <a:defRPr b="1"/>
            </a:lvl1pPr>
          </a:lstStyle>
          <a:p>
            <a:r>
              <a:t>His name is... "JOSHUA"</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4" name="Shape 2604"/>
          <p:cNvSpPr>
            <a:spLocks noGrp="1" noRot="1" noChangeAspect="1"/>
          </p:cNvSpPr>
          <p:nvPr>
            <p:ph type="sldImg"/>
          </p:nvPr>
        </p:nvSpPr>
        <p:spPr>
          <a:prstGeom prst="rect">
            <a:avLst/>
          </a:prstGeom>
        </p:spPr>
        <p:txBody>
          <a:bodyPr/>
          <a:lstStyle/>
          <a:p>
            <a:endParaRPr/>
          </a:p>
        </p:txBody>
      </p:sp>
      <p:sp>
        <p:nvSpPr>
          <p:cNvPr id="2605" name="Shape 2605"/>
          <p:cNvSpPr>
            <a:spLocks noGrp="1"/>
          </p:cNvSpPr>
          <p:nvPr>
            <p:ph type="body" sz="quarter" idx="1"/>
          </p:nvPr>
        </p:nvSpPr>
        <p:spPr>
          <a:prstGeom prst="rect">
            <a:avLst/>
          </a:prstGeom>
        </p:spPr>
        <p:txBody>
          <a:bodyPr/>
          <a:lstStyle>
            <a:lvl1pPr>
              <a:defRPr b="1"/>
            </a:lvl1pPr>
          </a:lstStyle>
          <a:p>
            <a:r>
              <a:t>Let's maintain the timeline in the 1500 B.C. era.  Once again, that's close enough for our purposes in this study.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 name="Shape 2683"/>
          <p:cNvSpPr>
            <a:spLocks noGrp="1" noRot="1" noChangeAspect="1"/>
          </p:cNvSpPr>
          <p:nvPr>
            <p:ph type="sldImg"/>
          </p:nvPr>
        </p:nvSpPr>
        <p:spPr>
          <a:prstGeom prst="rect">
            <a:avLst/>
          </a:prstGeom>
        </p:spPr>
        <p:txBody>
          <a:bodyPr/>
          <a:lstStyle/>
          <a:p>
            <a:endParaRPr/>
          </a:p>
        </p:txBody>
      </p:sp>
      <p:sp>
        <p:nvSpPr>
          <p:cNvPr id="2684" name="Shape 2684"/>
          <p:cNvSpPr>
            <a:spLocks noGrp="1"/>
          </p:cNvSpPr>
          <p:nvPr>
            <p:ph type="body" sz="quarter" idx="1"/>
          </p:nvPr>
        </p:nvSpPr>
        <p:spPr>
          <a:prstGeom prst="rect">
            <a:avLst/>
          </a:prstGeom>
        </p:spPr>
        <p:txBody>
          <a:bodyPr/>
          <a:lstStyle>
            <a:lvl1pPr>
              <a:defRPr b="1"/>
            </a:lvl1pPr>
          </a:lstStyle>
          <a:p>
            <a:r>
              <a:t>A JUDGE MUST JUDGE…the final "J"…here is Joshua's file folder in The Bible File sequence.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9" name="Shape 2709"/>
          <p:cNvSpPr>
            <a:spLocks noGrp="1" noRot="1" noChangeAspect="1"/>
          </p:cNvSpPr>
          <p:nvPr>
            <p:ph type="sldImg"/>
          </p:nvPr>
        </p:nvSpPr>
        <p:spPr>
          <a:prstGeom prst="rect">
            <a:avLst/>
          </a:prstGeom>
        </p:spPr>
        <p:txBody>
          <a:bodyPr/>
          <a:lstStyle/>
          <a:p>
            <a:endParaRPr/>
          </a:p>
        </p:txBody>
      </p:sp>
      <p:sp>
        <p:nvSpPr>
          <p:cNvPr id="2710" name="Shape 2710"/>
          <p:cNvSpPr>
            <a:spLocks noGrp="1"/>
          </p:cNvSpPr>
          <p:nvPr>
            <p:ph type="body" sz="quarter" idx="1"/>
          </p:nvPr>
        </p:nvSpPr>
        <p:spPr>
          <a:prstGeom prst="rect">
            <a:avLst/>
          </a:prstGeom>
        </p:spPr>
        <p:txBody>
          <a:bodyPr/>
          <a:lstStyle>
            <a:lvl1pPr>
              <a:defRPr b="1"/>
            </a:lvl1pPr>
          </a:lstStyle>
          <a:p>
            <a:r>
              <a:t>So…the great Israeli general, JOSHUA succeeds MOSES in leadership. Recall that JOSHUA was one of the two faithful spies who gave that minority report to MOSES 40 years earlier ... after the 12 spies' inspection trip through Canaan.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 name="Shape 2775"/>
          <p:cNvSpPr>
            <a:spLocks noGrp="1" noRot="1" noChangeAspect="1"/>
          </p:cNvSpPr>
          <p:nvPr>
            <p:ph type="sldImg"/>
          </p:nvPr>
        </p:nvSpPr>
        <p:spPr>
          <a:prstGeom prst="rect">
            <a:avLst/>
          </a:prstGeom>
        </p:spPr>
        <p:txBody>
          <a:bodyPr/>
          <a:lstStyle/>
          <a:p>
            <a:endParaRPr/>
          </a:p>
        </p:txBody>
      </p:sp>
      <p:sp>
        <p:nvSpPr>
          <p:cNvPr id="2776" name="Shape 2776"/>
          <p:cNvSpPr>
            <a:spLocks noGrp="1"/>
          </p:cNvSpPr>
          <p:nvPr>
            <p:ph type="body" sz="quarter" idx="1"/>
          </p:nvPr>
        </p:nvSpPr>
        <p:spPr>
          <a:prstGeom prst="rect">
            <a:avLst/>
          </a:prstGeom>
        </p:spPr>
        <p:txBody>
          <a:bodyPr/>
          <a:lstStyle/>
          <a:p>
            <a:pPr>
              <a:defRPr b="1"/>
            </a:pPr>
            <a:r>
              <a:t>God made a further promise to Joshua.  </a:t>
            </a:r>
          </a:p>
          <a:p>
            <a:pPr>
              <a:defRPr b="1"/>
            </a:pPr>
            <a:r>
              <a:t>////	He would give him all the land from the southern desert to Lebanon...and …</a:t>
            </a:r>
          </a:p>
          <a:p>
            <a:pPr>
              <a:defRPr b="1"/>
            </a:pPr>
            <a:r>
              <a:t>////	from the Euphrates River to the Mediterranean Sea, known as the Great Sea in ancient times.  But that promise meant that Joshua and the Chosen People must first conquer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Shape 809"/>
          <p:cNvSpPr>
            <a:spLocks noGrp="1" noRot="1" noChangeAspect="1"/>
          </p:cNvSpPr>
          <p:nvPr>
            <p:ph type="sldImg"/>
          </p:nvPr>
        </p:nvSpPr>
        <p:spPr>
          <a:prstGeom prst="rect">
            <a:avLst/>
          </a:prstGeom>
        </p:spPr>
        <p:txBody>
          <a:bodyPr/>
          <a:lstStyle/>
          <a:p>
            <a:endParaRPr/>
          </a:p>
        </p:txBody>
      </p:sp>
      <p:sp>
        <p:nvSpPr>
          <p:cNvPr id="810" name="Shape 810"/>
          <p:cNvSpPr>
            <a:spLocks noGrp="1"/>
          </p:cNvSpPr>
          <p:nvPr>
            <p:ph type="body" sz="quarter" idx="1"/>
          </p:nvPr>
        </p:nvSpPr>
        <p:spPr>
          <a:prstGeom prst="rect">
            <a:avLst/>
          </a:prstGeom>
        </p:spPr>
        <p:txBody>
          <a:bodyPr/>
          <a:lstStyle>
            <a:lvl1pPr>
              <a:defRPr b="1"/>
            </a:lvl1pPr>
          </a:lstStyle>
          <a:p>
            <a:r>
              <a:t>The memory tool…A JUDGE MUST JUDGE…leads to the M of the sentence, which stands for…MOSES.   And here is the MOSES folder in the familiar Bible File line up.</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1" name="Shape 2841"/>
          <p:cNvSpPr>
            <a:spLocks noGrp="1" noRot="1" noChangeAspect="1"/>
          </p:cNvSpPr>
          <p:nvPr>
            <p:ph type="sldImg"/>
          </p:nvPr>
        </p:nvSpPr>
        <p:spPr>
          <a:prstGeom prst="rect">
            <a:avLst/>
          </a:prstGeom>
        </p:spPr>
        <p:txBody>
          <a:bodyPr/>
          <a:lstStyle/>
          <a:p>
            <a:endParaRPr/>
          </a:p>
        </p:txBody>
      </p:sp>
      <p:sp>
        <p:nvSpPr>
          <p:cNvPr id="2842" name="Shape 2842"/>
          <p:cNvSpPr>
            <a:spLocks noGrp="1"/>
          </p:cNvSpPr>
          <p:nvPr>
            <p:ph type="body" sz="quarter" idx="1"/>
          </p:nvPr>
        </p:nvSpPr>
        <p:spPr>
          <a:prstGeom prst="rect">
            <a:avLst/>
          </a:prstGeom>
        </p:spPr>
        <p:txBody>
          <a:bodyPr/>
          <a:lstStyle>
            <a:lvl1pPr>
              <a:defRPr b="1"/>
            </a:lvl1pPr>
          </a:lstStyle>
          <a:p>
            <a:r>
              <a:t>Joshua was instructed to "go in and to possess the Land."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6" name="Shape 2916"/>
          <p:cNvSpPr>
            <a:spLocks noGrp="1" noRot="1" noChangeAspect="1"/>
          </p:cNvSpPr>
          <p:nvPr>
            <p:ph type="sldImg"/>
          </p:nvPr>
        </p:nvSpPr>
        <p:spPr>
          <a:prstGeom prst="rect">
            <a:avLst/>
          </a:prstGeom>
        </p:spPr>
        <p:txBody>
          <a:bodyPr/>
          <a:lstStyle/>
          <a:p>
            <a:endParaRPr/>
          </a:p>
        </p:txBody>
      </p:sp>
      <p:sp>
        <p:nvSpPr>
          <p:cNvPr id="2917" name="Shape 2917"/>
          <p:cNvSpPr>
            <a:spLocks noGrp="1"/>
          </p:cNvSpPr>
          <p:nvPr>
            <p:ph type="body" sz="quarter" idx="1"/>
          </p:nvPr>
        </p:nvSpPr>
        <p:spPr>
          <a:prstGeom prst="rect">
            <a:avLst/>
          </a:prstGeom>
        </p:spPr>
        <p:txBody>
          <a:bodyPr/>
          <a:lstStyle>
            <a:lvl1pPr>
              <a:defRPr b="1"/>
            </a:lvl1pPr>
          </a:lstStyle>
          <a:p>
            <a:r>
              <a:t>That means that from Mt. Nebo's region, Joshua's armies must cross the Jordan River, and then subdue the Canaanites who dwelled throughout the Promised Land – from the North to the South.</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3" name="Shape 2943"/>
          <p:cNvSpPr>
            <a:spLocks noGrp="1" noRot="1" noChangeAspect="1"/>
          </p:cNvSpPr>
          <p:nvPr>
            <p:ph type="sldImg"/>
          </p:nvPr>
        </p:nvSpPr>
        <p:spPr>
          <a:prstGeom prst="rect">
            <a:avLst/>
          </a:prstGeom>
        </p:spPr>
        <p:txBody>
          <a:bodyPr/>
          <a:lstStyle/>
          <a:p>
            <a:endParaRPr/>
          </a:p>
        </p:txBody>
      </p:sp>
      <p:sp>
        <p:nvSpPr>
          <p:cNvPr id="2944" name="Shape 2944"/>
          <p:cNvSpPr>
            <a:spLocks noGrp="1"/>
          </p:cNvSpPr>
          <p:nvPr>
            <p:ph type="body" sz="quarter" idx="1"/>
          </p:nvPr>
        </p:nvSpPr>
        <p:spPr>
          <a:prstGeom prst="rect">
            <a:avLst/>
          </a:prstGeom>
        </p:spPr>
        <p:txBody>
          <a:bodyPr/>
          <a:lstStyle/>
          <a:p>
            <a:pPr>
              <a:defRPr b="1"/>
            </a:pPr>
            <a:r>
              <a:t>So, from the highlands near Mt. Nebo, General Joshua marshaled his forces…</a:t>
            </a:r>
          </a:p>
          <a:p>
            <a:pPr>
              <a:defRPr b="1"/>
            </a:pPr>
            <a:r>
              <a:t>////	… and prepared for the challenges that lay ahead!  He leads the Israelites across the Jordan River near today's ancient city of Jericho. </a:t>
            </a:r>
          </a:p>
          <a:p>
            <a:pPr>
              <a:defRPr b="1"/>
            </a:pPr>
            <a:r>
              <a:t>////	Once again, God holds back a flood of water…this time, not the Sea of Reeds, but the Jordan River…allowing the people, once again, to cross on dry land -- just as he had done for MOSES during the great Exodus from Egypt.</a:t>
            </a:r>
          </a:p>
          <a:p>
            <a:pPr>
              <a:defRPr b="1"/>
            </a:pPr>
            <a:r>
              <a:t>////	The Israelites then enter the land of Canaan, today's Israel, ...from the fertile valleys and plentiful water resources in the north...</a:t>
            </a:r>
          </a:p>
          <a:p>
            <a:pPr>
              <a:defRPr b="1"/>
            </a:pPr>
            <a:r>
              <a:t>////	…to the desolate wilderness with great thirst in the south.</a:t>
            </a:r>
          </a:p>
          <a:p>
            <a:pPr>
              <a:defRPr b="1"/>
            </a:pPr>
            <a:r>
              <a:t>They are finally on their way to reclaim their Promised Land...from the North to the South...all the Land unconditionally promised to ABRAHAM centuries earlier in THE ABRAHAMIC COVENANT.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 name="Shape 2972"/>
          <p:cNvSpPr>
            <a:spLocks noGrp="1" noRot="1" noChangeAspect="1"/>
          </p:cNvSpPr>
          <p:nvPr>
            <p:ph type="sldImg"/>
          </p:nvPr>
        </p:nvSpPr>
        <p:spPr>
          <a:prstGeom prst="rect">
            <a:avLst/>
          </a:prstGeom>
        </p:spPr>
        <p:txBody>
          <a:bodyPr/>
          <a:lstStyle/>
          <a:p>
            <a:endParaRPr/>
          </a:p>
        </p:txBody>
      </p:sp>
      <p:sp>
        <p:nvSpPr>
          <p:cNvPr id="2973" name="Shape 2973"/>
          <p:cNvSpPr>
            <a:spLocks noGrp="1"/>
          </p:cNvSpPr>
          <p:nvPr>
            <p:ph type="body" sz="quarter" idx="1"/>
          </p:nvPr>
        </p:nvSpPr>
        <p:spPr>
          <a:prstGeom prst="rect">
            <a:avLst/>
          </a:prstGeom>
        </p:spPr>
        <p:txBody>
          <a:bodyPr/>
          <a:lstStyle>
            <a:lvl1pPr>
              <a:defRPr b="1"/>
            </a:lvl1pPr>
          </a:lstStyle>
          <a:p>
            <a:r>
              <a:t>At first, they conquer two principal cities, JERICHO, followed by a difficult campaign against the city of AI.</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7" name="Shape 2997"/>
          <p:cNvSpPr>
            <a:spLocks noGrp="1" noRot="1" noChangeAspect="1"/>
          </p:cNvSpPr>
          <p:nvPr>
            <p:ph type="sldImg"/>
          </p:nvPr>
        </p:nvSpPr>
        <p:spPr>
          <a:prstGeom prst="rect">
            <a:avLst/>
          </a:prstGeom>
        </p:spPr>
        <p:txBody>
          <a:bodyPr/>
          <a:lstStyle/>
          <a:p>
            <a:endParaRPr/>
          </a:p>
        </p:txBody>
      </p:sp>
      <p:sp>
        <p:nvSpPr>
          <p:cNvPr id="2998" name="Shape 2998"/>
          <p:cNvSpPr>
            <a:spLocks noGrp="1"/>
          </p:cNvSpPr>
          <p:nvPr>
            <p:ph type="body" sz="quarter" idx="1"/>
          </p:nvPr>
        </p:nvSpPr>
        <p:spPr>
          <a:prstGeom prst="rect">
            <a:avLst/>
          </a:prstGeom>
        </p:spPr>
        <p:txBody>
          <a:bodyPr/>
          <a:lstStyle>
            <a:lvl1pPr>
              <a:defRPr b="1"/>
            </a:lvl1pPr>
          </a:lstStyle>
          <a:p>
            <a:r>
              <a:t>Here is Jericho today.  You can easily imagine Joshua's forces crossing the distant river to the east with his thousands upon thousands of armed men ready for the seven years of battle that lay ahead.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9" name="Shape 3019"/>
          <p:cNvSpPr>
            <a:spLocks noGrp="1" noRot="1" noChangeAspect="1"/>
          </p:cNvSpPr>
          <p:nvPr>
            <p:ph type="sldImg"/>
          </p:nvPr>
        </p:nvSpPr>
        <p:spPr>
          <a:prstGeom prst="rect">
            <a:avLst/>
          </a:prstGeom>
        </p:spPr>
        <p:txBody>
          <a:bodyPr/>
          <a:lstStyle/>
          <a:p>
            <a:endParaRPr/>
          </a:p>
        </p:txBody>
      </p:sp>
      <p:sp>
        <p:nvSpPr>
          <p:cNvPr id="3020" name="Shape 3020"/>
          <p:cNvSpPr>
            <a:spLocks noGrp="1"/>
          </p:cNvSpPr>
          <p:nvPr>
            <p:ph type="body" sz="quarter" idx="1"/>
          </p:nvPr>
        </p:nvSpPr>
        <p:spPr>
          <a:prstGeom prst="rect">
            <a:avLst/>
          </a:prstGeom>
        </p:spPr>
        <p:txBody>
          <a:bodyPr/>
          <a:lstStyle>
            <a:lvl1pPr>
              <a:defRPr b="1"/>
            </a:lvl1pPr>
          </a:lstStyle>
          <a:p>
            <a:r>
              <a:t>The sandy hills in the middle of this picture show the remains of the ancient city of Jericho -- as they stand today.  It's possible that some ancient watchmen observed Joshua's forces from this Neolithic watchtower as they neared the city, eventually to bring down these actual walls of Jericho…uncovered here in past excavations…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4" name="Shape 3044"/>
          <p:cNvSpPr>
            <a:spLocks noGrp="1" noRot="1" noChangeAspect="1"/>
          </p:cNvSpPr>
          <p:nvPr>
            <p:ph type="sldImg"/>
          </p:nvPr>
        </p:nvSpPr>
        <p:spPr>
          <a:prstGeom prst="rect">
            <a:avLst/>
          </a:prstGeom>
        </p:spPr>
        <p:txBody>
          <a:bodyPr/>
          <a:lstStyle/>
          <a:p>
            <a:endParaRPr/>
          </a:p>
        </p:txBody>
      </p:sp>
      <p:sp>
        <p:nvSpPr>
          <p:cNvPr id="3045" name="Shape 3045"/>
          <p:cNvSpPr>
            <a:spLocks noGrp="1"/>
          </p:cNvSpPr>
          <p:nvPr>
            <p:ph type="body" sz="quarter" idx="1"/>
          </p:nvPr>
        </p:nvSpPr>
        <p:spPr>
          <a:prstGeom prst="rect">
            <a:avLst/>
          </a:prstGeom>
        </p:spPr>
        <p:txBody>
          <a:bodyPr/>
          <a:lstStyle>
            <a:lvl1pPr>
              <a:defRPr b="1"/>
            </a:lvl1pPr>
          </a:lstStyle>
          <a:p>
            <a:r>
              <a:t>And so, for seven years Joshua's armies ranged up and down the land.  Here is the famed Valley of Jezreel seen from the top of Mount Tabor deep in today's region of Galilee in northern Israel.  THIS IS TRULY THE MILK AND THE HONEY!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hape 3076"/>
          <p:cNvSpPr>
            <a:spLocks noGrp="1" noRot="1" noChangeAspect="1"/>
          </p:cNvSpPr>
          <p:nvPr>
            <p:ph type="sldImg"/>
          </p:nvPr>
        </p:nvSpPr>
        <p:spPr>
          <a:prstGeom prst="rect">
            <a:avLst/>
          </a:prstGeom>
        </p:spPr>
        <p:txBody>
          <a:bodyPr/>
          <a:lstStyle/>
          <a:p>
            <a:endParaRPr/>
          </a:p>
        </p:txBody>
      </p:sp>
      <p:sp>
        <p:nvSpPr>
          <p:cNvPr id="3077" name="Shape 3077"/>
          <p:cNvSpPr>
            <a:spLocks noGrp="1"/>
          </p:cNvSpPr>
          <p:nvPr>
            <p:ph type="body" sz="quarter" idx="1"/>
          </p:nvPr>
        </p:nvSpPr>
        <p:spPr>
          <a:prstGeom prst="rect">
            <a:avLst/>
          </a:prstGeom>
        </p:spPr>
        <p:txBody>
          <a:bodyPr/>
          <a:lstStyle/>
          <a:p>
            <a:pPr>
              <a:defRPr b="1"/>
            </a:pPr>
            <a:r>
              <a:t>Across those seven years of hard-fought battles North to South, </a:t>
            </a:r>
          </a:p>
          <a:p>
            <a:pPr>
              <a:defRPr b="1"/>
            </a:pPr>
            <a:r>
              <a:t>Joshua's forces had to contend with enormous physical contrasts and challenges….</a:t>
            </a:r>
          </a:p>
          <a:p>
            <a:pPr>
              <a:defRPr b="1"/>
            </a:pPr>
            <a:r>
              <a:t>////	the lands of the north….well watered and fruitful….while in the south, a place of desolation and loneliness.</a:t>
            </a:r>
          </a:p>
          <a:p>
            <a:pPr>
              <a:defRPr b="1"/>
            </a:pPr>
            <a:r>
              <a:t>////	From Dan in the North to Beersheba in the south.</a:t>
            </a:r>
          </a:p>
          <a:p>
            <a:pPr>
              <a:defRPr b="1"/>
            </a:pPr>
            <a:r>
              <a:t>In spite of all their efforts, though, </a:t>
            </a:r>
            <a:r>
              <a:rPr u="sng"/>
              <a:t>Joshua's armies do not completely rid the land OF ALL THE Canaanites as God had instructed.</a:t>
            </a:r>
            <a:r>
              <a:t> This failure to completely obey God's directive later proves to be a great mistake in the future development of Israel's national life.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7" name="Shape 3107"/>
          <p:cNvSpPr>
            <a:spLocks noGrp="1" noRot="1" noChangeAspect="1"/>
          </p:cNvSpPr>
          <p:nvPr>
            <p:ph type="sldImg"/>
          </p:nvPr>
        </p:nvSpPr>
        <p:spPr>
          <a:prstGeom prst="rect">
            <a:avLst/>
          </a:prstGeom>
        </p:spPr>
        <p:txBody>
          <a:bodyPr/>
          <a:lstStyle/>
          <a:p>
            <a:endParaRPr/>
          </a:p>
        </p:txBody>
      </p:sp>
      <p:sp>
        <p:nvSpPr>
          <p:cNvPr id="3108" name="Shape 3108"/>
          <p:cNvSpPr>
            <a:spLocks noGrp="1"/>
          </p:cNvSpPr>
          <p:nvPr>
            <p:ph type="body" sz="quarter" idx="1"/>
          </p:nvPr>
        </p:nvSpPr>
        <p:spPr>
          <a:prstGeom prst="rect">
            <a:avLst/>
          </a:prstGeom>
        </p:spPr>
        <p:txBody>
          <a:bodyPr/>
          <a:lstStyle>
            <a:lvl1pPr>
              <a:defRPr b="1"/>
            </a:lvl1pPr>
          </a:lstStyle>
          <a:p>
            <a:r>
              <a:t>The Israelites have many military successes. Then…at the end of seven years of JOSHUA's military campaigns the LAND is finally subdued…and DIVIDED among the 12 tribes of Israel named for Jacob's 12 sons.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1" name="Shape 3171"/>
          <p:cNvSpPr>
            <a:spLocks noGrp="1" noRot="1" noChangeAspect="1"/>
          </p:cNvSpPr>
          <p:nvPr>
            <p:ph type="sldImg"/>
          </p:nvPr>
        </p:nvSpPr>
        <p:spPr>
          <a:prstGeom prst="rect">
            <a:avLst/>
          </a:prstGeom>
        </p:spPr>
        <p:txBody>
          <a:bodyPr/>
          <a:lstStyle/>
          <a:p>
            <a:endParaRPr/>
          </a:p>
        </p:txBody>
      </p:sp>
      <p:sp>
        <p:nvSpPr>
          <p:cNvPr id="3172" name="Shape 3172"/>
          <p:cNvSpPr>
            <a:spLocks noGrp="1"/>
          </p:cNvSpPr>
          <p:nvPr>
            <p:ph type="body" sz="quarter" idx="1"/>
          </p:nvPr>
        </p:nvSpPr>
        <p:spPr>
          <a:prstGeom prst="rect">
            <a:avLst/>
          </a:prstGeom>
        </p:spPr>
        <p:txBody>
          <a:bodyPr/>
          <a:lstStyle/>
          <a:p>
            <a:pPr>
              <a:defRPr b="1"/>
            </a:pPr>
            <a:r>
              <a:t>And…dividing that land among the tribes was no easy task. As it was accomplished…</a:t>
            </a:r>
          </a:p>
          <a:p>
            <a:pPr>
              <a:defRPr b="1"/>
            </a:pPr>
            <a:r>
              <a:t>////	…each tribal unit or clan then settled down, ready to learn to live in the new land of Abraham's inheritance.  As to the land assignments, there were…</a:t>
            </a:r>
          </a:p>
          <a:p>
            <a:pPr>
              <a:defRPr b="1"/>
            </a:pPr>
            <a:r>
              <a:t>////	ASHER</a:t>
            </a:r>
          </a:p>
          <a:p>
            <a:pPr>
              <a:defRPr b="1"/>
            </a:pPr>
            <a:r>
              <a:t>////	ZEBULON</a:t>
            </a:r>
          </a:p>
          <a:p>
            <a:pPr>
              <a:defRPr b="1"/>
            </a:pPr>
            <a:r>
              <a:t>////	NAPHTALI</a:t>
            </a:r>
          </a:p>
          <a:p>
            <a:pPr>
              <a:defRPr b="1"/>
            </a:pPr>
            <a:r>
              <a:t>////	ISSACHAR</a:t>
            </a:r>
          </a:p>
          <a:p>
            <a:pPr>
              <a:defRPr b="1"/>
            </a:pPr>
            <a:r>
              <a:t>////	THE SONS OF JOSEPH BECAME TWO TRIBES…EPHRAIM AND MANASSEH.  NOTE THAT MANASSEH'S INHERITANCE WAS ON BOTH SIDES OF THE JORDAN RIVER.</a:t>
            </a:r>
          </a:p>
          <a:p>
            <a:pPr>
              <a:defRPr b="1"/>
            </a:pPr>
            <a:r>
              <a:t>There was</a:t>
            </a:r>
          </a:p>
          <a:p>
            <a:pPr>
              <a:defRPr b="1"/>
            </a:pPr>
            <a:r>
              <a:t>////	GAD</a:t>
            </a:r>
          </a:p>
          <a:p>
            <a:pPr>
              <a:defRPr b="1"/>
            </a:pPr>
            <a:r>
              <a:t>////	DAN</a:t>
            </a:r>
          </a:p>
          <a:p>
            <a:pPr>
              <a:defRPr b="1"/>
            </a:pPr>
            <a:r>
              <a:t>////	REUBEN</a:t>
            </a:r>
          </a:p>
          <a:p>
            <a:pPr>
              <a:defRPr b="1"/>
            </a:pPr>
            <a:r>
              <a:t>////	SIMEON</a:t>
            </a:r>
          </a:p>
          <a:p>
            <a:pPr>
              <a:defRPr b="1"/>
            </a:pPr>
            <a:r>
              <a:t>////	JUDAH and</a:t>
            </a:r>
          </a:p>
          <a:p>
            <a:pPr>
              <a:defRPr b="1"/>
            </a:pPr>
            <a:r>
              <a:t>////	BENJAMIN.</a:t>
            </a:r>
          </a:p>
          <a:p>
            <a:pPr>
              <a:defRPr b="1"/>
            </a:pPr>
            <a:r>
              <a:t>////	As for the tribe of LEVI...no land inheritance was made...they were given only towns to live in with pasturelands for their flocks and herds.  The Levites were the priests of the tabernacle and...as Scripture says..."...the offerings made by fire to the Lord...are their inheritance, as he promised them."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Shape 863"/>
          <p:cNvSpPr>
            <a:spLocks noGrp="1" noRot="1" noChangeAspect="1"/>
          </p:cNvSpPr>
          <p:nvPr>
            <p:ph type="sldImg"/>
          </p:nvPr>
        </p:nvSpPr>
        <p:spPr>
          <a:prstGeom prst="rect">
            <a:avLst/>
          </a:prstGeom>
        </p:spPr>
        <p:txBody>
          <a:bodyPr/>
          <a:lstStyle/>
          <a:p>
            <a:endParaRPr/>
          </a:p>
        </p:txBody>
      </p:sp>
      <p:sp>
        <p:nvSpPr>
          <p:cNvPr id="864" name="Shape 864"/>
          <p:cNvSpPr>
            <a:spLocks noGrp="1"/>
          </p:cNvSpPr>
          <p:nvPr>
            <p:ph type="body" sz="quarter" idx="1"/>
          </p:nvPr>
        </p:nvSpPr>
        <p:spPr>
          <a:prstGeom prst="rect">
            <a:avLst/>
          </a:prstGeom>
        </p:spPr>
        <p:txBody>
          <a:bodyPr/>
          <a:lstStyle/>
          <a:p>
            <a:pPr>
              <a:defRPr b="1"/>
            </a:pPr>
            <a:r>
              <a:t>MOSES' file folder appears...as the third in the group of four great people...with a number of items to be added his file folder.</a:t>
            </a:r>
          </a:p>
          <a:p>
            <a:pPr>
              <a:defRPr b="1"/>
            </a:pPr>
            <a:r>
              <a:t>After centuries of Israelite bondage, MOSES moves to center "stage of the action."  Repeatedly he approaches the Pharaoh to…</a:t>
            </a:r>
          </a:p>
          <a:p>
            <a:pPr>
              <a:defRPr b="1"/>
            </a:pPr>
            <a:r>
              <a:t>////	"…LET MY PEOPLE GO." And only after MOSES calls down on Egypt a series of devastating plagues does the Pharaoh finally release the Israelites.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1" name="Shape 3221"/>
          <p:cNvSpPr>
            <a:spLocks noGrp="1" noRot="1" noChangeAspect="1"/>
          </p:cNvSpPr>
          <p:nvPr>
            <p:ph type="sldImg"/>
          </p:nvPr>
        </p:nvSpPr>
        <p:spPr>
          <a:prstGeom prst="rect">
            <a:avLst/>
          </a:prstGeom>
        </p:spPr>
        <p:txBody>
          <a:bodyPr/>
          <a:lstStyle/>
          <a:p>
            <a:endParaRPr/>
          </a:p>
        </p:txBody>
      </p:sp>
      <p:sp>
        <p:nvSpPr>
          <p:cNvPr id="3222" name="Shape 3222"/>
          <p:cNvSpPr>
            <a:spLocks noGrp="1"/>
          </p:cNvSpPr>
          <p:nvPr>
            <p:ph type="body" sz="quarter" idx="1"/>
          </p:nvPr>
        </p:nvSpPr>
        <p:spPr>
          <a:prstGeom prst="rect">
            <a:avLst/>
          </a:prstGeom>
        </p:spPr>
        <p:txBody>
          <a:bodyPr/>
          <a:lstStyle>
            <a:lvl1pPr>
              <a:defRPr b="1"/>
            </a:lvl1pPr>
          </a:lstStyle>
          <a:p>
            <a:r>
              <a:t>But note also the Scripture says that at that time "each man did that which was right in his own eyes."  And that very important phrase leads directly to Israel's future difficulties in their new life in The Promised Land.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1" name="Shape 3241"/>
          <p:cNvSpPr>
            <a:spLocks noGrp="1" noRot="1" noChangeAspect="1"/>
          </p:cNvSpPr>
          <p:nvPr>
            <p:ph type="sldImg"/>
          </p:nvPr>
        </p:nvSpPr>
        <p:spPr>
          <a:prstGeom prst="rect">
            <a:avLst/>
          </a:prstGeom>
        </p:spPr>
        <p:txBody>
          <a:bodyPr/>
          <a:lstStyle/>
          <a:p>
            <a:endParaRPr/>
          </a:p>
        </p:txBody>
      </p:sp>
      <p:sp>
        <p:nvSpPr>
          <p:cNvPr id="3242" name="Shape 3242"/>
          <p:cNvSpPr>
            <a:spLocks noGrp="1"/>
          </p:cNvSpPr>
          <p:nvPr>
            <p:ph type="body" sz="quarter" idx="1"/>
          </p:nvPr>
        </p:nvSpPr>
        <p:spPr>
          <a:prstGeom prst="rect">
            <a:avLst/>
          </a:prstGeom>
        </p:spPr>
        <p:txBody>
          <a:bodyPr/>
          <a:lstStyle/>
          <a:p>
            <a:pPr>
              <a:defRPr b="1"/>
            </a:pPr>
            <a:r>
              <a:t>Keep in mind the approximate dates for these lives and related events. The dates are easy to remember in broad groups of roughly 500 years for each major period:				</a:t>
            </a:r>
          </a:p>
          <a:p>
            <a:pPr>
              <a:defRPr b="1"/>
            </a:pPr>
            <a:r>
              <a:t>	  ABRAHAM &amp; JOSEPH:	around 2000 B.C.</a:t>
            </a:r>
          </a:p>
          <a:p>
            <a:pPr>
              <a:defRPr b="1"/>
            </a:pPr>
            <a:endParaRPr/>
          </a:p>
          <a:p>
            <a:pPr>
              <a:defRPr b="1"/>
            </a:pPr>
            <a:r>
              <a:t>	  MOSES &amp; JOSHUA: 	around 1500 B.C.</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3" name="Shape 3503"/>
          <p:cNvSpPr>
            <a:spLocks noGrp="1" noRot="1" noChangeAspect="1"/>
          </p:cNvSpPr>
          <p:nvPr>
            <p:ph type="sldImg"/>
          </p:nvPr>
        </p:nvSpPr>
        <p:spPr>
          <a:prstGeom prst="rect">
            <a:avLst/>
          </a:prstGeom>
        </p:spPr>
        <p:txBody>
          <a:bodyPr/>
          <a:lstStyle/>
          <a:p>
            <a:endParaRPr/>
          </a:p>
        </p:txBody>
      </p:sp>
      <p:sp>
        <p:nvSpPr>
          <p:cNvPr id="3504" name="Shape 3504"/>
          <p:cNvSpPr>
            <a:spLocks noGrp="1"/>
          </p:cNvSpPr>
          <p:nvPr>
            <p:ph type="body" sz="quarter" idx="1"/>
          </p:nvPr>
        </p:nvSpPr>
        <p:spPr>
          <a:prstGeom prst="rect">
            <a:avLst/>
          </a:prstGeom>
        </p:spPr>
        <p:txBody>
          <a:bodyPr/>
          <a:lstStyle/>
          <a:p>
            <a:pPr>
              <a:defRPr b="1"/>
            </a:pPr>
            <a:r>
              <a:t>Now we have finished half of your Bible File -- that basic architectural and dramatic layout of God's Word.  We've completed </a:t>
            </a:r>
          </a:p>
          <a:p>
            <a:pPr>
              <a:defRPr b="1"/>
            </a:pPr>
            <a:r>
              <a:t>////	the CREATION file, followed by the group of Four People: </a:t>
            </a:r>
          </a:p>
          <a:p>
            <a:pPr>
              <a:defRPr b="1"/>
            </a:pPr>
            <a:r>
              <a:t>////	ABRAHAM, JOSEPH, MOSES and JOSHUA…together with the Abrahamic Covenant and its first sub covenant…the Land Covenant during the time of Moses.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0" name="Shape 3510"/>
          <p:cNvSpPr>
            <a:spLocks noGrp="1" noRot="1" noChangeAspect="1"/>
          </p:cNvSpPr>
          <p:nvPr>
            <p:ph type="sldImg"/>
          </p:nvPr>
        </p:nvSpPr>
        <p:spPr>
          <a:prstGeom prst="rect">
            <a:avLst/>
          </a:prstGeom>
        </p:spPr>
        <p:txBody>
          <a:bodyPr/>
          <a:lstStyle/>
          <a:p>
            <a:endParaRPr/>
          </a:p>
        </p:txBody>
      </p:sp>
      <p:sp>
        <p:nvSpPr>
          <p:cNvPr id="3511" name="Shape 3511"/>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The Bible…Basically (bb)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Shape 920"/>
          <p:cNvSpPr>
            <a:spLocks noGrp="1" noRot="1" noChangeAspect="1"/>
          </p:cNvSpPr>
          <p:nvPr>
            <p:ph type="sldImg"/>
          </p:nvPr>
        </p:nvSpPr>
        <p:spPr>
          <a:prstGeom prst="rect">
            <a:avLst/>
          </a:prstGeom>
        </p:spPr>
        <p:txBody>
          <a:bodyPr/>
          <a:lstStyle/>
          <a:p>
            <a:endParaRPr/>
          </a:p>
        </p:txBody>
      </p:sp>
      <p:sp>
        <p:nvSpPr>
          <p:cNvPr id="921" name="Shape 921"/>
          <p:cNvSpPr>
            <a:spLocks noGrp="1"/>
          </p:cNvSpPr>
          <p:nvPr>
            <p:ph type="body" sz="quarter" idx="1"/>
          </p:nvPr>
        </p:nvSpPr>
        <p:spPr>
          <a:prstGeom prst="rect">
            <a:avLst/>
          </a:prstGeom>
        </p:spPr>
        <p:txBody>
          <a:bodyPr/>
          <a:lstStyle/>
          <a:p>
            <a:pPr>
              <a:defRPr b="1"/>
            </a:pPr>
            <a:r>
              <a:t>Under MOSES' direction those masses of Israelite slaves and their families are permitted to leave Egypt…perhaps as many as two million people according to many scholars and teachers.  And that's called the well-known EXODUS.</a:t>
            </a:r>
          </a:p>
          <a:p>
            <a:r>
              <a:t>////	And that's the first item on the Moses file folder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 name="Shape 983"/>
          <p:cNvSpPr>
            <a:spLocks noGrp="1" noRot="1" noChangeAspect="1"/>
          </p:cNvSpPr>
          <p:nvPr>
            <p:ph type="sldImg"/>
          </p:nvPr>
        </p:nvSpPr>
        <p:spPr>
          <a:prstGeom prst="rect">
            <a:avLst/>
          </a:prstGeom>
        </p:spPr>
        <p:txBody>
          <a:bodyPr/>
          <a:lstStyle/>
          <a:p>
            <a:endParaRPr/>
          </a:p>
        </p:txBody>
      </p:sp>
      <p:sp>
        <p:nvSpPr>
          <p:cNvPr id="984" name="Shape 984"/>
          <p:cNvSpPr>
            <a:spLocks noGrp="1"/>
          </p:cNvSpPr>
          <p:nvPr>
            <p:ph type="body" sz="quarter" idx="1"/>
          </p:nvPr>
        </p:nvSpPr>
        <p:spPr>
          <a:prstGeom prst="rect">
            <a:avLst/>
          </a:prstGeom>
        </p:spPr>
        <p:txBody>
          <a:bodyPr/>
          <a:lstStyle/>
          <a:p>
            <a:r>
              <a:t>That line tracing ancient travel on your map now turns east and then south toward the traditional site of Mount Sinai…right there between the fat rabbit ears on your hand-made map.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 name="Shape 1058"/>
          <p:cNvSpPr>
            <a:spLocks noGrp="1" noRot="1" noChangeAspect="1"/>
          </p:cNvSpPr>
          <p:nvPr>
            <p:ph type="sldImg"/>
          </p:nvPr>
        </p:nvSpPr>
        <p:spPr>
          <a:prstGeom prst="rect">
            <a:avLst/>
          </a:prstGeom>
        </p:spPr>
        <p:txBody>
          <a:bodyPr/>
          <a:lstStyle/>
          <a:p>
            <a:endParaRPr/>
          </a:p>
        </p:txBody>
      </p:sp>
      <p:sp>
        <p:nvSpPr>
          <p:cNvPr id="1059" name="Shape 1059"/>
          <p:cNvSpPr>
            <a:spLocks noGrp="1"/>
          </p:cNvSpPr>
          <p:nvPr>
            <p:ph type="body" sz="quarter" idx="1"/>
          </p:nvPr>
        </p:nvSpPr>
        <p:spPr>
          <a:prstGeom prst="rect">
            <a:avLst/>
          </a:prstGeom>
        </p:spPr>
        <p:txBody>
          <a:bodyPr/>
          <a:lstStyle/>
          <a:p>
            <a:pPr>
              <a:defRPr b="1">
                <a:solidFill>
                  <a:srgbClr val="FF0000"/>
                </a:solidFill>
              </a:defRPr>
            </a:pPr>
            <a:r>
              <a:t>Led by MOSES, the Israelites cross what is </a:t>
            </a:r>
            <a:r>
              <a:rPr u="sng"/>
              <a:t>traditionally</a:t>
            </a:r>
            <a:r>
              <a:t> called the Red Sea.  </a:t>
            </a:r>
          </a:p>
          <a:p>
            <a:pPr>
              <a:defRPr b="1">
                <a:solidFill>
                  <a:srgbClr val="FF0000"/>
                </a:solidFill>
              </a:defRPr>
            </a:pPr>
            <a:r>
              <a:t>///	However, many </a:t>
            </a:r>
            <a:r>
              <a:rPr>
                <a:solidFill>
                  <a:srgbClr val="000000"/>
                </a:solidFill>
              </a:rPr>
              <a:t>scholars call it – and, we believe, correctly – </a:t>
            </a:r>
          </a:p>
          <a:p>
            <a:pPr>
              <a:defRPr b="1"/>
            </a:pPr>
            <a:r>
              <a:t>the Sea Of Reeds -- or Yam Suph.  It was a body of water on the border between Egypt and the Sinai Peninsula, called in later centuries the Bitter Lakes.</a:t>
            </a:r>
          </a:p>
          <a:p>
            <a:pPr>
              <a:defRPr b="1"/>
            </a:pPr>
            <a:r>
              <a:t>////	That would be the same region through which today's Suez Canal transfers the world's commerce to every corner of the planet.</a:t>
            </a:r>
          </a:p>
          <a:p>
            <a:pPr>
              <a:defRPr b="1"/>
            </a:pPr>
            <a:r>
              <a:t>God allows MOSES to lead the people through those waters on dry land while the Pharaoh's Egyptian forces pursued them. The Egyptians were drowned as the waters returned to their normal levels following the Israelites' crossing.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Shape 1109"/>
          <p:cNvSpPr>
            <a:spLocks noGrp="1" noRot="1" noChangeAspect="1"/>
          </p:cNvSpPr>
          <p:nvPr>
            <p:ph type="sldImg"/>
          </p:nvPr>
        </p:nvSpPr>
        <p:spPr>
          <a:prstGeom prst="rect">
            <a:avLst/>
          </a:prstGeom>
        </p:spPr>
        <p:txBody>
          <a:bodyPr/>
          <a:lstStyle/>
          <a:p>
            <a:endParaRPr/>
          </a:p>
        </p:txBody>
      </p:sp>
      <p:sp>
        <p:nvSpPr>
          <p:cNvPr id="1110" name="Shape 1110"/>
          <p:cNvSpPr>
            <a:spLocks noGrp="1"/>
          </p:cNvSpPr>
          <p:nvPr>
            <p:ph type="body" sz="quarter" idx="1"/>
          </p:nvPr>
        </p:nvSpPr>
        <p:spPr>
          <a:prstGeom prst="rect">
            <a:avLst/>
          </a:prstGeom>
        </p:spPr>
        <p:txBody>
          <a:bodyPr/>
          <a:lstStyle/>
          <a:p>
            <a:pPr>
              <a:defRPr b="1"/>
            </a:pPr>
            <a:r>
              <a:t>Safely on the other side, MOSES makes that right-hand turn toward SINAI…leading the Children of Israel southward.</a:t>
            </a:r>
          </a:p>
          <a:p>
            <a:pPr>
              <a:defRPr b="1"/>
            </a:pPr>
            <a:r>
              <a:t>////	Eventually they arrive at MOUNT SINAI, deep in the Sinai Peninsula...there between the rabbit's ears.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3" name="Shape 43"/>
          <p:cNvSpPr>
            <a:spLocks noGrp="1"/>
          </p:cNvSpPr>
          <p:nvPr>
            <p:ph type="title"/>
          </p:nvPr>
        </p:nvSpPr>
        <p:spPr>
          <a:xfrm>
            <a:off x="685800" y="2130425"/>
            <a:ext cx="7772400" cy="1470025"/>
          </a:xfrm>
          <a:prstGeom prst="rect">
            <a:avLst/>
          </a:prstGeom>
        </p:spPr>
        <p:txBody>
          <a:bodyPr/>
          <a:lstStyle/>
          <a:p>
            <a:r>
              <a:t>Title Text</a:t>
            </a:r>
          </a:p>
        </p:txBody>
      </p:sp>
      <p:sp>
        <p:nvSpPr>
          <p:cNvPr id="44" name="Shape 44"/>
          <p:cNvSpPr>
            <a:spLocks noGrp="1"/>
          </p:cNvSpPr>
          <p:nvPr>
            <p:ph type="body" sz="quarter" idx="1"/>
          </p:nvPr>
        </p:nvSpPr>
        <p:spPr>
          <a:xfrm>
            <a:off x="1371600" y="3886200"/>
            <a:ext cx="6400800" cy="1752600"/>
          </a:xfrm>
          <a:prstGeom prst="rect">
            <a:avLst/>
          </a:prstGeom>
        </p:spPr>
        <p:txBody>
          <a:bodyPr/>
          <a:lstStyle>
            <a:lvl1pPr marL="0" indent="0" algn="ctr">
              <a:buClrTx/>
              <a:buSzTx/>
              <a:buFontTx/>
              <a:buNone/>
            </a:lvl1pPr>
            <a:lvl2pPr marL="0" indent="0" algn="ctr">
              <a:buClrTx/>
              <a:buSzTx/>
              <a:buFontTx/>
              <a:buNone/>
            </a:lvl2pPr>
            <a:lvl3pPr marL="0" indent="0" algn="ctr">
              <a:buClrTx/>
              <a:buSzTx/>
              <a:buFontTx/>
              <a:buNone/>
            </a:lvl3pPr>
            <a:lvl4pPr marL="0" indent="0" algn="ctr">
              <a:buClrTx/>
              <a:buSzTx/>
              <a:buFontTx/>
              <a:buNone/>
            </a:lvl4pPr>
            <a:lvl5pPr marL="0" indent="0" algn="ctr">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21" name="Shape 121"/>
          <p:cNvSpPr>
            <a:spLocks noGrp="1"/>
          </p:cNvSpPr>
          <p:nvPr>
            <p:ph type="title"/>
          </p:nvPr>
        </p:nvSpPr>
        <p:spPr>
          <a:xfrm>
            <a:off x="1792288" y="4800600"/>
            <a:ext cx="5486402" cy="566738"/>
          </a:xfrm>
          <a:prstGeom prst="rect">
            <a:avLst/>
          </a:prstGeom>
        </p:spPr>
        <p:txBody>
          <a:bodyPr anchor="b"/>
          <a:lstStyle>
            <a:lvl1pPr>
              <a:defRPr sz="2000" b="1"/>
            </a:lvl1pPr>
          </a:lstStyle>
          <a:p>
            <a:r>
              <a:t>Title Text</a:t>
            </a:r>
          </a:p>
        </p:txBody>
      </p:sp>
      <p:sp>
        <p:nvSpPr>
          <p:cNvPr id="122" name="Shape 12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123" name="Shape 123"/>
          <p:cNvSpPr>
            <a:spLocks noGrp="1"/>
          </p:cNvSpPr>
          <p:nvPr>
            <p:ph type="body" sz="quarter" idx="1"/>
          </p:nvPr>
        </p:nvSpPr>
        <p:spPr>
          <a:xfrm>
            <a:off x="1792288" y="5367337"/>
            <a:ext cx="5486402" cy="804864"/>
          </a:xfrm>
          <a:prstGeom prst="rect">
            <a:avLst/>
          </a:prstGeom>
        </p:spPr>
        <p:txBody>
          <a:bodyPr/>
          <a:lstStyle>
            <a:lvl1pPr marL="0" indent="0">
              <a:spcBef>
                <a:spcPts val="300"/>
              </a:spcBef>
              <a:buClrTx/>
              <a:buSzTx/>
              <a:buFontTx/>
              <a:buNone/>
              <a:defRPr sz="1400"/>
            </a:lvl1pPr>
            <a:lvl2pPr marL="0" indent="0">
              <a:spcBef>
                <a:spcPts val="300"/>
              </a:spcBef>
              <a:buClrTx/>
              <a:buSzTx/>
              <a:buFontTx/>
              <a:buNone/>
              <a:defRPr sz="1400"/>
            </a:lvl2pPr>
            <a:lvl3pPr marL="0" indent="0">
              <a:spcBef>
                <a:spcPts val="300"/>
              </a:spcBef>
              <a:buClrTx/>
              <a:buSzTx/>
              <a:buFontTx/>
              <a:buNone/>
              <a:defRPr sz="1400"/>
            </a:lvl3pPr>
            <a:lvl4pPr marL="0" indent="0">
              <a:spcBef>
                <a:spcPts val="300"/>
              </a:spcBef>
              <a:buClrTx/>
              <a:buSzTx/>
              <a:buFontTx/>
              <a:buNone/>
              <a:defRPr sz="1400"/>
            </a:lvl4pPr>
            <a:lvl5pPr marL="0" indent="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lstStyle/>
          <a:p>
            <a:r>
              <a:t>Title Text</a:t>
            </a:r>
          </a:p>
        </p:txBody>
      </p:sp>
      <p:sp>
        <p:nvSpPr>
          <p:cNvPr id="132" name="Shape 13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3" name="Shape 1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40" name="Shape 140"/>
          <p:cNvSpPr>
            <a:spLocks noGrp="1"/>
          </p:cNvSpPr>
          <p:nvPr>
            <p:ph type="title"/>
          </p:nvPr>
        </p:nvSpPr>
        <p:spPr>
          <a:xfrm>
            <a:off x="6629400" y="274638"/>
            <a:ext cx="2057400" cy="5851527"/>
          </a:xfrm>
          <a:prstGeom prst="rect">
            <a:avLst/>
          </a:prstGeom>
        </p:spPr>
        <p:txBody>
          <a:bodyPr/>
          <a:lstStyle/>
          <a:p>
            <a:r>
              <a:t>Title Text</a:t>
            </a:r>
          </a:p>
        </p:txBody>
      </p:sp>
      <p:sp>
        <p:nvSpPr>
          <p:cNvPr id="141" name="Shape 141"/>
          <p:cNvSpPr>
            <a:spLocks noGrp="1"/>
          </p:cNvSpPr>
          <p:nvPr>
            <p:ph type="body" idx="1"/>
          </p:nvPr>
        </p:nvSpPr>
        <p:spPr>
          <a:xfrm>
            <a:off x="457200" y="274638"/>
            <a:ext cx="6019800" cy="585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2" name="Shape 1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178" name="Group 178"/>
          <p:cNvGrpSpPr/>
          <p:nvPr/>
        </p:nvGrpSpPr>
        <p:grpSpPr>
          <a:xfrm>
            <a:off x="-6" y="-6"/>
            <a:ext cx="9132895" cy="6845305"/>
            <a:chOff x="-4" y="-4"/>
            <a:chExt cx="9132894" cy="6845304"/>
          </a:xfrm>
        </p:grpSpPr>
        <p:sp>
          <p:nvSpPr>
            <p:cNvPr id="149" name="Shape 149"/>
            <p:cNvSpPr/>
            <p:nvPr/>
          </p:nvSpPr>
          <p:spPr>
            <a:xfrm>
              <a:off x="-3" y="-1"/>
              <a:ext cx="9132893" cy="6845301"/>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173" name="Group 173"/>
            <p:cNvGrpSpPr/>
            <p:nvPr/>
          </p:nvGrpSpPr>
          <p:grpSpPr>
            <a:xfrm>
              <a:off x="390522" y="323849"/>
              <a:ext cx="8366132" cy="6172201"/>
              <a:chOff x="0" y="0"/>
              <a:chExt cx="8366130" cy="6172200"/>
            </a:xfrm>
          </p:grpSpPr>
          <p:sp>
            <p:nvSpPr>
              <p:cNvPr id="150" name="Shape 150"/>
              <p:cNvSpPr/>
              <p:nvPr/>
            </p:nvSpPr>
            <p:spPr>
              <a:xfrm>
                <a:off x="76199" y="38100"/>
                <a:ext cx="8281994" cy="6111876"/>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1" name="Shape 151"/>
              <p:cNvSpPr/>
              <p:nvPr/>
            </p:nvSpPr>
            <p:spPr>
              <a:xfrm>
                <a:off x="4375152" y="276224"/>
                <a:ext cx="2238378" cy="5459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2" name="Shape 152"/>
              <p:cNvSpPr/>
              <p:nvPr/>
            </p:nvSpPr>
            <p:spPr>
              <a:xfrm>
                <a:off x="438150" y="5097462"/>
                <a:ext cx="3117853" cy="776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3" name="Shape 153"/>
              <p:cNvSpPr/>
              <p:nvPr/>
            </p:nvSpPr>
            <p:spPr>
              <a:xfrm>
                <a:off x="6569078" y="309562"/>
                <a:ext cx="1652590" cy="2798764"/>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4" name="Shape 154"/>
              <p:cNvSpPr/>
              <p:nvPr/>
            </p:nvSpPr>
            <p:spPr>
              <a:xfrm>
                <a:off x="406399" y="1622425"/>
                <a:ext cx="7748594"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5" name="Shape 155"/>
              <p:cNvSpPr/>
              <p:nvPr/>
            </p:nvSpPr>
            <p:spPr>
              <a:xfrm>
                <a:off x="273050" y="547687"/>
                <a:ext cx="7924805" cy="516255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6" name="Shape 156"/>
              <p:cNvSpPr/>
              <p:nvPr/>
            </p:nvSpPr>
            <p:spPr>
              <a:xfrm>
                <a:off x="449262" y="493712"/>
                <a:ext cx="1065215" cy="958852"/>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7" name="Shape 157"/>
              <p:cNvSpPr/>
              <p:nvPr/>
            </p:nvSpPr>
            <p:spPr>
              <a:xfrm>
                <a:off x="406400" y="276225"/>
                <a:ext cx="1801814" cy="4030664"/>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8" name="Shape 158"/>
              <p:cNvSpPr/>
              <p:nvPr/>
            </p:nvSpPr>
            <p:spPr>
              <a:xfrm>
                <a:off x="1717675" y="1277937"/>
                <a:ext cx="3138492" cy="668339"/>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9" name="Shape 159"/>
              <p:cNvSpPr/>
              <p:nvPr/>
            </p:nvSpPr>
            <p:spPr>
              <a:xfrm>
                <a:off x="5111752" y="563562"/>
                <a:ext cx="2898778" cy="1395414"/>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0" name="Shape 160"/>
              <p:cNvSpPr/>
              <p:nvPr/>
            </p:nvSpPr>
            <p:spPr>
              <a:xfrm>
                <a:off x="468312" y="241299"/>
                <a:ext cx="7621594" cy="5494340"/>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1" name="Shape 161"/>
              <p:cNvSpPr/>
              <p:nvPr/>
            </p:nvSpPr>
            <p:spPr>
              <a:xfrm>
                <a:off x="-1" y="0"/>
                <a:ext cx="8366132"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2" name="Shape 162"/>
              <p:cNvSpPr/>
              <p:nvPr/>
            </p:nvSpPr>
            <p:spPr>
              <a:xfrm>
                <a:off x="-1" y="0"/>
                <a:ext cx="168278" cy="61722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3" name="Shape 163"/>
              <p:cNvSpPr/>
              <p:nvPr/>
            </p:nvSpPr>
            <p:spPr>
              <a:xfrm>
                <a:off x="8197853" y="0"/>
                <a:ext cx="168277" cy="6172201"/>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4" name="Shape 164"/>
              <p:cNvSpPr/>
              <p:nvPr/>
            </p:nvSpPr>
            <p:spPr>
              <a:xfrm>
                <a:off x="-1" y="5988050"/>
                <a:ext cx="8366132"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5" name="Shape 165"/>
              <p:cNvSpPr/>
              <p:nvPr/>
            </p:nvSpPr>
            <p:spPr>
              <a:xfrm>
                <a:off x="8197853" y="184150"/>
                <a:ext cx="125415" cy="2971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6" name="Shape 166"/>
              <p:cNvSpPr/>
              <p:nvPr/>
            </p:nvSpPr>
            <p:spPr>
              <a:xfrm>
                <a:off x="1087437" y="6013450"/>
                <a:ext cx="2370141" cy="125414"/>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7" name="Shape 167"/>
              <p:cNvSpPr/>
              <p:nvPr/>
            </p:nvSpPr>
            <p:spPr>
              <a:xfrm>
                <a:off x="4011614" y="5988050"/>
                <a:ext cx="2732091"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8" name="Shape 168"/>
              <p:cNvSpPr/>
              <p:nvPr/>
            </p:nvSpPr>
            <p:spPr>
              <a:xfrm>
                <a:off x="8197853" y="2855912"/>
                <a:ext cx="125415" cy="2166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9" name="Shape 169"/>
              <p:cNvSpPr/>
              <p:nvPr/>
            </p:nvSpPr>
            <p:spPr>
              <a:xfrm>
                <a:off x="-1" y="0"/>
                <a:ext cx="168278"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70" name="Shape 170"/>
              <p:cNvSpPr/>
              <p:nvPr/>
            </p:nvSpPr>
            <p:spPr>
              <a:xfrm>
                <a:off x="22224" y="369886"/>
                <a:ext cx="146053" cy="26955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71" name="Shape 171"/>
              <p:cNvSpPr/>
              <p:nvPr/>
            </p:nvSpPr>
            <p:spPr>
              <a:xfrm>
                <a:off x="1452562" y="0"/>
                <a:ext cx="4010030" cy="1841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72" name="Shape 172"/>
              <p:cNvSpPr/>
              <p:nvPr/>
            </p:nvSpPr>
            <p:spPr>
              <a:xfrm>
                <a:off x="4483101" y="0"/>
                <a:ext cx="2711454" cy="117476"/>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grpSp>
          <p:nvGrpSpPr>
            <p:cNvPr id="177" name="Group 177"/>
            <p:cNvGrpSpPr/>
            <p:nvPr/>
          </p:nvGrpSpPr>
          <p:grpSpPr>
            <a:xfrm>
              <a:off x="-5" y="-5"/>
              <a:ext cx="1978028" cy="1955803"/>
              <a:chOff x="-2" y="-2"/>
              <a:chExt cx="1978027" cy="1955802"/>
            </a:xfrm>
          </p:grpSpPr>
          <p:sp>
            <p:nvSpPr>
              <p:cNvPr id="174" name="Shape 174"/>
              <p:cNvSpPr/>
              <p:nvPr/>
            </p:nvSpPr>
            <p:spPr>
              <a:xfrm>
                <a:off x="-3" y="-2"/>
                <a:ext cx="1978028" cy="1955802"/>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75" name="Shape 175"/>
              <p:cNvSpPr/>
              <p:nvPr/>
            </p:nvSpPr>
            <p:spPr>
              <a:xfrm>
                <a:off x="390522" y="320673"/>
                <a:ext cx="1587503" cy="1635127"/>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76" name="Shape 176"/>
              <p:cNvSpPr/>
              <p:nvPr/>
            </p:nvSpPr>
            <p:spPr>
              <a:xfrm>
                <a:off x="-3" y="-3"/>
                <a:ext cx="1860552" cy="1849441"/>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grpSp>
      <p:sp>
        <p:nvSpPr>
          <p:cNvPr id="179" name="Shape 179"/>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80" name="Shape 180"/>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181" name="Shape 1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88" name="Shape 188"/>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89" name="Shape 189"/>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0" name="Shape 190"/>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1" name="Shape 191"/>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2" name="Shape 192"/>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3" name="Shape 193"/>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4" name="Shape 194"/>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5" name="Shape 195"/>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6" name="Shape 196"/>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7" name="Shape 197"/>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8" name="Shape 198"/>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9" name="Shape 199"/>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00" name="Shape 200"/>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01" name="Shape 201"/>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02" name="Shape 202"/>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03" name="Shape 203"/>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04" name="Shape 204"/>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208" name="Group 208"/>
          <p:cNvGrpSpPr/>
          <p:nvPr/>
        </p:nvGrpSpPr>
        <p:grpSpPr>
          <a:xfrm>
            <a:off x="-1" y="-3"/>
            <a:ext cx="1978026" cy="1955802"/>
            <a:chOff x="0" y="-1"/>
            <a:chExt cx="1978025" cy="1955801"/>
          </a:xfrm>
        </p:grpSpPr>
        <p:sp>
          <p:nvSpPr>
            <p:cNvPr id="205" name="Shape 205"/>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06" name="Shape 206"/>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07" name="Shape 207"/>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209" name="Shape 209"/>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210" name="Shape 210"/>
          <p:cNvSpPr/>
          <p:nvPr/>
        </p:nvSpPr>
        <p:spPr>
          <a:xfrm>
            <a:off x="303808" y="6550832"/>
            <a:ext cx="952894" cy="226984"/>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211" name="Shape 211"/>
          <p:cNvSpPr/>
          <p:nvPr/>
        </p:nvSpPr>
        <p:spPr>
          <a:xfrm>
            <a:off x="7658120" y="6517005"/>
            <a:ext cx="579396"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212" name="Shape 212"/>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13" name="Shape 213"/>
          <p:cNvSpPr>
            <a:spLocks noGrp="1"/>
          </p:cNvSpPr>
          <p:nvPr>
            <p:ph type="title"/>
          </p:nvPr>
        </p:nvSpPr>
        <p:spPr>
          <a:prstGeom prst="rect">
            <a:avLst/>
          </a:prstGeom>
        </p:spPr>
        <p:txBody>
          <a:bodyPr/>
          <a:lstStyle/>
          <a:p>
            <a:r>
              <a:t>Title Text</a:t>
            </a:r>
          </a:p>
        </p:txBody>
      </p:sp>
      <p:sp>
        <p:nvSpPr>
          <p:cNvPr id="214" name="Shape 21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5" name="Shape 2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22" name="Shape 222"/>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23" name="Shape 223"/>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24" name="Shape 224"/>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25" name="Shape 225"/>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26" name="Shape 226"/>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27" name="Shape 227"/>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28" name="Shape 228"/>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29" name="Shape 229"/>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0" name="Shape 230"/>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1" name="Shape 231"/>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2" name="Shape 232"/>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3" name="Shape 233"/>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4" name="Shape 234"/>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5" name="Shape 235"/>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6" name="Shape 236"/>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7" name="Shape 237"/>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8" name="Shape 238"/>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242" name="Group 242"/>
          <p:cNvGrpSpPr/>
          <p:nvPr/>
        </p:nvGrpSpPr>
        <p:grpSpPr>
          <a:xfrm>
            <a:off x="-1" y="-3"/>
            <a:ext cx="1978026" cy="1955802"/>
            <a:chOff x="0" y="-1"/>
            <a:chExt cx="1978025" cy="1955801"/>
          </a:xfrm>
        </p:grpSpPr>
        <p:sp>
          <p:nvSpPr>
            <p:cNvPr id="239" name="Shape 239"/>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40" name="Shape 240"/>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41" name="Shape 241"/>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243" name="Shape 243"/>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244" name="Shape 244"/>
          <p:cNvSpPr/>
          <p:nvPr/>
        </p:nvSpPr>
        <p:spPr>
          <a:xfrm>
            <a:off x="303808" y="6550832"/>
            <a:ext cx="952894" cy="226984"/>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245" name="Shape 245"/>
          <p:cNvSpPr/>
          <p:nvPr/>
        </p:nvSpPr>
        <p:spPr>
          <a:xfrm>
            <a:off x="7658120" y="6517005"/>
            <a:ext cx="579396"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246" name="Shape 246"/>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47" name="Shape 247"/>
          <p:cNvSpPr>
            <a:spLocks noGrp="1"/>
          </p:cNvSpPr>
          <p:nvPr>
            <p:ph type="title"/>
          </p:nvPr>
        </p:nvSpPr>
        <p:spPr>
          <a:xfrm>
            <a:off x="722312" y="4406900"/>
            <a:ext cx="7772401" cy="1362075"/>
          </a:xfrm>
          <a:prstGeom prst="rect">
            <a:avLst/>
          </a:prstGeom>
        </p:spPr>
        <p:txBody>
          <a:bodyPr/>
          <a:lstStyle>
            <a:lvl1pPr>
              <a:defRPr sz="4000" b="1" cap="all"/>
            </a:lvl1pPr>
          </a:lstStyle>
          <a:p>
            <a:r>
              <a:t>Title Text</a:t>
            </a:r>
          </a:p>
        </p:txBody>
      </p:sp>
      <p:sp>
        <p:nvSpPr>
          <p:cNvPr id="248" name="Shape 248"/>
          <p:cNvSpPr>
            <a:spLocks noGrp="1"/>
          </p:cNvSpPr>
          <p:nvPr>
            <p:ph type="body" sz="quarter" idx="1"/>
          </p:nvPr>
        </p:nvSpPr>
        <p:spPr>
          <a:xfrm>
            <a:off x="722312" y="2906713"/>
            <a:ext cx="7772401" cy="1500189"/>
          </a:xfrm>
          <a:prstGeom prst="rect">
            <a:avLst/>
          </a:prstGeom>
        </p:spPr>
        <p:txBody>
          <a:bodyPr anchor="b"/>
          <a:lstStyle>
            <a:lvl1pPr marL="0" indent="0">
              <a:spcBef>
                <a:spcPts val="400"/>
              </a:spcBef>
              <a:buClrTx/>
              <a:buSzTx/>
              <a:buFontTx/>
              <a:buNone/>
              <a:defRPr sz="2000"/>
            </a:lvl1pPr>
            <a:lvl2pPr marL="0" indent="0">
              <a:spcBef>
                <a:spcPts val="400"/>
              </a:spcBef>
              <a:buClrTx/>
              <a:buSzTx/>
              <a:buFontTx/>
              <a:buNone/>
              <a:defRPr sz="2000"/>
            </a:lvl2pPr>
            <a:lvl3pPr marL="0" indent="0">
              <a:spcBef>
                <a:spcPts val="400"/>
              </a:spcBef>
              <a:buClrTx/>
              <a:buSzTx/>
              <a:buFontTx/>
              <a:buNone/>
              <a:defRPr sz="2000"/>
            </a:lvl3pPr>
            <a:lvl4pPr marL="0" indent="0">
              <a:spcBef>
                <a:spcPts val="400"/>
              </a:spcBef>
              <a:buClrTx/>
              <a:buSzTx/>
              <a:buFontTx/>
              <a:buNone/>
              <a:defRPr sz="2000"/>
            </a:lvl4pPr>
            <a:lvl5pPr marL="0" indent="0">
              <a:spcBef>
                <a:spcPts val="4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249" name="Shape 2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56" name="Shape 256"/>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57" name="Shape 257"/>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58" name="Shape 258"/>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59" name="Shape 259"/>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0" name="Shape 260"/>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1" name="Shape 261"/>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2" name="Shape 262"/>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3" name="Shape 263"/>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4" name="Shape 264"/>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5" name="Shape 265"/>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6" name="Shape 266"/>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7" name="Shape 267"/>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8" name="Shape 268"/>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9" name="Shape 269"/>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70" name="Shape 270"/>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71" name="Shape 271"/>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72" name="Shape 272"/>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276" name="Group 276"/>
          <p:cNvGrpSpPr/>
          <p:nvPr/>
        </p:nvGrpSpPr>
        <p:grpSpPr>
          <a:xfrm>
            <a:off x="-1" y="-3"/>
            <a:ext cx="1978026" cy="1955802"/>
            <a:chOff x="0" y="-1"/>
            <a:chExt cx="1978025" cy="1955801"/>
          </a:xfrm>
        </p:grpSpPr>
        <p:sp>
          <p:nvSpPr>
            <p:cNvPr id="273" name="Shape 273"/>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74" name="Shape 274"/>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75" name="Shape 275"/>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277" name="Shape 277"/>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278" name="Shape 278"/>
          <p:cNvSpPr/>
          <p:nvPr/>
        </p:nvSpPr>
        <p:spPr>
          <a:xfrm>
            <a:off x="303808" y="6550832"/>
            <a:ext cx="952894" cy="226984"/>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279" name="Shape 279"/>
          <p:cNvSpPr/>
          <p:nvPr/>
        </p:nvSpPr>
        <p:spPr>
          <a:xfrm>
            <a:off x="7658120" y="6517005"/>
            <a:ext cx="579396"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280" name="Shape 280"/>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81" name="Shape 281"/>
          <p:cNvSpPr>
            <a:spLocks noGrp="1"/>
          </p:cNvSpPr>
          <p:nvPr>
            <p:ph type="title"/>
          </p:nvPr>
        </p:nvSpPr>
        <p:spPr>
          <a:prstGeom prst="rect">
            <a:avLst/>
          </a:prstGeom>
        </p:spPr>
        <p:txBody>
          <a:bodyPr/>
          <a:lstStyle/>
          <a:p>
            <a:r>
              <a:t>Title Text</a:t>
            </a:r>
          </a:p>
        </p:txBody>
      </p:sp>
      <p:sp>
        <p:nvSpPr>
          <p:cNvPr id="282" name="Shape 282"/>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83" name="Shape 2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90" name="Shape 290"/>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1" name="Shape 291"/>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2" name="Shape 292"/>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3" name="Shape 293"/>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4" name="Shape 294"/>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5" name="Shape 295"/>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6" name="Shape 296"/>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7" name="Shape 297"/>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8" name="Shape 298"/>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9" name="Shape 299"/>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0" name="Shape 300"/>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1" name="Shape 301"/>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2" name="Shape 302"/>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3" name="Shape 303"/>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4" name="Shape 304"/>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5" name="Shape 305"/>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6" name="Shape 306"/>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310" name="Group 310"/>
          <p:cNvGrpSpPr/>
          <p:nvPr/>
        </p:nvGrpSpPr>
        <p:grpSpPr>
          <a:xfrm>
            <a:off x="-1" y="-3"/>
            <a:ext cx="1978026" cy="1955802"/>
            <a:chOff x="0" y="-1"/>
            <a:chExt cx="1978025" cy="1955801"/>
          </a:xfrm>
        </p:grpSpPr>
        <p:sp>
          <p:nvSpPr>
            <p:cNvPr id="307" name="Shape 307"/>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8" name="Shape 308"/>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9" name="Shape 309"/>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311" name="Shape 311"/>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312" name="Shape 312"/>
          <p:cNvSpPr/>
          <p:nvPr/>
        </p:nvSpPr>
        <p:spPr>
          <a:xfrm>
            <a:off x="303808" y="6550832"/>
            <a:ext cx="952894" cy="226984"/>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313" name="Shape 313"/>
          <p:cNvSpPr/>
          <p:nvPr/>
        </p:nvSpPr>
        <p:spPr>
          <a:xfrm>
            <a:off x="7658120" y="6517005"/>
            <a:ext cx="579396"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314" name="Shape 314"/>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15" name="Shape 315"/>
          <p:cNvSpPr>
            <a:spLocks noGrp="1"/>
          </p:cNvSpPr>
          <p:nvPr>
            <p:ph type="title"/>
          </p:nvPr>
        </p:nvSpPr>
        <p:spPr>
          <a:prstGeom prst="rect">
            <a:avLst/>
          </a:prstGeom>
        </p:spPr>
        <p:txBody>
          <a:bodyPr/>
          <a:lstStyle/>
          <a:p>
            <a:r>
              <a:t>Title Text</a:t>
            </a:r>
          </a:p>
        </p:txBody>
      </p:sp>
      <p:sp>
        <p:nvSpPr>
          <p:cNvPr id="316" name="Shape 316"/>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vl1pPr>
            <a:lvl2pPr marL="0" indent="0">
              <a:spcBef>
                <a:spcPts val="500"/>
              </a:spcBef>
              <a:buClrTx/>
              <a:buSzTx/>
              <a:buFontTx/>
              <a:buNone/>
              <a:defRPr sz="2400" b="1"/>
            </a:lvl2pPr>
            <a:lvl3pPr marL="0" indent="0">
              <a:spcBef>
                <a:spcPts val="500"/>
              </a:spcBef>
              <a:buClrTx/>
              <a:buSzTx/>
              <a:buFontTx/>
              <a:buNone/>
              <a:defRPr sz="2400" b="1"/>
            </a:lvl3pPr>
            <a:lvl4pPr marL="0" indent="0">
              <a:spcBef>
                <a:spcPts val="500"/>
              </a:spcBef>
              <a:buClrTx/>
              <a:buSzTx/>
              <a:buFontTx/>
              <a:buNone/>
              <a:defRPr sz="2400" b="1"/>
            </a:lvl4pPr>
            <a:lvl5pPr marL="0" indent="0">
              <a:spcBef>
                <a:spcPts val="500"/>
              </a:spcBef>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17" name="Shape 317"/>
          <p:cNvSpPr>
            <a:spLocks noGrp="1"/>
          </p:cNvSpPr>
          <p:nvPr>
            <p:ph type="body" sz="quarter" idx="13"/>
          </p:nvPr>
        </p:nvSpPr>
        <p:spPr>
          <a:xfrm>
            <a:off x="4645025" y="1535112"/>
            <a:ext cx="4041775" cy="639764"/>
          </a:xfrm>
          <a:prstGeom prst="rect">
            <a:avLst/>
          </a:prstGeom>
        </p:spPr>
        <p:txBody>
          <a:bodyPr anchor="b"/>
          <a:lstStyle/>
          <a:p>
            <a:endParaRPr/>
          </a:p>
        </p:txBody>
      </p:sp>
      <p:sp>
        <p:nvSpPr>
          <p:cNvPr id="318" name="Shape 3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25" name="Shape 325"/>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26" name="Shape 326"/>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27" name="Shape 327"/>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28" name="Shape 328"/>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29" name="Shape 329"/>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0" name="Shape 330"/>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1" name="Shape 331"/>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2" name="Shape 332"/>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3" name="Shape 333"/>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4" name="Shape 334"/>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5" name="Shape 335"/>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6" name="Shape 336"/>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7" name="Shape 337"/>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8" name="Shape 338"/>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9" name="Shape 339"/>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40" name="Shape 340"/>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41" name="Shape 341"/>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345" name="Group 345"/>
          <p:cNvGrpSpPr/>
          <p:nvPr/>
        </p:nvGrpSpPr>
        <p:grpSpPr>
          <a:xfrm>
            <a:off x="-1" y="-3"/>
            <a:ext cx="1978026" cy="1955802"/>
            <a:chOff x="0" y="-1"/>
            <a:chExt cx="1978025" cy="1955801"/>
          </a:xfrm>
        </p:grpSpPr>
        <p:sp>
          <p:nvSpPr>
            <p:cNvPr id="342" name="Shape 342"/>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43" name="Shape 343"/>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44" name="Shape 344"/>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346" name="Shape 346"/>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347" name="Shape 347"/>
          <p:cNvSpPr/>
          <p:nvPr/>
        </p:nvSpPr>
        <p:spPr>
          <a:xfrm>
            <a:off x="303808" y="6550832"/>
            <a:ext cx="952894" cy="226984"/>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348" name="Shape 348"/>
          <p:cNvSpPr/>
          <p:nvPr/>
        </p:nvSpPr>
        <p:spPr>
          <a:xfrm>
            <a:off x="7658120" y="6517005"/>
            <a:ext cx="579396"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349" name="Shape 349"/>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50" name="Shape 350"/>
          <p:cNvSpPr>
            <a:spLocks noGrp="1"/>
          </p:cNvSpPr>
          <p:nvPr>
            <p:ph type="title"/>
          </p:nvPr>
        </p:nvSpPr>
        <p:spPr>
          <a:prstGeom prst="rect">
            <a:avLst/>
          </a:prstGeom>
        </p:spPr>
        <p:txBody>
          <a:bodyPr/>
          <a:lstStyle/>
          <a:p>
            <a:r>
              <a:t>Title Text</a:t>
            </a:r>
          </a:p>
        </p:txBody>
      </p:sp>
      <p:sp>
        <p:nvSpPr>
          <p:cNvPr id="351" name="Shape 3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90" name="Shape 390"/>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1" name="Shape 391"/>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2" name="Shape 392"/>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3" name="Shape 393"/>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4" name="Shape 394"/>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5" name="Shape 395"/>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6" name="Shape 396"/>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7" name="Shape 397"/>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8" name="Shape 398"/>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9" name="Shape 399"/>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0" name="Shape 400"/>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1" name="Shape 401"/>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2" name="Shape 402"/>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3" name="Shape 403"/>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4" name="Shape 404"/>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5" name="Shape 405"/>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6" name="Shape 406"/>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410" name="Group 410"/>
          <p:cNvGrpSpPr/>
          <p:nvPr/>
        </p:nvGrpSpPr>
        <p:grpSpPr>
          <a:xfrm>
            <a:off x="-1" y="-3"/>
            <a:ext cx="1978026" cy="1955802"/>
            <a:chOff x="0" y="-1"/>
            <a:chExt cx="1978025" cy="1955801"/>
          </a:xfrm>
        </p:grpSpPr>
        <p:sp>
          <p:nvSpPr>
            <p:cNvPr id="407" name="Shape 407"/>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8" name="Shape 408"/>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9" name="Shape 409"/>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411" name="Shape 411"/>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412" name="Shape 412"/>
          <p:cNvSpPr/>
          <p:nvPr/>
        </p:nvSpPr>
        <p:spPr>
          <a:xfrm>
            <a:off x="303808" y="6550832"/>
            <a:ext cx="952894" cy="226984"/>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413" name="Shape 413"/>
          <p:cNvSpPr/>
          <p:nvPr/>
        </p:nvSpPr>
        <p:spPr>
          <a:xfrm>
            <a:off x="7658120" y="6517005"/>
            <a:ext cx="579396"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414" name="Shape 414"/>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15" name="Shape 415"/>
          <p:cNvSpPr>
            <a:spLocks noGrp="1"/>
          </p:cNvSpPr>
          <p:nvPr>
            <p:ph type="title"/>
          </p:nvPr>
        </p:nvSpPr>
        <p:spPr>
          <a:xfrm>
            <a:off x="457200" y="273050"/>
            <a:ext cx="3008315" cy="1162050"/>
          </a:xfrm>
          <a:prstGeom prst="rect">
            <a:avLst/>
          </a:prstGeom>
        </p:spPr>
        <p:txBody>
          <a:bodyPr anchor="b"/>
          <a:lstStyle>
            <a:lvl1pPr>
              <a:defRPr sz="2000" b="1"/>
            </a:lvl1pPr>
          </a:lstStyle>
          <a:p>
            <a:r>
              <a:t>Title Text</a:t>
            </a:r>
          </a:p>
        </p:txBody>
      </p:sp>
      <p:sp>
        <p:nvSpPr>
          <p:cNvPr id="416" name="Shape 416"/>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7" name="Shape 417"/>
          <p:cNvSpPr>
            <a:spLocks noGrp="1"/>
          </p:cNvSpPr>
          <p:nvPr>
            <p:ph type="body" sz="half" idx="13"/>
          </p:nvPr>
        </p:nvSpPr>
        <p:spPr>
          <a:xfrm>
            <a:off x="457198" y="1435100"/>
            <a:ext cx="3008317" cy="4691063"/>
          </a:xfrm>
          <a:prstGeom prst="rect">
            <a:avLst/>
          </a:prstGeom>
        </p:spPr>
        <p:txBody>
          <a:bodyPr/>
          <a:lstStyle/>
          <a:p>
            <a:endParaRPr/>
          </a:p>
        </p:txBody>
      </p:sp>
      <p:sp>
        <p:nvSpPr>
          <p:cNvPr id="418" name="Shape 4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r>
              <a:t>Title Text</a:t>
            </a:r>
          </a:p>
        </p:txBody>
      </p:sp>
      <p:sp>
        <p:nvSpPr>
          <p:cNvPr id="53" name="Shape 5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425" name="Shape 425"/>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26" name="Shape 426"/>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27" name="Shape 427"/>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28" name="Shape 428"/>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29" name="Shape 429"/>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0" name="Shape 430"/>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1" name="Shape 431"/>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2" name="Shape 432"/>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3" name="Shape 433"/>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4" name="Shape 434"/>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5" name="Shape 435"/>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6" name="Shape 436"/>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7" name="Shape 437"/>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8" name="Shape 438"/>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9" name="Shape 439"/>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40" name="Shape 440"/>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41" name="Shape 441"/>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445" name="Group 445"/>
          <p:cNvGrpSpPr/>
          <p:nvPr/>
        </p:nvGrpSpPr>
        <p:grpSpPr>
          <a:xfrm>
            <a:off x="-1" y="-3"/>
            <a:ext cx="1978026" cy="1955802"/>
            <a:chOff x="0" y="-1"/>
            <a:chExt cx="1978025" cy="1955801"/>
          </a:xfrm>
        </p:grpSpPr>
        <p:sp>
          <p:nvSpPr>
            <p:cNvPr id="442" name="Shape 442"/>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43" name="Shape 443"/>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44" name="Shape 444"/>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446" name="Shape 446"/>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447" name="Shape 447"/>
          <p:cNvSpPr/>
          <p:nvPr/>
        </p:nvSpPr>
        <p:spPr>
          <a:xfrm>
            <a:off x="303808" y="6550832"/>
            <a:ext cx="952894" cy="226984"/>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448" name="Shape 448"/>
          <p:cNvSpPr/>
          <p:nvPr/>
        </p:nvSpPr>
        <p:spPr>
          <a:xfrm>
            <a:off x="7658120" y="6517005"/>
            <a:ext cx="579396"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449" name="Shape 449"/>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50" name="Shape 450"/>
          <p:cNvSpPr>
            <a:spLocks noGrp="1"/>
          </p:cNvSpPr>
          <p:nvPr>
            <p:ph type="title"/>
          </p:nvPr>
        </p:nvSpPr>
        <p:spPr>
          <a:xfrm>
            <a:off x="1792288" y="4800600"/>
            <a:ext cx="5486402" cy="566738"/>
          </a:xfrm>
          <a:prstGeom prst="rect">
            <a:avLst/>
          </a:prstGeom>
        </p:spPr>
        <p:txBody>
          <a:bodyPr anchor="b"/>
          <a:lstStyle>
            <a:lvl1pPr>
              <a:defRPr sz="2000" b="1"/>
            </a:lvl1pPr>
          </a:lstStyle>
          <a:p>
            <a:r>
              <a:t>Title Text</a:t>
            </a:r>
          </a:p>
        </p:txBody>
      </p:sp>
      <p:sp>
        <p:nvSpPr>
          <p:cNvPr id="451" name="Shape 451"/>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452" name="Shape 452"/>
          <p:cNvSpPr>
            <a:spLocks noGrp="1"/>
          </p:cNvSpPr>
          <p:nvPr>
            <p:ph type="body" sz="quarter" idx="1"/>
          </p:nvPr>
        </p:nvSpPr>
        <p:spPr>
          <a:xfrm>
            <a:off x="1792288" y="5367337"/>
            <a:ext cx="5486402" cy="804864"/>
          </a:xfrm>
          <a:prstGeom prst="rect">
            <a:avLst/>
          </a:prstGeom>
        </p:spPr>
        <p:txBody>
          <a:bodyPr/>
          <a:lstStyle>
            <a:lvl1pPr marL="0" indent="0">
              <a:spcBef>
                <a:spcPts val="300"/>
              </a:spcBef>
              <a:buClrTx/>
              <a:buSzTx/>
              <a:buFontTx/>
              <a:buNone/>
              <a:defRPr sz="1400"/>
            </a:lvl1pPr>
            <a:lvl2pPr marL="0" indent="0">
              <a:spcBef>
                <a:spcPts val="300"/>
              </a:spcBef>
              <a:buClrTx/>
              <a:buSzTx/>
              <a:buFontTx/>
              <a:buNone/>
              <a:defRPr sz="1400"/>
            </a:lvl2pPr>
            <a:lvl3pPr marL="0" indent="0">
              <a:spcBef>
                <a:spcPts val="300"/>
              </a:spcBef>
              <a:buClrTx/>
              <a:buSzTx/>
              <a:buFontTx/>
              <a:buNone/>
              <a:defRPr sz="1400"/>
            </a:lvl3pPr>
            <a:lvl4pPr marL="0" indent="0">
              <a:spcBef>
                <a:spcPts val="300"/>
              </a:spcBef>
              <a:buClrTx/>
              <a:buSzTx/>
              <a:buFontTx/>
              <a:buNone/>
              <a:defRPr sz="1400"/>
            </a:lvl4pPr>
            <a:lvl5pPr marL="0" indent="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53" name="Shape 4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460" name="Shape 460"/>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1" name="Shape 461"/>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2" name="Shape 462"/>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3" name="Shape 463"/>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4" name="Shape 464"/>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5" name="Shape 465"/>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6" name="Shape 466"/>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7" name="Shape 467"/>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8" name="Shape 468"/>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9" name="Shape 469"/>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0" name="Shape 470"/>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1" name="Shape 471"/>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2" name="Shape 472"/>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3" name="Shape 473"/>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4" name="Shape 474"/>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5" name="Shape 475"/>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6" name="Shape 476"/>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480" name="Group 480"/>
          <p:cNvGrpSpPr/>
          <p:nvPr/>
        </p:nvGrpSpPr>
        <p:grpSpPr>
          <a:xfrm>
            <a:off x="-1" y="-3"/>
            <a:ext cx="1978026" cy="1955802"/>
            <a:chOff x="0" y="-1"/>
            <a:chExt cx="1978025" cy="1955801"/>
          </a:xfrm>
        </p:grpSpPr>
        <p:sp>
          <p:nvSpPr>
            <p:cNvPr id="477" name="Shape 477"/>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8" name="Shape 478"/>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9" name="Shape 479"/>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481" name="Shape 481"/>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482" name="Shape 482"/>
          <p:cNvSpPr/>
          <p:nvPr/>
        </p:nvSpPr>
        <p:spPr>
          <a:xfrm>
            <a:off x="303808" y="6550832"/>
            <a:ext cx="952894" cy="226984"/>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483" name="Shape 483"/>
          <p:cNvSpPr/>
          <p:nvPr/>
        </p:nvSpPr>
        <p:spPr>
          <a:xfrm>
            <a:off x="7658120" y="6517005"/>
            <a:ext cx="579396"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484" name="Shape 484"/>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85" name="Shape 485"/>
          <p:cNvSpPr>
            <a:spLocks noGrp="1"/>
          </p:cNvSpPr>
          <p:nvPr>
            <p:ph type="title"/>
          </p:nvPr>
        </p:nvSpPr>
        <p:spPr>
          <a:prstGeom prst="rect">
            <a:avLst/>
          </a:prstGeom>
        </p:spPr>
        <p:txBody>
          <a:bodyPr/>
          <a:lstStyle/>
          <a:p>
            <a:r>
              <a:t>Title Text</a:t>
            </a:r>
          </a:p>
        </p:txBody>
      </p:sp>
      <p:sp>
        <p:nvSpPr>
          <p:cNvPr id="486" name="Shape 48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7" name="Shape 4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494" name="Shape 494"/>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95" name="Shape 495"/>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96" name="Shape 496"/>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97" name="Shape 497"/>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98" name="Shape 498"/>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99" name="Shape 499"/>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0" name="Shape 500"/>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1" name="Shape 501"/>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2" name="Shape 502"/>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3" name="Shape 503"/>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4" name="Shape 504"/>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5" name="Shape 505"/>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6" name="Shape 506"/>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7" name="Shape 507"/>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8" name="Shape 508"/>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9" name="Shape 509"/>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10" name="Shape 510"/>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514" name="Group 514"/>
          <p:cNvGrpSpPr/>
          <p:nvPr/>
        </p:nvGrpSpPr>
        <p:grpSpPr>
          <a:xfrm>
            <a:off x="-1" y="-3"/>
            <a:ext cx="1978026" cy="1955802"/>
            <a:chOff x="0" y="-1"/>
            <a:chExt cx="1978025" cy="1955801"/>
          </a:xfrm>
        </p:grpSpPr>
        <p:sp>
          <p:nvSpPr>
            <p:cNvPr id="511" name="Shape 511"/>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12" name="Shape 512"/>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13" name="Shape 513"/>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515" name="Shape 515"/>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516" name="Shape 516"/>
          <p:cNvSpPr/>
          <p:nvPr/>
        </p:nvSpPr>
        <p:spPr>
          <a:xfrm>
            <a:off x="303808" y="6550832"/>
            <a:ext cx="952894" cy="226984"/>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517" name="Shape 517"/>
          <p:cNvSpPr/>
          <p:nvPr/>
        </p:nvSpPr>
        <p:spPr>
          <a:xfrm>
            <a:off x="7658120" y="6517005"/>
            <a:ext cx="579396"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518" name="Shape 518"/>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19" name="Shape 519"/>
          <p:cNvSpPr>
            <a:spLocks noGrp="1"/>
          </p:cNvSpPr>
          <p:nvPr>
            <p:ph type="title"/>
          </p:nvPr>
        </p:nvSpPr>
        <p:spPr>
          <a:xfrm>
            <a:off x="6629400" y="274638"/>
            <a:ext cx="2057400" cy="5851527"/>
          </a:xfrm>
          <a:prstGeom prst="rect">
            <a:avLst/>
          </a:prstGeom>
        </p:spPr>
        <p:txBody>
          <a:bodyPr/>
          <a:lstStyle/>
          <a:p>
            <a:r>
              <a:t>Title Text</a:t>
            </a:r>
          </a:p>
        </p:txBody>
      </p:sp>
      <p:sp>
        <p:nvSpPr>
          <p:cNvPr id="520" name="Shape 520"/>
          <p:cNvSpPr>
            <a:spLocks noGrp="1"/>
          </p:cNvSpPr>
          <p:nvPr>
            <p:ph type="body" idx="1"/>
          </p:nvPr>
        </p:nvSpPr>
        <p:spPr>
          <a:xfrm>
            <a:off x="457200" y="274638"/>
            <a:ext cx="6019800" cy="585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1" name="Shape 5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000000"/>
        </a:solidFill>
        <a:effectLst/>
      </p:bgPr>
    </p:bg>
    <p:spTree>
      <p:nvGrpSpPr>
        <p:cNvPr id="1" name=""/>
        <p:cNvGrpSpPr/>
        <p:nvPr/>
      </p:nvGrpSpPr>
      <p:grpSpPr>
        <a:xfrm>
          <a:off x="0" y="0"/>
          <a:ext cx="0" cy="0"/>
          <a:chOff x="0" y="0"/>
          <a:chExt cx="0" cy="0"/>
        </a:xfrm>
      </p:grpSpPr>
      <p:grpSp>
        <p:nvGrpSpPr>
          <p:cNvPr id="535" name="Group 535"/>
          <p:cNvGrpSpPr/>
          <p:nvPr/>
        </p:nvGrpSpPr>
        <p:grpSpPr>
          <a:xfrm>
            <a:off x="-1" y="3902074"/>
            <a:ext cx="3400429" cy="2949576"/>
            <a:chOff x="0" y="0"/>
            <a:chExt cx="3400427" cy="2949575"/>
          </a:xfrm>
        </p:grpSpPr>
        <p:sp>
          <p:nvSpPr>
            <p:cNvPr id="528" name="Shape 528"/>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29" name="Shape 529"/>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30" name="Shape 530"/>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31" name="Shape 531"/>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32" name="Shape 532"/>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33" name="Shape 533"/>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34" name="Shape 534"/>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536" name="Shape 536"/>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537" name="Shape 537"/>
          <p:cNvSpPr>
            <a:spLocks noGrp="1"/>
          </p:cNvSpPr>
          <p:nvPr>
            <p:ph type="body" idx="1"/>
          </p:nvPr>
        </p:nvSpPr>
        <p:spPr>
          <a:xfrm>
            <a:off x="457200" y="1600200"/>
            <a:ext cx="8229600" cy="4530725"/>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38" name="Shape 538"/>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000000"/>
        </a:solidFill>
        <a:effectLst/>
      </p:bgPr>
    </p:bg>
    <p:spTree>
      <p:nvGrpSpPr>
        <p:cNvPr id="1" name=""/>
        <p:cNvGrpSpPr/>
        <p:nvPr/>
      </p:nvGrpSpPr>
      <p:grpSpPr>
        <a:xfrm>
          <a:off x="0" y="0"/>
          <a:ext cx="0" cy="0"/>
          <a:chOff x="0" y="0"/>
          <a:chExt cx="0" cy="0"/>
        </a:xfrm>
      </p:grpSpPr>
      <p:grpSp>
        <p:nvGrpSpPr>
          <p:cNvPr id="552" name="Group 552"/>
          <p:cNvGrpSpPr/>
          <p:nvPr/>
        </p:nvGrpSpPr>
        <p:grpSpPr>
          <a:xfrm>
            <a:off x="-1" y="3902074"/>
            <a:ext cx="3400429" cy="2949576"/>
            <a:chOff x="0" y="0"/>
            <a:chExt cx="3400427" cy="2949575"/>
          </a:xfrm>
        </p:grpSpPr>
        <p:sp>
          <p:nvSpPr>
            <p:cNvPr id="545" name="Shape 545"/>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46" name="Shape 546"/>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47" name="Shape 547"/>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48" name="Shape 548"/>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49" name="Shape 549"/>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50" name="Shape 550"/>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51" name="Shape 551"/>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553" name="Shape 553"/>
          <p:cNvSpPr>
            <a:spLocks noGrp="1"/>
          </p:cNvSpPr>
          <p:nvPr>
            <p:ph type="title"/>
          </p:nvPr>
        </p:nvSpPr>
        <p:spPr>
          <a:xfrm>
            <a:off x="722312" y="4406900"/>
            <a:ext cx="7772401" cy="1362075"/>
          </a:xfrm>
          <a:prstGeom prst="rect">
            <a:avLst/>
          </a:prstGeom>
        </p:spPr>
        <p:txBody>
          <a:bodyPr/>
          <a:lstStyle>
            <a:lvl1pPr algn="ctr">
              <a:defRPr sz="4000" b="1" cap="all">
                <a:solidFill>
                  <a:srgbClr val="FFFFFF"/>
                </a:solidFill>
                <a:latin typeface="Arial"/>
                <a:ea typeface="Arial"/>
                <a:cs typeface="Arial"/>
                <a:sym typeface="Arial"/>
              </a:defRPr>
            </a:lvl1pPr>
          </a:lstStyle>
          <a:p>
            <a:r>
              <a:t>Title Text</a:t>
            </a:r>
          </a:p>
        </p:txBody>
      </p:sp>
      <p:sp>
        <p:nvSpPr>
          <p:cNvPr id="554" name="Shape 554"/>
          <p:cNvSpPr>
            <a:spLocks noGrp="1"/>
          </p:cNvSpPr>
          <p:nvPr>
            <p:ph type="body" sz="quarter" idx="1"/>
          </p:nvPr>
        </p:nvSpPr>
        <p:spPr>
          <a:xfrm>
            <a:off x="722312" y="2906713"/>
            <a:ext cx="7772401" cy="1500189"/>
          </a:xfrm>
          <a:prstGeom prst="rect">
            <a:avLst/>
          </a:prstGeom>
        </p:spPr>
        <p:txBody>
          <a:bodyPr anchor="b"/>
          <a:lstStyle>
            <a:lvl1pPr marL="0" indent="0">
              <a:spcBef>
                <a:spcPts val="400"/>
              </a:spcBef>
              <a:buClrTx/>
              <a:buSzTx/>
              <a:buFontTx/>
              <a:buNone/>
              <a:defRPr sz="2000">
                <a:latin typeface="Arial"/>
                <a:ea typeface="Arial"/>
                <a:cs typeface="Arial"/>
                <a:sym typeface="Arial"/>
              </a:defRPr>
            </a:lvl1pPr>
            <a:lvl2pPr marL="0" indent="0">
              <a:spcBef>
                <a:spcPts val="400"/>
              </a:spcBef>
              <a:buClrTx/>
              <a:buSzTx/>
              <a:buFontTx/>
              <a:buNone/>
              <a:defRPr sz="2000">
                <a:latin typeface="Arial"/>
                <a:ea typeface="Arial"/>
                <a:cs typeface="Arial"/>
                <a:sym typeface="Arial"/>
              </a:defRPr>
            </a:lvl2pPr>
            <a:lvl3pPr marL="0" indent="0">
              <a:spcBef>
                <a:spcPts val="400"/>
              </a:spcBef>
              <a:buClrTx/>
              <a:buSzTx/>
              <a:buFontTx/>
              <a:buNone/>
              <a:defRPr sz="2000">
                <a:latin typeface="Arial"/>
                <a:ea typeface="Arial"/>
                <a:cs typeface="Arial"/>
                <a:sym typeface="Arial"/>
              </a:defRPr>
            </a:lvl3pPr>
            <a:lvl4pPr marL="0" indent="0">
              <a:spcBef>
                <a:spcPts val="400"/>
              </a:spcBef>
              <a:buClrTx/>
              <a:buSzTx/>
              <a:buFontTx/>
              <a:buNone/>
              <a:defRPr sz="2000">
                <a:latin typeface="Arial"/>
                <a:ea typeface="Arial"/>
                <a:cs typeface="Arial"/>
                <a:sym typeface="Arial"/>
              </a:defRPr>
            </a:lvl4pPr>
            <a:lvl5pPr marL="0" indent="0">
              <a:spcBef>
                <a:spcPts val="400"/>
              </a:spcBef>
              <a:buClrTx/>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55" name="Shape 555"/>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000000"/>
        </a:solidFill>
        <a:effectLst/>
      </p:bgPr>
    </p:bg>
    <p:spTree>
      <p:nvGrpSpPr>
        <p:cNvPr id="1" name=""/>
        <p:cNvGrpSpPr/>
        <p:nvPr/>
      </p:nvGrpSpPr>
      <p:grpSpPr>
        <a:xfrm>
          <a:off x="0" y="0"/>
          <a:ext cx="0" cy="0"/>
          <a:chOff x="0" y="0"/>
          <a:chExt cx="0" cy="0"/>
        </a:xfrm>
      </p:grpSpPr>
      <p:grpSp>
        <p:nvGrpSpPr>
          <p:cNvPr id="569" name="Group 569"/>
          <p:cNvGrpSpPr/>
          <p:nvPr/>
        </p:nvGrpSpPr>
        <p:grpSpPr>
          <a:xfrm>
            <a:off x="-1" y="3902074"/>
            <a:ext cx="3400429" cy="2949576"/>
            <a:chOff x="0" y="0"/>
            <a:chExt cx="3400427" cy="2949575"/>
          </a:xfrm>
        </p:grpSpPr>
        <p:sp>
          <p:nvSpPr>
            <p:cNvPr id="562" name="Shape 562"/>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63" name="Shape 563"/>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64" name="Shape 564"/>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65" name="Shape 565"/>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66" name="Shape 566"/>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67" name="Shape 567"/>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68" name="Shape 568"/>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570" name="Shape 570"/>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571" name="Shape 571"/>
          <p:cNvSpPr>
            <a:spLocks noGrp="1"/>
          </p:cNvSpPr>
          <p:nvPr>
            <p:ph type="body" sz="half" idx="1"/>
          </p:nvPr>
        </p:nvSpPr>
        <p:spPr>
          <a:xfrm>
            <a:off x="457200" y="1600200"/>
            <a:ext cx="4038600" cy="4530725"/>
          </a:xfrm>
          <a:prstGeom prst="rect">
            <a:avLst/>
          </a:prstGeom>
        </p:spPr>
        <p:txBody>
          <a:bodyPr/>
          <a:lstStyle>
            <a:lvl1pPr>
              <a:spcBef>
                <a:spcPts val="600"/>
              </a:spcBef>
              <a:buClr>
                <a:srgbClr val="FFFFCC"/>
              </a:buClr>
              <a:buFont typeface="Wingdings"/>
              <a:buChar char="●"/>
              <a:defRPr sz="2800">
                <a:latin typeface="Arial"/>
                <a:ea typeface="Arial"/>
                <a:cs typeface="Arial"/>
                <a:sym typeface="Arial"/>
              </a:defRPr>
            </a:lvl1pPr>
            <a:lvl2pPr marL="790575" indent="-333375">
              <a:spcBef>
                <a:spcPts val="600"/>
              </a:spcBef>
              <a:buClr>
                <a:srgbClr val="FFFFCC"/>
              </a:buClr>
              <a:buSzPct val="75000"/>
              <a:buFont typeface="Wingdings"/>
              <a:buChar char="●"/>
              <a:defRPr sz="2800">
                <a:latin typeface="Arial"/>
                <a:ea typeface="Arial"/>
                <a:cs typeface="Arial"/>
                <a:sym typeface="Arial"/>
              </a:defRPr>
            </a:lvl2pPr>
            <a:lvl3pPr marL="1234438" indent="-320038">
              <a:spcBef>
                <a:spcPts val="600"/>
              </a:spcBef>
              <a:buClr>
                <a:srgbClr val="FFFFCC"/>
              </a:buClr>
              <a:buSzPct val="75000"/>
              <a:buFont typeface="Wingdings"/>
              <a:buChar char="●"/>
              <a:defRPr sz="2800">
                <a:latin typeface="Arial"/>
                <a:ea typeface="Arial"/>
                <a:cs typeface="Arial"/>
                <a:sym typeface="Arial"/>
              </a:defRPr>
            </a:lvl3pPr>
            <a:lvl4pPr marL="1727200" indent="-355600">
              <a:spcBef>
                <a:spcPts val="600"/>
              </a:spcBef>
              <a:buClr>
                <a:srgbClr val="FFFFCC"/>
              </a:buClr>
              <a:buSzPct val="75000"/>
              <a:buFont typeface="Wingdings"/>
              <a:buChar char="●"/>
              <a:defRPr sz="2800">
                <a:latin typeface="Arial"/>
                <a:ea typeface="Arial"/>
                <a:cs typeface="Arial"/>
                <a:sym typeface="Arial"/>
              </a:defRPr>
            </a:lvl4pPr>
            <a:lvl5pPr marL="2184400" indent="-355600">
              <a:spcBef>
                <a:spcPts val="600"/>
              </a:spcBef>
              <a:buClr>
                <a:srgbClr val="FFFFCC"/>
              </a:buClr>
              <a:buSzPct val="75000"/>
              <a:buFont typeface="Wingdings"/>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72" name="Shape 572"/>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000000"/>
        </a:solidFill>
        <a:effectLst/>
      </p:bgPr>
    </p:bg>
    <p:spTree>
      <p:nvGrpSpPr>
        <p:cNvPr id="1" name=""/>
        <p:cNvGrpSpPr/>
        <p:nvPr/>
      </p:nvGrpSpPr>
      <p:grpSpPr>
        <a:xfrm>
          <a:off x="0" y="0"/>
          <a:ext cx="0" cy="0"/>
          <a:chOff x="0" y="0"/>
          <a:chExt cx="0" cy="0"/>
        </a:xfrm>
      </p:grpSpPr>
      <p:grpSp>
        <p:nvGrpSpPr>
          <p:cNvPr id="586" name="Group 586"/>
          <p:cNvGrpSpPr/>
          <p:nvPr/>
        </p:nvGrpSpPr>
        <p:grpSpPr>
          <a:xfrm>
            <a:off x="-1" y="3902074"/>
            <a:ext cx="3400429" cy="2949576"/>
            <a:chOff x="0" y="0"/>
            <a:chExt cx="3400427" cy="2949575"/>
          </a:xfrm>
        </p:grpSpPr>
        <p:sp>
          <p:nvSpPr>
            <p:cNvPr id="579" name="Shape 579"/>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80" name="Shape 580"/>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81" name="Shape 581"/>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82" name="Shape 582"/>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83" name="Shape 583"/>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84" name="Shape 584"/>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85" name="Shape 585"/>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587" name="Shape 587"/>
          <p:cNvSpPr>
            <a:spLocks noGrp="1"/>
          </p:cNvSpPr>
          <p:nvPr>
            <p:ph type="title"/>
          </p:nvPr>
        </p:nvSpPr>
        <p:spPr>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588" name="Shape 58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atin typeface="Arial"/>
                <a:ea typeface="Arial"/>
                <a:cs typeface="Arial"/>
                <a:sym typeface="Arial"/>
              </a:defRPr>
            </a:lvl1pPr>
            <a:lvl2pPr marL="0" indent="0">
              <a:spcBef>
                <a:spcPts val="500"/>
              </a:spcBef>
              <a:buClrTx/>
              <a:buSzTx/>
              <a:buFontTx/>
              <a:buNone/>
              <a:defRPr sz="2400" b="1">
                <a:latin typeface="Arial"/>
                <a:ea typeface="Arial"/>
                <a:cs typeface="Arial"/>
                <a:sym typeface="Arial"/>
              </a:defRPr>
            </a:lvl2pPr>
            <a:lvl3pPr marL="0" indent="0">
              <a:spcBef>
                <a:spcPts val="500"/>
              </a:spcBef>
              <a:buClrTx/>
              <a:buSzTx/>
              <a:buFontTx/>
              <a:buNone/>
              <a:defRPr sz="2400" b="1">
                <a:latin typeface="Arial"/>
                <a:ea typeface="Arial"/>
                <a:cs typeface="Arial"/>
                <a:sym typeface="Arial"/>
              </a:defRPr>
            </a:lvl3pPr>
            <a:lvl4pPr marL="0" indent="0">
              <a:spcBef>
                <a:spcPts val="500"/>
              </a:spcBef>
              <a:buClrTx/>
              <a:buSzTx/>
              <a:buFontTx/>
              <a:buNone/>
              <a:defRPr sz="2400" b="1">
                <a:latin typeface="Arial"/>
                <a:ea typeface="Arial"/>
                <a:cs typeface="Arial"/>
                <a:sym typeface="Arial"/>
              </a:defRPr>
            </a:lvl4pPr>
            <a:lvl5pPr marL="0" indent="0">
              <a:spcBef>
                <a:spcPts val="500"/>
              </a:spcBef>
              <a:buClrTx/>
              <a:buSzTx/>
              <a:buFont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89" name="Shape 589"/>
          <p:cNvSpPr>
            <a:spLocks noGrp="1"/>
          </p:cNvSpPr>
          <p:nvPr>
            <p:ph type="body" sz="quarter" idx="13"/>
          </p:nvPr>
        </p:nvSpPr>
        <p:spPr>
          <a:xfrm>
            <a:off x="4645025" y="1535112"/>
            <a:ext cx="4041775" cy="639764"/>
          </a:xfrm>
          <a:prstGeom prst="rect">
            <a:avLst/>
          </a:prstGeom>
        </p:spPr>
        <p:txBody>
          <a:bodyPr anchor="b"/>
          <a:lstStyle/>
          <a:p>
            <a:endParaRPr/>
          </a:p>
        </p:txBody>
      </p:sp>
      <p:sp>
        <p:nvSpPr>
          <p:cNvPr id="590" name="Shape 590"/>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000000"/>
        </a:solidFill>
        <a:effectLst/>
      </p:bgPr>
    </p:bg>
    <p:spTree>
      <p:nvGrpSpPr>
        <p:cNvPr id="1" name=""/>
        <p:cNvGrpSpPr/>
        <p:nvPr/>
      </p:nvGrpSpPr>
      <p:grpSpPr>
        <a:xfrm>
          <a:off x="0" y="0"/>
          <a:ext cx="0" cy="0"/>
          <a:chOff x="0" y="0"/>
          <a:chExt cx="0" cy="0"/>
        </a:xfrm>
      </p:grpSpPr>
      <p:grpSp>
        <p:nvGrpSpPr>
          <p:cNvPr id="604" name="Group 604"/>
          <p:cNvGrpSpPr/>
          <p:nvPr/>
        </p:nvGrpSpPr>
        <p:grpSpPr>
          <a:xfrm>
            <a:off x="-1" y="3902074"/>
            <a:ext cx="3400429" cy="2949576"/>
            <a:chOff x="0" y="0"/>
            <a:chExt cx="3400427" cy="2949575"/>
          </a:xfrm>
        </p:grpSpPr>
        <p:sp>
          <p:nvSpPr>
            <p:cNvPr id="597" name="Shape 597"/>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98" name="Shape 598"/>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99" name="Shape 599"/>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00" name="Shape 600"/>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01" name="Shape 601"/>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02" name="Shape 602"/>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03" name="Shape 603"/>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605" name="Shape 605"/>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606" name="Shape 606"/>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0000"/>
        </a:solidFill>
        <a:effectLst/>
      </p:bgPr>
    </p:bg>
    <p:spTree>
      <p:nvGrpSpPr>
        <p:cNvPr id="1" name=""/>
        <p:cNvGrpSpPr/>
        <p:nvPr/>
      </p:nvGrpSpPr>
      <p:grpSpPr>
        <a:xfrm>
          <a:off x="0" y="0"/>
          <a:ext cx="0" cy="0"/>
          <a:chOff x="0" y="0"/>
          <a:chExt cx="0" cy="0"/>
        </a:xfrm>
      </p:grpSpPr>
      <p:grpSp>
        <p:nvGrpSpPr>
          <p:cNvPr id="620" name="Group 620"/>
          <p:cNvGrpSpPr/>
          <p:nvPr/>
        </p:nvGrpSpPr>
        <p:grpSpPr>
          <a:xfrm>
            <a:off x="-1" y="3902074"/>
            <a:ext cx="3400429" cy="2949576"/>
            <a:chOff x="0" y="0"/>
            <a:chExt cx="3400427" cy="2949575"/>
          </a:xfrm>
        </p:grpSpPr>
        <p:sp>
          <p:nvSpPr>
            <p:cNvPr id="613" name="Shape 613"/>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14" name="Shape 614"/>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15" name="Shape 615"/>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16" name="Shape 616"/>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17" name="Shape 617"/>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18" name="Shape 618"/>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19" name="Shape 619"/>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621" name="Shape 621"/>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000000"/>
        </a:solidFill>
        <a:effectLst/>
      </p:bgPr>
    </p:bg>
    <p:spTree>
      <p:nvGrpSpPr>
        <p:cNvPr id="1" name=""/>
        <p:cNvGrpSpPr/>
        <p:nvPr/>
      </p:nvGrpSpPr>
      <p:grpSpPr>
        <a:xfrm>
          <a:off x="0" y="0"/>
          <a:ext cx="0" cy="0"/>
          <a:chOff x="0" y="0"/>
          <a:chExt cx="0" cy="0"/>
        </a:xfrm>
      </p:grpSpPr>
      <p:grpSp>
        <p:nvGrpSpPr>
          <p:cNvPr id="635" name="Group 635"/>
          <p:cNvGrpSpPr/>
          <p:nvPr/>
        </p:nvGrpSpPr>
        <p:grpSpPr>
          <a:xfrm>
            <a:off x="-1" y="3902074"/>
            <a:ext cx="3400429" cy="2949576"/>
            <a:chOff x="0" y="0"/>
            <a:chExt cx="3400427" cy="2949575"/>
          </a:xfrm>
        </p:grpSpPr>
        <p:sp>
          <p:nvSpPr>
            <p:cNvPr id="628" name="Shape 628"/>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29" name="Shape 629"/>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30" name="Shape 630"/>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31" name="Shape 631"/>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32" name="Shape 632"/>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33" name="Shape 633"/>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34" name="Shape 634"/>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636" name="Shape 636"/>
          <p:cNvSpPr>
            <a:spLocks noGrp="1"/>
          </p:cNvSpPr>
          <p:nvPr>
            <p:ph type="title"/>
          </p:nvPr>
        </p:nvSpPr>
        <p:spPr>
          <a:xfrm>
            <a:off x="457200" y="273050"/>
            <a:ext cx="3008315" cy="1162050"/>
          </a:xfrm>
          <a:prstGeom prst="rect">
            <a:avLst/>
          </a:prstGeom>
        </p:spPr>
        <p:txBody>
          <a:bodyPr anchor="b"/>
          <a:lstStyle>
            <a:lvl1pPr algn="ctr">
              <a:defRPr sz="2000" b="1">
                <a:solidFill>
                  <a:srgbClr val="FFFFFF"/>
                </a:solidFill>
                <a:latin typeface="Arial"/>
                <a:ea typeface="Arial"/>
                <a:cs typeface="Arial"/>
                <a:sym typeface="Arial"/>
              </a:defRPr>
            </a:lvl1pPr>
          </a:lstStyle>
          <a:p>
            <a:r>
              <a:t>Title Text</a:t>
            </a:r>
          </a:p>
        </p:txBody>
      </p:sp>
      <p:sp>
        <p:nvSpPr>
          <p:cNvPr id="637" name="Shape 637"/>
          <p:cNvSpPr>
            <a:spLocks noGrp="1"/>
          </p:cNvSpPr>
          <p:nvPr>
            <p:ph type="body" idx="1"/>
          </p:nvPr>
        </p:nvSpPr>
        <p:spPr>
          <a:xfrm>
            <a:off x="3575050" y="273050"/>
            <a:ext cx="5111750" cy="5853113"/>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38" name="Shape 638"/>
          <p:cNvSpPr>
            <a:spLocks noGrp="1"/>
          </p:cNvSpPr>
          <p:nvPr>
            <p:ph type="body" sz="half" idx="13"/>
          </p:nvPr>
        </p:nvSpPr>
        <p:spPr>
          <a:xfrm>
            <a:off x="457198" y="1435100"/>
            <a:ext cx="3008317" cy="4691063"/>
          </a:xfrm>
          <a:prstGeom prst="rect">
            <a:avLst/>
          </a:prstGeom>
        </p:spPr>
        <p:txBody>
          <a:bodyPr/>
          <a:lstStyle/>
          <a:p>
            <a:endParaRPr/>
          </a:p>
        </p:txBody>
      </p:sp>
      <p:sp>
        <p:nvSpPr>
          <p:cNvPr id="639" name="Shape 639"/>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61" name="Shape 61"/>
          <p:cNvSpPr>
            <a:spLocks noGrp="1"/>
          </p:cNvSpPr>
          <p:nvPr>
            <p:ph type="title"/>
          </p:nvPr>
        </p:nvSpPr>
        <p:spPr>
          <a:xfrm>
            <a:off x="722312" y="4406900"/>
            <a:ext cx="7772401" cy="1362075"/>
          </a:xfrm>
          <a:prstGeom prst="rect">
            <a:avLst/>
          </a:prstGeom>
        </p:spPr>
        <p:txBody>
          <a:bodyPr/>
          <a:lstStyle>
            <a:lvl1pPr>
              <a:defRPr sz="4000" b="1" cap="all"/>
            </a:lvl1pPr>
          </a:lstStyle>
          <a:p>
            <a:r>
              <a:t>Title Text</a:t>
            </a:r>
          </a:p>
        </p:txBody>
      </p:sp>
      <p:sp>
        <p:nvSpPr>
          <p:cNvPr id="62" name="Shape 62"/>
          <p:cNvSpPr>
            <a:spLocks noGrp="1"/>
          </p:cNvSpPr>
          <p:nvPr>
            <p:ph type="body" sz="quarter" idx="1"/>
          </p:nvPr>
        </p:nvSpPr>
        <p:spPr>
          <a:xfrm>
            <a:off x="722312" y="2906713"/>
            <a:ext cx="7772401" cy="1500189"/>
          </a:xfrm>
          <a:prstGeom prst="rect">
            <a:avLst/>
          </a:prstGeom>
        </p:spPr>
        <p:txBody>
          <a:bodyPr anchor="b"/>
          <a:lstStyle>
            <a:lvl1pPr marL="0" indent="0">
              <a:spcBef>
                <a:spcPts val="400"/>
              </a:spcBef>
              <a:buClrTx/>
              <a:buSzTx/>
              <a:buFontTx/>
              <a:buNone/>
              <a:defRPr sz="2000"/>
            </a:lvl1pPr>
            <a:lvl2pPr marL="0" indent="0">
              <a:spcBef>
                <a:spcPts val="400"/>
              </a:spcBef>
              <a:buClrTx/>
              <a:buSzTx/>
              <a:buFontTx/>
              <a:buNone/>
              <a:defRPr sz="2000"/>
            </a:lvl2pPr>
            <a:lvl3pPr marL="0" indent="0">
              <a:spcBef>
                <a:spcPts val="400"/>
              </a:spcBef>
              <a:buClrTx/>
              <a:buSzTx/>
              <a:buFontTx/>
              <a:buNone/>
              <a:defRPr sz="2000"/>
            </a:lvl3pPr>
            <a:lvl4pPr marL="0" indent="0">
              <a:spcBef>
                <a:spcPts val="400"/>
              </a:spcBef>
              <a:buClrTx/>
              <a:buSzTx/>
              <a:buFontTx/>
              <a:buNone/>
              <a:defRPr sz="2000"/>
            </a:lvl4pPr>
            <a:lvl5pPr marL="0" indent="0">
              <a:spcBef>
                <a:spcPts val="4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000000"/>
        </a:solidFill>
        <a:effectLst/>
      </p:bgPr>
    </p:bg>
    <p:spTree>
      <p:nvGrpSpPr>
        <p:cNvPr id="1" name=""/>
        <p:cNvGrpSpPr/>
        <p:nvPr/>
      </p:nvGrpSpPr>
      <p:grpSpPr>
        <a:xfrm>
          <a:off x="0" y="0"/>
          <a:ext cx="0" cy="0"/>
          <a:chOff x="0" y="0"/>
          <a:chExt cx="0" cy="0"/>
        </a:xfrm>
      </p:grpSpPr>
      <p:grpSp>
        <p:nvGrpSpPr>
          <p:cNvPr id="653" name="Group 653"/>
          <p:cNvGrpSpPr/>
          <p:nvPr/>
        </p:nvGrpSpPr>
        <p:grpSpPr>
          <a:xfrm>
            <a:off x="-1" y="3902074"/>
            <a:ext cx="3400429" cy="2949576"/>
            <a:chOff x="0" y="0"/>
            <a:chExt cx="3400427" cy="2949575"/>
          </a:xfrm>
        </p:grpSpPr>
        <p:sp>
          <p:nvSpPr>
            <p:cNvPr id="646" name="Shape 646"/>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47" name="Shape 647"/>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48" name="Shape 648"/>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49" name="Shape 649"/>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50" name="Shape 650"/>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51" name="Shape 651"/>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52" name="Shape 652"/>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654" name="Shape 654"/>
          <p:cNvSpPr>
            <a:spLocks noGrp="1"/>
          </p:cNvSpPr>
          <p:nvPr>
            <p:ph type="title"/>
          </p:nvPr>
        </p:nvSpPr>
        <p:spPr>
          <a:xfrm>
            <a:off x="1792288" y="4800600"/>
            <a:ext cx="5486402" cy="566738"/>
          </a:xfrm>
          <a:prstGeom prst="rect">
            <a:avLst/>
          </a:prstGeom>
        </p:spPr>
        <p:txBody>
          <a:bodyPr anchor="b"/>
          <a:lstStyle>
            <a:lvl1pPr algn="ctr">
              <a:defRPr sz="2000" b="1">
                <a:solidFill>
                  <a:srgbClr val="FFFFFF"/>
                </a:solidFill>
                <a:latin typeface="Arial"/>
                <a:ea typeface="Arial"/>
                <a:cs typeface="Arial"/>
                <a:sym typeface="Arial"/>
              </a:defRPr>
            </a:lvl1pPr>
          </a:lstStyle>
          <a:p>
            <a:r>
              <a:t>Title Text</a:t>
            </a:r>
          </a:p>
        </p:txBody>
      </p:sp>
      <p:sp>
        <p:nvSpPr>
          <p:cNvPr id="655" name="Shape 655"/>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656" name="Shape 656"/>
          <p:cNvSpPr>
            <a:spLocks noGrp="1"/>
          </p:cNvSpPr>
          <p:nvPr>
            <p:ph type="body" sz="quarter" idx="1"/>
          </p:nvPr>
        </p:nvSpPr>
        <p:spPr>
          <a:xfrm>
            <a:off x="1792288" y="5367337"/>
            <a:ext cx="5486402" cy="804864"/>
          </a:xfrm>
          <a:prstGeom prst="rect">
            <a:avLst/>
          </a:prstGeom>
        </p:spPr>
        <p:txBody>
          <a:bodyPr/>
          <a:lstStyle>
            <a:lvl1pPr marL="0" indent="0">
              <a:spcBef>
                <a:spcPts val="300"/>
              </a:spcBef>
              <a:buClrTx/>
              <a:buSzTx/>
              <a:buFontTx/>
              <a:buNone/>
              <a:defRPr sz="1400">
                <a:latin typeface="Arial"/>
                <a:ea typeface="Arial"/>
                <a:cs typeface="Arial"/>
                <a:sym typeface="Arial"/>
              </a:defRPr>
            </a:lvl1pPr>
            <a:lvl2pPr marL="0" indent="0">
              <a:spcBef>
                <a:spcPts val="300"/>
              </a:spcBef>
              <a:buClrTx/>
              <a:buSzTx/>
              <a:buFontTx/>
              <a:buNone/>
              <a:defRPr sz="1400">
                <a:latin typeface="Arial"/>
                <a:ea typeface="Arial"/>
                <a:cs typeface="Arial"/>
                <a:sym typeface="Arial"/>
              </a:defRPr>
            </a:lvl2pPr>
            <a:lvl3pPr marL="0" indent="0">
              <a:spcBef>
                <a:spcPts val="300"/>
              </a:spcBef>
              <a:buClrTx/>
              <a:buSzTx/>
              <a:buFontTx/>
              <a:buNone/>
              <a:defRPr sz="1400">
                <a:latin typeface="Arial"/>
                <a:ea typeface="Arial"/>
                <a:cs typeface="Arial"/>
                <a:sym typeface="Arial"/>
              </a:defRPr>
            </a:lvl3pPr>
            <a:lvl4pPr marL="0" indent="0">
              <a:spcBef>
                <a:spcPts val="300"/>
              </a:spcBef>
              <a:buClrTx/>
              <a:buSzTx/>
              <a:buFontTx/>
              <a:buNone/>
              <a:defRPr sz="1400">
                <a:latin typeface="Arial"/>
                <a:ea typeface="Arial"/>
                <a:cs typeface="Arial"/>
                <a:sym typeface="Arial"/>
              </a:defRPr>
            </a:lvl4pPr>
            <a:lvl5pPr marL="0" indent="0">
              <a:spcBef>
                <a:spcPts val="300"/>
              </a:spcBef>
              <a:buClrTx/>
              <a:buSzTx/>
              <a:buFont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57" name="Shape 657"/>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solidFill>
          <a:srgbClr val="000000"/>
        </a:solidFill>
        <a:effectLst/>
      </p:bgPr>
    </p:bg>
    <p:spTree>
      <p:nvGrpSpPr>
        <p:cNvPr id="1" name=""/>
        <p:cNvGrpSpPr/>
        <p:nvPr/>
      </p:nvGrpSpPr>
      <p:grpSpPr>
        <a:xfrm>
          <a:off x="0" y="0"/>
          <a:ext cx="0" cy="0"/>
          <a:chOff x="0" y="0"/>
          <a:chExt cx="0" cy="0"/>
        </a:xfrm>
      </p:grpSpPr>
      <p:grpSp>
        <p:nvGrpSpPr>
          <p:cNvPr id="671" name="Group 671"/>
          <p:cNvGrpSpPr/>
          <p:nvPr/>
        </p:nvGrpSpPr>
        <p:grpSpPr>
          <a:xfrm>
            <a:off x="-1" y="3902074"/>
            <a:ext cx="3400429" cy="2949576"/>
            <a:chOff x="0" y="0"/>
            <a:chExt cx="3400427" cy="2949575"/>
          </a:xfrm>
        </p:grpSpPr>
        <p:sp>
          <p:nvSpPr>
            <p:cNvPr id="664" name="Shape 664"/>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65" name="Shape 665"/>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66" name="Shape 666"/>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67" name="Shape 667"/>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68" name="Shape 668"/>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69" name="Shape 669"/>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70" name="Shape 670"/>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672" name="Shape 672"/>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673" name="Shape 673"/>
          <p:cNvSpPr>
            <a:spLocks noGrp="1"/>
          </p:cNvSpPr>
          <p:nvPr>
            <p:ph type="body" idx="1"/>
          </p:nvPr>
        </p:nvSpPr>
        <p:spPr>
          <a:xfrm>
            <a:off x="457200" y="1600200"/>
            <a:ext cx="8229600" cy="4530725"/>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74" name="Shape 674"/>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solidFill>
          <a:srgbClr val="000000"/>
        </a:solidFill>
        <a:effectLst/>
      </p:bgPr>
    </p:bg>
    <p:spTree>
      <p:nvGrpSpPr>
        <p:cNvPr id="1" name=""/>
        <p:cNvGrpSpPr/>
        <p:nvPr/>
      </p:nvGrpSpPr>
      <p:grpSpPr>
        <a:xfrm>
          <a:off x="0" y="0"/>
          <a:ext cx="0" cy="0"/>
          <a:chOff x="0" y="0"/>
          <a:chExt cx="0" cy="0"/>
        </a:xfrm>
      </p:grpSpPr>
      <p:grpSp>
        <p:nvGrpSpPr>
          <p:cNvPr id="688" name="Group 688"/>
          <p:cNvGrpSpPr/>
          <p:nvPr/>
        </p:nvGrpSpPr>
        <p:grpSpPr>
          <a:xfrm>
            <a:off x="-1" y="3902074"/>
            <a:ext cx="3400429" cy="2949576"/>
            <a:chOff x="0" y="0"/>
            <a:chExt cx="3400427" cy="2949575"/>
          </a:xfrm>
        </p:grpSpPr>
        <p:sp>
          <p:nvSpPr>
            <p:cNvPr id="681" name="Shape 681"/>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82" name="Shape 682"/>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83" name="Shape 683"/>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84" name="Shape 684"/>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85" name="Shape 685"/>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86" name="Shape 686"/>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87" name="Shape 687"/>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689" name="Shape 689"/>
          <p:cNvSpPr>
            <a:spLocks noGrp="1"/>
          </p:cNvSpPr>
          <p:nvPr>
            <p:ph type="title"/>
          </p:nvPr>
        </p:nvSpPr>
        <p:spPr>
          <a:xfrm>
            <a:off x="6629400" y="277813"/>
            <a:ext cx="2057400" cy="5853113"/>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690" name="Shape 690"/>
          <p:cNvSpPr>
            <a:spLocks noGrp="1"/>
          </p:cNvSpPr>
          <p:nvPr>
            <p:ph type="body" idx="1"/>
          </p:nvPr>
        </p:nvSpPr>
        <p:spPr>
          <a:xfrm>
            <a:off x="457200" y="277813"/>
            <a:ext cx="6019800" cy="5853113"/>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91" name="Shape 691"/>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000000"/>
        </a:solidFill>
        <a:effectLst/>
      </p:bgPr>
    </p:bg>
    <p:spTree>
      <p:nvGrpSpPr>
        <p:cNvPr id="1" name=""/>
        <p:cNvGrpSpPr/>
        <p:nvPr/>
      </p:nvGrpSpPr>
      <p:grpSpPr>
        <a:xfrm>
          <a:off x="0" y="0"/>
          <a:ext cx="0" cy="0"/>
          <a:chOff x="0" y="0"/>
          <a:chExt cx="0" cy="0"/>
        </a:xfrm>
      </p:grpSpPr>
      <p:grpSp>
        <p:nvGrpSpPr>
          <p:cNvPr id="705" name="Group 705"/>
          <p:cNvGrpSpPr/>
          <p:nvPr/>
        </p:nvGrpSpPr>
        <p:grpSpPr>
          <a:xfrm>
            <a:off x="-1" y="3902074"/>
            <a:ext cx="3400429" cy="2949576"/>
            <a:chOff x="0" y="0"/>
            <a:chExt cx="3400427" cy="2949575"/>
          </a:xfrm>
        </p:grpSpPr>
        <p:sp>
          <p:nvSpPr>
            <p:cNvPr id="698" name="Shape 698"/>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99" name="Shape 699"/>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700" name="Shape 700"/>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701" name="Shape 701"/>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702" name="Shape 702"/>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703" name="Shape 703"/>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704" name="Shape 704"/>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706" name="Shape 706"/>
          <p:cNvSpPr>
            <a:spLocks noGrp="1"/>
          </p:cNvSpPr>
          <p:nvPr>
            <p:ph type="title"/>
          </p:nvPr>
        </p:nvSpPr>
        <p:spPr>
          <a:xfrm>
            <a:off x="685800" y="2130425"/>
            <a:ext cx="7772400" cy="1470025"/>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707" name="Shape 707"/>
          <p:cNvSpPr>
            <a:spLocks noGrp="1"/>
          </p:cNvSpPr>
          <p:nvPr>
            <p:ph type="body" sz="quarter" idx="1"/>
          </p:nvPr>
        </p:nvSpPr>
        <p:spPr>
          <a:xfrm>
            <a:off x="1371600" y="3886200"/>
            <a:ext cx="6400800" cy="1752600"/>
          </a:xfrm>
          <a:prstGeom prst="rect">
            <a:avLst/>
          </a:prstGeom>
        </p:spPr>
        <p:txBody>
          <a:bodyPr/>
          <a:lstStyle>
            <a:lvl1pPr marL="0" indent="0" algn="ctr">
              <a:buClrTx/>
              <a:buSzTx/>
              <a:buFontTx/>
              <a:buNone/>
              <a:defRPr>
                <a:latin typeface="Arial"/>
                <a:ea typeface="Arial"/>
                <a:cs typeface="Arial"/>
                <a:sym typeface="Arial"/>
              </a:defRPr>
            </a:lvl1pPr>
            <a:lvl2pPr marL="0" indent="0" algn="ctr">
              <a:buClrTx/>
              <a:buSzTx/>
              <a:buFontTx/>
              <a:buNone/>
              <a:defRPr>
                <a:latin typeface="Arial"/>
                <a:ea typeface="Arial"/>
                <a:cs typeface="Arial"/>
                <a:sym typeface="Arial"/>
              </a:defRPr>
            </a:lvl2pPr>
            <a:lvl3pPr marL="0" indent="0" algn="ctr">
              <a:buClrTx/>
              <a:buSzTx/>
              <a:buFontTx/>
              <a:buNone/>
              <a:defRPr>
                <a:latin typeface="Arial"/>
                <a:ea typeface="Arial"/>
                <a:cs typeface="Arial"/>
                <a:sym typeface="Arial"/>
              </a:defRPr>
            </a:lvl3pPr>
            <a:lvl4pPr marL="0" indent="0" algn="ctr">
              <a:buClrTx/>
              <a:buSzTx/>
              <a:buFontTx/>
              <a:buNone/>
              <a:defRPr>
                <a:latin typeface="Arial"/>
                <a:ea typeface="Arial"/>
                <a:cs typeface="Arial"/>
                <a:sym typeface="Arial"/>
              </a:defRPr>
            </a:lvl4pPr>
            <a:lvl5pPr marL="0" indent="0" algn="ctr">
              <a:buClrTx/>
              <a:buSzTx/>
              <a:buFont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08" name="Shape 708"/>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lstStyle/>
          <a:p>
            <a:r>
              <a:t>Title Text</a:t>
            </a:r>
          </a:p>
        </p:txBody>
      </p:sp>
      <p:sp>
        <p:nvSpPr>
          <p:cNvPr id="80" name="Shape 80"/>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vl1pPr>
            <a:lvl2pPr marL="0" indent="0">
              <a:spcBef>
                <a:spcPts val="500"/>
              </a:spcBef>
              <a:buClrTx/>
              <a:buSzTx/>
              <a:buFontTx/>
              <a:buNone/>
              <a:defRPr sz="2400" b="1"/>
            </a:lvl2pPr>
            <a:lvl3pPr marL="0" indent="0">
              <a:spcBef>
                <a:spcPts val="500"/>
              </a:spcBef>
              <a:buClrTx/>
              <a:buSzTx/>
              <a:buFontTx/>
              <a:buNone/>
              <a:defRPr sz="2400" b="1"/>
            </a:lvl3pPr>
            <a:lvl4pPr marL="0" indent="0">
              <a:spcBef>
                <a:spcPts val="500"/>
              </a:spcBef>
              <a:buClrTx/>
              <a:buSzTx/>
              <a:buFontTx/>
              <a:buNone/>
              <a:defRPr sz="2400" b="1"/>
            </a:lvl4pPr>
            <a:lvl5pPr marL="0" indent="0">
              <a:spcBef>
                <a:spcPts val="500"/>
              </a:spcBef>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1" name="Shape 81"/>
          <p:cNvSpPr>
            <a:spLocks noGrp="1"/>
          </p:cNvSpPr>
          <p:nvPr>
            <p:ph type="body" sz="quarter" idx="13"/>
          </p:nvPr>
        </p:nvSpPr>
        <p:spPr>
          <a:xfrm>
            <a:off x="4645025" y="1535112"/>
            <a:ext cx="4041775" cy="639764"/>
          </a:xfrm>
          <a:prstGeom prst="rect">
            <a:avLst/>
          </a:prstGeom>
        </p:spPr>
        <p:txBody>
          <a:bodyPr anchor="b"/>
          <a:lstStyle/>
          <a:p>
            <a:endParaRP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r>
              <a:t>Title Text</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7" name="Shape 9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11" name="Shape 111"/>
          <p:cNvSpPr>
            <a:spLocks noGrp="1"/>
          </p:cNvSpPr>
          <p:nvPr>
            <p:ph type="title"/>
          </p:nvPr>
        </p:nvSpPr>
        <p:spPr>
          <a:xfrm>
            <a:off x="457200" y="273050"/>
            <a:ext cx="3008315" cy="1162050"/>
          </a:xfrm>
          <a:prstGeom prst="rect">
            <a:avLst/>
          </a:prstGeom>
        </p:spPr>
        <p:txBody>
          <a:bodyPr anchor="b"/>
          <a:lstStyle>
            <a:lvl1pPr>
              <a:defRPr sz="2000" b="1"/>
            </a:lvl1pPr>
          </a:lstStyle>
          <a:p>
            <a:r>
              <a:t>Title Text</a:t>
            </a:r>
          </a:p>
        </p:txBody>
      </p:sp>
      <p:sp>
        <p:nvSpPr>
          <p:cNvPr id="112" name="Shape 112"/>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body" sz="half" idx="13"/>
          </p:nvPr>
        </p:nvSpPr>
        <p:spPr>
          <a:xfrm>
            <a:off x="457198" y="1435100"/>
            <a:ext cx="3008317" cy="4691063"/>
          </a:xfrm>
          <a:prstGeom prst="rect">
            <a:avLst/>
          </a:prstGeom>
        </p:spPr>
        <p:txBody>
          <a:bodyPr/>
          <a:lstStyle/>
          <a:p>
            <a:endParaRPr/>
          </a:p>
        </p:txBody>
      </p:sp>
      <p:sp>
        <p:nvSpPr>
          <p:cNvPr id="114" name="Shape 1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74747"/>
        </a:solidFill>
        <a:effectLst/>
      </p:bgPr>
    </p:bg>
    <p:spTree>
      <p:nvGrpSpPr>
        <p:cNvPr id="1" name=""/>
        <p:cNvGrpSpPr/>
        <p:nvPr/>
      </p:nvGrpSpPr>
      <p:grpSpPr>
        <a:xfrm>
          <a:off x="0" y="0"/>
          <a:ext cx="0" cy="0"/>
          <a:chOff x="0" y="0"/>
          <a:chExt cx="0" cy="0"/>
        </a:xfrm>
      </p:grpSpPr>
      <p:grpSp>
        <p:nvGrpSpPr>
          <p:cNvPr id="31" name="Group 31"/>
          <p:cNvGrpSpPr/>
          <p:nvPr/>
        </p:nvGrpSpPr>
        <p:grpSpPr>
          <a:xfrm>
            <a:off x="-6" y="-6"/>
            <a:ext cx="9132895" cy="6845305"/>
            <a:chOff x="-4" y="-4"/>
            <a:chExt cx="9132894" cy="6845304"/>
          </a:xfrm>
        </p:grpSpPr>
        <p:sp>
          <p:nvSpPr>
            <p:cNvPr id="2" name="Shape 2"/>
            <p:cNvSpPr/>
            <p:nvPr/>
          </p:nvSpPr>
          <p:spPr>
            <a:xfrm>
              <a:off x="-3" y="-1"/>
              <a:ext cx="9132893" cy="6845301"/>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nvGrpSpPr>
            <p:cNvPr id="26" name="Group 26"/>
            <p:cNvGrpSpPr/>
            <p:nvPr/>
          </p:nvGrpSpPr>
          <p:grpSpPr>
            <a:xfrm>
              <a:off x="390522" y="323849"/>
              <a:ext cx="8366132" cy="6172201"/>
              <a:chOff x="0" y="0"/>
              <a:chExt cx="8366130" cy="6172200"/>
            </a:xfrm>
          </p:grpSpPr>
          <p:sp>
            <p:nvSpPr>
              <p:cNvPr id="3" name="Shape 3"/>
              <p:cNvSpPr/>
              <p:nvPr/>
            </p:nvSpPr>
            <p:spPr>
              <a:xfrm>
                <a:off x="76199" y="38100"/>
                <a:ext cx="8281994" cy="6111876"/>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 name="Shape 4"/>
              <p:cNvSpPr/>
              <p:nvPr/>
            </p:nvSpPr>
            <p:spPr>
              <a:xfrm>
                <a:off x="4375152" y="276224"/>
                <a:ext cx="2238378" cy="5459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 name="Shape 5"/>
              <p:cNvSpPr/>
              <p:nvPr/>
            </p:nvSpPr>
            <p:spPr>
              <a:xfrm>
                <a:off x="438150" y="5097462"/>
                <a:ext cx="3117853" cy="776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 name="Shape 6"/>
              <p:cNvSpPr/>
              <p:nvPr/>
            </p:nvSpPr>
            <p:spPr>
              <a:xfrm>
                <a:off x="6569078" y="309562"/>
                <a:ext cx="1652590" cy="2798764"/>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 name="Shape 7"/>
              <p:cNvSpPr/>
              <p:nvPr/>
            </p:nvSpPr>
            <p:spPr>
              <a:xfrm>
                <a:off x="406399" y="1622425"/>
                <a:ext cx="7748594"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 name="Shape 8"/>
              <p:cNvSpPr/>
              <p:nvPr/>
            </p:nvSpPr>
            <p:spPr>
              <a:xfrm>
                <a:off x="273050" y="547687"/>
                <a:ext cx="7924805" cy="516255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9" name="Shape 9"/>
              <p:cNvSpPr/>
              <p:nvPr/>
            </p:nvSpPr>
            <p:spPr>
              <a:xfrm>
                <a:off x="449262" y="493712"/>
                <a:ext cx="1065215" cy="958852"/>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0" name="Shape 10"/>
              <p:cNvSpPr/>
              <p:nvPr/>
            </p:nvSpPr>
            <p:spPr>
              <a:xfrm>
                <a:off x="406400" y="276225"/>
                <a:ext cx="1801814" cy="4030664"/>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1" name="Shape 11"/>
              <p:cNvSpPr/>
              <p:nvPr/>
            </p:nvSpPr>
            <p:spPr>
              <a:xfrm>
                <a:off x="1717675" y="1277937"/>
                <a:ext cx="3138492" cy="668339"/>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2" name="Shape 12"/>
              <p:cNvSpPr/>
              <p:nvPr/>
            </p:nvSpPr>
            <p:spPr>
              <a:xfrm>
                <a:off x="5111752" y="563562"/>
                <a:ext cx="2898778" cy="1395414"/>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3" name="Shape 13"/>
              <p:cNvSpPr/>
              <p:nvPr/>
            </p:nvSpPr>
            <p:spPr>
              <a:xfrm>
                <a:off x="468312" y="241299"/>
                <a:ext cx="7621594" cy="5494340"/>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4" name="Shape 14"/>
              <p:cNvSpPr/>
              <p:nvPr/>
            </p:nvSpPr>
            <p:spPr>
              <a:xfrm>
                <a:off x="-1" y="0"/>
                <a:ext cx="8366132"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5" name="Shape 15"/>
              <p:cNvSpPr/>
              <p:nvPr/>
            </p:nvSpPr>
            <p:spPr>
              <a:xfrm>
                <a:off x="-1" y="0"/>
                <a:ext cx="168278" cy="61722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 name="Shape 16"/>
              <p:cNvSpPr/>
              <p:nvPr/>
            </p:nvSpPr>
            <p:spPr>
              <a:xfrm>
                <a:off x="8197853" y="0"/>
                <a:ext cx="168277" cy="6172201"/>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 name="Shape 17"/>
              <p:cNvSpPr/>
              <p:nvPr/>
            </p:nvSpPr>
            <p:spPr>
              <a:xfrm>
                <a:off x="-1" y="5988050"/>
                <a:ext cx="8366132"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 name="Shape 18"/>
              <p:cNvSpPr/>
              <p:nvPr/>
            </p:nvSpPr>
            <p:spPr>
              <a:xfrm>
                <a:off x="8197853" y="184150"/>
                <a:ext cx="125415" cy="2971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 name="Shape 19"/>
              <p:cNvSpPr/>
              <p:nvPr/>
            </p:nvSpPr>
            <p:spPr>
              <a:xfrm>
                <a:off x="1087437" y="6013450"/>
                <a:ext cx="2370141" cy="125414"/>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 name="Shape 20"/>
              <p:cNvSpPr/>
              <p:nvPr/>
            </p:nvSpPr>
            <p:spPr>
              <a:xfrm>
                <a:off x="4011614" y="5988050"/>
                <a:ext cx="2732091"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 name="Shape 21"/>
              <p:cNvSpPr/>
              <p:nvPr/>
            </p:nvSpPr>
            <p:spPr>
              <a:xfrm>
                <a:off x="8197853" y="2855912"/>
                <a:ext cx="125415" cy="2166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 name="Shape 22"/>
              <p:cNvSpPr/>
              <p:nvPr/>
            </p:nvSpPr>
            <p:spPr>
              <a:xfrm>
                <a:off x="-1" y="0"/>
                <a:ext cx="168278"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3" name="Shape 23"/>
              <p:cNvSpPr/>
              <p:nvPr/>
            </p:nvSpPr>
            <p:spPr>
              <a:xfrm>
                <a:off x="22224" y="369886"/>
                <a:ext cx="146053" cy="26955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 name="Shape 24"/>
              <p:cNvSpPr/>
              <p:nvPr/>
            </p:nvSpPr>
            <p:spPr>
              <a:xfrm>
                <a:off x="1452562" y="0"/>
                <a:ext cx="4010030" cy="1841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 name="Shape 25"/>
              <p:cNvSpPr/>
              <p:nvPr/>
            </p:nvSpPr>
            <p:spPr>
              <a:xfrm>
                <a:off x="4483101" y="0"/>
                <a:ext cx="2711454" cy="117476"/>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0" name="Group 30"/>
            <p:cNvGrpSpPr/>
            <p:nvPr/>
          </p:nvGrpSpPr>
          <p:grpSpPr>
            <a:xfrm>
              <a:off x="-5" y="-5"/>
              <a:ext cx="1978028" cy="1955803"/>
              <a:chOff x="-2" y="-2"/>
              <a:chExt cx="1978027" cy="1955802"/>
            </a:xfrm>
          </p:grpSpPr>
          <p:sp>
            <p:nvSpPr>
              <p:cNvPr id="27" name="Shape 27"/>
              <p:cNvSpPr/>
              <p:nvPr/>
            </p:nvSpPr>
            <p:spPr>
              <a:xfrm>
                <a:off x="-3" y="-2"/>
                <a:ext cx="1978028" cy="1955802"/>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 name="Shape 28"/>
              <p:cNvSpPr/>
              <p:nvPr/>
            </p:nvSpPr>
            <p:spPr>
              <a:xfrm>
                <a:off x="390522" y="320673"/>
                <a:ext cx="1587503" cy="1635127"/>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9" name="Shape 29"/>
              <p:cNvSpPr/>
              <p:nvPr/>
            </p:nvSpPr>
            <p:spPr>
              <a:xfrm>
                <a:off x="-3" y="-3"/>
                <a:ext cx="1860552" cy="1849441"/>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sp>
        <p:nvSpPr>
          <p:cNvPr id="32" name="Shape 32"/>
          <p:cNvSpPr/>
          <p:nvPr/>
        </p:nvSpPr>
        <p:spPr>
          <a:xfrm>
            <a:off x="489283" y="6546069"/>
            <a:ext cx="896270" cy="226984"/>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p>
            <a:pPr algn="ctr">
              <a:spcBef>
                <a:spcPts val="600"/>
              </a:spcBef>
              <a:defRPr sz="900">
                <a:solidFill>
                  <a:srgbClr val="FFFFFF"/>
                </a:solidFill>
                <a:latin typeface="Arial"/>
                <a:ea typeface="Arial"/>
                <a:cs typeface="Arial"/>
                <a:sym typeface="Arial"/>
              </a:defRPr>
            </a:pPr>
            <a:r>
              <a:t>© </a:t>
            </a:r>
            <a:r>
              <a:rPr sz="1000"/>
              <a:t>2005</a:t>
            </a:r>
            <a:r>
              <a:t> TBBMI</a:t>
            </a:r>
          </a:p>
        </p:txBody>
      </p:sp>
      <p:sp>
        <p:nvSpPr>
          <p:cNvPr id="33" name="Shape 33"/>
          <p:cNvSpPr/>
          <p:nvPr/>
        </p:nvSpPr>
        <p:spPr>
          <a:xfrm>
            <a:off x="7531182" y="6520180"/>
            <a:ext cx="722147"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9.65.03c.</a:t>
            </a:r>
          </a:p>
        </p:txBody>
      </p:sp>
      <p:sp>
        <p:nvSpPr>
          <p:cNvPr id="34" name="Shape 3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Title Text</a:t>
            </a:r>
          </a:p>
        </p:txBody>
      </p:sp>
      <p:sp>
        <p:nvSpPr>
          <p:cNvPr id="35" name="Shape 3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xfrm>
            <a:off x="6263026" y="6209031"/>
            <a:ext cx="290175" cy="294639"/>
          </a:xfrm>
          <a:prstGeom prst="rect">
            <a:avLst/>
          </a:prstGeom>
          <a:ln w="12700">
            <a:miter lim="400000"/>
          </a:ln>
        </p:spPr>
        <p:txBody>
          <a:bodyPr wrap="none" lIns="45718" tIns="45718" rIns="45718" bIns="45718" anchor="ctr">
            <a:spAutoFit/>
          </a:bodyPr>
          <a:lstStyle>
            <a:lvl1pPr algn="r">
              <a:defRPr sz="1200">
                <a:solidFill>
                  <a:srgbClr val="00DFCA"/>
                </a:solidFill>
                <a:latin typeface="Comic Sans MS"/>
                <a:ea typeface="Comic Sans MS"/>
                <a:cs typeface="Comic Sans MS"/>
                <a:sym typeface="Comic Sans M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9pPr>
    </p:titleStyle>
    <p:bodyStyle>
      <a:lvl1pPr marL="342900" marR="0" indent="-342900" algn="l" defTabSz="914400" rtl="0" latinLnBrk="0">
        <a:lnSpc>
          <a:spcPct val="100000"/>
        </a:lnSpc>
        <a:spcBef>
          <a:spcPts val="700"/>
        </a:spcBef>
        <a:spcAft>
          <a:spcPts val="0"/>
        </a:spcAft>
        <a:buClr>
          <a:schemeClr val="accent2"/>
        </a:buClr>
        <a:buSzPct val="75000"/>
        <a:buFont typeface="Helvetica"/>
        <a:buChar char="n"/>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1pPr>
      <a:lvl2pPr marL="783771" marR="0" indent="-326571"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2pPr>
      <a:lvl3pPr marL="1219200" marR="0" indent="-30480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3pPr>
      <a:lvl4pPr marL="17373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4pPr>
      <a:lvl5pPr marL="21945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5pPr>
      <a:lvl6pPr marL="26517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6pPr>
      <a:lvl7pPr marL="31089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7pPr>
      <a:lvl8pPr marL="3566159" marR="0" indent="-365759"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8pPr>
      <a:lvl9pPr marL="4023359" marR="0" indent="-365759"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3F376-E442-67E5-9AD4-45568A708C62}"/>
            </a:ext>
          </a:extLst>
        </p:cNvPr>
        <p:cNvGrpSpPr/>
        <p:nvPr/>
      </p:nvGrpSpPr>
      <p:grpSpPr>
        <a:xfrm>
          <a:off x="0" y="0"/>
          <a:ext cx="0" cy="0"/>
          <a:chOff x="0" y="0"/>
          <a:chExt cx="0" cy="0"/>
        </a:xfrm>
      </p:grpSpPr>
      <p:pic>
        <p:nvPicPr>
          <p:cNvPr id="2977" name="image26.jpeg" descr="Jericho area aerial from northwest, tb q010703">
            <a:extLst>
              <a:ext uri="{FF2B5EF4-FFF2-40B4-BE49-F238E27FC236}">
                <a16:creationId xmlns:a16="http://schemas.microsoft.com/office/drawing/2014/main" id="{9C92AC6E-F979-7C99-7E6E-97E783CF2CAB}"/>
              </a:ext>
            </a:extLst>
          </p:cNvPr>
          <p:cNvPicPr>
            <a:picLocks noChangeAspect="1"/>
          </p:cNvPicPr>
          <p:nvPr/>
        </p:nvPicPr>
        <p:blipFill>
          <a:blip r:embed="rId3"/>
          <a:stretch>
            <a:fillRect/>
          </a:stretch>
        </p:blipFill>
        <p:spPr>
          <a:xfrm>
            <a:off x="590550" y="550862"/>
            <a:ext cx="7958140" cy="5743577"/>
          </a:xfrm>
          <a:prstGeom prst="rect">
            <a:avLst/>
          </a:prstGeom>
          <a:ln w="76200">
            <a:solidFill>
              <a:schemeClr val="accent2"/>
            </a:solidFill>
            <a:miter/>
          </a:ln>
        </p:spPr>
      </p:pic>
      <p:sp>
        <p:nvSpPr>
          <p:cNvPr id="2978" name="Shape 2978">
            <a:extLst>
              <a:ext uri="{FF2B5EF4-FFF2-40B4-BE49-F238E27FC236}">
                <a16:creationId xmlns:a16="http://schemas.microsoft.com/office/drawing/2014/main" id="{0AED2EE9-5DC3-6733-8473-B80ED9FFD699}"/>
              </a:ext>
            </a:extLst>
          </p:cNvPr>
          <p:cNvSpPr/>
          <p:nvPr/>
        </p:nvSpPr>
        <p:spPr>
          <a:xfrm>
            <a:off x="3117850" y="4287837"/>
            <a:ext cx="3681413" cy="5105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400"/>
              </a:spcBef>
              <a:defRPr sz="2400">
                <a:solidFill>
                  <a:srgbClr val="FFD34A"/>
                </a:solidFill>
                <a:latin typeface="Comic Sans MS"/>
                <a:ea typeface="Comic Sans MS"/>
                <a:cs typeface="Comic Sans MS"/>
                <a:sym typeface="Comic Sans MS"/>
              </a:defRPr>
            </a:lvl1pPr>
          </a:lstStyle>
          <a:p>
            <a:r>
              <a:t>KHAGHI JERICHO</a:t>
            </a:r>
          </a:p>
        </p:txBody>
      </p:sp>
      <p:sp>
        <p:nvSpPr>
          <p:cNvPr id="2979" name="Shape 2979">
            <a:extLst>
              <a:ext uri="{FF2B5EF4-FFF2-40B4-BE49-F238E27FC236}">
                <a16:creationId xmlns:a16="http://schemas.microsoft.com/office/drawing/2014/main" id="{034E0EB3-9F83-5862-D3D3-FA02A285EC7E}"/>
              </a:ext>
            </a:extLst>
          </p:cNvPr>
          <p:cNvSpPr/>
          <p:nvPr/>
        </p:nvSpPr>
        <p:spPr>
          <a:xfrm>
            <a:off x="5000625" y="1074737"/>
            <a:ext cx="3421063" cy="5105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400"/>
              </a:spcBef>
              <a:defRPr sz="2400">
                <a:solidFill>
                  <a:schemeClr val="accent1"/>
                </a:solidFill>
                <a:latin typeface="Comic Sans MS"/>
                <a:ea typeface="Comic Sans MS"/>
                <a:cs typeface="Comic Sans MS"/>
                <a:sym typeface="Comic Sans MS"/>
              </a:defRPr>
            </a:lvl1pPr>
          </a:lstStyle>
          <a:p>
            <a:r>
              <a:t>AKITHI ZUGHI</a:t>
            </a:r>
          </a:p>
        </p:txBody>
      </p:sp>
      <p:sp>
        <p:nvSpPr>
          <p:cNvPr id="2980" name="Shape 2980">
            <a:extLst>
              <a:ext uri="{FF2B5EF4-FFF2-40B4-BE49-F238E27FC236}">
                <a16:creationId xmlns:a16="http://schemas.microsoft.com/office/drawing/2014/main" id="{98566B66-0DFC-07BB-CA9D-C52217334B2B}"/>
              </a:ext>
            </a:extLst>
          </p:cNvPr>
          <p:cNvSpPr/>
          <p:nvPr/>
        </p:nvSpPr>
        <p:spPr>
          <a:xfrm>
            <a:off x="1446212" y="1490662"/>
            <a:ext cx="3421063" cy="5105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400"/>
              </a:spcBef>
              <a:defRPr sz="2400">
                <a:solidFill>
                  <a:schemeClr val="accent1"/>
                </a:solidFill>
                <a:latin typeface="Comic Sans MS"/>
                <a:ea typeface="Comic Sans MS"/>
                <a:cs typeface="Comic Sans MS"/>
                <a:sym typeface="Comic Sans MS"/>
              </a:defRPr>
            </a:lvl1pPr>
          </a:lstStyle>
          <a:p>
            <a:r>
              <a:t>JORDAN GHOKI</a:t>
            </a:r>
          </a:p>
        </p:txBody>
      </p:sp>
      <p:sp>
        <p:nvSpPr>
          <p:cNvPr id="2981" name="Shape 2981">
            <a:extLst>
              <a:ext uri="{FF2B5EF4-FFF2-40B4-BE49-F238E27FC236}">
                <a16:creationId xmlns:a16="http://schemas.microsoft.com/office/drawing/2014/main" id="{E7C3C3C2-9A98-166B-EA75-700960C30FAE}"/>
              </a:ext>
            </a:extLst>
          </p:cNvPr>
          <p:cNvSpPr/>
          <p:nvPr/>
        </p:nvSpPr>
        <p:spPr>
          <a:xfrm flipH="1" flipV="1">
            <a:off x="1135062" y="1693863"/>
            <a:ext cx="4230885" cy="2071784"/>
          </a:xfrm>
          <a:custGeom>
            <a:avLst/>
            <a:gdLst/>
            <a:ahLst/>
            <a:cxnLst>
              <a:cxn ang="0">
                <a:pos x="wd2" y="hd2"/>
              </a:cxn>
              <a:cxn ang="5400000">
                <a:pos x="wd2" y="hd2"/>
              </a:cxn>
              <a:cxn ang="10800000">
                <a:pos x="wd2" y="hd2"/>
              </a:cxn>
              <a:cxn ang="16200000">
                <a:pos x="wd2" y="hd2"/>
              </a:cxn>
            </a:cxnLst>
            <a:rect l="0" t="0" r="r" b="b"/>
            <a:pathLst>
              <a:path w="21600" h="21600" extrusionOk="0">
                <a:moveTo>
                  <a:pt x="0" y="1"/>
                </a:moveTo>
                <a:cubicBezTo>
                  <a:pt x="32" y="1"/>
                  <a:pt x="64" y="0"/>
                  <a:pt x="97" y="0"/>
                </a:cubicBezTo>
                <a:cubicBezTo>
                  <a:pt x="11972" y="0"/>
                  <a:pt x="21600" y="9671"/>
                  <a:pt x="21600" y="21600"/>
                </a:cubicBezTo>
              </a:path>
            </a:pathLst>
          </a:custGeom>
          <a:ln w="57150">
            <a:solidFill>
              <a:srgbClr val="BAFFFE"/>
            </a:solidFill>
            <a:headEnd type="stealth"/>
          </a:ln>
          <a:effectLst>
            <a:outerShdw blurRad="63500" dist="63500" dir="2212194"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82" name="Shape 2982">
            <a:extLst>
              <a:ext uri="{FF2B5EF4-FFF2-40B4-BE49-F238E27FC236}">
                <a16:creationId xmlns:a16="http://schemas.microsoft.com/office/drawing/2014/main" id="{93220325-8C60-2138-B6E7-F30816492D0C}"/>
              </a:ext>
            </a:extLst>
          </p:cNvPr>
          <p:cNvSpPr/>
          <p:nvPr/>
        </p:nvSpPr>
        <p:spPr>
          <a:xfrm flipH="1" flipV="1">
            <a:off x="865187" y="1693863"/>
            <a:ext cx="3717964" cy="25274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011" y="278"/>
                  <a:pt x="21600" y="9867"/>
                  <a:pt x="21600" y="21600"/>
                </a:cubicBezTo>
              </a:path>
            </a:pathLst>
          </a:custGeom>
          <a:ln w="57150">
            <a:solidFill>
              <a:srgbClr val="BAFFFE"/>
            </a:solidFill>
            <a:headEnd type="stealth"/>
          </a:ln>
          <a:effectLst>
            <a:outerShdw blurRad="63500" dist="63500" dir="2212194"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83" name="Shape 2983">
            <a:extLst>
              <a:ext uri="{FF2B5EF4-FFF2-40B4-BE49-F238E27FC236}">
                <a16:creationId xmlns:a16="http://schemas.microsoft.com/office/drawing/2014/main" id="{05E9151C-C7EA-70FF-EB87-FE574547358C}"/>
              </a:ext>
            </a:extLst>
          </p:cNvPr>
          <p:cNvSpPr/>
          <p:nvPr/>
        </p:nvSpPr>
        <p:spPr>
          <a:xfrm flipH="1" flipV="1">
            <a:off x="622300" y="1685924"/>
            <a:ext cx="2510672" cy="28417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011" y="278"/>
                  <a:pt x="21600" y="9867"/>
                  <a:pt x="21600" y="21600"/>
                </a:cubicBezTo>
              </a:path>
            </a:pathLst>
          </a:custGeom>
          <a:ln w="57150">
            <a:solidFill>
              <a:srgbClr val="BAFFFE"/>
            </a:solidFill>
            <a:headEnd type="stealth"/>
          </a:ln>
          <a:effectLst>
            <a:outerShdw blurRad="63500" dist="63500" dir="2212194"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84" name="Shape 2984">
            <a:extLst>
              <a:ext uri="{FF2B5EF4-FFF2-40B4-BE49-F238E27FC236}">
                <a16:creationId xmlns:a16="http://schemas.microsoft.com/office/drawing/2014/main" id="{1FAAF701-C370-C135-179D-CF4FC6A40B78}"/>
              </a:ext>
            </a:extLst>
          </p:cNvPr>
          <p:cNvSpPr/>
          <p:nvPr/>
        </p:nvSpPr>
        <p:spPr>
          <a:xfrm>
            <a:off x="1702619" y="5167312"/>
            <a:ext cx="4812168" cy="9296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8" tIns="45718" rIns="45718" bIns="45718">
            <a:spAutoFit/>
          </a:bodyPr>
          <a:lstStyle/>
          <a:p>
            <a:pPr algn="ctr">
              <a:defRPr sz="2400">
                <a:solidFill>
                  <a:srgbClr val="FFEA18"/>
                </a:solidFill>
                <a:latin typeface="Comic Sans MS"/>
                <a:ea typeface="Comic Sans MS"/>
                <a:cs typeface="Comic Sans MS"/>
                <a:sym typeface="Comic Sans MS"/>
              </a:defRPr>
            </a:pPr>
            <a:r>
              <a:t>Jericho Lono...</a:t>
            </a:r>
          </a:p>
          <a:p>
            <a:pPr algn="ctr">
              <a:defRPr sz="2400">
                <a:solidFill>
                  <a:srgbClr val="FFEA18"/>
                </a:solidFill>
                <a:latin typeface="Comic Sans MS"/>
                <a:ea typeface="Comic Sans MS"/>
                <a:cs typeface="Comic Sans MS"/>
                <a:sym typeface="Comic Sans MS"/>
              </a:defRPr>
            </a:pPr>
            <a:r>
              <a:t>Jordan Ghoki Kipelau ithulu ani </a:t>
            </a:r>
          </a:p>
        </p:txBody>
      </p:sp>
      <p:sp>
        <p:nvSpPr>
          <p:cNvPr id="2985" name="Shape 2985">
            <a:extLst>
              <a:ext uri="{FF2B5EF4-FFF2-40B4-BE49-F238E27FC236}">
                <a16:creationId xmlns:a16="http://schemas.microsoft.com/office/drawing/2014/main" id="{B36795C2-C75C-1782-B942-303F23142D54}"/>
              </a:ext>
            </a:extLst>
          </p:cNvPr>
          <p:cNvSpPr/>
          <p:nvPr/>
        </p:nvSpPr>
        <p:spPr>
          <a:xfrm>
            <a:off x="2424113" y="2979738"/>
            <a:ext cx="3681413" cy="5105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400"/>
              </a:spcBef>
              <a:defRPr sz="2400">
                <a:solidFill>
                  <a:srgbClr val="FFD34A"/>
                </a:solidFill>
                <a:latin typeface="Comic Sans MS"/>
                <a:ea typeface="Comic Sans MS"/>
                <a:cs typeface="Comic Sans MS"/>
                <a:sym typeface="Comic Sans MS"/>
              </a:defRPr>
            </a:lvl1pPr>
          </a:lstStyle>
          <a:p>
            <a:r>
              <a:t>ITEHI JERICHO</a:t>
            </a:r>
          </a:p>
        </p:txBody>
      </p:sp>
      <p:sp>
        <p:nvSpPr>
          <p:cNvPr id="2986" name="Shape 2986">
            <a:extLst>
              <a:ext uri="{FF2B5EF4-FFF2-40B4-BE49-F238E27FC236}">
                <a16:creationId xmlns:a16="http://schemas.microsoft.com/office/drawing/2014/main" id="{D3BB0262-757B-E02C-BFF1-B9A44ECD9858}"/>
              </a:ext>
            </a:extLst>
          </p:cNvPr>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88" name="Shape 2988">
            <a:extLst>
              <a:ext uri="{FF2B5EF4-FFF2-40B4-BE49-F238E27FC236}">
                <a16:creationId xmlns:a16="http://schemas.microsoft.com/office/drawing/2014/main" id="{F4A031DC-B9E9-E723-0D81-3A5D5761407C}"/>
              </a:ext>
            </a:extLst>
          </p:cNvPr>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 name="Shape 2984">
            <a:extLst>
              <a:ext uri="{FF2B5EF4-FFF2-40B4-BE49-F238E27FC236}">
                <a16:creationId xmlns:a16="http://schemas.microsoft.com/office/drawing/2014/main" id="{10B2FC2F-7BFA-54CA-3323-D4366D99BB78}"/>
              </a:ext>
            </a:extLst>
          </p:cNvPr>
          <p:cNvSpPr/>
          <p:nvPr/>
        </p:nvSpPr>
        <p:spPr>
          <a:xfrm>
            <a:off x="2154125" y="2063300"/>
            <a:ext cx="4858057" cy="923326"/>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8" tIns="45718" rIns="45718" bIns="45718">
            <a:spAutoFit/>
          </a:bodyPr>
          <a:lstStyle/>
          <a:p>
            <a:pPr algn="ctr">
              <a:defRPr sz="2400">
                <a:solidFill>
                  <a:srgbClr val="FFEA18"/>
                </a:solidFill>
                <a:latin typeface="Comic Sans MS"/>
                <a:ea typeface="Comic Sans MS"/>
                <a:cs typeface="Comic Sans MS"/>
                <a:sym typeface="Comic Sans MS"/>
              </a:defRPr>
            </a:pPr>
            <a:r>
              <a:rPr lang="en-US" sz="5400"/>
              <a:t>Moses-Joshua</a:t>
            </a:r>
            <a:endParaRPr/>
          </a:p>
        </p:txBody>
      </p:sp>
    </p:spTree>
    <p:extLst>
      <p:ext uri="{BB962C8B-B14F-4D97-AF65-F5344CB8AC3E}">
        <p14:creationId xmlns:p14="http://schemas.microsoft.com/office/powerpoint/2010/main" val="2574785472"/>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fill="hold"/>
                                        <p:tgtEl>
                                          <p:spTgt spid="2983"/>
                                        </p:tgtEl>
                                        <p:attrNameLst>
                                          <p:attrName>style.visibility</p:attrName>
                                        </p:attrNameLst>
                                      </p:cBhvr>
                                      <p:to>
                                        <p:strVal val="visible"/>
                                      </p:to>
                                    </p:set>
                                    <p:animEffect transition="in" filter="wipe(up)">
                                      <p:cBhvr>
                                        <p:cTn id="7" dur="3000"/>
                                        <p:tgtEl>
                                          <p:spTgt spid="2983"/>
                                        </p:tgtEl>
                                      </p:cBhvr>
                                    </p:animEffect>
                                  </p:childTnLst>
                                </p:cTn>
                              </p:par>
                            </p:childTnLst>
                          </p:cTn>
                        </p:par>
                        <p:par>
                          <p:cTn id="8" fill="hold">
                            <p:stCondLst>
                              <p:cond delay="3000"/>
                            </p:stCondLst>
                            <p:childTnLst>
                              <p:par>
                                <p:cTn id="9" presetID="22" presetClass="entr" presetSubtype="1" fill="hold" grpId="0" nodeType="afterEffect">
                                  <p:stCondLst>
                                    <p:cond delay="0"/>
                                  </p:stCondLst>
                                  <p:iterate>
                                    <p:tmAbs val="0"/>
                                  </p:iterate>
                                  <p:childTnLst>
                                    <p:set>
                                      <p:cBhvr>
                                        <p:cTn id="10" fill="hold"/>
                                        <p:tgtEl>
                                          <p:spTgt spid="2982"/>
                                        </p:tgtEl>
                                        <p:attrNameLst>
                                          <p:attrName>style.visibility</p:attrName>
                                        </p:attrNameLst>
                                      </p:cBhvr>
                                      <p:to>
                                        <p:strVal val="visible"/>
                                      </p:to>
                                    </p:set>
                                    <p:animEffect transition="in" filter="wipe(up)">
                                      <p:cBhvr>
                                        <p:cTn id="11" dur="3000"/>
                                        <p:tgtEl>
                                          <p:spTgt spid="2982"/>
                                        </p:tgtEl>
                                      </p:cBhvr>
                                    </p:animEffect>
                                  </p:childTnLst>
                                </p:cTn>
                              </p:par>
                            </p:childTnLst>
                          </p:cTn>
                        </p:par>
                        <p:par>
                          <p:cTn id="12" fill="hold">
                            <p:stCondLst>
                              <p:cond delay="6000"/>
                            </p:stCondLst>
                            <p:childTnLst>
                              <p:par>
                                <p:cTn id="13" presetID="22" presetClass="entr" presetSubtype="1" fill="hold" grpId="0" nodeType="afterEffect">
                                  <p:stCondLst>
                                    <p:cond delay="0"/>
                                  </p:stCondLst>
                                  <p:iterate>
                                    <p:tmAbs val="0"/>
                                  </p:iterate>
                                  <p:childTnLst>
                                    <p:set>
                                      <p:cBhvr>
                                        <p:cTn id="14" fill="hold"/>
                                        <p:tgtEl>
                                          <p:spTgt spid="2981"/>
                                        </p:tgtEl>
                                        <p:attrNameLst>
                                          <p:attrName>style.visibility</p:attrName>
                                        </p:attrNameLst>
                                      </p:cBhvr>
                                      <p:to>
                                        <p:strVal val="visible"/>
                                      </p:to>
                                    </p:set>
                                    <p:animEffect transition="in" filter="wipe(up)">
                                      <p:cBhvr>
                                        <p:cTn id="15" dur="3000"/>
                                        <p:tgtEl>
                                          <p:spTgt spid="2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1" grpId="0" animBg="1" advAuto="0"/>
      <p:bldP spid="2982" grpId="0" animBg="1" advAuto="0"/>
      <p:bldP spid="2983"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Shape 1112"/>
          <p:cNvSpPr/>
          <p:nvPr/>
        </p:nvSpPr>
        <p:spPr>
          <a:xfrm>
            <a:off x="1760538" y="25399"/>
            <a:ext cx="1993902"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19:2</a:t>
            </a:r>
          </a:p>
        </p:txBody>
      </p:sp>
      <p:sp>
        <p:nvSpPr>
          <p:cNvPr id="1113" name="Shape 1113"/>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114" name="Shape 1114"/>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08</a:t>
            </a:r>
          </a:p>
        </p:txBody>
      </p:sp>
      <p:sp>
        <p:nvSpPr>
          <p:cNvPr id="1115" name="Shape 1115"/>
          <p:cNvSpPr/>
          <p:nvPr/>
        </p:nvSpPr>
        <p:spPr>
          <a:xfrm>
            <a:off x="7223257" y="6311535"/>
            <a:ext cx="1337998"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pic>
        <p:nvPicPr>
          <p:cNvPr id="1116" name="image2.jpeg" descr="Elijah's Spring from above"/>
          <p:cNvPicPr>
            <a:picLocks noChangeAspect="1"/>
          </p:cNvPicPr>
          <p:nvPr/>
        </p:nvPicPr>
        <p:blipFill>
          <a:blip r:embed="rId3"/>
          <a:stretch>
            <a:fillRect/>
          </a:stretch>
        </p:blipFill>
        <p:spPr>
          <a:xfrm>
            <a:off x="668337" y="708025"/>
            <a:ext cx="2365376" cy="1774825"/>
          </a:xfrm>
          <a:prstGeom prst="rect">
            <a:avLst/>
          </a:prstGeom>
          <a:ln w="76200">
            <a:solidFill>
              <a:schemeClr val="accent2"/>
            </a:solidFill>
            <a:miter/>
          </a:ln>
          <a:effectLst>
            <a:outerShdw blurRad="63500" dist="89803" dir="2700000" rotWithShape="0">
              <a:srgbClr val="1A0004">
                <a:alpha val="74998"/>
              </a:srgbClr>
            </a:outerShdw>
          </a:effectLst>
        </p:spPr>
      </p:pic>
      <p:pic>
        <p:nvPicPr>
          <p:cNvPr id="1117" name="image3.jpeg" descr="Elijah's Hollow from above"/>
          <p:cNvPicPr>
            <a:picLocks noChangeAspect="1"/>
          </p:cNvPicPr>
          <p:nvPr/>
        </p:nvPicPr>
        <p:blipFill>
          <a:blip r:embed="rId4"/>
          <a:stretch>
            <a:fillRect/>
          </a:stretch>
        </p:blipFill>
        <p:spPr>
          <a:xfrm>
            <a:off x="4979987" y="3692525"/>
            <a:ext cx="3263902" cy="2447925"/>
          </a:xfrm>
          <a:prstGeom prst="rect">
            <a:avLst/>
          </a:prstGeom>
          <a:ln w="76200">
            <a:solidFill>
              <a:schemeClr val="accent2"/>
            </a:solidFill>
            <a:miter/>
          </a:ln>
          <a:effectLst>
            <a:outerShdw blurRad="63500" dist="89803" dir="2700000" rotWithShape="0">
              <a:srgbClr val="1A0004">
                <a:alpha val="74998"/>
              </a:srgbClr>
            </a:outerShdw>
          </a:effectLst>
        </p:spPr>
      </p:pic>
      <p:pic>
        <p:nvPicPr>
          <p:cNvPr id="1118" name="image4.jpeg" descr="Sunrise from Jebel Musa3"/>
          <p:cNvPicPr>
            <a:picLocks noChangeAspect="1"/>
          </p:cNvPicPr>
          <p:nvPr/>
        </p:nvPicPr>
        <p:blipFill>
          <a:blip r:embed="rId5"/>
          <a:stretch>
            <a:fillRect/>
          </a:stretch>
        </p:blipFill>
        <p:spPr>
          <a:xfrm>
            <a:off x="898525" y="3652837"/>
            <a:ext cx="2746375" cy="2060577"/>
          </a:xfrm>
          <a:prstGeom prst="rect">
            <a:avLst/>
          </a:prstGeom>
          <a:ln w="76200">
            <a:solidFill>
              <a:schemeClr val="accent2"/>
            </a:solidFill>
            <a:miter/>
          </a:ln>
          <a:effectLst>
            <a:outerShdw blurRad="63500" dist="89803" dir="2700000" rotWithShape="0">
              <a:srgbClr val="1A0004">
                <a:alpha val="74998"/>
              </a:srgbClr>
            </a:outerShdw>
          </a:effectLst>
        </p:spPr>
      </p:pic>
      <p:sp>
        <p:nvSpPr>
          <p:cNvPr id="1119" name="Shape 1119"/>
          <p:cNvSpPr/>
          <p:nvPr/>
        </p:nvSpPr>
        <p:spPr>
          <a:xfrm>
            <a:off x="0" y="5411787"/>
            <a:ext cx="9144000" cy="10795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p>
            <a:pPr algn="ctr">
              <a:defRPr sz="2800">
                <a:solidFill>
                  <a:srgbClr val="FFD34A"/>
                </a:solidFill>
                <a:effectLst>
                  <a:outerShdw blurRad="50800" dist="76200" dir="2700000" rotWithShape="0">
                    <a:srgbClr val="000000"/>
                  </a:outerShdw>
                </a:effectLst>
                <a:latin typeface="Comic Sans MS"/>
                <a:ea typeface="Comic Sans MS"/>
                <a:cs typeface="Comic Sans MS"/>
                <a:sym typeface="Comic Sans MS"/>
              </a:defRPr>
            </a:pPr>
            <a:r>
              <a:t>Sinai Naghuto:</a:t>
            </a:r>
            <a:br/>
            <a:r>
              <a:t>Ayeza Tsükepi Küghachekeu a-a</a:t>
            </a:r>
          </a:p>
        </p:txBody>
      </p:sp>
      <p:pic>
        <p:nvPicPr>
          <p:cNvPr id="1120" name="image5.jpeg" descr="Jebel Musa Steps of Repentance"/>
          <p:cNvPicPr>
            <a:picLocks noChangeAspect="1"/>
          </p:cNvPicPr>
          <p:nvPr/>
        </p:nvPicPr>
        <p:blipFill>
          <a:blip r:embed="rId6"/>
          <a:stretch>
            <a:fillRect/>
          </a:stretch>
        </p:blipFill>
        <p:spPr>
          <a:xfrm>
            <a:off x="5024437" y="471487"/>
            <a:ext cx="3667127" cy="2751139"/>
          </a:xfrm>
          <a:prstGeom prst="rect">
            <a:avLst/>
          </a:prstGeom>
          <a:ln w="76200">
            <a:solidFill>
              <a:schemeClr val="accent2"/>
            </a:solidFill>
            <a:miter/>
          </a:ln>
          <a:effectLst>
            <a:outerShdw blurRad="63500" dist="89803" dir="2700000" rotWithShape="0">
              <a:srgbClr val="1A0004">
                <a:alpha val="74998"/>
              </a:srgbClr>
            </a:outerShdw>
          </a:effectLst>
        </p:spPr>
      </p:pic>
      <p:pic>
        <p:nvPicPr>
          <p:cNvPr id="1121" name="image6.jpeg" descr="Sinai view2"/>
          <p:cNvPicPr>
            <a:picLocks noChangeAspect="1"/>
          </p:cNvPicPr>
          <p:nvPr/>
        </p:nvPicPr>
        <p:blipFill>
          <a:blip r:embed="rId7"/>
          <a:stretch>
            <a:fillRect/>
          </a:stretch>
        </p:blipFill>
        <p:spPr>
          <a:xfrm>
            <a:off x="2576513" y="1331912"/>
            <a:ext cx="3881438" cy="2911476"/>
          </a:xfrm>
          <a:prstGeom prst="rect">
            <a:avLst/>
          </a:prstGeom>
          <a:ln w="76200">
            <a:solidFill>
              <a:schemeClr val="accent2"/>
            </a:solidFill>
            <a:miter/>
          </a:ln>
          <a:effectLst>
            <a:outerShdw blurRad="63500" dist="89803" dir="2700000" rotWithShape="0">
              <a:srgbClr val="1A0004">
                <a:alpha val="74998"/>
              </a:srgbClr>
            </a:outerShdw>
          </a:effectLst>
        </p:spPr>
      </p:pic>
      <p:sp>
        <p:nvSpPr>
          <p:cNvPr id="1122" name="Shape 1122"/>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23" name="Shape 1123"/>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124" name="Shape 1124"/>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25" name="Shape 1125"/>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26" name="Shape 1126"/>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27" name="Shape 1127"/>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128" name="Shape 1128"/>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129" name="Shape 1129"/>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130" name="Shape 1130"/>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131" name="Shape 1131"/>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132" name="Shape 1132"/>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133" name="Shape 1133"/>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134" name="Shape 1134"/>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135" name="Shape 1135"/>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120"/>
                                        </p:tgtEl>
                                        <p:attrNameLst>
                                          <p:attrName>style.visibility</p:attrName>
                                        </p:attrNameLst>
                                      </p:cBhvr>
                                      <p:to>
                                        <p:strVal val="visible"/>
                                      </p:to>
                                    </p:set>
                                    <p:animEffect transition="in" filter="dissolve">
                                      <p:cBhvr>
                                        <p:cTn id="7" dur="1000"/>
                                        <p:tgtEl>
                                          <p:spTgt spid="1120"/>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1116"/>
                                        </p:tgtEl>
                                        <p:attrNameLst>
                                          <p:attrName>style.visibility</p:attrName>
                                        </p:attrNameLst>
                                      </p:cBhvr>
                                      <p:to>
                                        <p:strVal val="visible"/>
                                      </p:to>
                                    </p:set>
                                    <p:animEffect transition="in" filter="dissolve">
                                      <p:cBhvr>
                                        <p:cTn id="11" dur="1000"/>
                                        <p:tgtEl>
                                          <p:spTgt spid="1116"/>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1117"/>
                                        </p:tgtEl>
                                        <p:attrNameLst>
                                          <p:attrName>style.visibility</p:attrName>
                                        </p:attrNameLst>
                                      </p:cBhvr>
                                      <p:to>
                                        <p:strVal val="visible"/>
                                      </p:to>
                                    </p:set>
                                    <p:animEffect transition="in" filter="dissolve">
                                      <p:cBhvr>
                                        <p:cTn id="15" dur="1000"/>
                                        <p:tgtEl>
                                          <p:spTgt spid="1117"/>
                                        </p:tgtEl>
                                      </p:cBhvr>
                                    </p:animEffect>
                                  </p:childTnLst>
                                </p:cTn>
                              </p:par>
                            </p:childTnLst>
                          </p:cTn>
                        </p:par>
                        <p:par>
                          <p:cTn id="16" fill="hold">
                            <p:stCondLst>
                              <p:cond delay="3000"/>
                            </p:stCondLst>
                            <p:childTnLst>
                              <p:par>
                                <p:cTn id="17" presetID="9" presetClass="entr" fill="hold" grpId="4" nodeType="afterEffect">
                                  <p:stCondLst>
                                    <p:cond delay="0"/>
                                  </p:stCondLst>
                                  <p:iterate>
                                    <p:tmAbs val="0"/>
                                  </p:iterate>
                                  <p:childTnLst>
                                    <p:set>
                                      <p:cBhvr>
                                        <p:cTn id="18" fill="hold"/>
                                        <p:tgtEl>
                                          <p:spTgt spid="1118"/>
                                        </p:tgtEl>
                                        <p:attrNameLst>
                                          <p:attrName>style.visibility</p:attrName>
                                        </p:attrNameLst>
                                      </p:cBhvr>
                                      <p:to>
                                        <p:strVal val="visible"/>
                                      </p:to>
                                    </p:set>
                                    <p:animEffect transition="in" filter="dissolve">
                                      <p:cBhvr>
                                        <p:cTn id="19" dur="1000"/>
                                        <p:tgtEl>
                                          <p:spTgt spid="1118"/>
                                        </p:tgtEl>
                                      </p:cBhvr>
                                    </p:animEffect>
                                  </p:childTnLst>
                                </p:cTn>
                              </p:par>
                            </p:childTnLst>
                          </p:cTn>
                        </p:par>
                        <p:par>
                          <p:cTn id="20" fill="hold">
                            <p:stCondLst>
                              <p:cond delay="4000"/>
                            </p:stCondLst>
                            <p:childTnLst>
                              <p:par>
                                <p:cTn id="21" presetID="9" presetClass="entr" fill="hold" grpId="5" nodeType="afterEffect">
                                  <p:stCondLst>
                                    <p:cond delay="0"/>
                                  </p:stCondLst>
                                  <p:iterate>
                                    <p:tmAbs val="0"/>
                                  </p:iterate>
                                  <p:childTnLst>
                                    <p:set>
                                      <p:cBhvr>
                                        <p:cTn id="22" fill="hold"/>
                                        <p:tgtEl>
                                          <p:spTgt spid="1121"/>
                                        </p:tgtEl>
                                        <p:attrNameLst>
                                          <p:attrName>style.visibility</p:attrName>
                                        </p:attrNameLst>
                                      </p:cBhvr>
                                      <p:to>
                                        <p:strVal val="visible"/>
                                      </p:to>
                                    </p:set>
                                    <p:animEffect transition="in" filter="dissolve">
                                      <p:cBhvr>
                                        <p:cTn id="23" dur="1000"/>
                                        <p:tgtEl>
                                          <p:spTgt spid="1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2" animBg="1" advAuto="0"/>
      <p:bldP spid="1117" grpId="3" animBg="1" advAuto="0"/>
      <p:bldP spid="1118" grpId="4" animBg="1" advAuto="0"/>
      <p:bldP spid="1120" grpId="1" animBg="1" advAuto="0"/>
      <p:bldP spid="1121" grpId="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 name="Shape 1139"/>
          <p:cNvSpPr/>
          <p:nvPr/>
        </p:nvSpPr>
        <p:spPr>
          <a:xfrm>
            <a:off x="3130550" y="1339850"/>
            <a:ext cx="2882900" cy="34417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40" name="Shape 1140"/>
          <p:cNvSpPr/>
          <p:nvPr/>
        </p:nvSpPr>
        <p:spPr>
          <a:xfrm>
            <a:off x="3130550" y="971550"/>
            <a:ext cx="1663700" cy="1054100"/>
          </a:xfrm>
          <a:prstGeom prst="roundRect">
            <a:avLst>
              <a:gd name="adj" fmla="val 12495"/>
            </a:avLst>
          </a:prstGeom>
          <a:solidFill>
            <a:srgbClr val="FFD34A"/>
          </a:solidFill>
          <a:ln w="12700">
            <a:solidFill>
              <a:srgbClr val="CECECE"/>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41" name="Shape 1141"/>
          <p:cNvSpPr/>
          <p:nvPr/>
        </p:nvSpPr>
        <p:spPr>
          <a:xfrm>
            <a:off x="3130550" y="1352550"/>
            <a:ext cx="2044700" cy="1054100"/>
          </a:xfrm>
          <a:prstGeom prst="rect">
            <a:avLst/>
          </a:prstGeom>
          <a:solidFill>
            <a:srgbClr val="FFD34A"/>
          </a:solidFill>
          <a:ln w="12700">
            <a:solidFill>
              <a:srgbClr val="FFD34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42" name="Shape 1142"/>
          <p:cNvSpPr/>
          <p:nvPr/>
        </p:nvSpPr>
        <p:spPr>
          <a:xfrm>
            <a:off x="3240708" y="893762"/>
            <a:ext cx="1346548" cy="520701"/>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solidFill>
                  <a:schemeClr val="accent2"/>
                </a:solidFill>
              </a:defRPr>
            </a:lvl1pPr>
          </a:lstStyle>
          <a:p>
            <a:r>
              <a:t>MOSES</a:t>
            </a:r>
          </a:p>
        </p:txBody>
      </p:sp>
      <p:sp>
        <p:nvSpPr>
          <p:cNvPr id="1143" name="Shape 1143"/>
          <p:cNvSpPr/>
          <p:nvPr/>
        </p:nvSpPr>
        <p:spPr>
          <a:xfrm>
            <a:off x="3340100" y="2489200"/>
            <a:ext cx="2463800" cy="0"/>
          </a:xfrm>
          <a:prstGeom prst="line">
            <a:avLst/>
          </a:prstGeom>
          <a:ln w="50800">
            <a:solidFill>
              <a:srgbClr val="1A0004"/>
            </a:solidFill>
          </a:ln>
        </p:spPr>
        <p:txBody>
          <a:bodyPr lIns="45718" tIns="45718" rIns="45718" bIns="45718"/>
          <a:lstStyle/>
          <a:p>
            <a:endParaRPr/>
          </a:p>
        </p:txBody>
      </p:sp>
      <p:sp>
        <p:nvSpPr>
          <p:cNvPr id="1144" name="Shape 1144"/>
          <p:cNvSpPr/>
          <p:nvPr/>
        </p:nvSpPr>
        <p:spPr>
          <a:xfrm>
            <a:off x="3340100" y="2946400"/>
            <a:ext cx="2463800" cy="0"/>
          </a:xfrm>
          <a:prstGeom prst="line">
            <a:avLst/>
          </a:prstGeom>
          <a:ln w="50800">
            <a:solidFill>
              <a:srgbClr val="1A0004"/>
            </a:solidFill>
          </a:ln>
        </p:spPr>
        <p:txBody>
          <a:bodyPr lIns="45718" tIns="45718" rIns="45718" bIns="45718"/>
          <a:lstStyle/>
          <a:p>
            <a:endParaRPr/>
          </a:p>
        </p:txBody>
      </p:sp>
      <p:sp>
        <p:nvSpPr>
          <p:cNvPr id="1145" name="Shape 1145"/>
          <p:cNvSpPr/>
          <p:nvPr/>
        </p:nvSpPr>
        <p:spPr>
          <a:xfrm>
            <a:off x="3346450" y="3403600"/>
            <a:ext cx="2463800" cy="0"/>
          </a:xfrm>
          <a:prstGeom prst="line">
            <a:avLst/>
          </a:prstGeom>
          <a:ln w="50800">
            <a:solidFill>
              <a:srgbClr val="1A0004"/>
            </a:solidFill>
          </a:ln>
        </p:spPr>
        <p:txBody>
          <a:bodyPr lIns="45718" tIns="45718" rIns="45718" bIns="45718"/>
          <a:lstStyle/>
          <a:p>
            <a:endParaRPr/>
          </a:p>
        </p:txBody>
      </p:sp>
      <p:sp>
        <p:nvSpPr>
          <p:cNvPr id="1146" name="Shape 1146"/>
          <p:cNvSpPr/>
          <p:nvPr/>
        </p:nvSpPr>
        <p:spPr>
          <a:xfrm>
            <a:off x="3340100" y="2032000"/>
            <a:ext cx="2463800" cy="0"/>
          </a:xfrm>
          <a:prstGeom prst="line">
            <a:avLst/>
          </a:prstGeom>
          <a:ln w="50800">
            <a:solidFill>
              <a:srgbClr val="1A0004"/>
            </a:solidFill>
          </a:ln>
        </p:spPr>
        <p:txBody>
          <a:bodyPr lIns="45718" tIns="45718" rIns="45718" bIns="45718"/>
          <a:lstStyle/>
          <a:p>
            <a:endParaRPr/>
          </a:p>
        </p:txBody>
      </p:sp>
      <p:sp>
        <p:nvSpPr>
          <p:cNvPr id="1147" name="Shape 1147"/>
          <p:cNvSpPr/>
          <p:nvPr/>
        </p:nvSpPr>
        <p:spPr>
          <a:xfrm>
            <a:off x="3340100" y="4318000"/>
            <a:ext cx="2463800" cy="0"/>
          </a:xfrm>
          <a:prstGeom prst="line">
            <a:avLst/>
          </a:prstGeom>
          <a:ln w="50800">
            <a:solidFill>
              <a:srgbClr val="1A0004"/>
            </a:solidFill>
          </a:ln>
        </p:spPr>
        <p:txBody>
          <a:bodyPr lIns="45718" tIns="45718" rIns="45718" bIns="45718"/>
          <a:lstStyle/>
          <a:p>
            <a:endParaRPr/>
          </a:p>
        </p:txBody>
      </p:sp>
      <p:sp>
        <p:nvSpPr>
          <p:cNvPr id="1148" name="Shape 1148"/>
          <p:cNvSpPr/>
          <p:nvPr/>
        </p:nvSpPr>
        <p:spPr>
          <a:xfrm>
            <a:off x="3340100" y="3860800"/>
            <a:ext cx="2463800" cy="0"/>
          </a:xfrm>
          <a:prstGeom prst="line">
            <a:avLst/>
          </a:prstGeom>
          <a:ln w="50800">
            <a:solidFill>
              <a:srgbClr val="1A0004"/>
            </a:solidFill>
          </a:ln>
        </p:spPr>
        <p:txBody>
          <a:bodyPr lIns="45718" tIns="45718" rIns="45718" bIns="45718"/>
          <a:lstStyle/>
          <a:p>
            <a:endParaRPr/>
          </a:p>
        </p:txBody>
      </p:sp>
      <p:sp>
        <p:nvSpPr>
          <p:cNvPr id="1149" name="Shape 1149"/>
          <p:cNvSpPr/>
          <p:nvPr/>
        </p:nvSpPr>
        <p:spPr>
          <a:xfrm>
            <a:off x="3630612" y="1616075"/>
            <a:ext cx="1721768"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lvl1pPr>
          </a:lstStyle>
          <a:p>
            <a:r>
              <a:t>IPEKULU</a:t>
            </a:r>
          </a:p>
        </p:txBody>
      </p:sp>
      <p:sp>
        <p:nvSpPr>
          <p:cNvPr id="1150" name="Shape 1150"/>
          <p:cNvSpPr/>
          <p:nvPr/>
        </p:nvSpPr>
        <p:spPr>
          <a:xfrm>
            <a:off x="3897312" y="2073275"/>
            <a:ext cx="1089745"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lvl1pPr>
          </a:lstStyle>
          <a:p>
            <a:r>
              <a:t>SINAI</a:t>
            </a:r>
          </a:p>
        </p:txBody>
      </p:sp>
      <p:sp>
        <p:nvSpPr>
          <p:cNvPr id="1151" name="Shape 1151"/>
          <p:cNvSpPr/>
          <p:nvPr/>
        </p:nvSpPr>
        <p:spPr>
          <a:xfrm>
            <a:off x="3681412" y="2530475"/>
            <a:ext cx="1632174"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solidFill>
                  <a:schemeClr val="accent2"/>
                </a:solidFill>
              </a:defRPr>
            </a:lvl1pPr>
          </a:lstStyle>
          <a:p>
            <a:r>
              <a:t>M - C - C </a:t>
            </a:r>
          </a:p>
        </p:txBody>
      </p:sp>
      <p:sp>
        <p:nvSpPr>
          <p:cNvPr id="1152" name="Shape 1152"/>
          <p:cNvSpPr/>
          <p:nvPr/>
        </p:nvSpPr>
        <p:spPr>
          <a:xfrm>
            <a:off x="4773612" y="963612"/>
            <a:ext cx="1377876" cy="3810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spcBef>
                <a:spcPts val="1000"/>
              </a:spcBef>
              <a:defRPr sz="1800">
                <a:solidFill>
                  <a:srgbClr val="FFD34A"/>
                </a:solidFill>
              </a:defRPr>
            </a:lvl1pPr>
          </a:lstStyle>
          <a:p>
            <a:r>
              <a:t>ca. 1500 B.C.</a:t>
            </a:r>
          </a:p>
        </p:txBody>
      </p:sp>
      <p:sp>
        <p:nvSpPr>
          <p:cNvPr id="1153" name="Shape 1153"/>
          <p:cNvSpPr/>
          <p:nvPr/>
        </p:nvSpPr>
        <p:spPr>
          <a:xfrm>
            <a:off x="869776" y="2482850"/>
            <a:ext cx="1767235"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ctr">
              <a:defRPr sz="4000" b="0">
                <a:solidFill>
                  <a:srgbClr val="FFD34A"/>
                </a:solidFill>
              </a:defRPr>
            </a:pPr>
            <a:r>
              <a:t>AJ</a:t>
            </a:r>
            <a:r>
              <a:rPr sz="8000">
                <a:solidFill>
                  <a:srgbClr val="00FF00"/>
                </a:solidFill>
              </a:rPr>
              <a:t>M</a:t>
            </a:r>
            <a:r>
              <a:t>J</a:t>
            </a:r>
          </a:p>
        </p:txBody>
      </p:sp>
      <p:sp>
        <p:nvSpPr>
          <p:cNvPr id="1154" name="Shape 1154"/>
          <p:cNvSpPr/>
          <p:nvPr/>
        </p:nvSpPr>
        <p:spPr>
          <a:xfrm>
            <a:off x="1762125" y="25399"/>
            <a:ext cx="1993900"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20–31</a:t>
            </a:r>
          </a:p>
        </p:txBody>
      </p:sp>
      <p:sp>
        <p:nvSpPr>
          <p:cNvPr id="1155" name="Shape 1155"/>
          <p:cNvSpPr/>
          <p:nvPr/>
        </p:nvSpPr>
        <p:spPr>
          <a:xfrm>
            <a:off x="449261" y="4772025"/>
            <a:ext cx="3973516" cy="650238"/>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900"/>
              </a:spcBef>
              <a:defRPr sz="3200">
                <a:solidFill>
                  <a:srgbClr val="FFCC99"/>
                </a:solidFill>
                <a:latin typeface="Comic Sans MS"/>
                <a:ea typeface="Comic Sans MS"/>
                <a:cs typeface="Comic Sans MS"/>
                <a:sym typeface="Comic Sans MS"/>
              </a:defRPr>
            </a:lvl1pPr>
          </a:lstStyle>
          <a:p>
            <a:r>
              <a:t>AMIKUCHO </a:t>
            </a:r>
          </a:p>
        </p:txBody>
      </p:sp>
      <p:sp>
        <p:nvSpPr>
          <p:cNvPr id="1156" name="Shape 1156"/>
          <p:cNvSpPr/>
          <p:nvPr/>
        </p:nvSpPr>
        <p:spPr>
          <a:xfrm>
            <a:off x="2702243" y="5218112"/>
            <a:ext cx="2921319" cy="65023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900"/>
              </a:spcBef>
              <a:defRPr sz="3200">
                <a:solidFill>
                  <a:srgbClr val="FFCC99"/>
                </a:solidFill>
                <a:latin typeface="Comic Sans MS"/>
                <a:ea typeface="Comic Sans MS"/>
                <a:cs typeface="Comic Sans MS"/>
                <a:sym typeface="Comic Sans MS"/>
              </a:defRPr>
            </a:lvl1pPr>
          </a:lstStyle>
          <a:p>
            <a:r>
              <a:t>AQO-AHO</a:t>
            </a:r>
          </a:p>
        </p:txBody>
      </p:sp>
      <p:sp>
        <p:nvSpPr>
          <p:cNvPr id="1157" name="Shape 1157"/>
          <p:cNvSpPr/>
          <p:nvPr/>
        </p:nvSpPr>
        <p:spPr>
          <a:xfrm>
            <a:off x="4556125" y="5651500"/>
            <a:ext cx="3490596" cy="650238"/>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900"/>
              </a:spcBef>
              <a:defRPr sz="3200">
                <a:solidFill>
                  <a:srgbClr val="FFCC99"/>
                </a:solidFill>
                <a:latin typeface="Comic Sans MS"/>
                <a:ea typeface="Comic Sans MS"/>
                <a:cs typeface="Comic Sans MS"/>
                <a:sym typeface="Comic Sans MS"/>
              </a:defRPr>
            </a:lvl1pPr>
          </a:lstStyle>
          <a:p>
            <a:r>
              <a:t>TIQHETINI </a:t>
            </a:r>
          </a:p>
        </p:txBody>
      </p:sp>
      <p:sp>
        <p:nvSpPr>
          <p:cNvPr id="1158" name="Shape 1158"/>
          <p:cNvSpPr/>
          <p:nvPr/>
        </p:nvSpPr>
        <p:spPr>
          <a:xfrm>
            <a:off x="3544887" y="2463800"/>
            <a:ext cx="738191" cy="646116"/>
          </a:xfrm>
          <a:prstGeom prst="ellipse">
            <a:avLst/>
          </a:prstGeom>
          <a:ln w="76200">
            <a:solidFill>
              <a:srgbClr val="FF0000"/>
            </a:solidFill>
          </a:ln>
          <a:effectLst>
            <a:outerShdw blurRad="63500" dist="81320" dir="2319588" rotWithShape="0">
              <a:srgbClr val="1A0004">
                <a:alpha val="74998"/>
              </a:srgbClr>
            </a:outerShdw>
          </a:effectLst>
        </p:spPr>
        <p:txBody>
          <a:bodyPr lIns="45718" tIns="45718" rIns="45718" bIns="45718" anchor="ctr"/>
          <a:lstStyle/>
          <a:p>
            <a:pPr algn="ctr">
              <a:defRPr b="0">
                <a:solidFill>
                  <a:srgbClr val="FF0000"/>
                </a:solidFill>
                <a:effectLst>
                  <a:outerShdw blurRad="38100" dist="38100" dir="2700000" rotWithShape="0">
                    <a:srgbClr val="000000"/>
                  </a:outerShdw>
                </a:effectLst>
                <a:latin typeface="Comic Sans MS"/>
                <a:ea typeface="Comic Sans MS"/>
                <a:cs typeface="Comic Sans MS"/>
                <a:sym typeface="Comic Sans MS"/>
              </a:defRPr>
            </a:pPr>
            <a:endParaRPr/>
          </a:p>
        </p:txBody>
      </p:sp>
      <p:sp>
        <p:nvSpPr>
          <p:cNvPr id="1159" name="Shape 1159"/>
          <p:cNvSpPr/>
          <p:nvPr/>
        </p:nvSpPr>
        <p:spPr>
          <a:xfrm>
            <a:off x="4097337" y="2444750"/>
            <a:ext cx="738191" cy="646116"/>
          </a:xfrm>
          <a:prstGeom prst="ellipse">
            <a:avLst/>
          </a:prstGeom>
          <a:ln w="76200">
            <a:solidFill>
              <a:srgbClr val="FF0000"/>
            </a:solidFill>
          </a:ln>
          <a:effectLst>
            <a:outerShdw blurRad="63500" dist="81320" dir="2319588" rotWithShape="0">
              <a:srgbClr val="1A0004">
                <a:alpha val="74998"/>
              </a:srgbClr>
            </a:outerShdw>
          </a:effectLst>
        </p:spPr>
        <p:txBody>
          <a:bodyPr lIns="45718" tIns="45718" rIns="45718" bIns="45718" anchor="ctr"/>
          <a:lstStyle/>
          <a:p>
            <a:pPr algn="ctr">
              <a:defRPr b="0">
                <a:solidFill>
                  <a:srgbClr val="FF0000"/>
                </a:solidFill>
                <a:effectLst>
                  <a:outerShdw blurRad="38100" dist="38100" dir="2700000" rotWithShape="0">
                    <a:srgbClr val="000000"/>
                  </a:outerShdw>
                </a:effectLst>
                <a:latin typeface="Comic Sans MS"/>
                <a:ea typeface="Comic Sans MS"/>
                <a:cs typeface="Comic Sans MS"/>
                <a:sym typeface="Comic Sans MS"/>
              </a:defRPr>
            </a:pPr>
            <a:endParaRPr/>
          </a:p>
        </p:txBody>
      </p:sp>
      <p:sp>
        <p:nvSpPr>
          <p:cNvPr id="1160" name="Shape 1160"/>
          <p:cNvSpPr/>
          <p:nvPr/>
        </p:nvSpPr>
        <p:spPr>
          <a:xfrm>
            <a:off x="4711700" y="2465388"/>
            <a:ext cx="738191" cy="646115"/>
          </a:xfrm>
          <a:prstGeom prst="ellipse">
            <a:avLst/>
          </a:prstGeom>
          <a:ln w="76200">
            <a:solidFill>
              <a:srgbClr val="FF0000"/>
            </a:solidFill>
          </a:ln>
          <a:effectLst>
            <a:outerShdw blurRad="63500" dist="81320" dir="2319588" rotWithShape="0">
              <a:srgbClr val="1A0004">
                <a:alpha val="74998"/>
              </a:srgbClr>
            </a:outerShdw>
          </a:effectLst>
        </p:spPr>
        <p:txBody>
          <a:bodyPr lIns="45718" tIns="45718" rIns="45718" bIns="45718" anchor="ctr"/>
          <a:lstStyle/>
          <a:p>
            <a:pPr algn="ctr">
              <a:defRPr b="0">
                <a:solidFill>
                  <a:srgbClr val="FF0000"/>
                </a:solidFill>
                <a:effectLst>
                  <a:outerShdw blurRad="38100" dist="38100" dir="2700000" rotWithShape="0">
                    <a:srgbClr val="000000"/>
                  </a:outerShdw>
                </a:effectLst>
                <a:latin typeface="Comic Sans MS"/>
                <a:ea typeface="Comic Sans MS"/>
                <a:cs typeface="Comic Sans MS"/>
                <a:sym typeface="Comic Sans MS"/>
              </a:defRPr>
            </a:pPr>
            <a:endParaRPr/>
          </a:p>
        </p:txBody>
      </p:sp>
      <p:sp>
        <p:nvSpPr>
          <p:cNvPr id="1161" name="Shape 1161"/>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62" name="Shape 1162"/>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163" name="Shape 1163"/>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64" name="Shape 1164"/>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65" name="Shape 1165"/>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66" name="Shape 1166"/>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167" name="Shape 1167"/>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168" name="Shape 1168"/>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169" name="Shape 1169"/>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170" name="Shape 1170"/>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171" name="Shape 1171"/>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172" name="Shape 1172"/>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173" name="Shape 1173"/>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174" name="Shape 1174"/>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175" name="Shape 1175"/>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176" name="Shape 1176"/>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177" name="Shape 1177"/>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09</a:t>
            </a:r>
          </a:p>
        </p:txBody>
      </p:sp>
      <p:sp>
        <p:nvSpPr>
          <p:cNvPr id="1178" name="Shape 1178"/>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187" name="Group 1187"/>
          <p:cNvGrpSpPr/>
          <p:nvPr/>
        </p:nvGrpSpPr>
        <p:grpSpPr>
          <a:xfrm>
            <a:off x="6158477" y="3697287"/>
            <a:ext cx="896377" cy="947740"/>
            <a:chOff x="6" y="0"/>
            <a:chExt cx="896375" cy="947738"/>
          </a:xfrm>
        </p:grpSpPr>
        <p:grpSp>
          <p:nvGrpSpPr>
            <p:cNvPr id="1181" name="Group 1181"/>
            <p:cNvGrpSpPr/>
            <p:nvPr/>
          </p:nvGrpSpPr>
          <p:grpSpPr>
            <a:xfrm>
              <a:off x="6" y="98226"/>
              <a:ext cx="896377" cy="690990"/>
              <a:chOff x="7" y="0"/>
              <a:chExt cx="896375" cy="690989"/>
            </a:xfrm>
          </p:grpSpPr>
          <p:sp>
            <p:nvSpPr>
              <p:cNvPr id="1179" name="Shape 1179" descr="Cork"/>
              <p:cNvSpPr/>
              <p:nvPr/>
            </p:nvSpPr>
            <p:spPr>
              <a:xfrm>
                <a:off x="25842" y="-1"/>
                <a:ext cx="870542" cy="124487"/>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180" name="Shape 1180" descr="Cork"/>
              <p:cNvSpPr/>
              <p:nvPr/>
            </p:nvSpPr>
            <p:spPr>
              <a:xfrm>
                <a:off x="7" y="92390"/>
                <a:ext cx="883097" cy="598600"/>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182" name="Shape 1182"/>
            <p:cNvSpPr/>
            <p:nvPr/>
          </p:nvSpPr>
          <p:spPr>
            <a:xfrm>
              <a:off x="21742" y="801396"/>
              <a:ext cx="33689" cy="129956"/>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183" name="Shape 1183"/>
            <p:cNvSpPr/>
            <p:nvPr/>
          </p:nvSpPr>
          <p:spPr>
            <a:xfrm>
              <a:off x="28507" y="797480"/>
              <a:ext cx="44528" cy="150259"/>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184" name="Shape 1184"/>
            <p:cNvSpPr/>
            <p:nvPr/>
          </p:nvSpPr>
          <p:spPr>
            <a:xfrm>
              <a:off x="616564" y="770055"/>
              <a:ext cx="64095" cy="154059"/>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185" name="Shape 1185"/>
            <p:cNvSpPr/>
            <p:nvPr/>
          </p:nvSpPr>
          <p:spPr>
            <a:xfrm>
              <a:off x="71107" y="8868"/>
              <a:ext cx="33233" cy="207168"/>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186" name="Shape 1186"/>
            <p:cNvSpPr/>
            <p:nvPr/>
          </p:nvSpPr>
          <p:spPr>
            <a:xfrm>
              <a:off x="798074" y="0"/>
              <a:ext cx="65010" cy="174086"/>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188" name="Shape 1188"/>
          <p:cNvSpPr/>
          <p:nvPr/>
        </p:nvSpPr>
        <p:spPr>
          <a:xfrm>
            <a:off x="3263900" y="2489200"/>
            <a:ext cx="2362200" cy="546100"/>
          </a:xfrm>
          <a:prstGeom prst="ellipse">
            <a:avLst/>
          </a:prstGeom>
          <a:ln w="57150">
            <a:solidFill>
              <a:srgbClr val="FF0000"/>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1191" name="Group 1191"/>
          <p:cNvGrpSpPr/>
          <p:nvPr/>
        </p:nvGrpSpPr>
        <p:grpSpPr>
          <a:xfrm>
            <a:off x="519112" y="7938"/>
            <a:ext cx="774701" cy="1714501"/>
            <a:chOff x="0" y="0"/>
            <a:chExt cx="774700" cy="1714500"/>
          </a:xfrm>
        </p:grpSpPr>
        <p:sp>
          <p:nvSpPr>
            <p:cNvPr id="1189" name="Shape 1189"/>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190" name="Shape 1190"/>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1192" name="Shape 1192"/>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3</a:t>
            </a:r>
          </a:p>
        </p:txBody>
      </p:sp>
      <p:pic>
        <p:nvPicPr>
          <p:cNvPr id="1193" name="image3.png"/>
          <p:cNvPicPr>
            <a:picLocks noChangeAspect="1"/>
          </p:cNvPicPr>
          <p:nvPr/>
        </p:nvPicPr>
        <p:blipFill>
          <a:blip r:embed="rId4">
            <a:alphaModFix amt="0"/>
          </a:blip>
          <a:stretch>
            <a:fillRect/>
          </a:stretch>
        </p:blipFill>
        <p:spPr>
          <a:xfrm>
            <a:off x="5951537" y="3552825"/>
            <a:ext cx="1262064" cy="13477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1151"/>
                                        </p:tgtEl>
                                        <p:attrNameLst>
                                          <p:attrName>style.visibility</p:attrName>
                                        </p:attrNameLst>
                                      </p:cBhvr>
                                      <p:to>
                                        <p:strVal val="visible"/>
                                      </p:to>
                                    </p:set>
                                    <p:anim calcmode="lin" valueType="num">
                                      <p:cBhvr>
                                        <p:cTn id="7" dur="500" fill="hold"/>
                                        <p:tgtEl>
                                          <p:spTgt spid="1151"/>
                                        </p:tgtEl>
                                        <p:attrNameLst>
                                          <p:attrName>ppt_w</p:attrName>
                                        </p:attrNameLst>
                                      </p:cBhvr>
                                      <p:tavLst>
                                        <p:tav tm="0" fmla="#ppt_w*sin(2.5*pi*$)">
                                          <p:val>
                                            <p:fltVal val="0"/>
                                          </p:val>
                                        </p:tav>
                                        <p:tav tm="100000">
                                          <p:val>
                                            <p:fltVal val="1"/>
                                          </p:val>
                                        </p:tav>
                                      </p:tavLst>
                                    </p:anim>
                                    <p:anim calcmode="lin" valueType="num">
                                      <p:cBhvr>
                                        <p:cTn id="8" dur="500" fill="hold"/>
                                        <p:tgtEl>
                                          <p:spTgt spid="115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1188"/>
                                        </p:tgtEl>
                                        <p:attrNameLst>
                                          <p:attrName>style.visibility</p:attrName>
                                        </p:attrNameLst>
                                      </p:cBhvr>
                                      <p:to>
                                        <p:strVal val="visible"/>
                                      </p:to>
                                    </p:set>
                                    <p:animEffect transition="in" filter="dissolve">
                                      <p:cBhvr>
                                        <p:cTn id="12" dur="1000"/>
                                        <p:tgtEl>
                                          <p:spTgt spid="1188"/>
                                        </p:tgtEl>
                                      </p:cBhvr>
                                    </p:animEffect>
                                  </p:childTnLst>
                                </p:cTn>
                              </p:par>
                            </p:childTnLst>
                          </p:cTn>
                        </p:par>
                        <p:par>
                          <p:cTn id="13" fill="hold">
                            <p:stCondLst>
                              <p:cond delay="1500"/>
                            </p:stCondLst>
                            <p:childTnLst>
                              <p:par>
                                <p:cTn id="14" presetID="23" presetClass="entr" presetSubtype="32" fill="hold" grpId="3" nodeType="afterEffect">
                                  <p:stCondLst>
                                    <p:cond delay="0"/>
                                  </p:stCondLst>
                                  <p:iterate>
                                    <p:tmAbs val="0"/>
                                  </p:iterate>
                                  <p:childTnLst>
                                    <p:set>
                                      <p:cBhvr>
                                        <p:cTn id="15" fill="hold"/>
                                        <p:tgtEl>
                                          <p:spTgt spid="1155"/>
                                        </p:tgtEl>
                                        <p:attrNameLst>
                                          <p:attrName>style.visibility</p:attrName>
                                        </p:attrNameLst>
                                      </p:cBhvr>
                                      <p:to>
                                        <p:strVal val="visible"/>
                                      </p:to>
                                    </p:set>
                                    <p:anim calcmode="lin" valueType="num">
                                      <p:cBhvr>
                                        <p:cTn id="16" dur="500" fill="hold"/>
                                        <p:tgtEl>
                                          <p:spTgt spid="1155"/>
                                        </p:tgtEl>
                                        <p:attrNameLst>
                                          <p:attrName>ppt_w</p:attrName>
                                        </p:attrNameLst>
                                      </p:cBhvr>
                                      <p:tavLst>
                                        <p:tav tm="0">
                                          <p:val>
                                            <p:strVal val="4*#ppt_w"/>
                                          </p:val>
                                        </p:tav>
                                        <p:tav tm="100000">
                                          <p:val>
                                            <p:strVal val="#ppt_w"/>
                                          </p:val>
                                        </p:tav>
                                      </p:tavLst>
                                    </p:anim>
                                    <p:anim calcmode="lin" valueType="num">
                                      <p:cBhvr>
                                        <p:cTn id="17" dur="500" fill="hold"/>
                                        <p:tgtEl>
                                          <p:spTgt spid="1155"/>
                                        </p:tgtEl>
                                        <p:attrNameLst>
                                          <p:attrName>ppt_h</p:attrName>
                                        </p:attrNameLst>
                                      </p:cBhvr>
                                      <p:tavLst>
                                        <p:tav tm="0">
                                          <p:val>
                                            <p:strVal val="4*#ppt_h"/>
                                          </p:val>
                                        </p:tav>
                                        <p:tav tm="100000">
                                          <p:val>
                                            <p:strVal val="#ppt_h"/>
                                          </p:val>
                                        </p:tav>
                                      </p:tavLst>
                                    </p:anim>
                                  </p:childTnLst>
                                </p:cTn>
                              </p:par>
                            </p:childTnLst>
                          </p:cTn>
                        </p:par>
                        <p:par>
                          <p:cTn id="18" fill="hold">
                            <p:stCondLst>
                              <p:cond delay="2000"/>
                            </p:stCondLst>
                            <p:childTnLst>
                              <p:par>
                                <p:cTn id="19" presetID="2" presetClass="entr" presetSubtype="6" fill="hold" grpId="4" nodeType="afterEffect">
                                  <p:stCondLst>
                                    <p:cond delay="0"/>
                                  </p:stCondLst>
                                  <p:iterate>
                                    <p:tmAbs val="0"/>
                                  </p:iterate>
                                  <p:childTnLst>
                                    <p:set>
                                      <p:cBhvr>
                                        <p:cTn id="20" fill="hold"/>
                                        <p:tgtEl>
                                          <p:spTgt spid="1158"/>
                                        </p:tgtEl>
                                        <p:attrNameLst>
                                          <p:attrName>style.visibility</p:attrName>
                                        </p:attrNameLst>
                                      </p:cBhvr>
                                      <p:to>
                                        <p:strVal val="visible"/>
                                      </p:to>
                                    </p:set>
                                    <p:anim calcmode="lin" valueType="num">
                                      <p:cBhvr>
                                        <p:cTn id="21" dur="500" fill="hold"/>
                                        <p:tgtEl>
                                          <p:spTgt spid="1158"/>
                                        </p:tgtEl>
                                        <p:attrNameLst>
                                          <p:attrName>ppt_x</p:attrName>
                                        </p:attrNameLst>
                                      </p:cBhvr>
                                      <p:tavLst>
                                        <p:tav tm="0">
                                          <p:val>
                                            <p:strVal val="1+#ppt_w/2"/>
                                          </p:val>
                                        </p:tav>
                                        <p:tav tm="100000">
                                          <p:val>
                                            <p:strVal val="#ppt_x"/>
                                          </p:val>
                                        </p:tav>
                                      </p:tavLst>
                                    </p:anim>
                                    <p:anim calcmode="lin" valueType="num">
                                      <p:cBhvr>
                                        <p:cTn id="22" dur="500" fill="hold"/>
                                        <p:tgtEl>
                                          <p:spTgt spid="115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5" nodeType="clickEffect">
                                  <p:stCondLst>
                                    <p:cond delay="0"/>
                                  </p:stCondLst>
                                  <p:iterate>
                                    <p:tmAbs val="0"/>
                                  </p:iterate>
                                  <p:childTnLst>
                                    <p:set>
                                      <p:cBhvr>
                                        <p:cTn id="26" fill="hold"/>
                                        <p:tgtEl>
                                          <p:spTgt spid="1156"/>
                                        </p:tgtEl>
                                        <p:attrNameLst>
                                          <p:attrName>style.visibility</p:attrName>
                                        </p:attrNameLst>
                                      </p:cBhvr>
                                      <p:to>
                                        <p:strVal val="visible"/>
                                      </p:to>
                                    </p:set>
                                    <p:anim calcmode="lin" valueType="num">
                                      <p:cBhvr>
                                        <p:cTn id="27" dur="500" fill="hold"/>
                                        <p:tgtEl>
                                          <p:spTgt spid="1156"/>
                                        </p:tgtEl>
                                        <p:attrNameLst>
                                          <p:attrName>ppt_w</p:attrName>
                                        </p:attrNameLst>
                                      </p:cBhvr>
                                      <p:tavLst>
                                        <p:tav tm="0">
                                          <p:val>
                                            <p:strVal val="4*#ppt_w"/>
                                          </p:val>
                                        </p:tav>
                                        <p:tav tm="100000">
                                          <p:val>
                                            <p:strVal val="#ppt_w"/>
                                          </p:val>
                                        </p:tav>
                                      </p:tavLst>
                                    </p:anim>
                                    <p:anim calcmode="lin" valueType="num">
                                      <p:cBhvr>
                                        <p:cTn id="28" dur="500" fill="hold"/>
                                        <p:tgtEl>
                                          <p:spTgt spid="1156"/>
                                        </p:tgtEl>
                                        <p:attrNameLst>
                                          <p:attrName>ppt_h</p:attrName>
                                        </p:attrNameLst>
                                      </p:cBhvr>
                                      <p:tavLst>
                                        <p:tav tm="0">
                                          <p:val>
                                            <p:strVal val="4*#ppt_h"/>
                                          </p:val>
                                        </p:tav>
                                        <p:tav tm="100000">
                                          <p:val>
                                            <p:strVal val="#ppt_h"/>
                                          </p:val>
                                        </p:tav>
                                      </p:tavLst>
                                    </p:anim>
                                  </p:childTnLst>
                                </p:cTn>
                              </p:par>
                            </p:childTnLst>
                          </p:cTn>
                        </p:par>
                        <p:par>
                          <p:cTn id="29" fill="hold">
                            <p:stCondLst>
                              <p:cond delay="500"/>
                            </p:stCondLst>
                            <p:childTnLst>
                              <p:par>
                                <p:cTn id="30" presetID="2" presetClass="entr" presetSubtype="6" fill="hold" grpId="6" nodeType="afterEffect">
                                  <p:stCondLst>
                                    <p:cond delay="0"/>
                                  </p:stCondLst>
                                  <p:iterate>
                                    <p:tmAbs val="0"/>
                                  </p:iterate>
                                  <p:childTnLst>
                                    <p:set>
                                      <p:cBhvr>
                                        <p:cTn id="31" fill="hold"/>
                                        <p:tgtEl>
                                          <p:spTgt spid="1159"/>
                                        </p:tgtEl>
                                        <p:attrNameLst>
                                          <p:attrName>style.visibility</p:attrName>
                                        </p:attrNameLst>
                                      </p:cBhvr>
                                      <p:to>
                                        <p:strVal val="visible"/>
                                      </p:to>
                                    </p:set>
                                    <p:anim calcmode="lin" valueType="num">
                                      <p:cBhvr>
                                        <p:cTn id="32" dur="500" fill="hold"/>
                                        <p:tgtEl>
                                          <p:spTgt spid="1159"/>
                                        </p:tgtEl>
                                        <p:attrNameLst>
                                          <p:attrName>ppt_x</p:attrName>
                                        </p:attrNameLst>
                                      </p:cBhvr>
                                      <p:tavLst>
                                        <p:tav tm="0">
                                          <p:val>
                                            <p:strVal val="1+#ppt_w/2"/>
                                          </p:val>
                                        </p:tav>
                                        <p:tav tm="100000">
                                          <p:val>
                                            <p:strVal val="#ppt_x"/>
                                          </p:val>
                                        </p:tav>
                                      </p:tavLst>
                                    </p:anim>
                                    <p:anim calcmode="lin" valueType="num">
                                      <p:cBhvr>
                                        <p:cTn id="33" dur="500" fill="hold"/>
                                        <p:tgtEl>
                                          <p:spTgt spid="115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7" nodeType="clickEffect">
                                  <p:stCondLst>
                                    <p:cond delay="0"/>
                                  </p:stCondLst>
                                  <p:iterate>
                                    <p:tmAbs val="0"/>
                                  </p:iterate>
                                  <p:childTnLst>
                                    <p:set>
                                      <p:cBhvr>
                                        <p:cTn id="37" fill="hold"/>
                                        <p:tgtEl>
                                          <p:spTgt spid="1157"/>
                                        </p:tgtEl>
                                        <p:attrNameLst>
                                          <p:attrName>style.visibility</p:attrName>
                                        </p:attrNameLst>
                                      </p:cBhvr>
                                      <p:to>
                                        <p:strVal val="visible"/>
                                      </p:to>
                                    </p:set>
                                    <p:anim calcmode="lin" valueType="num">
                                      <p:cBhvr>
                                        <p:cTn id="38" dur="500" fill="hold"/>
                                        <p:tgtEl>
                                          <p:spTgt spid="1157"/>
                                        </p:tgtEl>
                                        <p:attrNameLst>
                                          <p:attrName>ppt_w</p:attrName>
                                        </p:attrNameLst>
                                      </p:cBhvr>
                                      <p:tavLst>
                                        <p:tav tm="0">
                                          <p:val>
                                            <p:strVal val="4*#ppt_w"/>
                                          </p:val>
                                        </p:tav>
                                        <p:tav tm="100000">
                                          <p:val>
                                            <p:strVal val="#ppt_w"/>
                                          </p:val>
                                        </p:tav>
                                      </p:tavLst>
                                    </p:anim>
                                    <p:anim calcmode="lin" valueType="num">
                                      <p:cBhvr>
                                        <p:cTn id="39" dur="500" fill="hold"/>
                                        <p:tgtEl>
                                          <p:spTgt spid="1157"/>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 presetClass="entr" presetSubtype="6" fill="hold" grpId="8" nodeType="afterEffect">
                                  <p:stCondLst>
                                    <p:cond delay="0"/>
                                  </p:stCondLst>
                                  <p:iterate>
                                    <p:tmAbs val="0"/>
                                  </p:iterate>
                                  <p:childTnLst>
                                    <p:set>
                                      <p:cBhvr>
                                        <p:cTn id="42" fill="hold"/>
                                        <p:tgtEl>
                                          <p:spTgt spid="1160"/>
                                        </p:tgtEl>
                                        <p:attrNameLst>
                                          <p:attrName>style.visibility</p:attrName>
                                        </p:attrNameLst>
                                      </p:cBhvr>
                                      <p:to>
                                        <p:strVal val="visible"/>
                                      </p:to>
                                    </p:set>
                                    <p:anim calcmode="lin" valueType="num">
                                      <p:cBhvr>
                                        <p:cTn id="43" dur="500" fill="hold"/>
                                        <p:tgtEl>
                                          <p:spTgt spid="1160"/>
                                        </p:tgtEl>
                                        <p:attrNameLst>
                                          <p:attrName>ppt_x</p:attrName>
                                        </p:attrNameLst>
                                      </p:cBhvr>
                                      <p:tavLst>
                                        <p:tav tm="0">
                                          <p:val>
                                            <p:strVal val="1+#ppt_w/2"/>
                                          </p:val>
                                        </p:tav>
                                        <p:tav tm="100000">
                                          <p:val>
                                            <p:strVal val="#ppt_x"/>
                                          </p:val>
                                        </p:tav>
                                      </p:tavLst>
                                    </p:anim>
                                    <p:anim calcmode="lin" valueType="num">
                                      <p:cBhvr>
                                        <p:cTn id="44" dur="500" fill="hold"/>
                                        <p:tgtEl>
                                          <p:spTgt spid="1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1" grpId="1" animBg="1" advAuto="0"/>
      <p:bldP spid="1155" grpId="3" animBg="1" advAuto="0"/>
      <p:bldP spid="1156" grpId="5" animBg="1" advAuto="0"/>
      <p:bldP spid="1157" grpId="7" animBg="1" advAuto="0"/>
      <p:bldP spid="1158" grpId="4" animBg="1" advAuto="0"/>
      <p:bldP spid="1159" grpId="6" animBg="1" advAuto="0"/>
      <p:bldP spid="1160" grpId="8" animBg="1" advAuto="0"/>
      <p:bldP spid="1188"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 name="Shape 1197"/>
          <p:cNvSpPr/>
          <p:nvPr/>
        </p:nvSpPr>
        <p:spPr>
          <a:xfrm>
            <a:off x="1595437" y="869950"/>
            <a:ext cx="6816726" cy="5078413"/>
          </a:xfrm>
          <a:prstGeom prst="rect">
            <a:avLst/>
          </a:prstGeom>
          <a:solidFill>
            <a:schemeClr val="accent2"/>
          </a:solidFill>
          <a:ln w="76200">
            <a:solidFill>
              <a:srgbClr val="00DFC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98" name="Shape 1198"/>
          <p:cNvSpPr/>
          <p:nvPr/>
        </p:nvSpPr>
        <p:spPr>
          <a:xfrm>
            <a:off x="1671638" y="925512"/>
            <a:ext cx="6565902" cy="172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ctr">
              <a:defRPr sz="4000">
                <a:solidFill>
                  <a:srgbClr val="FAFD00"/>
                </a:solidFill>
              </a:defRPr>
            </a:pPr>
            <a:r>
              <a:t>AYEZA (TORAH</a:t>
            </a:r>
            <a:r>
              <a:rPr sz="4400"/>
              <a:t>)</a:t>
            </a:r>
            <a:endParaRPr>
              <a:solidFill>
                <a:srgbClr val="00DFCA"/>
              </a:solidFill>
              <a:latin typeface="Comic Sans MS"/>
              <a:ea typeface="Comic Sans MS"/>
              <a:cs typeface="Comic Sans MS"/>
              <a:sym typeface="Comic Sans MS"/>
            </a:endParaRPr>
          </a:p>
          <a:p>
            <a:pPr algn="ctr">
              <a:defRPr sz="3200">
                <a:solidFill>
                  <a:srgbClr val="00DFCA"/>
                </a:solidFill>
              </a:defRPr>
            </a:pPr>
            <a:r>
              <a:t>Alhouno Tsükeu Kighithi </a:t>
            </a:r>
            <a:endParaRPr>
              <a:latin typeface="Comic Sans MS"/>
              <a:ea typeface="Comic Sans MS"/>
              <a:cs typeface="Comic Sans MS"/>
              <a:sym typeface="Comic Sans MS"/>
            </a:endParaRPr>
          </a:p>
          <a:p>
            <a:pPr algn="ctr">
              <a:defRPr sz="3200">
                <a:solidFill>
                  <a:srgbClr val="00DFCA"/>
                </a:solidFill>
              </a:defRPr>
            </a:pPr>
            <a:r>
              <a:t>Koküpha Küthü:</a:t>
            </a:r>
          </a:p>
        </p:txBody>
      </p:sp>
      <p:sp>
        <p:nvSpPr>
          <p:cNvPr id="1199" name="Shape 1199"/>
          <p:cNvSpPr/>
          <p:nvPr/>
        </p:nvSpPr>
        <p:spPr>
          <a:xfrm>
            <a:off x="1766888" y="20636"/>
            <a:ext cx="1993902"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20–31</a:t>
            </a:r>
          </a:p>
        </p:txBody>
      </p:sp>
      <p:sp>
        <p:nvSpPr>
          <p:cNvPr id="1200" name="Shape 1200"/>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01" name="Shape 1201"/>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202" name="Shape 1202"/>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03" name="Shape 1203"/>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04" name="Shape 1204"/>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05" name="Shape 1205"/>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206" name="Shape 1206"/>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207" name="Shape 1207"/>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208" name="Shape 1208"/>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209" name="Shape 1209"/>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210" name="Shape 1210"/>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211" name="Shape 1211"/>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212" name="Shape 1212"/>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213" name="Shape 1213"/>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214" name="Shape 1214"/>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215" name="Shape 1215"/>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216" name="Shape 1216"/>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10</a:t>
            </a:r>
          </a:p>
        </p:txBody>
      </p:sp>
      <p:sp>
        <p:nvSpPr>
          <p:cNvPr id="1217" name="Shape 1217"/>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220" name="Group 1220"/>
          <p:cNvGrpSpPr/>
          <p:nvPr/>
        </p:nvGrpSpPr>
        <p:grpSpPr>
          <a:xfrm>
            <a:off x="519112" y="7938"/>
            <a:ext cx="774701" cy="1714501"/>
            <a:chOff x="0" y="0"/>
            <a:chExt cx="774700" cy="1714500"/>
          </a:xfrm>
        </p:grpSpPr>
        <p:sp>
          <p:nvSpPr>
            <p:cNvPr id="1218" name="Shape 1218"/>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219" name="Shape 1219"/>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 name="Shape 1224"/>
          <p:cNvSpPr/>
          <p:nvPr/>
        </p:nvSpPr>
        <p:spPr>
          <a:xfrm>
            <a:off x="1595437" y="869950"/>
            <a:ext cx="6816726" cy="5078413"/>
          </a:xfrm>
          <a:prstGeom prst="rect">
            <a:avLst/>
          </a:prstGeom>
          <a:solidFill>
            <a:schemeClr val="accent2"/>
          </a:solidFill>
          <a:ln w="76200">
            <a:solidFill>
              <a:srgbClr val="00DFC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25" name="Shape 1225"/>
          <p:cNvSpPr/>
          <p:nvPr/>
        </p:nvSpPr>
        <p:spPr>
          <a:xfrm>
            <a:off x="1671638" y="925511"/>
            <a:ext cx="6565902" cy="33274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ctr">
              <a:defRPr sz="4000">
                <a:solidFill>
                  <a:srgbClr val="FAFD00"/>
                </a:solidFill>
              </a:defRPr>
            </a:pPr>
            <a:r>
              <a:t>AYEZAH (TORAH</a:t>
            </a:r>
            <a:r>
              <a:rPr sz="4400"/>
              <a:t>)</a:t>
            </a:r>
            <a:endParaRPr>
              <a:solidFill>
                <a:srgbClr val="00DFCA"/>
              </a:solidFill>
              <a:latin typeface="Comic Sans MS"/>
              <a:ea typeface="Comic Sans MS"/>
              <a:cs typeface="Comic Sans MS"/>
              <a:sym typeface="Comic Sans MS"/>
            </a:endParaRPr>
          </a:p>
          <a:p>
            <a:pPr algn="ctr">
              <a:defRPr sz="3200">
                <a:solidFill>
                  <a:srgbClr val="00DFCA"/>
                </a:solidFill>
              </a:defRPr>
            </a:pPr>
            <a:r>
              <a:t>Alhouno Tsükeu Kighithi </a:t>
            </a:r>
            <a:endParaRPr>
              <a:latin typeface="Comic Sans MS"/>
              <a:ea typeface="Comic Sans MS"/>
              <a:cs typeface="Comic Sans MS"/>
              <a:sym typeface="Comic Sans MS"/>
            </a:endParaRPr>
          </a:p>
          <a:p>
            <a:pPr algn="ctr">
              <a:defRPr sz="3200">
                <a:solidFill>
                  <a:srgbClr val="00DFCA"/>
                </a:solidFill>
              </a:defRPr>
            </a:pPr>
            <a:r>
              <a:t>Koküpha Küthü:</a:t>
            </a:r>
            <a:endParaRPr sz="2400">
              <a:solidFill>
                <a:srgbClr val="FFFFFF"/>
              </a:solidFill>
            </a:endParaRPr>
          </a:p>
          <a:p>
            <a:pPr algn="ctr">
              <a:defRPr sz="2800">
                <a:solidFill>
                  <a:srgbClr val="00DFCA"/>
                </a:solidFill>
              </a:defRPr>
            </a:pPr>
            <a:endParaRPr sz="2400">
              <a:solidFill>
                <a:srgbClr val="FFFFFF"/>
              </a:solidFill>
            </a:endParaRPr>
          </a:p>
          <a:p>
            <a:pPr>
              <a:defRPr sz="2400">
                <a:solidFill>
                  <a:srgbClr val="FFFFFF"/>
                </a:solidFill>
              </a:defRPr>
            </a:pPr>
            <a:endParaRPr sz="2400">
              <a:solidFill>
                <a:srgbClr val="FFFFFF"/>
              </a:solidFill>
            </a:endParaRPr>
          </a:p>
          <a:p>
            <a:pPr>
              <a:defRPr sz="2800">
                <a:solidFill>
                  <a:srgbClr val="FAFD00"/>
                </a:solidFill>
              </a:defRPr>
            </a:pPr>
            <a:r>
              <a:t>AMIKUCHO: </a:t>
            </a:r>
            <a:r>
              <a:rPr sz="2400">
                <a:solidFill>
                  <a:srgbClr val="FFFFFF"/>
                </a:solidFill>
              </a:rPr>
              <a:t>Ayezah chighi;   Ishi-thoghi</a:t>
            </a:r>
          </a:p>
          <a:p>
            <a:pPr>
              <a:defRPr sz="2400">
                <a:solidFill>
                  <a:srgbClr val="FFFFFF"/>
                </a:solidFill>
              </a:defRPr>
            </a:pPr>
            <a:r>
              <a:t>                  lo pepimhe akeu yeza gholaqo</a:t>
            </a:r>
            <a:r>
              <a:rPr>
                <a:solidFill>
                  <a:srgbClr val="FFFF00"/>
                </a:solidFill>
              </a:rPr>
              <a:t>.</a:t>
            </a:r>
          </a:p>
        </p:txBody>
      </p:sp>
      <p:sp>
        <p:nvSpPr>
          <p:cNvPr id="1226" name="Shape 1226"/>
          <p:cNvSpPr/>
          <p:nvPr/>
        </p:nvSpPr>
        <p:spPr>
          <a:xfrm>
            <a:off x="1771650" y="15874"/>
            <a:ext cx="1993900"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20–17</a:t>
            </a:r>
          </a:p>
        </p:txBody>
      </p:sp>
      <p:sp>
        <p:nvSpPr>
          <p:cNvPr id="1227" name="Shape 1227"/>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28" name="Shape 1228"/>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229" name="Shape 1229"/>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30" name="Shape 1230"/>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31" name="Shape 1231"/>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32" name="Shape 1232"/>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233" name="Shape 1233"/>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234" name="Shape 1234"/>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235" name="Shape 1235"/>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236" name="Shape 1236"/>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237" name="Shape 1237"/>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238" name="Shape 1238"/>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239" name="Shape 1239"/>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240" name="Shape 1240"/>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241" name="Shape 1241"/>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242" name="Shape 1242"/>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243" name="Shape 1243"/>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11</a:t>
            </a:r>
          </a:p>
        </p:txBody>
      </p:sp>
      <p:sp>
        <p:nvSpPr>
          <p:cNvPr id="1244" name="Shape 1244"/>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247" name="Group 1247"/>
          <p:cNvGrpSpPr/>
          <p:nvPr/>
        </p:nvGrpSpPr>
        <p:grpSpPr>
          <a:xfrm>
            <a:off x="519112" y="7938"/>
            <a:ext cx="774701" cy="1714501"/>
            <a:chOff x="0" y="0"/>
            <a:chExt cx="774700" cy="1714500"/>
          </a:xfrm>
        </p:grpSpPr>
        <p:sp>
          <p:nvSpPr>
            <p:cNvPr id="1245" name="Shape 1245"/>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246" name="Shape 1246"/>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 name="Shape 1251"/>
          <p:cNvSpPr/>
          <p:nvPr/>
        </p:nvSpPr>
        <p:spPr>
          <a:xfrm>
            <a:off x="1595437" y="869950"/>
            <a:ext cx="6816726" cy="5078413"/>
          </a:xfrm>
          <a:prstGeom prst="rect">
            <a:avLst/>
          </a:prstGeom>
          <a:solidFill>
            <a:schemeClr val="accent2"/>
          </a:solidFill>
          <a:ln w="76200">
            <a:solidFill>
              <a:srgbClr val="00DFC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52" name="Shape 1252"/>
          <p:cNvSpPr/>
          <p:nvPr/>
        </p:nvSpPr>
        <p:spPr>
          <a:xfrm>
            <a:off x="1635162" y="925511"/>
            <a:ext cx="6602377" cy="45720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ctr">
              <a:defRPr sz="4000">
                <a:solidFill>
                  <a:srgbClr val="FAFD00"/>
                </a:solidFill>
              </a:defRPr>
            </a:pPr>
            <a:r>
              <a:t>AYEZAH (TORAH</a:t>
            </a:r>
            <a:r>
              <a:rPr sz="4400"/>
              <a:t>)</a:t>
            </a:r>
            <a:endParaRPr>
              <a:solidFill>
                <a:srgbClr val="00DFCA"/>
              </a:solidFill>
              <a:latin typeface="Comic Sans MS"/>
              <a:ea typeface="Comic Sans MS"/>
              <a:cs typeface="Comic Sans MS"/>
              <a:sym typeface="Comic Sans MS"/>
            </a:endParaRPr>
          </a:p>
          <a:p>
            <a:pPr algn="ctr">
              <a:defRPr sz="2400">
                <a:solidFill>
                  <a:srgbClr val="00DFCA"/>
                </a:solidFill>
              </a:defRPr>
            </a:pPr>
            <a:r>
              <a:t>Alhouno Tsükeu Kighithi </a:t>
            </a:r>
            <a:endParaRPr>
              <a:latin typeface="Comic Sans MS"/>
              <a:ea typeface="Comic Sans MS"/>
              <a:cs typeface="Comic Sans MS"/>
              <a:sym typeface="Comic Sans MS"/>
            </a:endParaRPr>
          </a:p>
          <a:p>
            <a:pPr algn="ctr">
              <a:defRPr sz="2400">
                <a:solidFill>
                  <a:srgbClr val="00DFCA"/>
                </a:solidFill>
              </a:defRPr>
            </a:pPr>
            <a:r>
              <a:t>Koküpha Küthü:</a:t>
            </a:r>
            <a:endParaRPr sz="1800">
              <a:solidFill>
                <a:srgbClr val="FFFFFF"/>
              </a:solidFill>
            </a:endParaRPr>
          </a:p>
          <a:p>
            <a:pPr>
              <a:defRPr sz="2400">
                <a:solidFill>
                  <a:srgbClr val="FFFFFF"/>
                </a:solidFill>
              </a:defRPr>
            </a:pPr>
            <a:endParaRPr sz="1800">
              <a:solidFill>
                <a:srgbClr val="FFFFFF"/>
              </a:solidFill>
            </a:endParaRPr>
          </a:p>
          <a:p>
            <a:pPr>
              <a:defRPr sz="2800">
                <a:solidFill>
                  <a:srgbClr val="FAFD00"/>
                </a:solidFill>
              </a:defRPr>
            </a:pPr>
            <a:r>
              <a:t>AMIKUCHO: </a:t>
            </a:r>
            <a:r>
              <a:rPr sz="2400">
                <a:solidFill>
                  <a:srgbClr val="FFFFFF"/>
                </a:solidFill>
              </a:rPr>
              <a:t>Ayezah Chighi; Ishi-thoghi</a:t>
            </a:r>
          </a:p>
          <a:p>
            <a:pPr>
              <a:defRPr sz="2400">
                <a:solidFill>
                  <a:srgbClr val="FFFFFF"/>
                </a:solidFill>
              </a:defRPr>
            </a:pPr>
            <a:r>
              <a:t>             lo pepimhe akeu yeza gholaqo</a:t>
            </a:r>
            <a:r>
              <a:rPr>
                <a:solidFill>
                  <a:srgbClr val="FFFF00"/>
                </a:solidFill>
              </a:rPr>
              <a:t>.</a:t>
            </a:r>
            <a:endParaRPr>
              <a:solidFill>
                <a:srgbClr val="00DFCA"/>
              </a:solidFill>
              <a:latin typeface="Comic Sans MS"/>
              <a:ea typeface="Comic Sans MS"/>
              <a:cs typeface="Comic Sans MS"/>
              <a:sym typeface="Comic Sans MS"/>
            </a:endParaRPr>
          </a:p>
          <a:p>
            <a:pPr>
              <a:defRPr sz="2400">
                <a:solidFill>
                  <a:srgbClr val="FFFFFF"/>
                </a:solidFill>
              </a:defRPr>
            </a:pPr>
            <a:r>
              <a:t>.</a:t>
            </a:r>
          </a:p>
          <a:p>
            <a:pPr>
              <a:defRPr sz="2400">
                <a:solidFill>
                  <a:srgbClr val="FFFFFF"/>
                </a:solidFill>
              </a:defRPr>
            </a:pPr>
            <a:endParaRPr/>
          </a:p>
          <a:p>
            <a:pPr>
              <a:defRPr sz="2800">
                <a:solidFill>
                  <a:srgbClr val="FAFD00"/>
                </a:solidFill>
              </a:defRPr>
            </a:pPr>
            <a:r>
              <a:t>AQO-TIMI: </a:t>
            </a:r>
            <a:r>
              <a:rPr sz="2400">
                <a:solidFill>
                  <a:srgbClr val="FFFFFF"/>
                </a:solidFill>
              </a:rPr>
              <a:t>Aqo-aho küxü akitheu lo timi    	ye lakhino lakhi sasü kishi xüthi 		xü amasa keno.</a:t>
            </a:r>
          </a:p>
        </p:txBody>
      </p:sp>
      <p:sp>
        <p:nvSpPr>
          <p:cNvPr id="1253" name="Shape 1253"/>
          <p:cNvSpPr/>
          <p:nvPr/>
        </p:nvSpPr>
        <p:spPr>
          <a:xfrm>
            <a:off x="1770063" y="15874"/>
            <a:ext cx="1993902"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21-24</a:t>
            </a:r>
          </a:p>
        </p:txBody>
      </p:sp>
      <p:sp>
        <p:nvSpPr>
          <p:cNvPr id="1254" name="Shape 1254"/>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55" name="Shape 1255"/>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256" name="Shape 1256"/>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57" name="Shape 1257"/>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58" name="Shape 1258"/>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59" name="Shape 1259"/>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260" name="Shape 1260"/>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261" name="Shape 1261"/>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262" name="Shape 1262"/>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263" name="Shape 1263"/>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264" name="Shape 1264"/>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265" name="Shape 1265"/>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266" name="Shape 1266"/>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267" name="Shape 1267"/>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268" name="Shape 1268"/>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269" name="Shape 1269"/>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270" name="Shape 1270"/>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12</a:t>
            </a:r>
          </a:p>
        </p:txBody>
      </p:sp>
      <p:sp>
        <p:nvSpPr>
          <p:cNvPr id="1271" name="Shape 1271"/>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274" name="Group 1274"/>
          <p:cNvGrpSpPr/>
          <p:nvPr/>
        </p:nvGrpSpPr>
        <p:grpSpPr>
          <a:xfrm>
            <a:off x="519112" y="7938"/>
            <a:ext cx="774701" cy="1714501"/>
            <a:chOff x="0" y="0"/>
            <a:chExt cx="774700" cy="1714500"/>
          </a:xfrm>
        </p:grpSpPr>
        <p:sp>
          <p:nvSpPr>
            <p:cNvPr id="1272" name="Shape 1272"/>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273" name="Shape 1273"/>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 name="Shape 1278"/>
          <p:cNvSpPr/>
          <p:nvPr/>
        </p:nvSpPr>
        <p:spPr>
          <a:xfrm>
            <a:off x="1595437" y="869950"/>
            <a:ext cx="6816726" cy="5078413"/>
          </a:xfrm>
          <a:prstGeom prst="rect">
            <a:avLst/>
          </a:prstGeom>
          <a:solidFill>
            <a:schemeClr val="accent2"/>
          </a:solidFill>
          <a:ln w="76200">
            <a:solidFill>
              <a:srgbClr val="00DFC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79" name="Shape 1279"/>
          <p:cNvSpPr/>
          <p:nvPr/>
        </p:nvSpPr>
        <p:spPr>
          <a:xfrm>
            <a:off x="1671638" y="925511"/>
            <a:ext cx="6565902" cy="50038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ctr">
              <a:defRPr sz="4000">
                <a:solidFill>
                  <a:srgbClr val="FAFD00"/>
                </a:solidFill>
              </a:defRPr>
            </a:pPr>
            <a:r>
              <a:rPr dirty="0"/>
              <a:t>AYEZAH (TORAH</a:t>
            </a:r>
            <a:r>
              <a:rPr sz="4400" dirty="0"/>
              <a:t>)</a:t>
            </a:r>
            <a:endParaRPr dirty="0">
              <a:solidFill>
                <a:srgbClr val="00DFCA"/>
              </a:solidFill>
              <a:latin typeface="Comic Sans MS"/>
              <a:ea typeface="Comic Sans MS"/>
              <a:cs typeface="Comic Sans MS"/>
              <a:sym typeface="Comic Sans MS"/>
            </a:endParaRPr>
          </a:p>
          <a:p>
            <a:pPr algn="ctr">
              <a:defRPr sz="2400">
                <a:solidFill>
                  <a:srgbClr val="00DFCA"/>
                </a:solidFill>
              </a:defRPr>
            </a:pPr>
            <a:r>
              <a:rPr dirty="0" err="1"/>
              <a:t>Alhou</a:t>
            </a:r>
            <a:r>
              <a:rPr dirty="0"/>
              <a:t> no </a:t>
            </a:r>
            <a:r>
              <a:rPr dirty="0" err="1"/>
              <a:t>Tsükeu</a:t>
            </a:r>
            <a:r>
              <a:rPr dirty="0"/>
              <a:t> </a:t>
            </a:r>
            <a:r>
              <a:rPr dirty="0" err="1"/>
              <a:t>Kighithi</a:t>
            </a:r>
            <a:r>
              <a:rPr dirty="0"/>
              <a:t> </a:t>
            </a:r>
            <a:endParaRPr dirty="0">
              <a:latin typeface="Comic Sans MS"/>
              <a:ea typeface="Comic Sans MS"/>
              <a:cs typeface="Comic Sans MS"/>
              <a:sym typeface="Comic Sans MS"/>
            </a:endParaRPr>
          </a:p>
          <a:p>
            <a:pPr algn="ctr">
              <a:defRPr sz="2400">
                <a:solidFill>
                  <a:srgbClr val="00DFCA"/>
                </a:solidFill>
              </a:defRPr>
            </a:pPr>
            <a:r>
              <a:rPr dirty="0" err="1"/>
              <a:t>Koküpha</a:t>
            </a:r>
            <a:r>
              <a:rPr dirty="0"/>
              <a:t> </a:t>
            </a:r>
            <a:r>
              <a:rPr dirty="0" err="1"/>
              <a:t>Küthü</a:t>
            </a:r>
            <a:r>
              <a:rPr dirty="0"/>
              <a:t>:</a:t>
            </a:r>
            <a:endParaRPr sz="1800" dirty="0">
              <a:solidFill>
                <a:srgbClr val="FFFFFF"/>
              </a:solidFill>
            </a:endParaRPr>
          </a:p>
          <a:p>
            <a:pPr>
              <a:defRPr sz="2400">
                <a:solidFill>
                  <a:srgbClr val="FFFFFF"/>
                </a:solidFill>
              </a:defRPr>
            </a:pPr>
            <a:endParaRPr sz="1800" dirty="0">
              <a:solidFill>
                <a:srgbClr val="FFFFFF"/>
              </a:solidFill>
            </a:endParaRPr>
          </a:p>
          <a:p>
            <a:pPr>
              <a:defRPr sz="2800">
                <a:solidFill>
                  <a:srgbClr val="FAFD00"/>
                </a:solidFill>
              </a:defRPr>
            </a:pPr>
            <a:r>
              <a:rPr dirty="0"/>
              <a:t>AMIKUCHO: </a:t>
            </a:r>
            <a:r>
              <a:rPr sz="2400" dirty="0" err="1">
                <a:solidFill>
                  <a:srgbClr val="FFFFFF"/>
                </a:solidFill>
              </a:rPr>
              <a:t>Ayezah</a:t>
            </a:r>
            <a:r>
              <a:rPr sz="2400" dirty="0">
                <a:solidFill>
                  <a:srgbClr val="FFFFFF"/>
                </a:solidFill>
              </a:rPr>
              <a:t> </a:t>
            </a:r>
            <a:r>
              <a:rPr sz="2400" dirty="0" err="1">
                <a:solidFill>
                  <a:srgbClr val="FFFFFF"/>
                </a:solidFill>
              </a:rPr>
              <a:t>Chighi</a:t>
            </a:r>
            <a:r>
              <a:rPr sz="2400" dirty="0">
                <a:solidFill>
                  <a:srgbClr val="FFFFFF"/>
                </a:solidFill>
              </a:rPr>
              <a:t>; Ishi-</a:t>
            </a:r>
            <a:r>
              <a:rPr sz="2400" dirty="0" err="1">
                <a:solidFill>
                  <a:srgbClr val="FFFFFF"/>
                </a:solidFill>
              </a:rPr>
              <a:t>thoghi</a:t>
            </a:r>
            <a:endParaRPr sz="2400" dirty="0">
              <a:solidFill>
                <a:srgbClr val="FFFFFF"/>
              </a:solidFill>
            </a:endParaRPr>
          </a:p>
          <a:p>
            <a:pPr>
              <a:defRPr sz="2400">
                <a:solidFill>
                  <a:srgbClr val="FFFFFF"/>
                </a:solidFill>
              </a:defRPr>
            </a:pPr>
            <a:r>
              <a:rPr dirty="0"/>
              <a:t>             lo </a:t>
            </a:r>
            <a:r>
              <a:rPr dirty="0" err="1"/>
              <a:t>pepimhe</a:t>
            </a:r>
            <a:r>
              <a:rPr dirty="0"/>
              <a:t> </a:t>
            </a:r>
            <a:r>
              <a:rPr dirty="0" err="1"/>
              <a:t>akeu</a:t>
            </a:r>
            <a:r>
              <a:rPr dirty="0"/>
              <a:t> </a:t>
            </a:r>
            <a:r>
              <a:rPr dirty="0" err="1"/>
              <a:t>yeza</a:t>
            </a:r>
            <a:r>
              <a:rPr dirty="0"/>
              <a:t> </a:t>
            </a:r>
            <a:r>
              <a:rPr dirty="0" err="1"/>
              <a:t>gholaqo</a:t>
            </a:r>
            <a:r>
              <a:rPr dirty="0">
                <a:solidFill>
                  <a:srgbClr val="FFFF00"/>
                </a:solidFill>
              </a:rPr>
              <a:t>.</a:t>
            </a:r>
            <a:endParaRPr dirty="0">
              <a:solidFill>
                <a:srgbClr val="00DFCA"/>
              </a:solidFill>
              <a:latin typeface="Comic Sans MS"/>
              <a:ea typeface="Comic Sans MS"/>
              <a:cs typeface="Comic Sans MS"/>
              <a:sym typeface="Comic Sans MS"/>
            </a:endParaRPr>
          </a:p>
          <a:p>
            <a:pPr>
              <a:defRPr sz="2400">
                <a:solidFill>
                  <a:srgbClr val="FFFFFF"/>
                </a:solidFill>
              </a:defRPr>
            </a:pPr>
            <a:endParaRPr dirty="0">
              <a:solidFill>
                <a:srgbClr val="00DFCA"/>
              </a:solidFill>
              <a:latin typeface="Comic Sans MS"/>
              <a:ea typeface="Comic Sans MS"/>
              <a:cs typeface="Comic Sans MS"/>
              <a:sym typeface="Comic Sans MS"/>
            </a:endParaRPr>
          </a:p>
          <a:p>
            <a:pPr>
              <a:defRPr sz="2800">
                <a:solidFill>
                  <a:srgbClr val="FAFD00"/>
                </a:solidFill>
              </a:defRPr>
            </a:pPr>
            <a:r>
              <a:rPr dirty="0"/>
              <a:t>AQO-TIMI: </a:t>
            </a:r>
            <a:r>
              <a:rPr sz="2400" dirty="0" err="1">
                <a:solidFill>
                  <a:srgbClr val="FFFFFF"/>
                </a:solidFill>
              </a:rPr>
              <a:t>Aqo-aho</a:t>
            </a:r>
            <a:r>
              <a:rPr sz="2400" dirty="0">
                <a:solidFill>
                  <a:srgbClr val="FFFFFF"/>
                </a:solidFill>
              </a:rPr>
              <a:t> </a:t>
            </a:r>
            <a:r>
              <a:rPr sz="2400" dirty="0" err="1">
                <a:solidFill>
                  <a:srgbClr val="FFFFFF"/>
                </a:solidFill>
              </a:rPr>
              <a:t>küxü</a:t>
            </a:r>
            <a:r>
              <a:rPr sz="2400" dirty="0">
                <a:solidFill>
                  <a:srgbClr val="FFFFFF"/>
                </a:solidFill>
              </a:rPr>
              <a:t> </a:t>
            </a:r>
            <a:r>
              <a:rPr sz="2400" dirty="0" err="1">
                <a:solidFill>
                  <a:srgbClr val="FFFFFF"/>
                </a:solidFill>
              </a:rPr>
              <a:t>akitheu</a:t>
            </a:r>
            <a:r>
              <a:rPr sz="2400" dirty="0">
                <a:solidFill>
                  <a:srgbClr val="FFFFFF"/>
                </a:solidFill>
              </a:rPr>
              <a:t> lo </a:t>
            </a:r>
            <a:r>
              <a:rPr sz="2400" dirty="0" err="1">
                <a:solidFill>
                  <a:srgbClr val="FFFFFF"/>
                </a:solidFill>
              </a:rPr>
              <a:t>lakhi</a:t>
            </a:r>
            <a:r>
              <a:rPr sz="2400" dirty="0">
                <a:solidFill>
                  <a:srgbClr val="FFFFFF"/>
                </a:solidFill>
              </a:rPr>
              <a:t>   </a:t>
            </a:r>
            <a:endParaRPr dirty="0">
              <a:solidFill>
                <a:srgbClr val="00DFCA"/>
              </a:solidFill>
              <a:latin typeface="Comic Sans MS"/>
              <a:ea typeface="Comic Sans MS"/>
              <a:cs typeface="Comic Sans MS"/>
              <a:sym typeface="Comic Sans MS"/>
            </a:endParaRPr>
          </a:p>
          <a:p>
            <a:pPr>
              <a:defRPr sz="2400">
                <a:solidFill>
                  <a:srgbClr val="FFFFFF"/>
                </a:solidFill>
              </a:defRPr>
            </a:pPr>
            <a:r>
              <a:rPr dirty="0"/>
              <a:t>        no </a:t>
            </a:r>
            <a:r>
              <a:rPr dirty="0" err="1"/>
              <a:t>lakhi</a:t>
            </a:r>
            <a:r>
              <a:rPr dirty="0"/>
              <a:t> </a:t>
            </a:r>
            <a:r>
              <a:rPr dirty="0" err="1"/>
              <a:t>sasü</a:t>
            </a:r>
            <a:r>
              <a:rPr dirty="0"/>
              <a:t> </a:t>
            </a:r>
            <a:r>
              <a:rPr dirty="0" err="1"/>
              <a:t>kishi</a:t>
            </a:r>
            <a:r>
              <a:rPr dirty="0"/>
              <a:t> </a:t>
            </a:r>
            <a:r>
              <a:rPr dirty="0" err="1"/>
              <a:t>xuthi</a:t>
            </a:r>
            <a:r>
              <a:rPr dirty="0"/>
              <a:t> </a:t>
            </a:r>
            <a:r>
              <a:rPr dirty="0" err="1"/>
              <a:t>anikeu</a:t>
            </a:r>
            <a:r>
              <a:rPr dirty="0"/>
              <a:t>.</a:t>
            </a:r>
            <a:endParaRPr dirty="0">
              <a:solidFill>
                <a:srgbClr val="00DFCA"/>
              </a:solidFill>
              <a:latin typeface="Comic Sans MS"/>
              <a:ea typeface="Comic Sans MS"/>
              <a:cs typeface="Comic Sans MS"/>
              <a:sym typeface="Comic Sans MS"/>
            </a:endParaRPr>
          </a:p>
          <a:p>
            <a:pPr>
              <a:defRPr sz="2400">
                <a:solidFill>
                  <a:srgbClr val="FFFFFF"/>
                </a:solidFill>
              </a:defRPr>
            </a:pPr>
            <a:endParaRPr dirty="0">
              <a:solidFill>
                <a:srgbClr val="00DFCA"/>
              </a:solidFill>
              <a:latin typeface="Comic Sans MS"/>
              <a:ea typeface="Comic Sans MS"/>
              <a:cs typeface="Comic Sans MS"/>
              <a:sym typeface="Comic Sans MS"/>
            </a:endParaRPr>
          </a:p>
          <a:p>
            <a:pPr>
              <a:defRPr sz="2800">
                <a:solidFill>
                  <a:srgbClr val="FAFD00"/>
                </a:solidFill>
              </a:defRPr>
            </a:pPr>
            <a:r>
              <a:rPr dirty="0"/>
              <a:t>TIQHETINI: </a:t>
            </a:r>
            <a:r>
              <a:rPr sz="2400" dirty="0" err="1">
                <a:solidFill>
                  <a:srgbClr val="FFFFFF"/>
                </a:solidFill>
              </a:rPr>
              <a:t>Aqo-aho</a:t>
            </a:r>
            <a:r>
              <a:rPr sz="2400" dirty="0">
                <a:solidFill>
                  <a:srgbClr val="FFFFFF"/>
                </a:solidFill>
              </a:rPr>
              <a:t> lo </a:t>
            </a:r>
            <a:r>
              <a:rPr sz="2400" dirty="0" err="1">
                <a:solidFill>
                  <a:srgbClr val="FFFFFF"/>
                </a:solidFill>
              </a:rPr>
              <a:t>kishi</a:t>
            </a:r>
            <a:r>
              <a:rPr sz="2400" dirty="0">
                <a:solidFill>
                  <a:srgbClr val="FFFFFF"/>
                </a:solidFill>
              </a:rPr>
              <a:t> </a:t>
            </a:r>
            <a:r>
              <a:rPr sz="2400" dirty="0" err="1">
                <a:solidFill>
                  <a:srgbClr val="FFFFFF"/>
                </a:solidFill>
              </a:rPr>
              <a:t>Alhou</a:t>
            </a:r>
            <a:r>
              <a:rPr sz="2400" dirty="0">
                <a:solidFill>
                  <a:srgbClr val="FFFFFF"/>
                </a:solidFill>
              </a:rPr>
              <a:t>  </a:t>
            </a:r>
            <a:endParaRPr dirty="0">
              <a:solidFill>
                <a:srgbClr val="00DFCA"/>
              </a:solidFill>
              <a:latin typeface="Comic Sans MS"/>
              <a:ea typeface="Comic Sans MS"/>
              <a:cs typeface="Comic Sans MS"/>
              <a:sym typeface="Comic Sans MS"/>
            </a:endParaRPr>
          </a:p>
          <a:p>
            <a:pPr>
              <a:defRPr sz="2400">
                <a:solidFill>
                  <a:srgbClr val="FFFFFF"/>
                </a:solidFill>
              </a:defRPr>
            </a:pPr>
            <a:r>
              <a:rPr dirty="0"/>
              <a:t>                        </a:t>
            </a:r>
            <a:r>
              <a:rPr dirty="0" err="1"/>
              <a:t>müllathi</a:t>
            </a:r>
            <a:r>
              <a:rPr dirty="0"/>
              <a:t> </a:t>
            </a:r>
            <a:r>
              <a:rPr dirty="0" err="1"/>
              <a:t>masakeno</a:t>
            </a:r>
            <a:r>
              <a:rPr dirty="0"/>
              <a:t>.</a:t>
            </a:r>
          </a:p>
        </p:txBody>
      </p:sp>
      <p:sp>
        <p:nvSpPr>
          <p:cNvPr id="1280" name="Shape 1280"/>
          <p:cNvSpPr/>
          <p:nvPr/>
        </p:nvSpPr>
        <p:spPr>
          <a:xfrm>
            <a:off x="1770063" y="15874"/>
            <a:ext cx="1993902"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25-31</a:t>
            </a:r>
          </a:p>
        </p:txBody>
      </p:sp>
      <p:sp>
        <p:nvSpPr>
          <p:cNvPr id="1281" name="Shape 1281"/>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82" name="Shape 1282"/>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283" name="Shape 1283"/>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84" name="Shape 1284"/>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85" name="Shape 1285"/>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86" name="Shape 1286"/>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287" name="Shape 1287"/>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288" name="Shape 1288"/>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289" name="Shape 1289"/>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290" name="Shape 1290"/>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291" name="Shape 1291"/>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292" name="Shape 1292"/>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293" name="Shape 1293"/>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294" name="Shape 1294"/>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295" name="Shape 1295"/>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296" name="Shape 1296"/>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297" name="Shape 1297"/>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13</a:t>
            </a:r>
          </a:p>
        </p:txBody>
      </p:sp>
      <p:sp>
        <p:nvSpPr>
          <p:cNvPr id="1298" name="Shape 1298"/>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301" name="Group 1301"/>
          <p:cNvGrpSpPr/>
          <p:nvPr/>
        </p:nvGrpSpPr>
        <p:grpSpPr>
          <a:xfrm>
            <a:off x="519112" y="7938"/>
            <a:ext cx="774701" cy="1714501"/>
            <a:chOff x="0" y="0"/>
            <a:chExt cx="774700" cy="1714500"/>
          </a:xfrm>
        </p:grpSpPr>
        <p:sp>
          <p:nvSpPr>
            <p:cNvPr id="1299" name="Shape 1299"/>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300" name="Shape 1300"/>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 name="Shape 1305"/>
          <p:cNvSpPr/>
          <p:nvPr/>
        </p:nvSpPr>
        <p:spPr>
          <a:xfrm>
            <a:off x="1600200" y="838200"/>
            <a:ext cx="6858000" cy="5257800"/>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06" name="Shape 1306"/>
          <p:cNvSpPr/>
          <p:nvPr/>
        </p:nvSpPr>
        <p:spPr>
          <a:xfrm>
            <a:off x="16160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307" name="Shape 1307"/>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308" name="Shape 1308"/>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309" name="Shape 1309"/>
          <p:cNvSpPr/>
          <p:nvPr/>
        </p:nvSpPr>
        <p:spPr>
          <a:xfrm>
            <a:off x="4630737" y="2649538"/>
            <a:ext cx="15208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ER</a:t>
            </a:r>
          </a:p>
        </p:txBody>
      </p:sp>
      <p:sp>
        <p:nvSpPr>
          <p:cNvPr id="1310" name="Shape 1310"/>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311" name="Shape 1311"/>
          <p:cNvSpPr/>
          <p:nvPr/>
        </p:nvSpPr>
        <p:spPr>
          <a:xfrm>
            <a:off x="7259638" y="5259387"/>
            <a:ext cx="13112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PG</a:t>
            </a:r>
          </a:p>
        </p:txBody>
      </p:sp>
      <p:sp>
        <p:nvSpPr>
          <p:cNvPr id="1312" name="Shape 1312"/>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313" name="Shape 1313"/>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314" name="Shape 1314"/>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315" name="Shape 1315"/>
          <p:cNvSpPr/>
          <p:nvPr/>
        </p:nvSpPr>
        <p:spPr>
          <a:xfrm>
            <a:off x="3449637" y="2382838"/>
            <a:ext cx="12731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SG</a:t>
            </a:r>
          </a:p>
        </p:txBody>
      </p:sp>
      <p:sp>
        <p:nvSpPr>
          <p:cNvPr id="1316" name="Shape 1316"/>
          <p:cNvSpPr/>
          <p:nvPr/>
        </p:nvSpPr>
        <p:spPr>
          <a:xfrm>
            <a:off x="2516188" y="5640387"/>
            <a:ext cx="7016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RS</a:t>
            </a:r>
          </a:p>
        </p:txBody>
      </p:sp>
      <p:sp>
        <p:nvSpPr>
          <p:cNvPr id="1317" name="Shape 1317"/>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1318" name="Shape 1318"/>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1319" name="Shape 1319"/>
          <p:cNvSpPr/>
          <p:nvPr/>
        </p:nvSpPr>
        <p:spPr>
          <a:xfrm flipH="1">
            <a:off x="4991100" y="984250"/>
            <a:ext cx="1" cy="5003800"/>
          </a:xfrm>
          <a:prstGeom prst="line">
            <a:avLst/>
          </a:prstGeom>
          <a:ln w="25400">
            <a:solidFill>
              <a:schemeClr val="accent2"/>
            </a:solidFill>
            <a:prstDash val="dashDot"/>
          </a:ln>
        </p:spPr>
        <p:txBody>
          <a:bodyPr lIns="45718" tIns="45718" rIns="45718" bIns="45718"/>
          <a:lstStyle/>
          <a:p>
            <a:endParaRPr/>
          </a:p>
        </p:txBody>
      </p:sp>
      <p:sp>
        <p:nvSpPr>
          <p:cNvPr id="1320" name="Shape 1320"/>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400">
                <a:solidFill>
                  <a:srgbClr val="FFD34A"/>
                </a:solidFill>
              </a:defRPr>
            </a:pPr>
            <a:r>
              <a:t> KUTOKUGHO</a:t>
            </a:r>
            <a:endParaRPr>
              <a:solidFill>
                <a:srgbClr val="00DFCA"/>
              </a:solidFill>
              <a:latin typeface="Comic Sans MS"/>
              <a:ea typeface="Comic Sans MS"/>
              <a:cs typeface="Comic Sans MS"/>
              <a:sym typeface="Comic Sans MS"/>
            </a:endParaRPr>
          </a:p>
          <a:p>
            <a:pPr>
              <a:defRPr sz="2400">
                <a:solidFill>
                  <a:srgbClr val="FFD34A"/>
                </a:solidFill>
              </a:defRPr>
            </a:pPr>
            <a:r>
              <a:t>       KEU</a:t>
            </a:r>
            <a:endParaRPr>
              <a:solidFill>
                <a:srgbClr val="00DFCA"/>
              </a:solidFill>
              <a:latin typeface="Comic Sans MS"/>
              <a:ea typeface="Comic Sans MS"/>
              <a:cs typeface="Comic Sans MS"/>
              <a:sym typeface="Comic Sans MS"/>
            </a:endParaRPr>
          </a:p>
          <a:p>
            <a:pPr>
              <a:defRPr sz="2400">
                <a:solidFill>
                  <a:srgbClr val="FFD34A"/>
                </a:solidFill>
              </a:defRPr>
            </a:pPr>
            <a:r>
              <a:t>SUCHEDO</a:t>
            </a:r>
          </a:p>
        </p:txBody>
      </p:sp>
      <p:sp>
        <p:nvSpPr>
          <p:cNvPr id="1321" name="Shape 1321"/>
          <p:cNvSpPr/>
          <p:nvPr/>
        </p:nvSpPr>
        <p:spPr>
          <a:xfrm>
            <a:off x="2613025" y="3613150"/>
            <a:ext cx="1730375"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DS</a:t>
            </a:r>
          </a:p>
        </p:txBody>
      </p:sp>
      <p:sp>
        <p:nvSpPr>
          <p:cNvPr id="1322" name="Shape 1322"/>
          <p:cNvSpPr/>
          <p:nvPr/>
        </p:nvSpPr>
        <p:spPr>
          <a:xfrm>
            <a:off x="6896100" y="4395787"/>
            <a:ext cx="835025"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U</a:t>
            </a:r>
          </a:p>
        </p:txBody>
      </p:sp>
      <p:sp>
        <p:nvSpPr>
          <p:cNvPr id="1323" name="Shape 1323"/>
          <p:cNvSpPr/>
          <p:nvPr/>
        </p:nvSpPr>
        <p:spPr>
          <a:xfrm>
            <a:off x="5830887" y="288448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B</a:t>
            </a:r>
          </a:p>
        </p:txBody>
      </p:sp>
      <p:sp>
        <p:nvSpPr>
          <p:cNvPr id="1324" name="Shape 1324"/>
          <p:cNvSpPr/>
          <p:nvPr/>
        </p:nvSpPr>
        <p:spPr>
          <a:xfrm>
            <a:off x="5487987" y="181133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H</a:t>
            </a:r>
          </a:p>
        </p:txBody>
      </p:sp>
      <p:sp>
        <p:nvSpPr>
          <p:cNvPr id="1325" name="Shape 1325"/>
          <p:cNvSpPr/>
          <p:nvPr/>
        </p:nvSpPr>
        <p:spPr>
          <a:xfrm>
            <a:off x="7088188" y="1525587"/>
            <a:ext cx="12922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N(A)</a:t>
            </a:r>
          </a:p>
        </p:txBody>
      </p:sp>
      <p:sp>
        <p:nvSpPr>
          <p:cNvPr id="1326" name="Shape 1326"/>
          <p:cNvSpPr/>
          <p:nvPr/>
        </p:nvSpPr>
        <p:spPr>
          <a:xfrm>
            <a:off x="6921500" y="164465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27" name="Shape 1327"/>
          <p:cNvSpPr/>
          <p:nvPr/>
        </p:nvSpPr>
        <p:spPr>
          <a:xfrm>
            <a:off x="3122885" y="2568575"/>
            <a:ext cx="321717"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C</a:t>
            </a:r>
          </a:p>
        </p:txBody>
      </p:sp>
      <p:sp>
        <p:nvSpPr>
          <p:cNvPr id="1328" name="Shape 1328"/>
          <p:cNvSpPr/>
          <p:nvPr/>
        </p:nvSpPr>
        <p:spPr>
          <a:xfrm>
            <a:off x="2974975" y="323532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29" name="Shape 1329"/>
          <p:cNvSpPr/>
          <p:nvPr/>
        </p:nvSpPr>
        <p:spPr>
          <a:xfrm>
            <a:off x="3516312" y="32019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30" name="Shape 1330"/>
          <p:cNvSpPr/>
          <p:nvPr/>
        </p:nvSpPr>
        <p:spPr>
          <a:xfrm>
            <a:off x="3219449" y="5164137"/>
            <a:ext cx="5588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MS</a:t>
            </a:r>
          </a:p>
        </p:txBody>
      </p:sp>
      <p:sp>
        <p:nvSpPr>
          <p:cNvPr id="1331" name="Shape 1331"/>
          <p:cNvSpPr/>
          <p:nvPr/>
        </p:nvSpPr>
        <p:spPr>
          <a:xfrm>
            <a:off x="1849386" y="4081462"/>
            <a:ext cx="3049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E</a:t>
            </a:r>
          </a:p>
        </p:txBody>
      </p:sp>
      <p:sp>
        <p:nvSpPr>
          <p:cNvPr id="1332" name="Shape 1332"/>
          <p:cNvSpPr/>
          <p:nvPr/>
        </p:nvSpPr>
        <p:spPr>
          <a:xfrm>
            <a:off x="3791048" y="3078163"/>
            <a:ext cx="609403"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MN</a:t>
            </a:r>
          </a:p>
        </p:txBody>
      </p:sp>
      <p:sp>
        <p:nvSpPr>
          <p:cNvPr id="1333" name="Shape 1333"/>
          <p:cNvSpPr/>
          <p:nvPr/>
        </p:nvSpPr>
        <p:spPr>
          <a:xfrm>
            <a:off x="5816600" y="3136900"/>
            <a:ext cx="939800" cy="1422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34" name="Shape 1334"/>
          <p:cNvSpPr/>
          <p:nvPr/>
        </p:nvSpPr>
        <p:spPr>
          <a:xfrm>
            <a:off x="2921000" y="1879600"/>
            <a:ext cx="2882900" cy="1231901"/>
          </a:xfrm>
          <a:custGeom>
            <a:avLst/>
            <a:gdLst/>
            <a:ahLst/>
            <a:cxnLst>
              <a:cxn ang="0">
                <a:pos x="wd2" y="hd2"/>
              </a:cxn>
              <a:cxn ang="5400000">
                <a:pos x="wd2" y="hd2"/>
              </a:cxn>
              <a:cxn ang="10800000">
                <a:pos x="wd2" y="hd2"/>
              </a:cxn>
              <a:cxn ang="16200000">
                <a:pos x="wd2" y="hd2"/>
              </a:cxn>
            </a:cxnLst>
            <a:rect l="0" t="0" r="r" b="b"/>
            <a:pathLst>
              <a:path w="21600" h="21137" extrusionOk="0">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35" name="Shape 1335"/>
          <p:cNvSpPr/>
          <p:nvPr/>
        </p:nvSpPr>
        <p:spPr>
          <a:xfrm>
            <a:off x="1739900" y="2832100"/>
            <a:ext cx="1181101" cy="1409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ln w="57150">
            <a:solidFill>
              <a:srgbClr val="296F35"/>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36" name="Shape 1336"/>
          <p:cNvSpPr/>
          <p:nvPr/>
        </p:nvSpPr>
        <p:spPr>
          <a:xfrm>
            <a:off x="1760441" y="4229100"/>
            <a:ext cx="1312960" cy="1181924"/>
          </a:xfrm>
          <a:custGeom>
            <a:avLst/>
            <a:gdLst/>
            <a:ahLst/>
            <a:cxnLst>
              <a:cxn ang="0">
                <a:pos x="wd2" y="hd2"/>
              </a:cxn>
              <a:cxn ang="5400000">
                <a:pos x="wd2" y="hd2"/>
              </a:cxn>
              <a:cxn ang="10800000">
                <a:pos x="wd2" y="hd2"/>
              </a:cxn>
              <a:cxn ang="16200000">
                <a:pos x="wd2" y="hd2"/>
              </a:cxn>
            </a:cxnLst>
            <a:rect l="0" t="0" r="r" b="b"/>
            <a:pathLst>
              <a:path w="19916" h="21471" extrusionOk="0">
                <a:moveTo>
                  <a:pt x="267" y="0"/>
                </a:moveTo>
                <a:cubicBezTo>
                  <a:pt x="-1684" y="6950"/>
                  <a:pt x="7611" y="4989"/>
                  <a:pt x="9899" y="5076"/>
                </a:cubicBezTo>
                <a:cubicBezTo>
                  <a:pt x="12186" y="5970"/>
                  <a:pt x="14763" y="7988"/>
                  <a:pt x="15293" y="11074"/>
                </a:cubicBezTo>
                <a:cubicBezTo>
                  <a:pt x="15726" y="13669"/>
                  <a:pt x="15822" y="16351"/>
                  <a:pt x="16448" y="18918"/>
                </a:cubicBezTo>
                <a:cubicBezTo>
                  <a:pt x="16569" y="19495"/>
                  <a:pt x="16954" y="20793"/>
                  <a:pt x="17412" y="20994"/>
                </a:cubicBezTo>
                <a:cubicBezTo>
                  <a:pt x="18977" y="21600"/>
                  <a:pt x="18158" y="21456"/>
                  <a:pt x="19916" y="21456"/>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37" name="Shape 1337"/>
          <p:cNvSpPr/>
          <p:nvPr/>
        </p:nvSpPr>
        <p:spPr>
          <a:xfrm>
            <a:off x="3022600" y="4660829"/>
            <a:ext cx="240374" cy="749372"/>
          </a:xfrm>
          <a:custGeom>
            <a:avLst/>
            <a:gdLst/>
            <a:ahLst/>
            <a:cxnLst>
              <a:cxn ang="0">
                <a:pos x="wd2" y="hd2"/>
              </a:cxn>
              <a:cxn ang="5400000">
                <a:pos x="wd2" y="hd2"/>
              </a:cxn>
              <a:cxn ang="10800000">
                <a:pos x="wd2" y="hd2"/>
              </a:cxn>
              <a:cxn ang="16200000">
                <a:pos x="wd2" y="hd2"/>
              </a:cxn>
            </a:cxnLst>
            <a:rect l="0" t="0" r="r" b="b"/>
            <a:pathLst>
              <a:path w="19015" h="21421" extrusionOk="0">
                <a:moveTo>
                  <a:pt x="5024" y="21421"/>
                </a:moveTo>
                <a:cubicBezTo>
                  <a:pt x="10800" y="21058"/>
                  <a:pt x="10675" y="21466"/>
                  <a:pt x="14065" y="19969"/>
                </a:cubicBezTo>
                <a:cubicBezTo>
                  <a:pt x="15447" y="19242"/>
                  <a:pt x="18084" y="17790"/>
                  <a:pt x="18084" y="17790"/>
                </a:cubicBezTo>
                <a:cubicBezTo>
                  <a:pt x="21098" y="13389"/>
                  <a:pt x="16451" y="7580"/>
                  <a:pt x="9042" y="3995"/>
                </a:cubicBezTo>
                <a:cubicBezTo>
                  <a:pt x="6656" y="1500"/>
                  <a:pt x="9796" y="4177"/>
                  <a:pt x="5024" y="2180"/>
                </a:cubicBezTo>
                <a:cubicBezTo>
                  <a:pt x="-502" y="-134"/>
                  <a:pt x="3517" y="2"/>
                  <a:pt x="0" y="2"/>
                </a:cubicBezTo>
              </a:path>
            </a:pathLst>
          </a:custGeom>
          <a:ln w="57150">
            <a:solidFill>
              <a:srgbClr val="FFFA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1341" name="Group 1341"/>
          <p:cNvGrpSpPr/>
          <p:nvPr/>
        </p:nvGrpSpPr>
        <p:grpSpPr>
          <a:xfrm>
            <a:off x="2615569" y="3281243"/>
            <a:ext cx="1526761" cy="1499060"/>
            <a:chOff x="0" y="0"/>
            <a:chExt cx="1526760" cy="1499059"/>
          </a:xfrm>
        </p:grpSpPr>
        <p:sp>
          <p:nvSpPr>
            <p:cNvPr id="1338" name="Shape 1338"/>
            <p:cNvSpPr/>
            <p:nvPr/>
          </p:nvSpPr>
          <p:spPr>
            <a:xfrm rot="7507952">
              <a:off x="249028" y="178027"/>
              <a:ext cx="1028703" cy="1143004"/>
            </a:xfrm>
            <a:custGeom>
              <a:avLst/>
              <a:gdLst/>
              <a:ahLst/>
              <a:cxnLst>
                <a:cxn ang="0">
                  <a:pos x="wd2" y="hd2"/>
                </a:cxn>
                <a:cxn ang="5400000">
                  <a:pos x="wd2" y="hd2"/>
                </a:cxn>
                <a:cxn ang="10800000">
                  <a:pos x="wd2" y="hd2"/>
                </a:cxn>
                <a:cxn ang="16200000">
                  <a:pos x="wd2" y="hd2"/>
                </a:cxn>
              </a:cxnLst>
              <a:rect l="0" t="0" r="r" b="b"/>
              <a:pathLst>
                <a:path w="21600" h="21600" extrusionOk="0">
                  <a:moveTo>
                    <a:pt x="15200" y="0"/>
                  </a:moveTo>
                  <a:lnTo>
                    <a:pt x="15200" y="5400"/>
                  </a:lnTo>
                  <a:lnTo>
                    <a:pt x="0" y="5400"/>
                  </a:lnTo>
                  <a:lnTo>
                    <a:pt x="0" y="16200"/>
                  </a:lnTo>
                  <a:lnTo>
                    <a:pt x="15200" y="16200"/>
                  </a:lnTo>
                  <a:lnTo>
                    <a:pt x="15200" y="21600"/>
                  </a:lnTo>
                  <a:lnTo>
                    <a:pt x="21600" y="10800"/>
                  </a:lnTo>
                  <a:close/>
                </a:path>
              </a:pathLst>
            </a:custGeom>
            <a:solidFill>
              <a:srgbClr val="EEFF4B"/>
            </a:solidFill>
            <a:ln w="28575" cap="flat">
              <a:solidFill>
                <a:srgbClr val="D83104"/>
              </a:solidFill>
              <a:prstDash val="solid"/>
              <a:miter lim="8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339" name="Shape 1339"/>
            <p:cNvSpPr/>
            <p:nvPr/>
          </p:nvSpPr>
          <p:spPr>
            <a:xfrm rot="7507952">
              <a:off x="1065123" y="-19188"/>
              <a:ext cx="76202" cy="571502"/>
            </a:xfrm>
            <a:prstGeom prst="rect">
              <a:avLst/>
            </a:prstGeom>
            <a:solidFill>
              <a:srgbClr val="EEFF4B"/>
            </a:solidFill>
            <a:ln w="28575" cap="flat">
              <a:solidFill>
                <a:srgbClr val="D83104"/>
              </a:solidFill>
              <a:prstDash val="solid"/>
              <a:miter lim="8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340" name="Shape 1340"/>
            <p:cNvSpPr/>
            <p:nvPr/>
          </p:nvSpPr>
          <p:spPr>
            <a:xfrm rot="7507952">
              <a:off x="1138986" y="-97085"/>
              <a:ext cx="38102" cy="571502"/>
            </a:xfrm>
            <a:prstGeom prst="rect">
              <a:avLst/>
            </a:prstGeom>
            <a:solidFill>
              <a:srgbClr val="EEFF4B"/>
            </a:solidFill>
            <a:ln w="28575" cap="flat">
              <a:solidFill>
                <a:srgbClr val="D83104"/>
              </a:solidFill>
              <a:prstDash val="solid"/>
              <a:miter lim="8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342" name="Shape 1342"/>
          <p:cNvSpPr/>
          <p:nvPr/>
        </p:nvSpPr>
        <p:spPr>
          <a:xfrm>
            <a:off x="2992438" y="528637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43" name="Shape 1343"/>
          <p:cNvSpPr/>
          <p:nvPr/>
        </p:nvSpPr>
        <p:spPr>
          <a:xfrm>
            <a:off x="1671638" y="418623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44" name="Shape 1344"/>
          <p:cNvSpPr/>
          <p:nvPr/>
        </p:nvSpPr>
        <p:spPr>
          <a:xfrm>
            <a:off x="6735763" y="450850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45" name="Shape 1345"/>
          <p:cNvSpPr/>
          <p:nvPr/>
        </p:nvSpPr>
        <p:spPr>
          <a:xfrm>
            <a:off x="5702300" y="3033713"/>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46" name="Shape 1346"/>
          <p:cNvSpPr/>
          <p:nvPr/>
        </p:nvSpPr>
        <p:spPr>
          <a:xfrm>
            <a:off x="5313362" y="1982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47" name="Shape 1347"/>
          <p:cNvSpPr/>
          <p:nvPr/>
        </p:nvSpPr>
        <p:spPr>
          <a:xfrm>
            <a:off x="2873375" y="2744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48" name="Shape 1348"/>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J</a:t>
            </a:r>
          </a:p>
        </p:txBody>
      </p:sp>
      <p:sp>
        <p:nvSpPr>
          <p:cNvPr id="1349" name="Shape 1349"/>
          <p:cNvSpPr/>
          <p:nvPr/>
        </p:nvSpPr>
        <p:spPr>
          <a:xfrm>
            <a:off x="1765300" y="47624"/>
            <a:ext cx="2722565"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20:13</a:t>
            </a:r>
          </a:p>
        </p:txBody>
      </p:sp>
      <p:sp>
        <p:nvSpPr>
          <p:cNvPr id="1350" name="Shape 1350"/>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351" name="Shape 1351"/>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14</a:t>
            </a:r>
          </a:p>
        </p:txBody>
      </p:sp>
      <p:sp>
        <p:nvSpPr>
          <p:cNvPr id="1352" name="Shape 1352"/>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pic>
        <p:nvPicPr>
          <p:cNvPr id="1353" name="image6.png"/>
          <p:cNvPicPr>
            <a:picLocks noChangeAspect="1"/>
          </p:cNvPicPr>
          <p:nvPr/>
        </p:nvPicPr>
        <p:blipFill>
          <a:blip r:embed="rId3"/>
          <a:stretch>
            <a:fillRect/>
          </a:stretch>
        </p:blipFill>
        <p:spPr>
          <a:xfrm>
            <a:off x="1846053" y="848383"/>
            <a:ext cx="5710688" cy="4103690"/>
          </a:xfrm>
          <a:prstGeom prst="rect">
            <a:avLst/>
          </a:prstGeom>
          <a:ln w="12700">
            <a:miter lim="400000"/>
          </a:ln>
          <a:effectLst>
            <a:outerShdw blurRad="63500" dist="125724" dir="2700000" rotWithShape="0">
              <a:srgbClr val="1A0004">
                <a:alpha val="74998"/>
              </a:srgbClr>
            </a:outerShdw>
          </a:effectLst>
        </p:spPr>
      </p:pic>
      <p:sp>
        <p:nvSpPr>
          <p:cNvPr id="1354" name="Shape 1354"/>
          <p:cNvSpPr/>
          <p:nvPr/>
        </p:nvSpPr>
        <p:spPr>
          <a:xfrm>
            <a:off x="2451100" y="4152900"/>
            <a:ext cx="1066800" cy="990600"/>
          </a:xfrm>
          <a:prstGeom prst="ellipse">
            <a:avLst/>
          </a:prstGeom>
          <a:ln w="57150">
            <a:solidFill>
              <a:srgbClr val="FFFFFF"/>
            </a:solidFill>
          </a:ln>
          <a:effectLst>
            <a:outerShdw blurRad="63500" dist="109250" dir="2132261"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55" name="Shape 1355"/>
          <p:cNvSpPr/>
          <p:nvPr/>
        </p:nvSpPr>
        <p:spPr>
          <a:xfrm>
            <a:off x="3157538" y="4451350"/>
            <a:ext cx="835571" cy="6985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spcBef>
                <a:spcPts val="2400"/>
              </a:spcBef>
              <a:defRPr sz="4000">
                <a:solidFill>
                  <a:srgbClr val="EEFF4B"/>
                </a:solidFill>
              </a:defRPr>
            </a:lvl1pPr>
          </a:lstStyle>
          <a:p>
            <a:r>
              <a:t>KB</a:t>
            </a:r>
          </a:p>
        </p:txBody>
      </p:sp>
      <p:sp>
        <p:nvSpPr>
          <p:cNvPr id="1356" name="Shape 1356"/>
          <p:cNvSpPr/>
          <p:nvPr/>
        </p:nvSpPr>
        <p:spPr>
          <a:xfrm>
            <a:off x="2906713" y="457358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57" name="Shape 1357"/>
          <p:cNvSpPr/>
          <p:nvPr/>
        </p:nvSpPr>
        <p:spPr>
          <a:xfrm>
            <a:off x="1100136" y="3144838"/>
            <a:ext cx="6029328" cy="12090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900"/>
              </a:spcBef>
              <a:defRPr sz="3200">
                <a:solidFill>
                  <a:srgbClr val="FFFFFF"/>
                </a:solidFill>
                <a:latin typeface="Comic Sans MS"/>
                <a:ea typeface="Comic Sans MS"/>
                <a:cs typeface="Comic Sans MS"/>
                <a:sym typeface="Comic Sans MS"/>
              </a:defRPr>
            </a:lvl1pPr>
          </a:lstStyle>
          <a:p>
            <a:r>
              <a:t>Ttehi Egypt lo Kadesh Barnea lo Oasis akeu-a</a:t>
            </a:r>
          </a:p>
        </p:txBody>
      </p:sp>
      <p:grpSp>
        <p:nvGrpSpPr>
          <p:cNvPr id="1373" name="Group 1373"/>
          <p:cNvGrpSpPr/>
          <p:nvPr/>
        </p:nvGrpSpPr>
        <p:grpSpPr>
          <a:xfrm>
            <a:off x="7948611" y="3428999"/>
            <a:ext cx="952502" cy="1330326"/>
            <a:chOff x="0" y="0"/>
            <a:chExt cx="952500" cy="1330325"/>
          </a:xfrm>
        </p:grpSpPr>
        <p:sp>
          <p:nvSpPr>
            <p:cNvPr id="1358" name="Shape 1358"/>
            <p:cNvSpPr/>
            <p:nvPr/>
          </p:nvSpPr>
          <p:spPr>
            <a:xfrm>
              <a:off x="228600" y="974725"/>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359" name="Shape 1359"/>
            <p:cNvSpPr/>
            <p:nvPr/>
          </p:nvSpPr>
          <p:spPr>
            <a:xfrm>
              <a:off x="173037" y="927100"/>
              <a:ext cx="214611" cy="2159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1360" name="Shape 1360"/>
            <p:cNvSpPr/>
            <p:nvPr/>
          </p:nvSpPr>
          <p:spPr>
            <a:xfrm>
              <a:off x="1586" y="28574"/>
              <a:ext cx="730253" cy="336551"/>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361" name="Shape 1361"/>
            <p:cNvSpPr/>
            <p:nvPr/>
          </p:nvSpPr>
          <p:spPr>
            <a:xfrm>
              <a:off x="0" y="187325"/>
              <a:ext cx="952501"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362" name="Shape 1362"/>
            <p:cNvSpPr/>
            <p:nvPr/>
          </p:nvSpPr>
          <p:spPr>
            <a:xfrm>
              <a:off x="20637" y="57149"/>
              <a:ext cx="698502" cy="336551"/>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363" name="Shape 1363"/>
            <p:cNvSpPr/>
            <p:nvPr/>
          </p:nvSpPr>
          <p:spPr>
            <a:xfrm>
              <a:off x="44450" y="4095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364" name="Shape 1364"/>
            <p:cNvSpPr/>
            <p:nvPr/>
          </p:nvSpPr>
          <p:spPr>
            <a:xfrm>
              <a:off x="44450" y="5873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365" name="Shape 1365"/>
            <p:cNvSpPr/>
            <p:nvPr/>
          </p:nvSpPr>
          <p:spPr>
            <a:xfrm>
              <a:off x="44450" y="7651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366" name="Shape 1366"/>
            <p:cNvSpPr/>
            <p:nvPr/>
          </p:nvSpPr>
          <p:spPr>
            <a:xfrm>
              <a:off x="44450" y="9429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367" name="Shape 1367"/>
            <p:cNvSpPr/>
            <p:nvPr/>
          </p:nvSpPr>
          <p:spPr>
            <a:xfrm>
              <a:off x="57150" y="11207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368" name="Shape 1368"/>
            <p:cNvSpPr/>
            <p:nvPr/>
          </p:nvSpPr>
          <p:spPr>
            <a:xfrm>
              <a:off x="58737" y="-1"/>
              <a:ext cx="514431"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1369" name="Shape 1369"/>
            <p:cNvSpPr/>
            <p:nvPr/>
          </p:nvSpPr>
          <p:spPr>
            <a:xfrm>
              <a:off x="207962" y="412750"/>
              <a:ext cx="374738"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1370" name="Shape 1370"/>
            <p:cNvSpPr/>
            <p:nvPr/>
          </p:nvSpPr>
          <p:spPr>
            <a:xfrm>
              <a:off x="127000" y="596900"/>
              <a:ext cx="56505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1371" name="Shape 1371"/>
            <p:cNvSpPr/>
            <p:nvPr/>
          </p:nvSpPr>
          <p:spPr>
            <a:xfrm>
              <a:off x="38100" y="1298575"/>
              <a:ext cx="863601"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372" name="Shape 1372"/>
            <p:cNvSpPr/>
            <p:nvPr/>
          </p:nvSpPr>
          <p:spPr>
            <a:xfrm>
              <a:off x="68262" y="223836"/>
              <a:ext cx="603282"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grpSp>
      <p:sp>
        <p:nvSpPr>
          <p:cNvPr id="1374" name="Shape 1374"/>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1337"/>
                                        </p:tgtEl>
                                        <p:attrNameLst>
                                          <p:attrName>style.visibility</p:attrName>
                                        </p:attrNameLst>
                                      </p:cBhvr>
                                      <p:to>
                                        <p:strVal val="visible"/>
                                      </p:to>
                                    </p:set>
                                    <p:animEffect transition="in" filter="wipe(down)">
                                      <p:cBhvr>
                                        <p:cTn id="7" dur="500"/>
                                        <p:tgtEl>
                                          <p:spTgt spid="1337"/>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1354"/>
                                        </p:tgtEl>
                                        <p:attrNameLst>
                                          <p:attrName>style.visibility</p:attrName>
                                        </p:attrNameLst>
                                      </p:cBhvr>
                                      <p:to>
                                        <p:strVal val="visible"/>
                                      </p:to>
                                    </p:set>
                                    <p:animEffect transition="in" filter="dissolve">
                                      <p:cBhvr>
                                        <p:cTn id="11" dur="1000"/>
                                        <p:tgtEl>
                                          <p:spTgt spid="135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1353"/>
                                        </p:tgtEl>
                                        <p:attrNameLst>
                                          <p:attrName>style.visibility</p:attrName>
                                        </p:attrNameLst>
                                      </p:cBhvr>
                                      <p:to>
                                        <p:strVal val="visible"/>
                                      </p:to>
                                    </p:set>
                                    <p:animEffect transition="in" filter="wipe(left)">
                                      <p:cBhvr>
                                        <p:cTn id="16" dur="500"/>
                                        <p:tgtEl>
                                          <p:spTgt spid="1353"/>
                                        </p:tgtEl>
                                      </p:cBhvr>
                                    </p:animEffect>
                                  </p:childTnLst>
                                </p:cTn>
                              </p:par>
                            </p:childTnLst>
                          </p:cTn>
                        </p:par>
                        <p:par>
                          <p:cTn id="17" fill="hold">
                            <p:stCondLst>
                              <p:cond delay="500"/>
                            </p:stCondLst>
                            <p:childTnLst>
                              <p:par>
                                <p:cTn id="18" presetID="22" presetClass="entr" presetSubtype="8" fill="hold" grpId="4" nodeType="afterEffect">
                                  <p:stCondLst>
                                    <p:cond delay="0"/>
                                  </p:stCondLst>
                                  <p:iterate>
                                    <p:tmAbs val="0"/>
                                  </p:iterate>
                                  <p:childTnLst>
                                    <p:set>
                                      <p:cBhvr>
                                        <p:cTn id="19" fill="hold"/>
                                        <p:tgtEl>
                                          <p:spTgt spid="1357"/>
                                        </p:tgtEl>
                                        <p:attrNameLst>
                                          <p:attrName>style.visibility</p:attrName>
                                        </p:attrNameLst>
                                      </p:cBhvr>
                                      <p:to>
                                        <p:strVal val="visible"/>
                                      </p:to>
                                    </p:set>
                                    <p:animEffect transition="in" filter="wipe(left)">
                                      <p:cBhvr>
                                        <p:cTn id="20" dur="500"/>
                                        <p:tgtEl>
                                          <p:spTgt spid="1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 grpId="1" animBg="1" advAuto="0"/>
      <p:bldP spid="1353" grpId="3" animBg="1" advAuto="0"/>
      <p:bldP spid="1354" grpId="2" animBg="1" advAuto="0"/>
      <p:bldP spid="1357" grpId="4"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 name="Shape 1378"/>
          <p:cNvSpPr/>
          <p:nvPr/>
        </p:nvSpPr>
        <p:spPr>
          <a:xfrm>
            <a:off x="3130550" y="1339850"/>
            <a:ext cx="2882900" cy="34417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79" name="Shape 1379"/>
          <p:cNvSpPr/>
          <p:nvPr/>
        </p:nvSpPr>
        <p:spPr>
          <a:xfrm>
            <a:off x="3152775" y="3001963"/>
            <a:ext cx="2752081" cy="457201"/>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400">
                <a:solidFill>
                  <a:schemeClr val="accent2"/>
                </a:solidFill>
              </a:defRPr>
            </a:lvl1pPr>
          </a:lstStyle>
          <a:p>
            <a:r>
              <a:t>KADESH BARNEA</a:t>
            </a:r>
          </a:p>
        </p:txBody>
      </p:sp>
      <p:sp>
        <p:nvSpPr>
          <p:cNvPr id="1380" name="Shape 1380"/>
          <p:cNvSpPr/>
          <p:nvPr/>
        </p:nvSpPr>
        <p:spPr>
          <a:xfrm>
            <a:off x="3130550" y="971550"/>
            <a:ext cx="1663700" cy="1054100"/>
          </a:xfrm>
          <a:prstGeom prst="roundRect">
            <a:avLst>
              <a:gd name="adj" fmla="val 12495"/>
            </a:avLst>
          </a:prstGeom>
          <a:solidFill>
            <a:srgbClr val="FFD34A"/>
          </a:solidFill>
          <a:ln w="12700">
            <a:solidFill>
              <a:srgbClr val="CECECE"/>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81" name="Shape 1381"/>
          <p:cNvSpPr/>
          <p:nvPr/>
        </p:nvSpPr>
        <p:spPr>
          <a:xfrm>
            <a:off x="3130550" y="1352550"/>
            <a:ext cx="2044700" cy="1054100"/>
          </a:xfrm>
          <a:prstGeom prst="rect">
            <a:avLst/>
          </a:prstGeom>
          <a:solidFill>
            <a:srgbClr val="FFD34A"/>
          </a:solidFill>
          <a:ln w="12700">
            <a:solidFill>
              <a:srgbClr val="FFD34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82" name="Shape 1382"/>
          <p:cNvSpPr/>
          <p:nvPr/>
        </p:nvSpPr>
        <p:spPr>
          <a:xfrm>
            <a:off x="3289126" y="893762"/>
            <a:ext cx="1346548" cy="520701"/>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solidFill>
                  <a:schemeClr val="accent2"/>
                </a:solidFill>
              </a:defRPr>
            </a:lvl1pPr>
          </a:lstStyle>
          <a:p>
            <a:r>
              <a:t>MOSES</a:t>
            </a:r>
          </a:p>
        </p:txBody>
      </p:sp>
      <p:sp>
        <p:nvSpPr>
          <p:cNvPr id="1383" name="Shape 1383"/>
          <p:cNvSpPr/>
          <p:nvPr/>
        </p:nvSpPr>
        <p:spPr>
          <a:xfrm>
            <a:off x="3340100" y="2489200"/>
            <a:ext cx="2463800" cy="0"/>
          </a:xfrm>
          <a:prstGeom prst="line">
            <a:avLst/>
          </a:prstGeom>
          <a:ln w="50800">
            <a:solidFill>
              <a:srgbClr val="1A0004"/>
            </a:solidFill>
          </a:ln>
        </p:spPr>
        <p:txBody>
          <a:bodyPr lIns="45718" tIns="45718" rIns="45718" bIns="45718"/>
          <a:lstStyle/>
          <a:p>
            <a:endParaRPr/>
          </a:p>
        </p:txBody>
      </p:sp>
      <p:sp>
        <p:nvSpPr>
          <p:cNvPr id="1384" name="Shape 1384"/>
          <p:cNvSpPr/>
          <p:nvPr/>
        </p:nvSpPr>
        <p:spPr>
          <a:xfrm>
            <a:off x="3340100" y="2946400"/>
            <a:ext cx="2463800" cy="0"/>
          </a:xfrm>
          <a:prstGeom prst="line">
            <a:avLst/>
          </a:prstGeom>
          <a:ln w="50800">
            <a:solidFill>
              <a:srgbClr val="1A0004"/>
            </a:solidFill>
          </a:ln>
        </p:spPr>
        <p:txBody>
          <a:bodyPr lIns="45718" tIns="45718" rIns="45718" bIns="45718"/>
          <a:lstStyle/>
          <a:p>
            <a:endParaRPr/>
          </a:p>
        </p:txBody>
      </p:sp>
      <p:sp>
        <p:nvSpPr>
          <p:cNvPr id="1385" name="Shape 1385"/>
          <p:cNvSpPr/>
          <p:nvPr/>
        </p:nvSpPr>
        <p:spPr>
          <a:xfrm>
            <a:off x="3346450" y="3403600"/>
            <a:ext cx="2463800" cy="0"/>
          </a:xfrm>
          <a:prstGeom prst="line">
            <a:avLst/>
          </a:prstGeom>
          <a:ln w="50800">
            <a:solidFill>
              <a:srgbClr val="1A0004"/>
            </a:solidFill>
          </a:ln>
        </p:spPr>
        <p:txBody>
          <a:bodyPr lIns="45718" tIns="45718" rIns="45718" bIns="45718"/>
          <a:lstStyle/>
          <a:p>
            <a:endParaRPr/>
          </a:p>
        </p:txBody>
      </p:sp>
      <p:sp>
        <p:nvSpPr>
          <p:cNvPr id="1386" name="Shape 1386"/>
          <p:cNvSpPr/>
          <p:nvPr/>
        </p:nvSpPr>
        <p:spPr>
          <a:xfrm>
            <a:off x="3340100" y="2032000"/>
            <a:ext cx="2463800" cy="0"/>
          </a:xfrm>
          <a:prstGeom prst="line">
            <a:avLst/>
          </a:prstGeom>
          <a:ln w="50800">
            <a:solidFill>
              <a:srgbClr val="1A0004"/>
            </a:solidFill>
          </a:ln>
        </p:spPr>
        <p:txBody>
          <a:bodyPr lIns="45718" tIns="45718" rIns="45718" bIns="45718"/>
          <a:lstStyle/>
          <a:p>
            <a:endParaRPr/>
          </a:p>
        </p:txBody>
      </p:sp>
      <p:sp>
        <p:nvSpPr>
          <p:cNvPr id="1387" name="Shape 1387"/>
          <p:cNvSpPr/>
          <p:nvPr/>
        </p:nvSpPr>
        <p:spPr>
          <a:xfrm>
            <a:off x="3340100" y="4318000"/>
            <a:ext cx="2463800" cy="0"/>
          </a:xfrm>
          <a:prstGeom prst="line">
            <a:avLst/>
          </a:prstGeom>
          <a:ln w="50800">
            <a:solidFill>
              <a:srgbClr val="1A0004"/>
            </a:solidFill>
          </a:ln>
        </p:spPr>
        <p:txBody>
          <a:bodyPr lIns="45718" tIns="45718" rIns="45718" bIns="45718"/>
          <a:lstStyle/>
          <a:p>
            <a:endParaRPr/>
          </a:p>
        </p:txBody>
      </p:sp>
      <p:sp>
        <p:nvSpPr>
          <p:cNvPr id="1388" name="Shape 1388"/>
          <p:cNvSpPr/>
          <p:nvPr/>
        </p:nvSpPr>
        <p:spPr>
          <a:xfrm>
            <a:off x="3340100" y="3860800"/>
            <a:ext cx="2463800" cy="0"/>
          </a:xfrm>
          <a:prstGeom prst="line">
            <a:avLst/>
          </a:prstGeom>
          <a:ln w="50800">
            <a:solidFill>
              <a:srgbClr val="1A0004"/>
            </a:solidFill>
          </a:ln>
        </p:spPr>
        <p:txBody>
          <a:bodyPr lIns="45718" tIns="45718" rIns="45718" bIns="45718"/>
          <a:lstStyle/>
          <a:p>
            <a:endParaRPr/>
          </a:p>
        </p:txBody>
      </p:sp>
      <p:sp>
        <p:nvSpPr>
          <p:cNvPr id="1389" name="Shape 1389"/>
          <p:cNvSpPr/>
          <p:nvPr/>
        </p:nvSpPr>
        <p:spPr>
          <a:xfrm>
            <a:off x="3630612" y="1616075"/>
            <a:ext cx="1721768"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lvl1pPr>
          </a:lstStyle>
          <a:p>
            <a:r>
              <a:t>IPEKULU</a:t>
            </a:r>
          </a:p>
        </p:txBody>
      </p:sp>
      <p:sp>
        <p:nvSpPr>
          <p:cNvPr id="1390" name="Shape 1390"/>
          <p:cNvSpPr/>
          <p:nvPr/>
        </p:nvSpPr>
        <p:spPr>
          <a:xfrm>
            <a:off x="3897312" y="2073275"/>
            <a:ext cx="1089745"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lvl1pPr>
          </a:lstStyle>
          <a:p>
            <a:r>
              <a:t>SINAI</a:t>
            </a:r>
          </a:p>
        </p:txBody>
      </p:sp>
      <p:sp>
        <p:nvSpPr>
          <p:cNvPr id="1391" name="Shape 1391"/>
          <p:cNvSpPr/>
          <p:nvPr/>
        </p:nvSpPr>
        <p:spPr>
          <a:xfrm>
            <a:off x="3681412" y="2530475"/>
            <a:ext cx="1632174"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lvl1pPr>
          </a:lstStyle>
          <a:p>
            <a:r>
              <a:t>M - C - C </a:t>
            </a:r>
          </a:p>
        </p:txBody>
      </p:sp>
      <p:sp>
        <p:nvSpPr>
          <p:cNvPr id="1392" name="Shape 1392"/>
          <p:cNvSpPr/>
          <p:nvPr/>
        </p:nvSpPr>
        <p:spPr>
          <a:xfrm>
            <a:off x="4773612" y="963612"/>
            <a:ext cx="1377876" cy="3810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spcBef>
                <a:spcPts val="1000"/>
              </a:spcBef>
              <a:defRPr sz="1800">
                <a:solidFill>
                  <a:srgbClr val="FFD34A"/>
                </a:solidFill>
              </a:defRPr>
            </a:lvl1pPr>
          </a:lstStyle>
          <a:p>
            <a:r>
              <a:t>ca. 1500 B.C.</a:t>
            </a:r>
          </a:p>
        </p:txBody>
      </p:sp>
      <p:sp>
        <p:nvSpPr>
          <p:cNvPr id="1393" name="Shape 1393"/>
          <p:cNvSpPr/>
          <p:nvPr/>
        </p:nvSpPr>
        <p:spPr>
          <a:xfrm>
            <a:off x="869776" y="2482850"/>
            <a:ext cx="1767235"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ctr">
              <a:defRPr sz="4000" b="0">
                <a:solidFill>
                  <a:srgbClr val="FFD34A"/>
                </a:solidFill>
              </a:defRPr>
            </a:pPr>
            <a:r>
              <a:t>AJ</a:t>
            </a:r>
            <a:r>
              <a:rPr sz="8000">
                <a:solidFill>
                  <a:srgbClr val="00FF00"/>
                </a:solidFill>
              </a:rPr>
              <a:t>M</a:t>
            </a:r>
            <a:r>
              <a:t>J</a:t>
            </a:r>
          </a:p>
        </p:txBody>
      </p:sp>
      <p:sp>
        <p:nvSpPr>
          <p:cNvPr id="1394" name="Shape 1394"/>
          <p:cNvSpPr/>
          <p:nvPr/>
        </p:nvSpPr>
        <p:spPr>
          <a:xfrm>
            <a:off x="1771650" y="47624"/>
            <a:ext cx="2722565"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32:8; Zakiniu 1:19</a:t>
            </a:r>
          </a:p>
        </p:txBody>
      </p:sp>
      <p:sp>
        <p:nvSpPr>
          <p:cNvPr id="1395" name="Shape 1395"/>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96" name="Shape 1396"/>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397" name="Shape 1397"/>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98" name="Shape 1398"/>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99" name="Shape 1399"/>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00" name="Shape 1400"/>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401" name="Shape 1401"/>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402" name="Shape 1402"/>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403" name="Shape 1403"/>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404" name="Shape 1404"/>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405" name="Shape 1405"/>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406" name="Shape 1406"/>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407" name="Shape 1407"/>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408" name="Shape 1408"/>
          <p:cNvSpPr/>
          <p:nvPr/>
        </p:nvSpPr>
        <p:spPr>
          <a:xfrm>
            <a:off x="7912100" y="4197350"/>
            <a:ext cx="93379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409" name="Shape 1409"/>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410" name="Shape 1410"/>
          <p:cNvSpPr/>
          <p:nvPr/>
        </p:nvSpPr>
        <p:spPr>
          <a:xfrm>
            <a:off x="8120063" y="3670300"/>
            <a:ext cx="60328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411" name="Shape 1411"/>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412" name="Shape 1412"/>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15</a:t>
            </a:r>
          </a:p>
        </p:txBody>
      </p:sp>
      <p:sp>
        <p:nvSpPr>
          <p:cNvPr id="1413" name="Shape 1413"/>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422" name="Group 1422"/>
          <p:cNvGrpSpPr/>
          <p:nvPr/>
        </p:nvGrpSpPr>
        <p:grpSpPr>
          <a:xfrm>
            <a:off x="6158477" y="3697287"/>
            <a:ext cx="896377" cy="947740"/>
            <a:chOff x="6" y="0"/>
            <a:chExt cx="896375" cy="947738"/>
          </a:xfrm>
        </p:grpSpPr>
        <p:grpSp>
          <p:nvGrpSpPr>
            <p:cNvPr id="1416" name="Group 1416"/>
            <p:cNvGrpSpPr/>
            <p:nvPr/>
          </p:nvGrpSpPr>
          <p:grpSpPr>
            <a:xfrm>
              <a:off x="6" y="98226"/>
              <a:ext cx="896377" cy="690990"/>
              <a:chOff x="7" y="0"/>
              <a:chExt cx="896375" cy="690989"/>
            </a:xfrm>
          </p:grpSpPr>
          <p:sp>
            <p:nvSpPr>
              <p:cNvPr id="1414" name="Shape 1414" descr="Cork"/>
              <p:cNvSpPr/>
              <p:nvPr/>
            </p:nvSpPr>
            <p:spPr>
              <a:xfrm>
                <a:off x="25842" y="-1"/>
                <a:ext cx="870542" cy="124487"/>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15" name="Shape 1415" descr="Cork"/>
              <p:cNvSpPr/>
              <p:nvPr/>
            </p:nvSpPr>
            <p:spPr>
              <a:xfrm>
                <a:off x="7" y="92390"/>
                <a:ext cx="883097" cy="598600"/>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417" name="Shape 1417"/>
            <p:cNvSpPr/>
            <p:nvPr/>
          </p:nvSpPr>
          <p:spPr>
            <a:xfrm>
              <a:off x="21742" y="801396"/>
              <a:ext cx="33689" cy="129956"/>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18" name="Shape 1418"/>
            <p:cNvSpPr/>
            <p:nvPr/>
          </p:nvSpPr>
          <p:spPr>
            <a:xfrm>
              <a:off x="28507" y="797480"/>
              <a:ext cx="44528" cy="150259"/>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19" name="Shape 1419"/>
            <p:cNvSpPr/>
            <p:nvPr/>
          </p:nvSpPr>
          <p:spPr>
            <a:xfrm>
              <a:off x="616564" y="770055"/>
              <a:ext cx="64095" cy="154059"/>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20" name="Shape 1420"/>
            <p:cNvSpPr/>
            <p:nvPr/>
          </p:nvSpPr>
          <p:spPr>
            <a:xfrm>
              <a:off x="71107" y="8868"/>
              <a:ext cx="33233" cy="207168"/>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21" name="Shape 1421"/>
            <p:cNvSpPr/>
            <p:nvPr/>
          </p:nvSpPr>
          <p:spPr>
            <a:xfrm>
              <a:off x="798074" y="0"/>
              <a:ext cx="65010" cy="174086"/>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1425" name="Group 1425"/>
          <p:cNvGrpSpPr/>
          <p:nvPr/>
        </p:nvGrpSpPr>
        <p:grpSpPr>
          <a:xfrm>
            <a:off x="519112" y="7938"/>
            <a:ext cx="774701" cy="1714501"/>
            <a:chOff x="0" y="0"/>
            <a:chExt cx="774700" cy="1714500"/>
          </a:xfrm>
        </p:grpSpPr>
        <p:sp>
          <p:nvSpPr>
            <p:cNvPr id="1423" name="Shape 1423"/>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424" name="Shape 1424"/>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1426" name="Shape 1426"/>
          <p:cNvSpPr/>
          <p:nvPr/>
        </p:nvSpPr>
        <p:spPr>
          <a:xfrm>
            <a:off x="2946400" y="2870200"/>
            <a:ext cx="3121026" cy="669929"/>
          </a:xfrm>
          <a:prstGeom prst="ellipse">
            <a:avLst/>
          </a:prstGeom>
          <a:ln w="57150">
            <a:solidFill>
              <a:srgbClr val="FF0000"/>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pic>
        <p:nvPicPr>
          <p:cNvPr id="1427" name="image3.png"/>
          <p:cNvPicPr>
            <a:picLocks noChangeAspect="1"/>
          </p:cNvPicPr>
          <p:nvPr/>
        </p:nvPicPr>
        <p:blipFill>
          <a:blip r:embed="rId4">
            <a:alphaModFix amt="0"/>
          </a:blip>
          <a:stretch>
            <a:fillRect/>
          </a:stretch>
        </p:blipFill>
        <p:spPr>
          <a:xfrm>
            <a:off x="5951537" y="3552825"/>
            <a:ext cx="1262064" cy="13477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1379"/>
                                        </p:tgtEl>
                                        <p:attrNameLst>
                                          <p:attrName>style.visibility</p:attrName>
                                        </p:attrNameLst>
                                      </p:cBhvr>
                                      <p:to>
                                        <p:strVal val="visible"/>
                                      </p:to>
                                    </p:set>
                                    <p:anim calcmode="lin" valueType="num">
                                      <p:cBhvr>
                                        <p:cTn id="7" dur="500" fill="hold"/>
                                        <p:tgtEl>
                                          <p:spTgt spid="1379"/>
                                        </p:tgtEl>
                                        <p:attrNameLst>
                                          <p:attrName>ppt_w</p:attrName>
                                        </p:attrNameLst>
                                      </p:cBhvr>
                                      <p:tavLst>
                                        <p:tav tm="0" fmla="#ppt_w*sin(2.5*pi*$)">
                                          <p:val>
                                            <p:fltVal val="0"/>
                                          </p:val>
                                        </p:tav>
                                        <p:tav tm="100000">
                                          <p:val>
                                            <p:fltVal val="1"/>
                                          </p:val>
                                        </p:tav>
                                      </p:tavLst>
                                    </p:anim>
                                    <p:anim calcmode="lin" valueType="num">
                                      <p:cBhvr>
                                        <p:cTn id="8" dur="500" fill="hold"/>
                                        <p:tgtEl>
                                          <p:spTgt spid="137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1426"/>
                                        </p:tgtEl>
                                        <p:attrNameLst>
                                          <p:attrName>style.visibility</p:attrName>
                                        </p:attrNameLst>
                                      </p:cBhvr>
                                      <p:to>
                                        <p:strVal val="visible"/>
                                      </p:to>
                                    </p:set>
                                    <p:animEffect transition="in" filter="dissolve">
                                      <p:cBhvr>
                                        <p:cTn id="12" dur="500"/>
                                        <p:tgtEl>
                                          <p:spTgt spid="1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 grpId="1" animBg="1" advAuto="0"/>
      <p:bldP spid="1426" grpId="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1" name="image7.png"/>
          <p:cNvPicPr>
            <a:picLocks noChangeAspect="1"/>
          </p:cNvPicPr>
          <p:nvPr/>
        </p:nvPicPr>
        <p:blipFill>
          <a:blip r:embed="rId3"/>
          <a:stretch>
            <a:fillRect/>
          </a:stretch>
        </p:blipFill>
        <p:spPr>
          <a:xfrm>
            <a:off x="1619250" y="1270000"/>
            <a:ext cx="6438900" cy="4564063"/>
          </a:xfrm>
          <a:prstGeom prst="rect">
            <a:avLst/>
          </a:prstGeom>
          <a:ln w="76200">
            <a:solidFill>
              <a:schemeClr val="accent2"/>
            </a:solidFill>
            <a:miter/>
          </a:ln>
        </p:spPr>
      </p:pic>
      <p:grpSp>
        <p:nvGrpSpPr>
          <p:cNvPr id="1439" name="Group 1439"/>
          <p:cNvGrpSpPr/>
          <p:nvPr/>
        </p:nvGrpSpPr>
        <p:grpSpPr>
          <a:xfrm>
            <a:off x="1897334" y="1667693"/>
            <a:ext cx="5589630" cy="3685226"/>
            <a:chOff x="0" y="0"/>
            <a:chExt cx="5589628" cy="3685224"/>
          </a:xfrm>
        </p:grpSpPr>
        <p:sp>
          <p:nvSpPr>
            <p:cNvPr id="1432" name="Shape 1432"/>
            <p:cNvSpPr/>
            <p:nvPr/>
          </p:nvSpPr>
          <p:spPr>
            <a:xfrm rot="1785870">
              <a:off x="2382564" y="4024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33" name="Shape 1433"/>
            <p:cNvSpPr/>
            <p:nvPr/>
          </p:nvSpPr>
          <p:spPr>
            <a:xfrm rot="19795803">
              <a:off x="2115864" y="3516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34" name="Shape 1434"/>
            <p:cNvSpPr/>
            <p:nvPr/>
          </p:nvSpPr>
          <p:spPr>
            <a:xfrm rot="8101981">
              <a:off x="-208235" y="1256479"/>
              <a:ext cx="2290764" cy="358777"/>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35" name="Shape 1435"/>
            <p:cNvSpPr/>
            <p:nvPr/>
          </p:nvSpPr>
          <p:spPr>
            <a:xfrm rot="85204">
              <a:off x="3703365" y="7453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36" name="Shape 1436"/>
            <p:cNvSpPr/>
            <p:nvPr/>
          </p:nvSpPr>
          <p:spPr>
            <a:xfrm rot="85204">
              <a:off x="858564" y="6945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37" name="Shape 1437"/>
            <p:cNvSpPr/>
            <p:nvPr/>
          </p:nvSpPr>
          <p:spPr>
            <a:xfrm rot="10911120">
              <a:off x="42589" y="3237682"/>
              <a:ext cx="5499102" cy="358777"/>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38" name="Shape 1438"/>
            <p:cNvSpPr/>
            <p:nvPr/>
          </p:nvSpPr>
          <p:spPr>
            <a:xfrm rot="3349979">
              <a:off x="3652565" y="1459679"/>
              <a:ext cx="2290765" cy="358777"/>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440" name="Shape 1440"/>
          <p:cNvSpPr/>
          <p:nvPr/>
        </p:nvSpPr>
        <p:spPr>
          <a:xfrm>
            <a:off x="1779588" y="17462"/>
            <a:ext cx="1993902" cy="2946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13</a:t>
            </a:r>
          </a:p>
        </p:txBody>
      </p:sp>
      <p:sp>
        <p:nvSpPr>
          <p:cNvPr id="1441" name="Shape 1441"/>
          <p:cNvSpPr/>
          <p:nvPr/>
        </p:nvSpPr>
        <p:spPr>
          <a:xfrm>
            <a:off x="1739900" y="5137150"/>
            <a:ext cx="6191250" cy="508000"/>
          </a:xfrm>
          <a:prstGeom prst="rect">
            <a:avLst/>
          </a:prstGeom>
          <a:ln w="12700">
            <a:miter lim="400000"/>
          </a:ln>
          <a:effectLst>
            <a:outerShdw blurRad="63500" dist="29783" dir="1514402"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solidFill>
                  <a:srgbClr val="FFD34A"/>
                </a:solidFill>
                <a:latin typeface="Comic Sans MS"/>
                <a:ea typeface="Comic Sans MS"/>
                <a:cs typeface="Comic Sans MS"/>
                <a:sym typeface="Comic Sans MS"/>
              </a:defRPr>
            </a:pPr>
            <a:r>
              <a:t>    </a:t>
            </a:r>
            <a:r>
              <a:rPr sz="2400"/>
              <a:t>Timi Küghünamo keu a lo Aphiki</a:t>
            </a:r>
          </a:p>
        </p:txBody>
      </p:sp>
      <p:sp>
        <p:nvSpPr>
          <p:cNvPr id="1442" name="Shape 1442"/>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43" name="Shape 1443"/>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444" name="Shape 1444"/>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45" name="Shape 1445"/>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46" name="Shape 1446"/>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47" name="Shape 1447"/>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448" name="Shape 1448"/>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449" name="Shape 1449"/>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450" name="Shape 1450"/>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451" name="Shape 1451"/>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452" name="Shape 1452"/>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453" name="Shape 1453"/>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454" name="Shape 1454"/>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455" name="Shape 1455"/>
          <p:cNvSpPr/>
          <p:nvPr/>
        </p:nvSpPr>
        <p:spPr>
          <a:xfrm>
            <a:off x="7912100" y="4197350"/>
            <a:ext cx="93379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456" name="Shape 1456"/>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457" name="Shape 1457"/>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458" name="Shape 1458"/>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459" name="Shape 1459"/>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16</a:t>
            </a:r>
          </a:p>
        </p:txBody>
      </p:sp>
      <p:sp>
        <p:nvSpPr>
          <p:cNvPr id="1460" name="Shape 1460"/>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1461" name="Shape 1461"/>
          <p:cNvSpPr/>
          <p:nvPr/>
        </p:nvSpPr>
        <p:spPr>
          <a:xfrm>
            <a:off x="5962648" y="2533649"/>
            <a:ext cx="1162053" cy="1847852"/>
          </a:xfrm>
          <a:prstGeom prst="line">
            <a:avLst/>
          </a:prstGeom>
          <a:ln w="101600">
            <a:solidFill>
              <a:srgbClr val="1F1D1A"/>
            </a:solidFill>
          </a:ln>
        </p:spPr>
        <p:txBody>
          <a:bodyPr lIns="45718" tIns="45718" rIns="45718" bIns="45718"/>
          <a:lstStyle/>
          <a:p>
            <a:endParaRPr/>
          </a:p>
        </p:txBody>
      </p:sp>
      <p:sp>
        <p:nvSpPr>
          <p:cNvPr id="1462" name="Shape 1462"/>
          <p:cNvSpPr/>
          <p:nvPr/>
        </p:nvSpPr>
        <p:spPr>
          <a:xfrm flipH="1" flipV="1">
            <a:off x="5592763" y="2609849"/>
            <a:ext cx="641352" cy="7940"/>
          </a:xfrm>
          <a:prstGeom prst="line">
            <a:avLst/>
          </a:prstGeom>
          <a:ln w="120650">
            <a:solidFill>
              <a:srgbClr val="1F1D1A"/>
            </a:solidFill>
          </a:ln>
        </p:spPr>
        <p:txBody>
          <a:bodyPr lIns="45718" tIns="45718" rIns="45718" bIns="45718"/>
          <a:lstStyle/>
          <a:p>
            <a:endParaRPr/>
          </a:p>
        </p:txBody>
      </p:sp>
      <p:sp>
        <p:nvSpPr>
          <p:cNvPr id="1463" name="Shape 1463"/>
          <p:cNvSpPr/>
          <p:nvPr/>
        </p:nvSpPr>
        <p:spPr>
          <a:xfrm>
            <a:off x="4586287" y="2041523"/>
            <a:ext cx="1058863" cy="603254"/>
          </a:xfrm>
          <a:prstGeom prst="line">
            <a:avLst/>
          </a:prstGeom>
          <a:ln w="120650">
            <a:solidFill>
              <a:srgbClr val="1F1D1A"/>
            </a:solidFill>
          </a:ln>
        </p:spPr>
        <p:txBody>
          <a:bodyPr lIns="45718" tIns="45718" rIns="45718" bIns="45718"/>
          <a:lstStyle/>
          <a:p>
            <a:endParaRPr/>
          </a:p>
        </p:txBody>
      </p:sp>
      <p:sp>
        <p:nvSpPr>
          <p:cNvPr id="1464" name="Shape 1464"/>
          <p:cNvSpPr/>
          <p:nvPr/>
        </p:nvSpPr>
        <p:spPr>
          <a:xfrm flipH="1">
            <a:off x="4089399" y="2109788"/>
            <a:ext cx="827089" cy="517527"/>
          </a:xfrm>
          <a:prstGeom prst="line">
            <a:avLst/>
          </a:prstGeom>
          <a:ln w="120650">
            <a:solidFill>
              <a:srgbClr val="1F1D1A"/>
            </a:solidFill>
          </a:ln>
        </p:spPr>
        <p:txBody>
          <a:bodyPr lIns="45718" tIns="45718" rIns="45718" bIns="45718"/>
          <a:lstStyle/>
          <a:p>
            <a:endParaRPr/>
          </a:p>
        </p:txBody>
      </p:sp>
      <p:sp>
        <p:nvSpPr>
          <p:cNvPr id="1465" name="Shape 1465"/>
          <p:cNvSpPr/>
          <p:nvPr/>
        </p:nvSpPr>
        <p:spPr>
          <a:xfrm flipH="1" flipV="1">
            <a:off x="3373438" y="2557463"/>
            <a:ext cx="811214" cy="15877"/>
          </a:xfrm>
          <a:prstGeom prst="line">
            <a:avLst/>
          </a:prstGeom>
          <a:ln w="120650">
            <a:solidFill>
              <a:srgbClr val="1F1D1A"/>
            </a:solidFill>
          </a:ln>
        </p:spPr>
        <p:txBody>
          <a:bodyPr lIns="45718" tIns="45718" rIns="45718" bIns="45718"/>
          <a:lstStyle/>
          <a:p>
            <a:endParaRPr/>
          </a:p>
        </p:txBody>
      </p:sp>
      <p:sp>
        <p:nvSpPr>
          <p:cNvPr id="1466" name="Shape 1466"/>
          <p:cNvSpPr/>
          <p:nvPr/>
        </p:nvSpPr>
        <p:spPr>
          <a:xfrm flipV="1">
            <a:off x="1951038" y="2397125"/>
            <a:ext cx="1820862" cy="1928815"/>
          </a:xfrm>
          <a:prstGeom prst="line">
            <a:avLst/>
          </a:prstGeom>
          <a:ln w="120650">
            <a:solidFill>
              <a:srgbClr val="1F1D1A"/>
            </a:solidFill>
          </a:ln>
        </p:spPr>
        <p:txBody>
          <a:bodyPr lIns="45718" tIns="45718" rIns="45718" bIns="45718"/>
          <a:lstStyle/>
          <a:p>
            <a:endParaRPr/>
          </a:p>
        </p:txBody>
      </p:sp>
      <p:sp>
        <p:nvSpPr>
          <p:cNvPr id="1467" name="Shape 1467"/>
          <p:cNvSpPr/>
          <p:nvPr/>
        </p:nvSpPr>
        <p:spPr>
          <a:xfrm>
            <a:off x="2027238" y="4808538"/>
            <a:ext cx="5248277" cy="196850"/>
          </a:xfrm>
          <a:prstGeom prst="line">
            <a:avLst/>
          </a:prstGeom>
          <a:ln w="120650">
            <a:solidFill>
              <a:srgbClr val="1F1D1A"/>
            </a:solidFill>
          </a:ln>
        </p:spPr>
        <p:txBody>
          <a:bodyPr lIns="45718" tIns="45718" rIns="45718" bIns="45718"/>
          <a:lstStyle/>
          <a:p>
            <a:endParaRPr/>
          </a:p>
        </p:txBody>
      </p:sp>
      <p:sp>
        <p:nvSpPr>
          <p:cNvPr id="1468" name="Shape 1468"/>
          <p:cNvSpPr/>
          <p:nvPr/>
        </p:nvSpPr>
        <p:spPr>
          <a:xfrm>
            <a:off x="1577975" y="1811338"/>
            <a:ext cx="6480175" cy="510539"/>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400"/>
              </a:spcBef>
              <a:defRPr sz="2400">
                <a:solidFill>
                  <a:srgbClr val="FFD34A"/>
                </a:solidFill>
                <a:latin typeface="Comic Sans MS"/>
                <a:ea typeface="Comic Sans MS"/>
                <a:cs typeface="Comic Sans MS"/>
                <a:sym typeface="Comic Sans MS"/>
              </a:defRPr>
            </a:lvl1pPr>
          </a:lstStyle>
          <a:p>
            <a:r>
              <a:t>MOSES no alagha züqhukishimi kukütsü.</a:t>
            </a:r>
          </a:p>
        </p:txBody>
      </p:sp>
      <p:sp>
        <p:nvSpPr>
          <p:cNvPr id="1469" name="Shape 1469"/>
          <p:cNvSpPr/>
          <p:nvPr/>
        </p:nvSpPr>
        <p:spPr>
          <a:xfrm>
            <a:off x="1752600" y="568325"/>
            <a:ext cx="5930900" cy="1361438"/>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2100"/>
              </a:spcBef>
              <a:defRPr sz="3600">
                <a:solidFill>
                  <a:srgbClr val="66FF66"/>
                </a:solidFill>
                <a:latin typeface="Comic Sans MS"/>
                <a:ea typeface="Comic Sans MS"/>
                <a:cs typeface="Comic Sans MS"/>
                <a:sym typeface="Comic Sans MS"/>
              </a:defRPr>
            </a:lvl1pPr>
          </a:lstStyle>
          <a:p>
            <a:r>
              <a:t>MOSES YE SUTSASULI ITHINISHI A!</a:t>
            </a:r>
          </a:p>
        </p:txBody>
      </p:sp>
      <p:sp>
        <p:nvSpPr>
          <p:cNvPr id="1470" name="Shape 1470"/>
          <p:cNvSpPr/>
          <p:nvPr/>
        </p:nvSpPr>
        <p:spPr>
          <a:xfrm>
            <a:off x="1812925" y="4979987"/>
            <a:ext cx="5883279" cy="800103"/>
          </a:xfrm>
          <a:prstGeom prst="ellipse">
            <a:avLst/>
          </a:prstGeom>
          <a:ln w="57150">
            <a:solidFill>
              <a:srgbClr val="EEFF4B"/>
            </a:solidFill>
          </a:ln>
          <a:effectLst>
            <a:outerShdw blurRad="63500" dist="99190" dir="2388334"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1473" name="Group 1473"/>
          <p:cNvGrpSpPr/>
          <p:nvPr/>
        </p:nvGrpSpPr>
        <p:grpSpPr>
          <a:xfrm>
            <a:off x="519112" y="7938"/>
            <a:ext cx="774701" cy="1714501"/>
            <a:chOff x="0" y="0"/>
            <a:chExt cx="774700" cy="1714500"/>
          </a:xfrm>
        </p:grpSpPr>
        <p:sp>
          <p:nvSpPr>
            <p:cNvPr id="1471" name="Shape 1471"/>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472" name="Shape 1472"/>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1474" name="Shape 1474"/>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441"/>
                                        </p:tgtEl>
                                        <p:attrNameLst>
                                          <p:attrName>style.visibility</p:attrName>
                                        </p:attrNameLst>
                                      </p:cBhvr>
                                      <p:to>
                                        <p:strVal val="visible"/>
                                      </p:to>
                                    </p:set>
                                    <p:animEffect transition="in" filter="dissolve">
                                      <p:cBhvr>
                                        <p:cTn id="7" dur="1000"/>
                                        <p:tgtEl>
                                          <p:spTgt spid="1441"/>
                                        </p:tgtEl>
                                      </p:cBhvr>
                                    </p:animEffect>
                                  </p:childTnLst>
                                </p:cTn>
                              </p:par>
                            </p:childTnLst>
                          </p:cTn>
                        </p:par>
                        <p:par>
                          <p:cTn id="8" fill="hold">
                            <p:stCondLst>
                              <p:cond delay="1000"/>
                            </p:stCondLst>
                            <p:childTnLst>
                              <p:par>
                                <p:cTn id="9" presetID="23" presetClass="entr" presetSubtype="16" fill="hold" grpId="2" nodeType="afterEffect">
                                  <p:stCondLst>
                                    <p:cond delay="0"/>
                                  </p:stCondLst>
                                  <p:iterate>
                                    <p:tmAbs val="0"/>
                                  </p:iterate>
                                  <p:childTnLst>
                                    <p:set>
                                      <p:cBhvr>
                                        <p:cTn id="10" fill="hold"/>
                                        <p:tgtEl>
                                          <p:spTgt spid="1470"/>
                                        </p:tgtEl>
                                        <p:attrNameLst>
                                          <p:attrName>style.visibility</p:attrName>
                                        </p:attrNameLst>
                                      </p:cBhvr>
                                      <p:to>
                                        <p:strVal val="visible"/>
                                      </p:to>
                                    </p:set>
                                    <p:anim calcmode="lin" valueType="num">
                                      <p:cBhvr>
                                        <p:cTn id="11" dur="500" fill="hold"/>
                                        <p:tgtEl>
                                          <p:spTgt spid="1470"/>
                                        </p:tgtEl>
                                        <p:attrNameLst>
                                          <p:attrName>ppt_w</p:attrName>
                                        </p:attrNameLst>
                                      </p:cBhvr>
                                      <p:tavLst>
                                        <p:tav tm="0">
                                          <p:val>
                                            <p:fltVal val="0"/>
                                          </p:val>
                                        </p:tav>
                                        <p:tav tm="100000">
                                          <p:val>
                                            <p:strVal val="#ppt_w"/>
                                          </p:val>
                                        </p:tav>
                                      </p:tavLst>
                                    </p:anim>
                                    <p:anim calcmode="lin" valueType="num">
                                      <p:cBhvr>
                                        <p:cTn id="12" dur="500" fill="hold"/>
                                        <p:tgtEl>
                                          <p:spTgt spid="147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1469"/>
                                        </p:tgtEl>
                                        <p:attrNameLst>
                                          <p:attrName>style.visibility</p:attrName>
                                        </p:attrNameLst>
                                      </p:cBhvr>
                                      <p:to>
                                        <p:strVal val="visible"/>
                                      </p:to>
                                    </p:set>
                                    <p:anim calcmode="lin" valueType="num">
                                      <p:cBhvr>
                                        <p:cTn id="17" dur="500" fill="hold"/>
                                        <p:tgtEl>
                                          <p:spTgt spid="1469"/>
                                        </p:tgtEl>
                                        <p:attrNameLst>
                                          <p:attrName>ppt_w</p:attrName>
                                        </p:attrNameLst>
                                      </p:cBhvr>
                                      <p:tavLst>
                                        <p:tav tm="0">
                                          <p:val>
                                            <p:fltVal val="0"/>
                                          </p:val>
                                        </p:tav>
                                        <p:tav tm="100000">
                                          <p:val>
                                            <p:strVal val="#ppt_w"/>
                                          </p:val>
                                        </p:tav>
                                      </p:tavLst>
                                    </p:anim>
                                    <p:anim calcmode="lin" valueType="num">
                                      <p:cBhvr>
                                        <p:cTn id="18" dur="500" fill="hold"/>
                                        <p:tgtEl>
                                          <p:spTgt spid="146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4" nodeType="clickEffect">
                                  <p:stCondLst>
                                    <p:cond delay="0"/>
                                  </p:stCondLst>
                                  <p:iterate>
                                    <p:tmAbs val="0"/>
                                  </p:iterate>
                                  <p:childTnLst>
                                    <p:set>
                                      <p:cBhvr>
                                        <p:cTn id="22" fill="hold"/>
                                        <p:tgtEl>
                                          <p:spTgt spid="1468"/>
                                        </p:tgtEl>
                                        <p:attrNameLst>
                                          <p:attrName>style.visibility</p:attrName>
                                        </p:attrNameLst>
                                      </p:cBhvr>
                                      <p:to>
                                        <p:strVal val="visible"/>
                                      </p:to>
                                    </p:set>
                                    <p:anim calcmode="lin" valueType="num">
                                      <p:cBhvr>
                                        <p:cTn id="23" dur="500" fill="hold"/>
                                        <p:tgtEl>
                                          <p:spTgt spid="1468"/>
                                        </p:tgtEl>
                                        <p:attrNameLst>
                                          <p:attrName>ppt_w</p:attrName>
                                        </p:attrNameLst>
                                      </p:cBhvr>
                                      <p:tavLst>
                                        <p:tav tm="0">
                                          <p:val>
                                            <p:fltVal val="0"/>
                                          </p:val>
                                        </p:tav>
                                        <p:tav tm="100000">
                                          <p:val>
                                            <p:strVal val="#ppt_w"/>
                                          </p:val>
                                        </p:tav>
                                      </p:tavLst>
                                    </p:anim>
                                    <p:anim calcmode="lin" valueType="num">
                                      <p:cBhvr>
                                        <p:cTn id="24" dur="500" fill="hold"/>
                                        <p:tgtEl>
                                          <p:spTgt spid="14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 grpId="1" animBg="1" advAuto="0"/>
      <p:bldP spid="1468" grpId="4" animBg="1" advAuto="0"/>
      <p:bldP spid="1469" grpId="3" animBg="1" advAuto="0"/>
      <p:bldP spid="1470"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8" name="image7.png"/>
          <p:cNvPicPr>
            <a:picLocks noChangeAspect="1"/>
          </p:cNvPicPr>
          <p:nvPr/>
        </p:nvPicPr>
        <p:blipFill>
          <a:blip r:embed="rId3"/>
          <a:stretch>
            <a:fillRect/>
          </a:stretch>
        </p:blipFill>
        <p:spPr>
          <a:xfrm>
            <a:off x="1619250" y="1270000"/>
            <a:ext cx="6438900" cy="4564063"/>
          </a:xfrm>
          <a:prstGeom prst="rect">
            <a:avLst/>
          </a:prstGeom>
          <a:ln w="76200">
            <a:solidFill>
              <a:schemeClr val="accent2"/>
            </a:solidFill>
            <a:miter/>
          </a:ln>
        </p:spPr>
      </p:pic>
      <p:grpSp>
        <p:nvGrpSpPr>
          <p:cNvPr id="1486" name="Group 1486"/>
          <p:cNvGrpSpPr/>
          <p:nvPr/>
        </p:nvGrpSpPr>
        <p:grpSpPr>
          <a:xfrm>
            <a:off x="1897334" y="1667693"/>
            <a:ext cx="5589630" cy="3685226"/>
            <a:chOff x="0" y="0"/>
            <a:chExt cx="5589628" cy="3685224"/>
          </a:xfrm>
        </p:grpSpPr>
        <p:sp>
          <p:nvSpPr>
            <p:cNvPr id="1479" name="Shape 1479"/>
            <p:cNvSpPr/>
            <p:nvPr/>
          </p:nvSpPr>
          <p:spPr>
            <a:xfrm rot="1785870">
              <a:off x="2382564" y="4024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80" name="Shape 1480"/>
            <p:cNvSpPr/>
            <p:nvPr/>
          </p:nvSpPr>
          <p:spPr>
            <a:xfrm rot="19795803">
              <a:off x="2115864" y="3516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81" name="Shape 1481"/>
            <p:cNvSpPr/>
            <p:nvPr/>
          </p:nvSpPr>
          <p:spPr>
            <a:xfrm rot="8101981">
              <a:off x="-208235" y="1256479"/>
              <a:ext cx="2290764" cy="358777"/>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82" name="Shape 1482"/>
            <p:cNvSpPr/>
            <p:nvPr/>
          </p:nvSpPr>
          <p:spPr>
            <a:xfrm rot="85204">
              <a:off x="3703365" y="7453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83" name="Shape 1483"/>
            <p:cNvSpPr/>
            <p:nvPr/>
          </p:nvSpPr>
          <p:spPr>
            <a:xfrm rot="85204">
              <a:off x="858564" y="6945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84" name="Shape 1484"/>
            <p:cNvSpPr/>
            <p:nvPr/>
          </p:nvSpPr>
          <p:spPr>
            <a:xfrm rot="10911120">
              <a:off x="42589" y="3237682"/>
              <a:ext cx="5499102" cy="358777"/>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85" name="Shape 1485"/>
            <p:cNvSpPr/>
            <p:nvPr/>
          </p:nvSpPr>
          <p:spPr>
            <a:xfrm rot="3349979">
              <a:off x="3652565" y="1459679"/>
              <a:ext cx="2290765" cy="358777"/>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487" name="Shape 1487"/>
          <p:cNvSpPr/>
          <p:nvPr/>
        </p:nvSpPr>
        <p:spPr>
          <a:xfrm>
            <a:off x="1628775" y="1223961"/>
            <a:ext cx="6384925" cy="4572003"/>
          </a:xfrm>
          <a:prstGeom prst="rect">
            <a:avLst/>
          </a:prstGeom>
          <a:solidFill>
            <a:srgbClr val="1A0004">
              <a:alpha val="56078"/>
            </a:srgbClr>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88" name="Shape 1488"/>
          <p:cNvSpPr/>
          <p:nvPr/>
        </p:nvSpPr>
        <p:spPr>
          <a:xfrm>
            <a:off x="1779588" y="17462"/>
            <a:ext cx="2476502" cy="2946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13; Zakiniu 1:19-23</a:t>
            </a:r>
          </a:p>
        </p:txBody>
      </p:sp>
      <p:sp>
        <p:nvSpPr>
          <p:cNvPr id="1489" name="Shape 1489"/>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90" name="Shape 1490"/>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491" name="Shape 1491"/>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92" name="Shape 1492"/>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93" name="Shape 1493"/>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94" name="Shape 1494"/>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495" name="Shape 1495"/>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496" name="Shape 1496"/>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497" name="Shape 1497"/>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498" name="Shape 1498"/>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499" name="Shape 1499"/>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500" name="Shape 1500"/>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501" name="Shape 1501"/>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502" name="Shape 1502"/>
          <p:cNvSpPr/>
          <p:nvPr/>
        </p:nvSpPr>
        <p:spPr>
          <a:xfrm>
            <a:off x="7912100" y="4197350"/>
            <a:ext cx="93379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503" name="Shape 1503"/>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504" name="Shape 1504"/>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505" name="Shape 1505"/>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506" name="Shape 1506"/>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17</a:t>
            </a:r>
          </a:p>
        </p:txBody>
      </p:sp>
      <p:sp>
        <p:nvSpPr>
          <p:cNvPr id="1507" name="Shape 1507"/>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1508" name="Shape 1508"/>
          <p:cNvSpPr/>
          <p:nvPr/>
        </p:nvSpPr>
        <p:spPr>
          <a:xfrm>
            <a:off x="5962648" y="2533649"/>
            <a:ext cx="1162053" cy="1847852"/>
          </a:xfrm>
          <a:prstGeom prst="line">
            <a:avLst/>
          </a:prstGeom>
          <a:ln w="101600">
            <a:solidFill>
              <a:srgbClr val="1F1D1A"/>
            </a:solidFill>
          </a:ln>
        </p:spPr>
        <p:txBody>
          <a:bodyPr lIns="45718" tIns="45718" rIns="45718" bIns="45718"/>
          <a:lstStyle/>
          <a:p>
            <a:endParaRPr/>
          </a:p>
        </p:txBody>
      </p:sp>
      <p:sp>
        <p:nvSpPr>
          <p:cNvPr id="1509" name="Shape 1509"/>
          <p:cNvSpPr/>
          <p:nvPr/>
        </p:nvSpPr>
        <p:spPr>
          <a:xfrm flipH="1" flipV="1">
            <a:off x="5592763" y="2609849"/>
            <a:ext cx="641352" cy="7940"/>
          </a:xfrm>
          <a:prstGeom prst="line">
            <a:avLst/>
          </a:prstGeom>
          <a:ln w="120650">
            <a:solidFill>
              <a:srgbClr val="1F1D1A"/>
            </a:solidFill>
          </a:ln>
        </p:spPr>
        <p:txBody>
          <a:bodyPr lIns="45718" tIns="45718" rIns="45718" bIns="45718"/>
          <a:lstStyle/>
          <a:p>
            <a:endParaRPr/>
          </a:p>
        </p:txBody>
      </p:sp>
      <p:sp>
        <p:nvSpPr>
          <p:cNvPr id="1510" name="Shape 1510"/>
          <p:cNvSpPr/>
          <p:nvPr/>
        </p:nvSpPr>
        <p:spPr>
          <a:xfrm>
            <a:off x="4586287" y="2041523"/>
            <a:ext cx="1058863" cy="603254"/>
          </a:xfrm>
          <a:prstGeom prst="line">
            <a:avLst/>
          </a:prstGeom>
          <a:ln w="120650">
            <a:solidFill>
              <a:srgbClr val="1F1D1A"/>
            </a:solidFill>
          </a:ln>
        </p:spPr>
        <p:txBody>
          <a:bodyPr lIns="45718" tIns="45718" rIns="45718" bIns="45718"/>
          <a:lstStyle/>
          <a:p>
            <a:endParaRPr/>
          </a:p>
        </p:txBody>
      </p:sp>
      <p:sp>
        <p:nvSpPr>
          <p:cNvPr id="1511" name="Shape 1511"/>
          <p:cNvSpPr/>
          <p:nvPr/>
        </p:nvSpPr>
        <p:spPr>
          <a:xfrm flipH="1">
            <a:off x="4089399" y="2109788"/>
            <a:ext cx="827089" cy="517527"/>
          </a:xfrm>
          <a:prstGeom prst="line">
            <a:avLst/>
          </a:prstGeom>
          <a:ln w="120650">
            <a:solidFill>
              <a:srgbClr val="1F1D1A"/>
            </a:solidFill>
          </a:ln>
        </p:spPr>
        <p:txBody>
          <a:bodyPr lIns="45718" tIns="45718" rIns="45718" bIns="45718"/>
          <a:lstStyle/>
          <a:p>
            <a:endParaRPr/>
          </a:p>
        </p:txBody>
      </p:sp>
      <p:sp>
        <p:nvSpPr>
          <p:cNvPr id="1512" name="Shape 1512"/>
          <p:cNvSpPr/>
          <p:nvPr/>
        </p:nvSpPr>
        <p:spPr>
          <a:xfrm flipH="1" flipV="1">
            <a:off x="3373438" y="2557463"/>
            <a:ext cx="811214" cy="15877"/>
          </a:xfrm>
          <a:prstGeom prst="line">
            <a:avLst/>
          </a:prstGeom>
          <a:ln w="120650">
            <a:solidFill>
              <a:srgbClr val="1F1D1A"/>
            </a:solidFill>
          </a:ln>
        </p:spPr>
        <p:txBody>
          <a:bodyPr lIns="45718" tIns="45718" rIns="45718" bIns="45718"/>
          <a:lstStyle/>
          <a:p>
            <a:endParaRPr/>
          </a:p>
        </p:txBody>
      </p:sp>
      <p:sp>
        <p:nvSpPr>
          <p:cNvPr id="1513" name="Shape 1513"/>
          <p:cNvSpPr/>
          <p:nvPr/>
        </p:nvSpPr>
        <p:spPr>
          <a:xfrm flipV="1">
            <a:off x="1951038" y="2397125"/>
            <a:ext cx="1820862" cy="1928815"/>
          </a:xfrm>
          <a:prstGeom prst="line">
            <a:avLst/>
          </a:prstGeom>
          <a:ln w="120650">
            <a:solidFill>
              <a:srgbClr val="1F1D1A"/>
            </a:solidFill>
          </a:ln>
        </p:spPr>
        <p:txBody>
          <a:bodyPr lIns="45718" tIns="45718" rIns="45718" bIns="45718"/>
          <a:lstStyle/>
          <a:p>
            <a:endParaRPr/>
          </a:p>
        </p:txBody>
      </p:sp>
      <p:sp>
        <p:nvSpPr>
          <p:cNvPr id="1514" name="Shape 1514"/>
          <p:cNvSpPr/>
          <p:nvPr/>
        </p:nvSpPr>
        <p:spPr>
          <a:xfrm>
            <a:off x="2027238" y="4808538"/>
            <a:ext cx="5248277" cy="196850"/>
          </a:xfrm>
          <a:prstGeom prst="line">
            <a:avLst/>
          </a:prstGeom>
          <a:ln w="120650">
            <a:solidFill>
              <a:srgbClr val="1F1D1A"/>
            </a:solidFill>
          </a:ln>
        </p:spPr>
        <p:txBody>
          <a:bodyPr lIns="45718" tIns="45718" rIns="45718" bIns="45718"/>
          <a:lstStyle/>
          <a:p>
            <a:endParaRPr/>
          </a:p>
        </p:txBody>
      </p:sp>
      <p:sp>
        <p:nvSpPr>
          <p:cNvPr id="1515" name="Shape 1515"/>
          <p:cNvSpPr/>
          <p:nvPr/>
        </p:nvSpPr>
        <p:spPr>
          <a:xfrm>
            <a:off x="1574800" y="1082675"/>
            <a:ext cx="6592888" cy="8026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p>
            <a:pPr>
              <a:spcBef>
                <a:spcPts val="2400"/>
              </a:spcBef>
              <a:defRPr sz="3600" b="0">
                <a:solidFill>
                  <a:srgbClr val="FFFF00"/>
                </a:solidFill>
                <a:latin typeface="Comic Sans MS"/>
                <a:ea typeface="Comic Sans MS"/>
                <a:cs typeface="Comic Sans MS"/>
                <a:sym typeface="Comic Sans MS"/>
              </a:defRPr>
            </a:pPr>
            <a:r>
              <a:t>“Ayeghi ye kiutoi kea</a:t>
            </a:r>
            <a:r>
              <a:rPr sz="4000"/>
              <a:t>?</a:t>
            </a:r>
          </a:p>
        </p:txBody>
      </p:sp>
      <p:sp>
        <p:nvSpPr>
          <p:cNvPr id="1516" name="Shape 1516"/>
          <p:cNvSpPr/>
          <p:nvPr/>
        </p:nvSpPr>
        <p:spPr>
          <a:xfrm>
            <a:off x="2540000" y="1882775"/>
            <a:ext cx="6299200" cy="8026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2400"/>
              </a:spcBef>
              <a:defRPr sz="4000" b="0">
                <a:solidFill>
                  <a:srgbClr val="FFFF00"/>
                </a:solidFill>
                <a:latin typeface="Comic Sans MS"/>
                <a:ea typeface="Comic Sans MS"/>
                <a:cs typeface="Comic Sans MS"/>
                <a:sym typeface="Comic Sans MS"/>
              </a:defRPr>
            </a:lvl1pPr>
          </a:lstStyle>
          <a:p>
            <a:r>
              <a:t>Timi khunoqo akea?</a:t>
            </a:r>
          </a:p>
        </p:txBody>
      </p:sp>
      <p:sp>
        <p:nvSpPr>
          <p:cNvPr id="1517" name="Shape 1517"/>
          <p:cNvSpPr/>
          <p:nvPr/>
        </p:nvSpPr>
        <p:spPr>
          <a:xfrm>
            <a:off x="1620837" y="2682875"/>
            <a:ext cx="5395913" cy="8026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2400"/>
              </a:spcBef>
              <a:defRPr sz="4000" b="0">
                <a:solidFill>
                  <a:srgbClr val="FFFF00"/>
                </a:solidFill>
                <a:latin typeface="Comic Sans MS"/>
                <a:ea typeface="Comic Sans MS"/>
                <a:cs typeface="Comic Sans MS"/>
                <a:sym typeface="Comic Sans MS"/>
              </a:defRPr>
            </a:lvl1pPr>
          </a:lstStyle>
          <a:p>
            <a:r>
              <a:t>Aghoki eno Azüpuki?</a:t>
            </a:r>
          </a:p>
        </p:txBody>
      </p:sp>
      <p:sp>
        <p:nvSpPr>
          <p:cNvPr id="1518" name="Shape 1518"/>
          <p:cNvSpPr/>
          <p:nvPr/>
        </p:nvSpPr>
        <p:spPr>
          <a:xfrm>
            <a:off x="2786231" y="3436956"/>
            <a:ext cx="5215406" cy="7264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2100"/>
              </a:spcBef>
              <a:defRPr sz="3600" b="0">
                <a:solidFill>
                  <a:srgbClr val="FFFF00"/>
                </a:solidFill>
                <a:latin typeface="Comic Sans MS"/>
                <a:ea typeface="Comic Sans MS"/>
                <a:cs typeface="Comic Sans MS"/>
                <a:sym typeface="Comic Sans MS"/>
              </a:defRPr>
            </a:lvl1pPr>
          </a:lstStyle>
          <a:p>
            <a:r>
              <a:t>Naghuto eno Aghasa?</a:t>
            </a:r>
          </a:p>
        </p:txBody>
      </p:sp>
      <p:sp>
        <p:nvSpPr>
          <p:cNvPr id="1519" name="Shape 1519"/>
          <p:cNvSpPr/>
          <p:nvPr/>
        </p:nvSpPr>
        <p:spPr>
          <a:xfrm>
            <a:off x="2387600" y="4371975"/>
            <a:ext cx="5156200" cy="8026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2400"/>
              </a:spcBef>
              <a:defRPr sz="4000" b="0">
                <a:solidFill>
                  <a:srgbClr val="FFFF00"/>
                </a:solidFill>
                <a:latin typeface="Comic Sans MS"/>
                <a:ea typeface="Comic Sans MS"/>
                <a:cs typeface="Comic Sans MS"/>
                <a:sym typeface="Comic Sans MS"/>
              </a:defRPr>
            </a:lvl1pPr>
          </a:lstStyle>
          <a:p>
            <a:r>
              <a:t>Aghüma yeghi keo?</a:t>
            </a:r>
          </a:p>
        </p:txBody>
      </p:sp>
      <p:sp>
        <p:nvSpPr>
          <p:cNvPr id="1520" name="Shape 1520"/>
          <p:cNvSpPr/>
          <p:nvPr/>
        </p:nvSpPr>
        <p:spPr>
          <a:xfrm>
            <a:off x="4233862" y="5124450"/>
            <a:ext cx="4419602" cy="8026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2400"/>
              </a:spcBef>
              <a:defRPr sz="4000" b="0">
                <a:solidFill>
                  <a:srgbClr val="FFFF00"/>
                </a:solidFill>
                <a:latin typeface="Comic Sans MS"/>
                <a:ea typeface="Comic Sans MS"/>
                <a:cs typeface="Comic Sans MS"/>
                <a:sym typeface="Comic Sans MS"/>
              </a:defRPr>
            </a:lvl1pPr>
          </a:lstStyle>
          <a:p>
            <a:r>
              <a:t>Achuqupu akema?</a:t>
            </a:r>
          </a:p>
        </p:txBody>
      </p:sp>
      <p:sp>
        <p:nvSpPr>
          <p:cNvPr id="1521" name="Shape 1521"/>
          <p:cNvSpPr/>
          <p:nvPr/>
        </p:nvSpPr>
        <p:spPr>
          <a:xfrm>
            <a:off x="1987550" y="561975"/>
            <a:ext cx="6516688" cy="650238"/>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900"/>
              </a:spcBef>
              <a:defRPr sz="3200">
                <a:solidFill>
                  <a:srgbClr val="66FF66"/>
                </a:solidFill>
                <a:latin typeface="Comic Sans MS"/>
                <a:ea typeface="Comic Sans MS"/>
                <a:cs typeface="Comic Sans MS"/>
                <a:sym typeface="Comic Sans MS"/>
              </a:defRPr>
            </a:lvl1pPr>
          </a:lstStyle>
          <a:p>
            <a:r>
              <a:t>INIJUKEPU AKHOTO KHAMI…</a:t>
            </a:r>
          </a:p>
        </p:txBody>
      </p:sp>
      <p:grpSp>
        <p:nvGrpSpPr>
          <p:cNvPr id="1524" name="Group 1524"/>
          <p:cNvGrpSpPr/>
          <p:nvPr/>
        </p:nvGrpSpPr>
        <p:grpSpPr>
          <a:xfrm>
            <a:off x="519112" y="7938"/>
            <a:ext cx="774701" cy="1714501"/>
            <a:chOff x="0" y="0"/>
            <a:chExt cx="774700" cy="1714500"/>
          </a:xfrm>
        </p:grpSpPr>
        <p:sp>
          <p:nvSpPr>
            <p:cNvPr id="1522" name="Shape 1522"/>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523" name="Shape 1523"/>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1525" name="Shape 1525"/>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487"/>
                                        </p:tgtEl>
                                        <p:attrNameLst>
                                          <p:attrName>style.visibility</p:attrName>
                                        </p:attrNameLst>
                                      </p:cBhvr>
                                      <p:to>
                                        <p:strVal val="visible"/>
                                      </p:to>
                                    </p:set>
                                    <p:animEffect transition="in" filter="dissolve">
                                      <p:cBhvr>
                                        <p:cTn id="7" dur="1000"/>
                                        <p:tgtEl>
                                          <p:spTgt spid="148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1515"/>
                                        </p:tgtEl>
                                        <p:attrNameLst>
                                          <p:attrName>style.visibility</p:attrName>
                                        </p:attrNameLst>
                                      </p:cBhvr>
                                      <p:to>
                                        <p:strVal val="visible"/>
                                      </p:to>
                                    </p:set>
                                    <p:anim calcmode="lin" valueType="num">
                                      <p:cBhvr>
                                        <p:cTn id="12" dur="500" fill="hold"/>
                                        <p:tgtEl>
                                          <p:spTgt spid="1515"/>
                                        </p:tgtEl>
                                        <p:attrNameLst>
                                          <p:attrName>ppt_w</p:attrName>
                                        </p:attrNameLst>
                                      </p:cBhvr>
                                      <p:tavLst>
                                        <p:tav tm="0">
                                          <p:val>
                                            <p:fltVal val="0"/>
                                          </p:val>
                                        </p:tav>
                                        <p:tav tm="100000">
                                          <p:val>
                                            <p:strVal val="#ppt_w"/>
                                          </p:val>
                                        </p:tav>
                                      </p:tavLst>
                                    </p:anim>
                                    <p:anim calcmode="lin" valueType="num">
                                      <p:cBhvr>
                                        <p:cTn id="13" dur="500" fill="hold"/>
                                        <p:tgtEl>
                                          <p:spTgt spid="151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3" nodeType="clickEffect">
                                  <p:stCondLst>
                                    <p:cond delay="0"/>
                                  </p:stCondLst>
                                  <p:iterate>
                                    <p:tmAbs val="0"/>
                                  </p:iterate>
                                  <p:childTnLst>
                                    <p:set>
                                      <p:cBhvr>
                                        <p:cTn id="17" fill="hold"/>
                                        <p:tgtEl>
                                          <p:spTgt spid="1516"/>
                                        </p:tgtEl>
                                        <p:attrNameLst>
                                          <p:attrName>style.visibility</p:attrName>
                                        </p:attrNameLst>
                                      </p:cBhvr>
                                      <p:to>
                                        <p:strVal val="visible"/>
                                      </p:to>
                                    </p:set>
                                    <p:anim calcmode="lin" valueType="num">
                                      <p:cBhvr>
                                        <p:cTn id="18" dur="500" fill="hold"/>
                                        <p:tgtEl>
                                          <p:spTgt spid="1516"/>
                                        </p:tgtEl>
                                        <p:attrNameLst>
                                          <p:attrName>ppt_w</p:attrName>
                                        </p:attrNameLst>
                                      </p:cBhvr>
                                      <p:tavLst>
                                        <p:tav tm="0">
                                          <p:val>
                                            <p:fltVal val="0"/>
                                          </p:val>
                                        </p:tav>
                                        <p:tav tm="100000">
                                          <p:val>
                                            <p:strVal val="#ppt_w"/>
                                          </p:val>
                                        </p:tav>
                                      </p:tavLst>
                                    </p:anim>
                                    <p:anim calcmode="lin" valueType="num">
                                      <p:cBhvr>
                                        <p:cTn id="19" dur="500" fill="hold"/>
                                        <p:tgtEl>
                                          <p:spTgt spid="151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4" nodeType="clickEffect">
                                  <p:stCondLst>
                                    <p:cond delay="0"/>
                                  </p:stCondLst>
                                  <p:iterate>
                                    <p:tmAbs val="0"/>
                                  </p:iterate>
                                  <p:childTnLst>
                                    <p:set>
                                      <p:cBhvr>
                                        <p:cTn id="23" fill="hold"/>
                                        <p:tgtEl>
                                          <p:spTgt spid="1517"/>
                                        </p:tgtEl>
                                        <p:attrNameLst>
                                          <p:attrName>style.visibility</p:attrName>
                                        </p:attrNameLst>
                                      </p:cBhvr>
                                      <p:to>
                                        <p:strVal val="visible"/>
                                      </p:to>
                                    </p:set>
                                    <p:anim calcmode="lin" valueType="num">
                                      <p:cBhvr>
                                        <p:cTn id="24" dur="500" fill="hold"/>
                                        <p:tgtEl>
                                          <p:spTgt spid="1517"/>
                                        </p:tgtEl>
                                        <p:attrNameLst>
                                          <p:attrName>ppt_w</p:attrName>
                                        </p:attrNameLst>
                                      </p:cBhvr>
                                      <p:tavLst>
                                        <p:tav tm="0">
                                          <p:val>
                                            <p:fltVal val="0"/>
                                          </p:val>
                                        </p:tav>
                                        <p:tav tm="100000">
                                          <p:val>
                                            <p:strVal val="#ppt_w"/>
                                          </p:val>
                                        </p:tav>
                                      </p:tavLst>
                                    </p:anim>
                                    <p:anim calcmode="lin" valueType="num">
                                      <p:cBhvr>
                                        <p:cTn id="25" dur="500" fill="hold"/>
                                        <p:tgtEl>
                                          <p:spTgt spid="1517"/>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5" nodeType="clickEffect">
                                  <p:stCondLst>
                                    <p:cond delay="0"/>
                                  </p:stCondLst>
                                  <p:iterate>
                                    <p:tmAbs val="0"/>
                                  </p:iterate>
                                  <p:childTnLst>
                                    <p:set>
                                      <p:cBhvr>
                                        <p:cTn id="29" fill="hold"/>
                                        <p:tgtEl>
                                          <p:spTgt spid="1518"/>
                                        </p:tgtEl>
                                        <p:attrNameLst>
                                          <p:attrName>style.visibility</p:attrName>
                                        </p:attrNameLst>
                                      </p:cBhvr>
                                      <p:to>
                                        <p:strVal val="visible"/>
                                      </p:to>
                                    </p:set>
                                    <p:anim calcmode="lin" valueType="num">
                                      <p:cBhvr>
                                        <p:cTn id="30" dur="500" fill="hold"/>
                                        <p:tgtEl>
                                          <p:spTgt spid="1518"/>
                                        </p:tgtEl>
                                        <p:attrNameLst>
                                          <p:attrName>ppt_w</p:attrName>
                                        </p:attrNameLst>
                                      </p:cBhvr>
                                      <p:tavLst>
                                        <p:tav tm="0">
                                          <p:val>
                                            <p:fltVal val="0"/>
                                          </p:val>
                                        </p:tav>
                                        <p:tav tm="100000">
                                          <p:val>
                                            <p:strVal val="#ppt_w"/>
                                          </p:val>
                                        </p:tav>
                                      </p:tavLst>
                                    </p:anim>
                                    <p:anim calcmode="lin" valueType="num">
                                      <p:cBhvr>
                                        <p:cTn id="31" dur="500" fill="hold"/>
                                        <p:tgtEl>
                                          <p:spTgt spid="1518"/>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6" nodeType="clickEffect">
                                  <p:stCondLst>
                                    <p:cond delay="0"/>
                                  </p:stCondLst>
                                  <p:iterate>
                                    <p:tmAbs val="0"/>
                                  </p:iterate>
                                  <p:childTnLst>
                                    <p:set>
                                      <p:cBhvr>
                                        <p:cTn id="35" fill="hold"/>
                                        <p:tgtEl>
                                          <p:spTgt spid="1519"/>
                                        </p:tgtEl>
                                        <p:attrNameLst>
                                          <p:attrName>style.visibility</p:attrName>
                                        </p:attrNameLst>
                                      </p:cBhvr>
                                      <p:to>
                                        <p:strVal val="visible"/>
                                      </p:to>
                                    </p:set>
                                    <p:anim calcmode="lin" valueType="num">
                                      <p:cBhvr>
                                        <p:cTn id="36" dur="500" fill="hold"/>
                                        <p:tgtEl>
                                          <p:spTgt spid="1519"/>
                                        </p:tgtEl>
                                        <p:attrNameLst>
                                          <p:attrName>ppt_w</p:attrName>
                                        </p:attrNameLst>
                                      </p:cBhvr>
                                      <p:tavLst>
                                        <p:tav tm="0">
                                          <p:val>
                                            <p:fltVal val="0"/>
                                          </p:val>
                                        </p:tav>
                                        <p:tav tm="100000">
                                          <p:val>
                                            <p:strVal val="#ppt_w"/>
                                          </p:val>
                                        </p:tav>
                                      </p:tavLst>
                                    </p:anim>
                                    <p:anim calcmode="lin" valueType="num">
                                      <p:cBhvr>
                                        <p:cTn id="37" dur="500" fill="hold"/>
                                        <p:tgtEl>
                                          <p:spTgt spid="1519"/>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7" nodeType="clickEffect">
                                  <p:stCondLst>
                                    <p:cond delay="0"/>
                                  </p:stCondLst>
                                  <p:iterate>
                                    <p:tmAbs val="0"/>
                                  </p:iterate>
                                  <p:childTnLst>
                                    <p:set>
                                      <p:cBhvr>
                                        <p:cTn id="41" fill="hold"/>
                                        <p:tgtEl>
                                          <p:spTgt spid="1520"/>
                                        </p:tgtEl>
                                        <p:attrNameLst>
                                          <p:attrName>style.visibility</p:attrName>
                                        </p:attrNameLst>
                                      </p:cBhvr>
                                      <p:to>
                                        <p:strVal val="visible"/>
                                      </p:to>
                                    </p:set>
                                    <p:anim calcmode="lin" valueType="num">
                                      <p:cBhvr>
                                        <p:cTn id="42" dur="500" fill="hold"/>
                                        <p:tgtEl>
                                          <p:spTgt spid="1520"/>
                                        </p:tgtEl>
                                        <p:attrNameLst>
                                          <p:attrName>ppt_w</p:attrName>
                                        </p:attrNameLst>
                                      </p:cBhvr>
                                      <p:tavLst>
                                        <p:tav tm="0">
                                          <p:val>
                                            <p:fltVal val="0"/>
                                          </p:val>
                                        </p:tav>
                                        <p:tav tm="100000">
                                          <p:val>
                                            <p:strVal val="#ppt_w"/>
                                          </p:val>
                                        </p:tav>
                                      </p:tavLst>
                                    </p:anim>
                                    <p:anim calcmode="lin" valueType="num">
                                      <p:cBhvr>
                                        <p:cTn id="43" dur="500" fill="hold"/>
                                        <p:tgtEl>
                                          <p:spTgt spid="15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 grpId="1" animBg="1" advAuto="0"/>
      <p:bldP spid="1515" grpId="2" animBg="1" advAuto="0"/>
      <p:bldP spid="1516" grpId="3" animBg="1" advAuto="0"/>
      <p:bldP spid="1517" grpId="4" animBg="1" advAuto="0"/>
      <p:bldP spid="1518" grpId="5" animBg="1" advAuto="0"/>
      <p:bldP spid="1519" grpId="6" animBg="1" advAuto="0"/>
      <p:bldP spid="1520" grpId="7"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BACKGR~1">
            <a:extLst>
              <a:ext uri="{FF2B5EF4-FFF2-40B4-BE49-F238E27FC236}">
                <a16:creationId xmlns:a16="http://schemas.microsoft.com/office/drawing/2014/main" id="{AF73EE81-CD2D-FA4D-9CDD-CDA537319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588"/>
            <a:ext cx="9245600" cy="69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55" name="Text Box 11">
            <a:extLst>
              <a:ext uri="{FF2B5EF4-FFF2-40B4-BE49-F238E27FC236}">
                <a16:creationId xmlns:a16="http://schemas.microsoft.com/office/drawing/2014/main" id="{DE52E4B7-AB3A-E644-AD96-DF181148EF8C}"/>
              </a:ext>
            </a:extLst>
          </p:cNvPr>
          <p:cNvSpPr txBox="1">
            <a:spLocks noChangeArrowheads="1"/>
          </p:cNvSpPr>
          <p:nvPr/>
        </p:nvSpPr>
        <p:spPr bwMode="auto">
          <a:xfrm>
            <a:off x="2092325" y="-555625"/>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pitchFamily="-107" charset="0"/>
                <a:ea typeface="ＭＳ Ｐゴシック" charset="0"/>
                <a:cs typeface="ＭＳ Ｐゴシック" charset="0"/>
              </a:rPr>
              <a:t>VERSION 9.65</a:t>
            </a:r>
          </a:p>
        </p:txBody>
      </p:sp>
      <p:sp>
        <p:nvSpPr>
          <p:cNvPr id="6148" name="Text Box 8">
            <a:extLst>
              <a:ext uri="{FF2B5EF4-FFF2-40B4-BE49-F238E27FC236}">
                <a16:creationId xmlns:a16="http://schemas.microsoft.com/office/drawing/2014/main" id="{DFF4918E-30FC-AE46-9BCB-2127D3E1975C}"/>
              </a:ext>
            </a:extLst>
          </p:cNvPr>
          <p:cNvSpPr txBox="1">
            <a:spLocks noChangeArrowheads="1"/>
          </p:cNvSpPr>
          <p:nvPr/>
        </p:nvSpPr>
        <p:spPr bwMode="auto">
          <a:xfrm>
            <a:off x="471488" y="657701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9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cs typeface="+mn-cs"/>
              </a:rPr>
              <a:t>©2004 TBBMI</a:t>
            </a:r>
          </a:p>
        </p:txBody>
      </p:sp>
      <p:sp>
        <p:nvSpPr>
          <p:cNvPr id="6149" name="Rectangle 9">
            <a:extLst>
              <a:ext uri="{FF2B5EF4-FFF2-40B4-BE49-F238E27FC236}">
                <a16:creationId xmlns:a16="http://schemas.microsoft.com/office/drawing/2014/main" id="{DF88E932-5421-DA49-BBB7-D915E6A8136B}"/>
              </a:ext>
            </a:extLst>
          </p:cNvPr>
          <p:cNvSpPr>
            <a:spLocks noChangeArrowheads="1"/>
          </p:cNvSpPr>
          <p:nvPr/>
        </p:nvSpPr>
        <p:spPr bwMode="auto">
          <a:xfrm>
            <a:off x="7593013" y="6559550"/>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10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cs typeface="+mn-cs"/>
              </a:rPr>
              <a:t>9.65.01.</a:t>
            </a:r>
          </a:p>
        </p:txBody>
      </p:sp>
      <p:sp>
        <p:nvSpPr>
          <p:cNvPr id="6150" name="Text Box 10">
            <a:extLst>
              <a:ext uri="{FF2B5EF4-FFF2-40B4-BE49-F238E27FC236}">
                <a16:creationId xmlns:a16="http://schemas.microsoft.com/office/drawing/2014/main" id="{92F8043E-9C60-624B-AEB7-7F75EA6C38A4}"/>
              </a:ext>
            </a:extLst>
          </p:cNvPr>
          <p:cNvSpPr txBox="1">
            <a:spLocks noChangeArrowheads="1"/>
          </p:cNvSpPr>
          <p:nvPr/>
        </p:nvSpPr>
        <p:spPr bwMode="auto">
          <a:xfrm>
            <a:off x="8075613" y="655955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10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cs typeface="+mn-cs"/>
              </a:rPr>
              <a:t>01</a:t>
            </a:r>
          </a:p>
        </p:txBody>
      </p:sp>
      <p:sp>
        <p:nvSpPr>
          <p:cNvPr id="31" name="Text Box 11">
            <a:extLst>
              <a:ext uri="{FF2B5EF4-FFF2-40B4-BE49-F238E27FC236}">
                <a16:creationId xmlns:a16="http://schemas.microsoft.com/office/drawing/2014/main" id="{CAF9BFDA-49F1-9040-AE8C-26FB145132FE}"/>
              </a:ext>
            </a:extLst>
          </p:cNvPr>
          <p:cNvSpPr txBox="1">
            <a:spLocks noChangeArrowheads="1"/>
          </p:cNvSpPr>
          <p:nvPr/>
        </p:nvSpPr>
        <p:spPr bwMode="auto">
          <a:xfrm rot="444176">
            <a:off x="207963" y="1397506"/>
            <a:ext cx="9144000" cy="304698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6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rPr>
              <a:t>Kuchouyesu</a:t>
            </a:r>
            <a:r>
              <a:rPr kumimoji="0" lang="en-US" altLang="en-US" sz="9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rPr>
              <a:t>… </a:t>
            </a:r>
            <a:r>
              <a:rPr kumimoji="0" lang="en-US" altLang="en-US" sz="96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rPr>
              <a:t>Aboqha</a:t>
            </a:r>
            <a:endParaRPr kumimoji="0" lang="en-US" altLang="en-US" sz="9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endParaRPr>
          </a:p>
        </p:txBody>
      </p:sp>
      <p:sp>
        <p:nvSpPr>
          <p:cNvPr id="12" name="Rectangle 11">
            <a:extLst>
              <a:ext uri="{FF2B5EF4-FFF2-40B4-BE49-F238E27FC236}">
                <a16:creationId xmlns:a16="http://schemas.microsoft.com/office/drawing/2014/main" id="{CC6DD962-B293-3A43-B6F6-63C7140E18C6}"/>
              </a:ext>
            </a:extLst>
          </p:cNvPr>
          <p:cNvSpPr>
            <a:spLocks noChangeArrowheads="1"/>
          </p:cNvSpPr>
          <p:nvPr/>
        </p:nvSpPr>
        <p:spPr bwMode="auto">
          <a:xfrm>
            <a:off x="-16445" y="5842794"/>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0" eaLnBrk="0" fontAlgn="base" latinLnBrk="0" hangingPunct="0">
              <a:lnSpc>
                <a:spcPct val="100000"/>
              </a:lnSpc>
              <a:spcBef>
                <a:spcPct val="20000"/>
              </a:spcBef>
              <a:spcAft>
                <a:spcPct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Designed by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251043638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 name="Shape 1529"/>
          <p:cNvSpPr/>
          <p:nvPr/>
        </p:nvSpPr>
        <p:spPr>
          <a:xfrm>
            <a:off x="1600200" y="838200"/>
            <a:ext cx="6858000" cy="5257800"/>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30" name="Shape 1530"/>
          <p:cNvSpPr/>
          <p:nvPr/>
        </p:nvSpPr>
        <p:spPr>
          <a:xfrm>
            <a:off x="16160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531" name="Shape 1531"/>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532" name="Shape 1532"/>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533" name="Shape 1533"/>
          <p:cNvSpPr/>
          <p:nvPr/>
        </p:nvSpPr>
        <p:spPr>
          <a:xfrm>
            <a:off x="4630737" y="2649538"/>
            <a:ext cx="1520827" cy="4572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0331B3"/>
                </a:solidFill>
              </a:defRPr>
            </a:lvl1pPr>
          </a:lstStyle>
          <a:p>
            <a:r>
              <a:t>ER</a:t>
            </a:r>
          </a:p>
        </p:txBody>
      </p:sp>
      <p:sp>
        <p:nvSpPr>
          <p:cNvPr id="1534" name="Shape 1534"/>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535" name="Shape 1535"/>
          <p:cNvSpPr/>
          <p:nvPr/>
        </p:nvSpPr>
        <p:spPr>
          <a:xfrm>
            <a:off x="7259638" y="5259387"/>
            <a:ext cx="13112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PG</a:t>
            </a:r>
          </a:p>
        </p:txBody>
      </p:sp>
      <p:sp>
        <p:nvSpPr>
          <p:cNvPr id="1536" name="Shape 1536"/>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537" name="Shape 1537"/>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538" name="Shape 1538"/>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539" name="Shape 1539"/>
          <p:cNvSpPr/>
          <p:nvPr/>
        </p:nvSpPr>
        <p:spPr>
          <a:xfrm>
            <a:off x="3449637" y="2382838"/>
            <a:ext cx="12731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SG</a:t>
            </a:r>
          </a:p>
        </p:txBody>
      </p:sp>
      <p:sp>
        <p:nvSpPr>
          <p:cNvPr id="1540" name="Shape 1540"/>
          <p:cNvSpPr/>
          <p:nvPr/>
        </p:nvSpPr>
        <p:spPr>
          <a:xfrm>
            <a:off x="2516188" y="5640387"/>
            <a:ext cx="7016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RS</a:t>
            </a:r>
          </a:p>
        </p:txBody>
      </p:sp>
      <p:sp>
        <p:nvSpPr>
          <p:cNvPr id="1541" name="Shape 1541"/>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1542" name="Shape 1542"/>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1543" name="Shape 1543"/>
          <p:cNvSpPr/>
          <p:nvPr/>
        </p:nvSpPr>
        <p:spPr>
          <a:xfrm flipH="1">
            <a:off x="4991100" y="984250"/>
            <a:ext cx="1" cy="5003800"/>
          </a:xfrm>
          <a:prstGeom prst="line">
            <a:avLst/>
          </a:prstGeom>
          <a:ln w="25400">
            <a:solidFill>
              <a:schemeClr val="accent2"/>
            </a:solidFill>
            <a:prstDash val="dashDot"/>
          </a:ln>
        </p:spPr>
        <p:txBody>
          <a:bodyPr lIns="45718" tIns="45718" rIns="45718" bIns="45718"/>
          <a:lstStyle/>
          <a:p>
            <a:endParaRPr/>
          </a:p>
        </p:txBody>
      </p:sp>
      <p:sp>
        <p:nvSpPr>
          <p:cNvPr id="1544" name="Shape 1544"/>
          <p:cNvSpPr/>
          <p:nvPr/>
        </p:nvSpPr>
        <p:spPr>
          <a:xfrm>
            <a:off x="76199" y="304800"/>
            <a:ext cx="2344274"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400">
                <a:solidFill>
                  <a:srgbClr val="FFD34A"/>
                </a:solidFill>
              </a:defRPr>
            </a:pPr>
            <a:r>
              <a:t>KUTOKUGHO</a:t>
            </a:r>
            <a:endParaRPr>
              <a:solidFill>
                <a:srgbClr val="00DFCA"/>
              </a:solidFill>
              <a:latin typeface="Comic Sans MS"/>
              <a:ea typeface="Comic Sans MS"/>
              <a:cs typeface="Comic Sans MS"/>
              <a:sym typeface="Comic Sans MS"/>
            </a:endParaRPr>
          </a:p>
          <a:p>
            <a:pPr>
              <a:defRPr sz="2400">
                <a:solidFill>
                  <a:srgbClr val="FFD34A"/>
                </a:solidFill>
              </a:defRPr>
            </a:pPr>
            <a:r>
              <a:t>       KEU</a:t>
            </a:r>
            <a:endParaRPr>
              <a:solidFill>
                <a:srgbClr val="00DFCA"/>
              </a:solidFill>
              <a:latin typeface="Comic Sans MS"/>
              <a:ea typeface="Comic Sans MS"/>
              <a:cs typeface="Comic Sans MS"/>
              <a:sym typeface="Comic Sans MS"/>
            </a:endParaRPr>
          </a:p>
          <a:p>
            <a:pPr>
              <a:defRPr sz="2400">
                <a:solidFill>
                  <a:srgbClr val="FFD34A"/>
                </a:solidFill>
              </a:defRPr>
            </a:pPr>
            <a:r>
              <a:t>SUCHEDO</a:t>
            </a:r>
          </a:p>
        </p:txBody>
      </p:sp>
      <p:sp>
        <p:nvSpPr>
          <p:cNvPr id="1545" name="Shape 1545"/>
          <p:cNvSpPr/>
          <p:nvPr/>
        </p:nvSpPr>
        <p:spPr>
          <a:xfrm>
            <a:off x="2613025" y="3613150"/>
            <a:ext cx="1730375"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DS</a:t>
            </a:r>
          </a:p>
        </p:txBody>
      </p:sp>
      <p:sp>
        <p:nvSpPr>
          <p:cNvPr id="1546" name="Shape 1546"/>
          <p:cNvSpPr/>
          <p:nvPr/>
        </p:nvSpPr>
        <p:spPr>
          <a:xfrm>
            <a:off x="6735763" y="450850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47" name="Shape 1547"/>
          <p:cNvSpPr/>
          <p:nvPr/>
        </p:nvSpPr>
        <p:spPr>
          <a:xfrm>
            <a:off x="6896100" y="4395787"/>
            <a:ext cx="835025"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U</a:t>
            </a:r>
          </a:p>
        </p:txBody>
      </p:sp>
      <p:sp>
        <p:nvSpPr>
          <p:cNvPr id="1548" name="Shape 1548"/>
          <p:cNvSpPr/>
          <p:nvPr/>
        </p:nvSpPr>
        <p:spPr>
          <a:xfrm>
            <a:off x="5830887" y="2884488"/>
            <a:ext cx="835027" cy="4572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chemeClr val="accent1"/>
                </a:solidFill>
              </a:defRPr>
            </a:lvl1pPr>
          </a:lstStyle>
          <a:p>
            <a:r>
              <a:t>B</a:t>
            </a:r>
          </a:p>
        </p:txBody>
      </p:sp>
      <p:sp>
        <p:nvSpPr>
          <p:cNvPr id="1549" name="Shape 1549"/>
          <p:cNvSpPr/>
          <p:nvPr/>
        </p:nvSpPr>
        <p:spPr>
          <a:xfrm>
            <a:off x="5702300" y="3033713"/>
            <a:ext cx="193679" cy="187329"/>
          </a:xfrm>
          <a:prstGeom prst="ellipse">
            <a:avLst/>
          </a:prstGeom>
          <a:solidFill>
            <a:schemeClr val="accent1"/>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50" name="Shape 1550"/>
          <p:cNvSpPr/>
          <p:nvPr/>
        </p:nvSpPr>
        <p:spPr>
          <a:xfrm>
            <a:off x="5487987" y="1811338"/>
            <a:ext cx="835027" cy="4572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0331B3"/>
                </a:solidFill>
              </a:defRPr>
            </a:lvl1pPr>
          </a:lstStyle>
          <a:p>
            <a:r>
              <a:t>H</a:t>
            </a:r>
          </a:p>
        </p:txBody>
      </p:sp>
      <p:sp>
        <p:nvSpPr>
          <p:cNvPr id="1551" name="Shape 1551"/>
          <p:cNvSpPr/>
          <p:nvPr/>
        </p:nvSpPr>
        <p:spPr>
          <a:xfrm>
            <a:off x="5313362" y="1982788"/>
            <a:ext cx="193679" cy="187329"/>
          </a:xfrm>
          <a:prstGeom prst="ellipse">
            <a:avLst/>
          </a:prstGeom>
          <a:solidFill>
            <a:srgbClr val="0331B3"/>
          </a:solidFill>
          <a:ln w="25400">
            <a:solidFill>
              <a:srgbClr val="0331B3"/>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52" name="Shape 1552"/>
          <p:cNvSpPr/>
          <p:nvPr/>
        </p:nvSpPr>
        <p:spPr>
          <a:xfrm>
            <a:off x="7088188" y="1525587"/>
            <a:ext cx="1292227" cy="4572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0331B3"/>
                </a:solidFill>
              </a:defRPr>
            </a:lvl1pPr>
          </a:lstStyle>
          <a:p>
            <a:r>
              <a:t>N(A)</a:t>
            </a:r>
          </a:p>
        </p:txBody>
      </p:sp>
      <p:sp>
        <p:nvSpPr>
          <p:cNvPr id="1553" name="Shape 1553"/>
          <p:cNvSpPr/>
          <p:nvPr/>
        </p:nvSpPr>
        <p:spPr>
          <a:xfrm>
            <a:off x="6921500" y="1644650"/>
            <a:ext cx="193679" cy="187329"/>
          </a:xfrm>
          <a:prstGeom prst="ellipse">
            <a:avLst/>
          </a:prstGeom>
          <a:solidFill>
            <a:srgbClr val="0331B3"/>
          </a:solidFill>
          <a:ln w="25400">
            <a:solidFill>
              <a:srgbClr val="0331B3"/>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54" name="Shape 1554"/>
          <p:cNvSpPr/>
          <p:nvPr/>
        </p:nvSpPr>
        <p:spPr>
          <a:xfrm>
            <a:off x="2873375" y="2744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55" name="Shape 1555"/>
          <p:cNvSpPr/>
          <p:nvPr/>
        </p:nvSpPr>
        <p:spPr>
          <a:xfrm>
            <a:off x="3122885" y="2568575"/>
            <a:ext cx="321717"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C</a:t>
            </a:r>
          </a:p>
        </p:txBody>
      </p:sp>
      <p:sp>
        <p:nvSpPr>
          <p:cNvPr id="1556" name="Shape 1556"/>
          <p:cNvSpPr/>
          <p:nvPr/>
        </p:nvSpPr>
        <p:spPr>
          <a:xfrm>
            <a:off x="2974975" y="323532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57" name="Shape 1557"/>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J</a:t>
            </a:r>
          </a:p>
        </p:txBody>
      </p:sp>
      <p:sp>
        <p:nvSpPr>
          <p:cNvPr id="1558" name="Shape 1558"/>
          <p:cNvSpPr/>
          <p:nvPr/>
        </p:nvSpPr>
        <p:spPr>
          <a:xfrm>
            <a:off x="3516312" y="32019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59" name="Shape 1559"/>
          <p:cNvSpPr/>
          <p:nvPr/>
        </p:nvSpPr>
        <p:spPr>
          <a:xfrm>
            <a:off x="2906713" y="457358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60" name="Shape 1560"/>
          <p:cNvSpPr/>
          <p:nvPr/>
        </p:nvSpPr>
        <p:spPr>
          <a:xfrm>
            <a:off x="3106415" y="4451350"/>
            <a:ext cx="541983"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KB</a:t>
            </a:r>
          </a:p>
        </p:txBody>
      </p:sp>
      <p:sp>
        <p:nvSpPr>
          <p:cNvPr id="1561" name="Shape 1561"/>
          <p:cNvSpPr/>
          <p:nvPr/>
        </p:nvSpPr>
        <p:spPr>
          <a:xfrm>
            <a:off x="2992438" y="528637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62" name="Shape 1562"/>
          <p:cNvSpPr/>
          <p:nvPr/>
        </p:nvSpPr>
        <p:spPr>
          <a:xfrm>
            <a:off x="3219449" y="5164137"/>
            <a:ext cx="5588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MS</a:t>
            </a:r>
          </a:p>
        </p:txBody>
      </p:sp>
      <p:sp>
        <p:nvSpPr>
          <p:cNvPr id="1563" name="Shape 1563"/>
          <p:cNvSpPr/>
          <p:nvPr/>
        </p:nvSpPr>
        <p:spPr>
          <a:xfrm>
            <a:off x="1671638" y="4186237"/>
            <a:ext cx="193679" cy="187329"/>
          </a:xfrm>
          <a:prstGeom prst="ellipse">
            <a:avLst/>
          </a:prstGeom>
          <a:solidFill>
            <a:srgbClr val="00CC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64" name="Shape 1564"/>
          <p:cNvSpPr/>
          <p:nvPr/>
        </p:nvSpPr>
        <p:spPr>
          <a:xfrm>
            <a:off x="1849386" y="4081462"/>
            <a:ext cx="3049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E</a:t>
            </a:r>
          </a:p>
        </p:txBody>
      </p:sp>
      <p:sp>
        <p:nvSpPr>
          <p:cNvPr id="1565" name="Shape 1565"/>
          <p:cNvSpPr/>
          <p:nvPr/>
        </p:nvSpPr>
        <p:spPr>
          <a:xfrm>
            <a:off x="3791048" y="3078163"/>
            <a:ext cx="609403"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MN</a:t>
            </a:r>
          </a:p>
        </p:txBody>
      </p:sp>
      <p:sp>
        <p:nvSpPr>
          <p:cNvPr id="1566" name="Shape 1566"/>
          <p:cNvSpPr/>
          <p:nvPr/>
        </p:nvSpPr>
        <p:spPr>
          <a:xfrm>
            <a:off x="2819400" y="4191000"/>
            <a:ext cx="1066800" cy="990600"/>
          </a:xfrm>
          <a:prstGeom prst="ellipse">
            <a:avLst/>
          </a:prstGeom>
          <a:ln w="57150">
            <a:solidFill>
              <a:srgbClr val="D83104"/>
            </a:solidFill>
          </a:ln>
          <a:effectLst>
            <a:outerShdw blurRad="63500" dist="109250" dir="2132261"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67" name="Shape 1567"/>
          <p:cNvSpPr/>
          <p:nvPr/>
        </p:nvSpPr>
        <p:spPr>
          <a:xfrm>
            <a:off x="2849083" y="1268605"/>
            <a:ext cx="838343" cy="3363720"/>
          </a:xfrm>
          <a:custGeom>
            <a:avLst/>
            <a:gdLst/>
            <a:ahLst/>
            <a:cxnLst>
              <a:cxn ang="0">
                <a:pos x="wd2" y="hd2"/>
              </a:cxn>
              <a:cxn ang="5400000">
                <a:pos x="wd2" y="hd2"/>
              </a:cxn>
              <a:cxn ang="10800000">
                <a:pos x="wd2" y="hd2"/>
              </a:cxn>
              <a:cxn ang="16200000">
                <a:pos x="wd2" y="hd2"/>
              </a:cxn>
            </a:cxnLst>
            <a:rect l="0" t="0" r="r" b="b"/>
            <a:pathLst>
              <a:path w="19838" h="21589" extrusionOk="0">
                <a:moveTo>
                  <a:pt x="4481" y="21589"/>
                </a:moveTo>
                <a:cubicBezTo>
                  <a:pt x="3880" y="21344"/>
                  <a:pt x="3129" y="21131"/>
                  <a:pt x="2716" y="20866"/>
                </a:cubicBezTo>
                <a:cubicBezTo>
                  <a:pt x="2453" y="20703"/>
                  <a:pt x="2377" y="20529"/>
                  <a:pt x="2114" y="20387"/>
                </a:cubicBezTo>
                <a:cubicBezTo>
                  <a:pt x="1889" y="20275"/>
                  <a:pt x="1701" y="20173"/>
                  <a:pt x="1513" y="20071"/>
                </a:cubicBezTo>
                <a:cubicBezTo>
                  <a:pt x="1326" y="19857"/>
                  <a:pt x="1138" y="19633"/>
                  <a:pt x="950" y="19429"/>
                </a:cubicBezTo>
                <a:cubicBezTo>
                  <a:pt x="837" y="19317"/>
                  <a:pt x="649" y="19113"/>
                  <a:pt x="649" y="19113"/>
                </a:cubicBezTo>
                <a:cubicBezTo>
                  <a:pt x="48" y="17687"/>
                  <a:pt x="-1041" y="14304"/>
                  <a:pt x="2415" y="12796"/>
                </a:cubicBezTo>
                <a:cubicBezTo>
                  <a:pt x="2828" y="12215"/>
                  <a:pt x="3767" y="11339"/>
                  <a:pt x="5045" y="10881"/>
                </a:cubicBezTo>
                <a:cubicBezTo>
                  <a:pt x="5796" y="10259"/>
                  <a:pt x="7223" y="9577"/>
                  <a:pt x="8613" y="9037"/>
                </a:cubicBezTo>
                <a:cubicBezTo>
                  <a:pt x="9214" y="8782"/>
                  <a:pt x="10153" y="8588"/>
                  <a:pt x="10679" y="8323"/>
                </a:cubicBezTo>
                <a:cubicBezTo>
                  <a:pt x="11581" y="7804"/>
                  <a:pt x="12520" y="7294"/>
                  <a:pt x="13609" y="6805"/>
                </a:cubicBezTo>
                <a:cubicBezTo>
                  <a:pt x="14286" y="6479"/>
                  <a:pt x="14586" y="6143"/>
                  <a:pt x="15375" y="5847"/>
                </a:cubicBezTo>
                <a:cubicBezTo>
                  <a:pt x="15863" y="5277"/>
                  <a:pt x="16727" y="4686"/>
                  <a:pt x="17742" y="4166"/>
                </a:cubicBezTo>
                <a:cubicBezTo>
                  <a:pt x="18005" y="3738"/>
                  <a:pt x="18192" y="3423"/>
                  <a:pt x="18906" y="3046"/>
                </a:cubicBezTo>
                <a:cubicBezTo>
                  <a:pt x="19132" y="2638"/>
                  <a:pt x="19507" y="2241"/>
                  <a:pt x="19808" y="1843"/>
                </a:cubicBezTo>
                <a:cubicBezTo>
                  <a:pt x="19695" y="1344"/>
                  <a:pt x="20559" y="91"/>
                  <a:pt x="17441" y="9"/>
                </a:cubicBezTo>
                <a:cubicBezTo>
                  <a:pt x="16727" y="-11"/>
                  <a:pt x="16051" y="9"/>
                  <a:pt x="15375" y="9"/>
                </a:cubicBezTo>
              </a:path>
            </a:pathLst>
          </a:custGeom>
          <a:ln w="57150">
            <a:solidFill>
              <a:srgbClr val="EEFF4B"/>
            </a:solidFill>
            <a:prstDash val="sysDot"/>
          </a:ln>
          <a:effectLst>
            <a:outerShdw blurRad="63500" dist="89803"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68" name="Shape 1568"/>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grpSp>
        <p:nvGrpSpPr>
          <p:cNvPr id="1571" name="Group 1571"/>
          <p:cNvGrpSpPr/>
          <p:nvPr/>
        </p:nvGrpSpPr>
        <p:grpSpPr>
          <a:xfrm>
            <a:off x="5661025" y="420687"/>
            <a:ext cx="2968625" cy="1971676"/>
            <a:chOff x="0" y="0"/>
            <a:chExt cx="2968625" cy="1971675"/>
          </a:xfrm>
        </p:grpSpPr>
        <p:pic>
          <p:nvPicPr>
            <p:cNvPr id="1569" name="image8.png"/>
            <p:cNvPicPr>
              <a:picLocks noChangeAspect="1"/>
            </p:cNvPicPr>
            <p:nvPr/>
          </p:nvPicPr>
          <p:blipFill>
            <a:blip r:embed="rId3"/>
            <a:stretch>
              <a:fillRect/>
            </a:stretch>
          </p:blipFill>
          <p:spPr>
            <a:xfrm>
              <a:off x="0" y="0"/>
              <a:ext cx="2968625" cy="1971676"/>
            </a:xfrm>
            <a:prstGeom prst="rect">
              <a:avLst/>
            </a:prstGeom>
            <a:ln w="57150" cap="flat">
              <a:solidFill>
                <a:schemeClr val="accent2"/>
              </a:solidFill>
              <a:prstDash val="solid"/>
              <a:miter lim="800000"/>
            </a:ln>
            <a:effectLst>
              <a:outerShdw blurRad="63500" dist="107762" dir="2700000" rotWithShape="0">
                <a:srgbClr val="1A0004">
                  <a:alpha val="74998"/>
                </a:srgbClr>
              </a:outerShdw>
            </a:effectLst>
          </p:spPr>
        </p:pic>
        <p:sp>
          <p:nvSpPr>
            <p:cNvPr id="1570" name="Shape 1570"/>
            <p:cNvSpPr/>
            <p:nvPr/>
          </p:nvSpPr>
          <p:spPr>
            <a:xfrm>
              <a:off x="587197" y="755650"/>
              <a:ext cx="125591" cy="152401"/>
            </a:xfrm>
            <a:custGeom>
              <a:avLst/>
              <a:gdLst/>
              <a:ahLst/>
              <a:cxnLst>
                <a:cxn ang="0">
                  <a:pos x="wd2" y="hd2"/>
                </a:cxn>
                <a:cxn ang="5400000">
                  <a:pos x="wd2" y="hd2"/>
                </a:cxn>
                <a:cxn ang="10800000">
                  <a:pos x="wd2" y="hd2"/>
                </a:cxn>
                <a:cxn ang="16200000">
                  <a:pos x="wd2" y="hd2"/>
                </a:cxn>
              </a:cxnLst>
              <a:rect l="0" t="0" r="r" b="b"/>
              <a:pathLst>
                <a:path w="20839" h="21600" extrusionOk="0">
                  <a:moveTo>
                    <a:pt x="819" y="5400"/>
                  </a:moveTo>
                  <a:cubicBezTo>
                    <a:pt x="-761" y="9000"/>
                    <a:pt x="-234" y="15975"/>
                    <a:pt x="3980" y="18900"/>
                  </a:cubicBezTo>
                  <a:cubicBezTo>
                    <a:pt x="6351" y="20475"/>
                    <a:pt x="11356" y="20700"/>
                    <a:pt x="14517" y="21600"/>
                  </a:cubicBezTo>
                  <a:cubicBezTo>
                    <a:pt x="19522" y="18675"/>
                    <a:pt x="17151" y="20700"/>
                    <a:pt x="19785" y="14400"/>
                  </a:cubicBezTo>
                  <a:cubicBezTo>
                    <a:pt x="20049" y="13500"/>
                    <a:pt x="20839" y="11700"/>
                    <a:pt x="20839" y="11700"/>
                  </a:cubicBezTo>
                  <a:cubicBezTo>
                    <a:pt x="17941" y="4275"/>
                    <a:pt x="11093" y="2925"/>
                    <a:pt x="3980" y="0"/>
                  </a:cubicBezTo>
                  <a:cubicBezTo>
                    <a:pt x="1083" y="3375"/>
                    <a:pt x="2137" y="1575"/>
                    <a:pt x="819" y="5400"/>
                  </a:cubicBezTo>
                  <a:close/>
                </a:path>
              </a:pathLst>
            </a:custGeom>
            <a:solidFill>
              <a:srgbClr val="7B7BAD"/>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572" name="Shape 1572"/>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18</a:t>
            </a:r>
          </a:p>
        </p:txBody>
      </p:sp>
      <p:sp>
        <p:nvSpPr>
          <p:cNvPr id="1573" name="Shape 1573"/>
          <p:cNvSpPr/>
          <p:nvPr/>
        </p:nvSpPr>
        <p:spPr>
          <a:xfrm>
            <a:off x="1771650"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13</a:t>
            </a:r>
          </a:p>
        </p:txBody>
      </p:sp>
      <p:sp>
        <p:nvSpPr>
          <p:cNvPr id="1574" name="Shape 1574"/>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1575" name="Shape 1575"/>
          <p:cNvSpPr/>
          <p:nvPr/>
        </p:nvSpPr>
        <p:spPr>
          <a:xfrm>
            <a:off x="6051550" y="2544763"/>
            <a:ext cx="3006725" cy="8026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200"/>
              </a:spcBef>
              <a:defRPr sz="2000">
                <a:solidFill>
                  <a:srgbClr val="FFEA18"/>
                </a:solidFill>
                <a:latin typeface="Comic Sans MS"/>
                <a:ea typeface="Comic Sans MS"/>
                <a:cs typeface="Comic Sans MS"/>
                <a:sym typeface="Comic Sans MS"/>
              </a:defRPr>
            </a:lvl1pPr>
          </a:lstStyle>
          <a:p>
            <a:r>
              <a:t>THEKUJUMI PUWUKEU LAGHI</a:t>
            </a:r>
          </a:p>
        </p:txBody>
      </p:sp>
      <p:sp>
        <p:nvSpPr>
          <p:cNvPr id="1576" name="Shape 1576"/>
          <p:cNvSpPr/>
          <p:nvPr/>
        </p:nvSpPr>
        <p:spPr>
          <a:xfrm>
            <a:off x="101600" y="2252663"/>
            <a:ext cx="2711450" cy="2885439"/>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r">
              <a:spcBef>
                <a:spcPts val="1900"/>
              </a:spcBef>
              <a:defRPr sz="3200">
                <a:solidFill>
                  <a:srgbClr val="FFEA18"/>
                </a:solidFill>
                <a:latin typeface="Comic Sans MS"/>
                <a:ea typeface="Comic Sans MS"/>
                <a:cs typeface="Comic Sans MS"/>
                <a:sym typeface="Comic Sans MS"/>
              </a:defRPr>
            </a:lvl1pPr>
          </a:lstStyle>
          <a:p>
            <a:r>
              <a:t>AHU-U LONO ISHIDOLO APEU LEBANON…</a:t>
            </a:r>
          </a:p>
        </p:txBody>
      </p:sp>
      <p:pic>
        <p:nvPicPr>
          <p:cNvPr id="1577" name="image9.png"/>
          <p:cNvPicPr>
            <a:picLocks noChangeAspect="1"/>
          </p:cNvPicPr>
          <p:nvPr/>
        </p:nvPicPr>
        <p:blipFill>
          <a:blip r:embed="rId4"/>
          <a:stretch>
            <a:fillRect/>
          </a:stretch>
        </p:blipFill>
        <p:spPr>
          <a:xfrm>
            <a:off x="3787775" y="1174750"/>
            <a:ext cx="2220915" cy="3225800"/>
          </a:xfrm>
          <a:prstGeom prst="rect">
            <a:avLst/>
          </a:prstGeom>
          <a:ln w="57150">
            <a:solidFill>
              <a:schemeClr val="accent2"/>
            </a:solidFill>
            <a:miter/>
          </a:ln>
          <a:effectLst>
            <a:outerShdw blurRad="63500" dist="107762" dir="2700000" rotWithShape="0">
              <a:srgbClr val="1A0004">
                <a:alpha val="74998"/>
              </a:srgbClr>
            </a:outerShdw>
          </a:effectLst>
        </p:spPr>
      </p:pic>
      <p:pic>
        <p:nvPicPr>
          <p:cNvPr id="1578" name="image7.jpeg"/>
          <p:cNvPicPr>
            <a:picLocks noChangeAspect="1"/>
          </p:cNvPicPr>
          <p:nvPr/>
        </p:nvPicPr>
        <p:blipFill>
          <a:blip r:embed="rId5"/>
          <a:stretch>
            <a:fillRect/>
          </a:stretch>
        </p:blipFill>
        <p:spPr>
          <a:xfrm>
            <a:off x="4610100" y="3648075"/>
            <a:ext cx="3514725" cy="2293940"/>
          </a:xfrm>
          <a:prstGeom prst="rect">
            <a:avLst/>
          </a:prstGeom>
          <a:ln w="76200">
            <a:solidFill>
              <a:schemeClr val="accent2"/>
            </a:solidFill>
            <a:miter/>
          </a:ln>
          <a:effectLst>
            <a:outerShdw blurRad="63500" dist="107762" dir="2700000" rotWithShape="0">
              <a:srgbClr val="1A0004">
                <a:alpha val="74998"/>
              </a:srgbClr>
            </a:outerShdw>
          </a:effectLst>
        </p:spPr>
      </p:pic>
      <p:grpSp>
        <p:nvGrpSpPr>
          <p:cNvPr id="1595" name="Group 1595"/>
          <p:cNvGrpSpPr/>
          <p:nvPr/>
        </p:nvGrpSpPr>
        <p:grpSpPr>
          <a:xfrm>
            <a:off x="7912099" y="3428999"/>
            <a:ext cx="989015" cy="1330326"/>
            <a:chOff x="0" y="0"/>
            <a:chExt cx="989013" cy="1330325"/>
          </a:xfrm>
        </p:grpSpPr>
        <p:sp>
          <p:nvSpPr>
            <p:cNvPr id="1579" name="Shape 1579"/>
            <p:cNvSpPr/>
            <p:nvPr/>
          </p:nvSpPr>
          <p:spPr>
            <a:xfrm>
              <a:off x="265112" y="974725"/>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580" name="Shape 1580"/>
            <p:cNvSpPr/>
            <p:nvPr/>
          </p:nvSpPr>
          <p:spPr>
            <a:xfrm>
              <a:off x="209550" y="927100"/>
              <a:ext cx="214611" cy="2159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1581" name="Shape 1581"/>
            <p:cNvSpPr/>
            <p:nvPr/>
          </p:nvSpPr>
          <p:spPr>
            <a:xfrm>
              <a:off x="38100" y="28574"/>
              <a:ext cx="730251" cy="336551"/>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582" name="Shape 1582"/>
            <p:cNvSpPr/>
            <p:nvPr/>
          </p:nvSpPr>
          <p:spPr>
            <a:xfrm>
              <a:off x="36512" y="187325"/>
              <a:ext cx="952502"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583" name="Shape 1583"/>
            <p:cNvSpPr/>
            <p:nvPr/>
          </p:nvSpPr>
          <p:spPr>
            <a:xfrm>
              <a:off x="57150" y="57149"/>
              <a:ext cx="698501" cy="336551"/>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584" name="Shape 1584"/>
            <p:cNvSpPr/>
            <p:nvPr/>
          </p:nvSpPr>
          <p:spPr>
            <a:xfrm>
              <a:off x="80962" y="4095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585" name="Shape 1585"/>
            <p:cNvSpPr/>
            <p:nvPr/>
          </p:nvSpPr>
          <p:spPr>
            <a:xfrm>
              <a:off x="80962" y="5873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586" name="Shape 1586"/>
            <p:cNvSpPr/>
            <p:nvPr/>
          </p:nvSpPr>
          <p:spPr>
            <a:xfrm>
              <a:off x="80962" y="7651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587" name="Shape 1587"/>
            <p:cNvSpPr/>
            <p:nvPr/>
          </p:nvSpPr>
          <p:spPr>
            <a:xfrm>
              <a:off x="80962" y="9429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588" name="Shape 1588"/>
            <p:cNvSpPr/>
            <p:nvPr/>
          </p:nvSpPr>
          <p:spPr>
            <a:xfrm>
              <a:off x="93662" y="11207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589" name="Shape 1589"/>
            <p:cNvSpPr/>
            <p:nvPr/>
          </p:nvSpPr>
          <p:spPr>
            <a:xfrm>
              <a:off x="95250" y="-1"/>
              <a:ext cx="514431"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1590" name="Shape 1590"/>
            <p:cNvSpPr/>
            <p:nvPr/>
          </p:nvSpPr>
          <p:spPr>
            <a:xfrm>
              <a:off x="244475" y="412750"/>
              <a:ext cx="374738"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1591" name="Shape 1591"/>
            <p:cNvSpPr/>
            <p:nvPr/>
          </p:nvSpPr>
          <p:spPr>
            <a:xfrm>
              <a:off x="163512" y="596900"/>
              <a:ext cx="56505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1592" name="Shape 1592"/>
            <p:cNvSpPr/>
            <p:nvPr/>
          </p:nvSpPr>
          <p:spPr>
            <a:xfrm>
              <a:off x="-1" y="768350"/>
              <a:ext cx="933793"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Kadesh Barnea</a:t>
              </a:r>
            </a:p>
          </p:txBody>
        </p:sp>
        <p:sp>
          <p:nvSpPr>
            <p:cNvPr id="1593" name="Shape 1593"/>
            <p:cNvSpPr/>
            <p:nvPr/>
          </p:nvSpPr>
          <p:spPr>
            <a:xfrm>
              <a:off x="74612" y="1298575"/>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594" name="Shape 1594"/>
            <p:cNvSpPr/>
            <p:nvPr/>
          </p:nvSpPr>
          <p:spPr>
            <a:xfrm>
              <a:off x="207962" y="241300"/>
              <a:ext cx="501706"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575"/>
                                        </p:tgtEl>
                                        <p:attrNameLst>
                                          <p:attrName>style.visibility</p:attrName>
                                        </p:attrNameLst>
                                      </p:cBhvr>
                                      <p:to>
                                        <p:strVal val="visible"/>
                                      </p:to>
                                    </p:set>
                                    <p:anim calcmode="lin" valueType="num">
                                      <p:cBhvr>
                                        <p:cTn id="7" dur="500" fill="hold"/>
                                        <p:tgtEl>
                                          <p:spTgt spid="1575"/>
                                        </p:tgtEl>
                                        <p:attrNameLst>
                                          <p:attrName>ppt_w</p:attrName>
                                        </p:attrNameLst>
                                      </p:cBhvr>
                                      <p:tavLst>
                                        <p:tav tm="0">
                                          <p:val>
                                            <p:fltVal val="0"/>
                                          </p:val>
                                        </p:tav>
                                        <p:tav tm="100000">
                                          <p:val>
                                            <p:strVal val="#ppt_w"/>
                                          </p:val>
                                        </p:tav>
                                      </p:tavLst>
                                    </p:anim>
                                    <p:anim calcmode="lin" valueType="num">
                                      <p:cBhvr>
                                        <p:cTn id="8" dur="500" fill="hold"/>
                                        <p:tgtEl>
                                          <p:spTgt spid="157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2" nodeType="afterEffect">
                                  <p:stCondLst>
                                    <p:cond delay="0"/>
                                  </p:stCondLst>
                                  <p:iterate>
                                    <p:tmAbs val="0"/>
                                  </p:iterate>
                                  <p:childTnLst>
                                    <p:set>
                                      <p:cBhvr>
                                        <p:cTn id="11" fill="hold"/>
                                        <p:tgtEl>
                                          <p:spTgt spid="1576"/>
                                        </p:tgtEl>
                                        <p:attrNameLst>
                                          <p:attrName>style.visibility</p:attrName>
                                        </p:attrNameLst>
                                      </p:cBhvr>
                                      <p:to>
                                        <p:strVal val="visible"/>
                                      </p:to>
                                    </p:set>
                                    <p:anim calcmode="lin" valueType="num">
                                      <p:cBhvr>
                                        <p:cTn id="12" dur="500" fill="hold"/>
                                        <p:tgtEl>
                                          <p:spTgt spid="1576"/>
                                        </p:tgtEl>
                                        <p:attrNameLst>
                                          <p:attrName>ppt_x</p:attrName>
                                        </p:attrNameLst>
                                      </p:cBhvr>
                                      <p:tavLst>
                                        <p:tav tm="0">
                                          <p:val>
                                            <p:strVal val="0-#ppt_w/2"/>
                                          </p:val>
                                        </p:tav>
                                        <p:tav tm="100000">
                                          <p:val>
                                            <p:strVal val="#ppt_x"/>
                                          </p:val>
                                        </p:tav>
                                      </p:tavLst>
                                    </p:anim>
                                    <p:anim calcmode="lin" valueType="num">
                                      <p:cBhvr>
                                        <p:cTn id="13" dur="500" fill="hold"/>
                                        <p:tgtEl>
                                          <p:spTgt spid="157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3" nodeType="afterEffect">
                                  <p:stCondLst>
                                    <p:cond delay="2000"/>
                                  </p:stCondLst>
                                  <p:iterate>
                                    <p:tmAbs val="0"/>
                                  </p:iterate>
                                  <p:childTnLst>
                                    <p:set>
                                      <p:cBhvr>
                                        <p:cTn id="16" fill="hold"/>
                                        <p:tgtEl>
                                          <p:spTgt spid="1567"/>
                                        </p:tgtEl>
                                        <p:attrNameLst>
                                          <p:attrName>style.visibility</p:attrName>
                                        </p:attrNameLst>
                                      </p:cBhvr>
                                      <p:to>
                                        <p:strVal val="visible"/>
                                      </p:to>
                                    </p:set>
                                    <p:animEffect transition="in" filter="wipe(down)">
                                      <p:cBhvr>
                                        <p:cTn id="17" dur="5000"/>
                                        <p:tgtEl>
                                          <p:spTgt spid="1567"/>
                                        </p:tgtEl>
                                      </p:cBhvr>
                                    </p:animEffect>
                                  </p:childTnLst>
                                </p:cTn>
                              </p:par>
                            </p:childTnLst>
                          </p:cTn>
                        </p:par>
                        <p:par>
                          <p:cTn id="18" fill="hold">
                            <p:stCondLst>
                              <p:cond delay="8000"/>
                            </p:stCondLst>
                            <p:childTnLst>
                              <p:par>
                                <p:cTn id="19" presetID="9" presetClass="entr" fill="hold" grpId="4" nodeType="afterEffect">
                                  <p:stCondLst>
                                    <p:cond delay="1000"/>
                                  </p:stCondLst>
                                  <p:iterate>
                                    <p:tmAbs val="0"/>
                                  </p:iterate>
                                  <p:childTnLst>
                                    <p:set>
                                      <p:cBhvr>
                                        <p:cTn id="20" fill="hold"/>
                                        <p:tgtEl>
                                          <p:spTgt spid="1578"/>
                                        </p:tgtEl>
                                        <p:attrNameLst>
                                          <p:attrName>style.visibility</p:attrName>
                                        </p:attrNameLst>
                                      </p:cBhvr>
                                      <p:to>
                                        <p:strVal val="visible"/>
                                      </p:to>
                                    </p:set>
                                    <p:animEffect transition="in" filter="dissolve">
                                      <p:cBhvr>
                                        <p:cTn id="21" dur="500"/>
                                        <p:tgtEl>
                                          <p:spTgt spid="1578"/>
                                        </p:tgtEl>
                                      </p:cBhvr>
                                    </p:animEffect>
                                  </p:childTnLst>
                                </p:cTn>
                              </p:par>
                            </p:childTnLst>
                          </p:cTn>
                        </p:par>
                        <p:par>
                          <p:cTn id="22" fill="hold">
                            <p:stCondLst>
                              <p:cond delay="9500"/>
                            </p:stCondLst>
                            <p:childTnLst>
                              <p:par>
                                <p:cTn id="23" presetID="9" presetClass="entr" fill="hold" grpId="5" nodeType="afterEffect">
                                  <p:stCondLst>
                                    <p:cond delay="1000"/>
                                  </p:stCondLst>
                                  <p:iterate>
                                    <p:tmAbs val="0"/>
                                  </p:iterate>
                                  <p:childTnLst>
                                    <p:set>
                                      <p:cBhvr>
                                        <p:cTn id="24" fill="hold"/>
                                        <p:tgtEl>
                                          <p:spTgt spid="1577"/>
                                        </p:tgtEl>
                                        <p:attrNameLst>
                                          <p:attrName>style.visibility</p:attrName>
                                        </p:attrNameLst>
                                      </p:cBhvr>
                                      <p:to>
                                        <p:strVal val="visible"/>
                                      </p:to>
                                    </p:set>
                                    <p:animEffect transition="in" filter="dissolve">
                                      <p:cBhvr>
                                        <p:cTn id="25" dur="500"/>
                                        <p:tgtEl>
                                          <p:spTgt spid="1577"/>
                                        </p:tgtEl>
                                      </p:cBhvr>
                                    </p:animEffect>
                                  </p:childTnLst>
                                </p:cTn>
                              </p:par>
                            </p:childTnLst>
                          </p:cTn>
                        </p:par>
                        <p:par>
                          <p:cTn id="26" fill="hold">
                            <p:stCondLst>
                              <p:cond delay="11000"/>
                            </p:stCondLst>
                            <p:childTnLst>
                              <p:par>
                                <p:cTn id="27" presetID="9" presetClass="entr" fill="hold" grpId="6" nodeType="afterEffect">
                                  <p:stCondLst>
                                    <p:cond delay="1000"/>
                                  </p:stCondLst>
                                  <p:iterate>
                                    <p:tmAbs val="0"/>
                                  </p:iterate>
                                  <p:childTnLst>
                                    <p:set>
                                      <p:cBhvr>
                                        <p:cTn id="28" fill="hold"/>
                                        <p:tgtEl>
                                          <p:spTgt spid="1571"/>
                                        </p:tgtEl>
                                        <p:attrNameLst>
                                          <p:attrName>style.visibility</p:attrName>
                                        </p:attrNameLst>
                                      </p:cBhvr>
                                      <p:to>
                                        <p:strVal val="visible"/>
                                      </p:to>
                                    </p:set>
                                    <p:animEffect transition="in" filter="dissolve">
                                      <p:cBhvr>
                                        <p:cTn id="29" dur="500"/>
                                        <p:tgtEl>
                                          <p:spTgt spid="1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 grpId="3" animBg="1" advAuto="0"/>
      <p:bldP spid="1571" grpId="6" animBg="1" advAuto="0"/>
      <p:bldP spid="1575" grpId="1" animBg="1" advAuto="0"/>
      <p:bldP spid="1576" grpId="2" animBg="1" advAuto="0"/>
      <p:bldP spid="1577" grpId="5" animBg="1" advAuto="0"/>
      <p:bldP spid="1578" grpId="4"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 name="Shape 1599"/>
          <p:cNvSpPr/>
          <p:nvPr/>
        </p:nvSpPr>
        <p:spPr>
          <a:xfrm>
            <a:off x="1589087" y="827086"/>
            <a:ext cx="6858001" cy="5257803"/>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00" name="Shape 1600"/>
          <p:cNvSpPr/>
          <p:nvPr/>
        </p:nvSpPr>
        <p:spPr>
          <a:xfrm>
            <a:off x="16160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601" name="Shape 1601"/>
          <p:cNvSpPr/>
          <p:nvPr/>
        </p:nvSpPr>
        <p:spPr>
          <a:xfrm>
            <a:off x="-2" y="407193"/>
            <a:ext cx="1566029" cy="815339"/>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8" tIns="45718" rIns="45718" bIns="45718" anchor="ctr">
            <a:spAutoFit/>
          </a:bodyPr>
          <a:lstStyle/>
          <a:p>
            <a:pPr>
              <a:defRPr>
                <a:solidFill>
                  <a:srgbClr val="FFD34A"/>
                </a:solidFill>
              </a:defRPr>
            </a:pPr>
            <a:r>
              <a:t>KUTOKUGHO</a:t>
            </a:r>
            <a:endParaRPr>
              <a:solidFill>
                <a:srgbClr val="00DFCA"/>
              </a:solidFill>
              <a:latin typeface="Comic Sans MS"/>
              <a:ea typeface="Comic Sans MS"/>
              <a:cs typeface="Comic Sans MS"/>
              <a:sym typeface="Comic Sans MS"/>
            </a:endParaRPr>
          </a:p>
          <a:p>
            <a:pPr>
              <a:defRPr>
                <a:solidFill>
                  <a:srgbClr val="FFD34A"/>
                </a:solidFill>
              </a:defRPr>
            </a:pPr>
            <a:r>
              <a:t>       KEU</a:t>
            </a:r>
            <a:endParaRPr>
              <a:solidFill>
                <a:srgbClr val="00DFCA"/>
              </a:solidFill>
              <a:latin typeface="Comic Sans MS"/>
              <a:ea typeface="Comic Sans MS"/>
              <a:cs typeface="Comic Sans MS"/>
              <a:sym typeface="Comic Sans MS"/>
            </a:endParaRPr>
          </a:p>
          <a:p>
            <a:pPr>
              <a:defRPr>
                <a:solidFill>
                  <a:srgbClr val="FFD34A"/>
                </a:solidFill>
              </a:defRPr>
            </a:pPr>
            <a:r>
              <a:t>SUCHEDO</a:t>
            </a:r>
          </a:p>
        </p:txBody>
      </p:sp>
      <p:sp>
        <p:nvSpPr>
          <p:cNvPr id="1602" name="Shape 1602"/>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603" name="Shape 1603"/>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604" name="Shape 1604"/>
          <p:cNvSpPr/>
          <p:nvPr/>
        </p:nvSpPr>
        <p:spPr>
          <a:xfrm>
            <a:off x="4630737" y="2649538"/>
            <a:ext cx="1520827" cy="4572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0331B3"/>
                </a:solidFill>
              </a:defRPr>
            </a:lvl1pPr>
          </a:lstStyle>
          <a:p>
            <a:r>
              <a:t>ER</a:t>
            </a:r>
          </a:p>
        </p:txBody>
      </p:sp>
      <p:sp>
        <p:nvSpPr>
          <p:cNvPr id="1605" name="Shape 1605"/>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606" name="Shape 1606"/>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607" name="Shape 1607"/>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608" name="Shape 1608"/>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609" name="Shape 1609"/>
          <p:cNvSpPr/>
          <p:nvPr/>
        </p:nvSpPr>
        <p:spPr>
          <a:xfrm>
            <a:off x="3449637" y="2382838"/>
            <a:ext cx="12731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SG</a:t>
            </a:r>
          </a:p>
        </p:txBody>
      </p:sp>
      <p:sp>
        <p:nvSpPr>
          <p:cNvPr id="1610" name="Shape 1610"/>
          <p:cNvSpPr/>
          <p:nvPr/>
        </p:nvSpPr>
        <p:spPr>
          <a:xfrm>
            <a:off x="2516188" y="5640387"/>
            <a:ext cx="7016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RS</a:t>
            </a:r>
          </a:p>
        </p:txBody>
      </p:sp>
      <p:sp>
        <p:nvSpPr>
          <p:cNvPr id="1611" name="Shape 1611"/>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1612" name="Shape 1612"/>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1613" name="Shape 1613"/>
          <p:cNvSpPr/>
          <p:nvPr/>
        </p:nvSpPr>
        <p:spPr>
          <a:xfrm>
            <a:off x="76200" y="304800"/>
            <a:ext cx="2825750"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defRPr sz="2400">
                <a:solidFill>
                  <a:srgbClr val="FFD34A"/>
                </a:solidFill>
              </a:defRPr>
            </a:lvl1pPr>
          </a:lstStyle>
          <a:p>
            <a:r>
              <a:t> </a:t>
            </a:r>
          </a:p>
        </p:txBody>
      </p:sp>
      <p:sp>
        <p:nvSpPr>
          <p:cNvPr id="1614" name="Shape 1614"/>
          <p:cNvSpPr/>
          <p:nvPr/>
        </p:nvSpPr>
        <p:spPr>
          <a:xfrm>
            <a:off x="2613025" y="3613150"/>
            <a:ext cx="1730375"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DS</a:t>
            </a:r>
          </a:p>
        </p:txBody>
      </p:sp>
      <p:sp>
        <p:nvSpPr>
          <p:cNvPr id="1615" name="Shape 1615"/>
          <p:cNvSpPr/>
          <p:nvPr/>
        </p:nvSpPr>
        <p:spPr>
          <a:xfrm>
            <a:off x="6735763" y="450850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16" name="Shape 1616"/>
          <p:cNvSpPr/>
          <p:nvPr/>
        </p:nvSpPr>
        <p:spPr>
          <a:xfrm>
            <a:off x="6896100" y="4395787"/>
            <a:ext cx="835025"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U</a:t>
            </a:r>
          </a:p>
        </p:txBody>
      </p:sp>
      <p:sp>
        <p:nvSpPr>
          <p:cNvPr id="1617" name="Shape 1617"/>
          <p:cNvSpPr/>
          <p:nvPr/>
        </p:nvSpPr>
        <p:spPr>
          <a:xfrm>
            <a:off x="2873375" y="2744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18" name="Shape 1618"/>
          <p:cNvSpPr/>
          <p:nvPr/>
        </p:nvSpPr>
        <p:spPr>
          <a:xfrm>
            <a:off x="3122885" y="2568575"/>
            <a:ext cx="321717"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C</a:t>
            </a:r>
          </a:p>
        </p:txBody>
      </p:sp>
      <p:sp>
        <p:nvSpPr>
          <p:cNvPr id="1619" name="Shape 1619"/>
          <p:cNvSpPr/>
          <p:nvPr/>
        </p:nvSpPr>
        <p:spPr>
          <a:xfrm>
            <a:off x="2974975" y="323532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20" name="Shape 1620"/>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J</a:t>
            </a:r>
          </a:p>
        </p:txBody>
      </p:sp>
      <p:sp>
        <p:nvSpPr>
          <p:cNvPr id="1621" name="Shape 1621"/>
          <p:cNvSpPr/>
          <p:nvPr/>
        </p:nvSpPr>
        <p:spPr>
          <a:xfrm>
            <a:off x="3516312" y="32019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22" name="Shape 1622"/>
          <p:cNvSpPr/>
          <p:nvPr/>
        </p:nvSpPr>
        <p:spPr>
          <a:xfrm>
            <a:off x="2906713" y="457358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23" name="Shape 1623"/>
          <p:cNvSpPr/>
          <p:nvPr/>
        </p:nvSpPr>
        <p:spPr>
          <a:xfrm>
            <a:off x="3106415" y="4451350"/>
            <a:ext cx="541983"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KB</a:t>
            </a:r>
          </a:p>
        </p:txBody>
      </p:sp>
      <p:sp>
        <p:nvSpPr>
          <p:cNvPr id="1624" name="Shape 1624"/>
          <p:cNvSpPr/>
          <p:nvPr/>
        </p:nvSpPr>
        <p:spPr>
          <a:xfrm>
            <a:off x="2992438" y="528637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25" name="Shape 1625"/>
          <p:cNvSpPr/>
          <p:nvPr/>
        </p:nvSpPr>
        <p:spPr>
          <a:xfrm>
            <a:off x="3219449" y="5164137"/>
            <a:ext cx="5588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MS</a:t>
            </a:r>
          </a:p>
        </p:txBody>
      </p:sp>
      <p:sp>
        <p:nvSpPr>
          <p:cNvPr id="1626" name="Shape 1626"/>
          <p:cNvSpPr/>
          <p:nvPr/>
        </p:nvSpPr>
        <p:spPr>
          <a:xfrm>
            <a:off x="1671638" y="4186237"/>
            <a:ext cx="193679" cy="187329"/>
          </a:xfrm>
          <a:prstGeom prst="ellipse">
            <a:avLst/>
          </a:prstGeom>
          <a:solidFill>
            <a:srgbClr val="00CC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27" name="Shape 1627"/>
          <p:cNvSpPr/>
          <p:nvPr/>
        </p:nvSpPr>
        <p:spPr>
          <a:xfrm>
            <a:off x="1849386" y="4081462"/>
            <a:ext cx="3049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E</a:t>
            </a:r>
          </a:p>
        </p:txBody>
      </p:sp>
      <p:sp>
        <p:nvSpPr>
          <p:cNvPr id="1628" name="Shape 1628"/>
          <p:cNvSpPr/>
          <p:nvPr/>
        </p:nvSpPr>
        <p:spPr>
          <a:xfrm>
            <a:off x="3791048" y="3078163"/>
            <a:ext cx="609403"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MN</a:t>
            </a:r>
          </a:p>
        </p:txBody>
      </p:sp>
      <p:sp>
        <p:nvSpPr>
          <p:cNvPr id="1629" name="Shape 1629"/>
          <p:cNvSpPr/>
          <p:nvPr/>
        </p:nvSpPr>
        <p:spPr>
          <a:xfrm>
            <a:off x="2819400" y="4191000"/>
            <a:ext cx="1066800" cy="990600"/>
          </a:xfrm>
          <a:prstGeom prst="ellipse">
            <a:avLst/>
          </a:prstGeom>
          <a:ln w="57150">
            <a:solidFill>
              <a:srgbClr val="FFFFFF"/>
            </a:solidFill>
          </a:ln>
          <a:effectLst>
            <a:outerShdw blurRad="63500" dist="109250" dir="2132261"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30" name="Shape 1630"/>
          <p:cNvSpPr/>
          <p:nvPr/>
        </p:nvSpPr>
        <p:spPr>
          <a:xfrm>
            <a:off x="2849083" y="1268605"/>
            <a:ext cx="838343" cy="3363720"/>
          </a:xfrm>
          <a:custGeom>
            <a:avLst/>
            <a:gdLst/>
            <a:ahLst/>
            <a:cxnLst>
              <a:cxn ang="0">
                <a:pos x="wd2" y="hd2"/>
              </a:cxn>
              <a:cxn ang="5400000">
                <a:pos x="wd2" y="hd2"/>
              </a:cxn>
              <a:cxn ang="10800000">
                <a:pos x="wd2" y="hd2"/>
              </a:cxn>
              <a:cxn ang="16200000">
                <a:pos x="wd2" y="hd2"/>
              </a:cxn>
            </a:cxnLst>
            <a:rect l="0" t="0" r="r" b="b"/>
            <a:pathLst>
              <a:path w="19838" h="21589" extrusionOk="0">
                <a:moveTo>
                  <a:pt x="4481" y="21589"/>
                </a:moveTo>
                <a:cubicBezTo>
                  <a:pt x="3880" y="21344"/>
                  <a:pt x="3129" y="21131"/>
                  <a:pt x="2716" y="20866"/>
                </a:cubicBezTo>
                <a:cubicBezTo>
                  <a:pt x="2453" y="20703"/>
                  <a:pt x="2377" y="20529"/>
                  <a:pt x="2114" y="20387"/>
                </a:cubicBezTo>
                <a:cubicBezTo>
                  <a:pt x="1889" y="20275"/>
                  <a:pt x="1701" y="20173"/>
                  <a:pt x="1513" y="20071"/>
                </a:cubicBezTo>
                <a:cubicBezTo>
                  <a:pt x="1326" y="19857"/>
                  <a:pt x="1138" y="19633"/>
                  <a:pt x="950" y="19429"/>
                </a:cubicBezTo>
                <a:cubicBezTo>
                  <a:pt x="837" y="19317"/>
                  <a:pt x="649" y="19113"/>
                  <a:pt x="649" y="19113"/>
                </a:cubicBezTo>
                <a:cubicBezTo>
                  <a:pt x="48" y="17687"/>
                  <a:pt x="-1041" y="14304"/>
                  <a:pt x="2415" y="12796"/>
                </a:cubicBezTo>
                <a:cubicBezTo>
                  <a:pt x="2828" y="12215"/>
                  <a:pt x="3767" y="11339"/>
                  <a:pt x="5045" y="10881"/>
                </a:cubicBezTo>
                <a:cubicBezTo>
                  <a:pt x="5796" y="10259"/>
                  <a:pt x="7223" y="9577"/>
                  <a:pt x="8613" y="9037"/>
                </a:cubicBezTo>
                <a:cubicBezTo>
                  <a:pt x="9214" y="8782"/>
                  <a:pt x="10153" y="8588"/>
                  <a:pt x="10679" y="8323"/>
                </a:cubicBezTo>
                <a:cubicBezTo>
                  <a:pt x="11581" y="7804"/>
                  <a:pt x="12520" y="7294"/>
                  <a:pt x="13609" y="6805"/>
                </a:cubicBezTo>
                <a:cubicBezTo>
                  <a:pt x="14286" y="6479"/>
                  <a:pt x="14586" y="6143"/>
                  <a:pt x="15375" y="5847"/>
                </a:cubicBezTo>
                <a:cubicBezTo>
                  <a:pt x="15863" y="5277"/>
                  <a:pt x="16727" y="4686"/>
                  <a:pt x="17742" y="4166"/>
                </a:cubicBezTo>
                <a:cubicBezTo>
                  <a:pt x="18005" y="3738"/>
                  <a:pt x="18192" y="3423"/>
                  <a:pt x="18906" y="3046"/>
                </a:cubicBezTo>
                <a:cubicBezTo>
                  <a:pt x="19132" y="2638"/>
                  <a:pt x="19507" y="2241"/>
                  <a:pt x="19808" y="1843"/>
                </a:cubicBezTo>
                <a:cubicBezTo>
                  <a:pt x="19695" y="1344"/>
                  <a:pt x="20559" y="91"/>
                  <a:pt x="17441" y="9"/>
                </a:cubicBezTo>
                <a:cubicBezTo>
                  <a:pt x="16727" y="-11"/>
                  <a:pt x="16051" y="9"/>
                  <a:pt x="15375" y="9"/>
                </a:cubicBezTo>
              </a:path>
            </a:pathLst>
          </a:custGeom>
          <a:ln w="57150">
            <a:solidFill>
              <a:srgbClr val="EEFF4B"/>
            </a:solidFill>
            <a:prstDash val="sysDot"/>
          </a:ln>
          <a:effectLst>
            <a:outerShdw blurRad="63500" dist="89803"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31" name="Shape 1631"/>
          <p:cNvSpPr/>
          <p:nvPr/>
        </p:nvSpPr>
        <p:spPr>
          <a:xfrm>
            <a:off x="2427286" y="1270000"/>
            <a:ext cx="1120777" cy="3498850"/>
          </a:xfrm>
          <a:custGeom>
            <a:avLst/>
            <a:gdLst/>
            <a:ahLst/>
            <a:cxnLst>
              <a:cxn ang="0">
                <a:pos x="wd2" y="hd2"/>
              </a:cxn>
              <a:cxn ang="5400000">
                <a:pos x="wd2" y="hd2"/>
              </a:cxn>
              <a:cxn ang="10800000">
                <a:pos x="wd2" y="hd2"/>
              </a:cxn>
              <a:cxn ang="16200000">
                <a:pos x="wd2" y="hd2"/>
              </a:cxn>
            </a:cxnLst>
            <a:rect l="0" t="0" r="r" b="b"/>
            <a:pathLst>
              <a:path w="20861" h="21600" extrusionOk="0">
                <a:moveTo>
                  <a:pt x="20861" y="0"/>
                </a:moveTo>
                <a:cubicBezTo>
                  <a:pt x="18143" y="78"/>
                  <a:pt x="18202" y="0"/>
                  <a:pt x="17167" y="696"/>
                </a:cubicBezTo>
                <a:cubicBezTo>
                  <a:pt x="16370" y="2479"/>
                  <a:pt x="17227" y="343"/>
                  <a:pt x="16695" y="4694"/>
                </a:cubicBezTo>
                <a:cubicBezTo>
                  <a:pt x="16576" y="5459"/>
                  <a:pt x="15069" y="6155"/>
                  <a:pt x="14153" y="6841"/>
                </a:cubicBezTo>
                <a:cubicBezTo>
                  <a:pt x="12676" y="7889"/>
                  <a:pt x="11051" y="8918"/>
                  <a:pt x="9278" y="9918"/>
                </a:cubicBezTo>
                <a:cubicBezTo>
                  <a:pt x="8244" y="10486"/>
                  <a:pt x="7476" y="11133"/>
                  <a:pt x="6028" y="11604"/>
                </a:cubicBezTo>
                <a:cubicBezTo>
                  <a:pt x="5112" y="12623"/>
                  <a:pt x="2777" y="13466"/>
                  <a:pt x="1625" y="14456"/>
                </a:cubicBezTo>
                <a:cubicBezTo>
                  <a:pt x="857" y="15083"/>
                  <a:pt x="384" y="15779"/>
                  <a:pt x="0" y="16455"/>
                </a:cubicBezTo>
                <a:cubicBezTo>
                  <a:pt x="177" y="18572"/>
                  <a:pt x="-739" y="19954"/>
                  <a:pt x="4875" y="21139"/>
                </a:cubicBezTo>
                <a:cubicBezTo>
                  <a:pt x="5939" y="21355"/>
                  <a:pt x="7032" y="21600"/>
                  <a:pt x="8362" y="21600"/>
                </a:cubicBezTo>
              </a:path>
            </a:pathLst>
          </a:custGeom>
          <a:ln w="57150">
            <a:solidFill>
              <a:srgbClr val="EEFF4B"/>
            </a:solidFill>
            <a:prstDash val="sysDot"/>
          </a:ln>
          <a:effectLst>
            <a:outerShdw blurRad="63500" dist="89803"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32" name="Shape 1632"/>
          <p:cNvSpPr/>
          <p:nvPr/>
        </p:nvSpPr>
        <p:spPr>
          <a:xfrm>
            <a:off x="5830887" y="2884488"/>
            <a:ext cx="835027" cy="4572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chemeClr val="accent1"/>
                </a:solidFill>
              </a:defRPr>
            </a:lvl1pPr>
          </a:lstStyle>
          <a:p>
            <a:r>
              <a:t>B</a:t>
            </a:r>
          </a:p>
        </p:txBody>
      </p:sp>
      <p:sp>
        <p:nvSpPr>
          <p:cNvPr id="1633" name="Shape 1633"/>
          <p:cNvSpPr/>
          <p:nvPr/>
        </p:nvSpPr>
        <p:spPr>
          <a:xfrm>
            <a:off x="5702300" y="3033713"/>
            <a:ext cx="193679" cy="187329"/>
          </a:xfrm>
          <a:prstGeom prst="ellipse">
            <a:avLst/>
          </a:prstGeom>
          <a:solidFill>
            <a:schemeClr val="accent1"/>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34" name="Shape 1634"/>
          <p:cNvSpPr/>
          <p:nvPr/>
        </p:nvSpPr>
        <p:spPr>
          <a:xfrm>
            <a:off x="5487987" y="1811338"/>
            <a:ext cx="835027" cy="4572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0331B3"/>
                </a:solidFill>
              </a:defRPr>
            </a:lvl1pPr>
          </a:lstStyle>
          <a:p>
            <a:r>
              <a:t>H</a:t>
            </a:r>
          </a:p>
        </p:txBody>
      </p:sp>
      <p:sp>
        <p:nvSpPr>
          <p:cNvPr id="1635" name="Shape 1635"/>
          <p:cNvSpPr/>
          <p:nvPr/>
        </p:nvSpPr>
        <p:spPr>
          <a:xfrm>
            <a:off x="5313362" y="1982788"/>
            <a:ext cx="193679" cy="187329"/>
          </a:xfrm>
          <a:prstGeom prst="ellipse">
            <a:avLst/>
          </a:prstGeom>
          <a:solidFill>
            <a:srgbClr val="0331B3"/>
          </a:solidFill>
          <a:ln w="25400">
            <a:solidFill>
              <a:srgbClr val="0331B3"/>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36" name="Shape 1636"/>
          <p:cNvSpPr/>
          <p:nvPr/>
        </p:nvSpPr>
        <p:spPr>
          <a:xfrm>
            <a:off x="7088188" y="1525587"/>
            <a:ext cx="1292227" cy="4572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0331B3"/>
                </a:solidFill>
              </a:defRPr>
            </a:lvl1pPr>
          </a:lstStyle>
          <a:p>
            <a:r>
              <a:t>N(A)</a:t>
            </a:r>
          </a:p>
        </p:txBody>
      </p:sp>
      <p:sp>
        <p:nvSpPr>
          <p:cNvPr id="1637" name="Shape 1637"/>
          <p:cNvSpPr/>
          <p:nvPr/>
        </p:nvSpPr>
        <p:spPr>
          <a:xfrm>
            <a:off x="6921500" y="1644650"/>
            <a:ext cx="193679" cy="187329"/>
          </a:xfrm>
          <a:prstGeom prst="ellipse">
            <a:avLst/>
          </a:prstGeom>
          <a:solidFill>
            <a:srgbClr val="0331B3"/>
          </a:solidFill>
          <a:ln w="25400">
            <a:solidFill>
              <a:srgbClr val="0331B3"/>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38" name="Shape 1638"/>
          <p:cNvSpPr/>
          <p:nvPr/>
        </p:nvSpPr>
        <p:spPr>
          <a:xfrm>
            <a:off x="1774825" y="46037"/>
            <a:ext cx="1993900" cy="2946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13</a:t>
            </a:r>
          </a:p>
        </p:txBody>
      </p:sp>
      <p:sp>
        <p:nvSpPr>
          <p:cNvPr id="1639" name="Shape 1639"/>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640" name="Shape 1640"/>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41" name="Shape 1641"/>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642" name="Shape 1642"/>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43" name="Shape 1643"/>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44" name="Shape 1644"/>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45" name="Shape 1645"/>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646" name="Shape 1646"/>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647" name="Shape 1647"/>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648" name="Shape 1648"/>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649" name="Shape 1649"/>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650" name="Shape 1650"/>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651" name="Shape 1651"/>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652" name="Shape 1652"/>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653" name="Shape 1653"/>
          <p:cNvSpPr/>
          <p:nvPr/>
        </p:nvSpPr>
        <p:spPr>
          <a:xfrm>
            <a:off x="7912100" y="4197350"/>
            <a:ext cx="93379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654" name="Shape 1654"/>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655" name="Shape 1655"/>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pic>
        <p:nvPicPr>
          <p:cNvPr id="1656" name="image8.jpeg"/>
          <p:cNvPicPr>
            <a:picLocks noChangeAspect="1"/>
          </p:cNvPicPr>
          <p:nvPr/>
        </p:nvPicPr>
        <p:blipFill>
          <a:blip r:embed="rId3"/>
          <a:stretch>
            <a:fillRect/>
          </a:stretch>
        </p:blipFill>
        <p:spPr>
          <a:xfrm>
            <a:off x="5681662" y="541337"/>
            <a:ext cx="2851152" cy="1863726"/>
          </a:xfrm>
          <a:prstGeom prst="rect">
            <a:avLst/>
          </a:prstGeom>
          <a:ln w="76200">
            <a:solidFill>
              <a:schemeClr val="accent2"/>
            </a:solidFill>
            <a:miter/>
          </a:ln>
          <a:effectLst>
            <a:outerShdw blurRad="63500" dist="89803" dir="2700000" rotWithShape="0">
              <a:srgbClr val="1A0004">
                <a:alpha val="74998"/>
              </a:srgbClr>
            </a:outerShdw>
          </a:effectLst>
        </p:spPr>
      </p:pic>
      <p:sp>
        <p:nvSpPr>
          <p:cNvPr id="1657" name="Shape 1657"/>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19</a:t>
            </a:r>
          </a:p>
        </p:txBody>
      </p:sp>
      <p:sp>
        <p:nvSpPr>
          <p:cNvPr id="1658" name="Shape 1658"/>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pic>
        <p:nvPicPr>
          <p:cNvPr id="1659" name="image9.jpeg" descr="Nahal Zin, tb n062400 sr"/>
          <p:cNvPicPr>
            <a:picLocks noChangeAspect="1"/>
          </p:cNvPicPr>
          <p:nvPr/>
        </p:nvPicPr>
        <p:blipFill>
          <a:blip r:embed="rId4"/>
          <a:stretch>
            <a:fillRect/>
          </a:stretch>
        </p:blipFill>
        <p:spPr>
          <a:xfrm>
            <a:off x="4859337" y="3640137"/>
            <a:ext cx="3009902" cy="2257427"/>
          </a:xfrm>
          <a:prstGeom prst="rect">
            <a:avLst/>
          </a:prstGeom>
          <a:ln w="76200">
            <a:solidFill>
              <a:schemeClr val="accent2"/>
            </a:solidFill>
            <a:miter/>
          </a:ln>
          <a:effectLst>
            <a:outerShdw blurRad="63500" dist="71842" dir="2700000" rotWithShape="0">
              <a:srgbClr val="1A0004">
                <a:alpha val="74998"/>
              </a:srgbClr>
            </a:outerShdw>
          </a:effectLst>
        </p:spPr>
      </p:pic>
      <p:sp>
        <p:nvSpPr>
          <p:cNvPr id="1660" name="Shape 1660"/>
          <p:cNvSpPr/>
          <p:nvPr/>
        </p:nvSpPr>
        <p:spPr>
          <a:xfrm>
            <a:off x="180975" y="2314575"/>
            <a:ext cx="2155825" cy="2885438"/>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r">
              <a:spcBef>
                <a:spcPts val="1900"/>
              </a:spcBef>
              <a:defRPr sz="3200">
                <a:solidFill>
                  <a:srgbClr val="FFEA18"/>
                </a:solidFill>
                <a:latin typeface="Comic Sans MS"/>
                <a:ea typeface="Comic Sans MS"/>
                <a:cs typeface="Comic Sans MS"/>
                <a:sym typeface="Comic Sans MS"/>
              </a:defRPr>
            </a:lvl1pPr>
          </a:lstStyle>
          <a:p>
            <a:r>
              <a:t>…TILENO IDEWO APEU KADESH BARNEA.</a:t>
            </a:r>
          </a:p>
        </p:txBody>
      </p:sp>
      <p:pic>
        <p:nvPicPr>
          <p:cNvPr id="1661" name="image10.jpeg"/>
          <p:cNvPicPr>
            <a:picLocks noChangeAspect="1"/>
          </p:cNvPicPr>
          <p:nvPr/>
        </p:nvPicPr>
        <p:blipFill>
          <a:blip r:embed="rId5"/>
          <a:stretch>
            <a:fillRect/>
          </a:stretch>
        </p:blipFill>
        <p:spPr>
          <a:xfrm>
            <a:off x="4176712" y="1485900"/>
            <a:ext cx="1819277" cy="2711450"/>
          </a:xfrm>
          <a:prstGeom prst="rect">
            <a:avLst/>
          </a:prstGeom>
          <a:ln w="76200">
            <a:solidFill>
              <a:schemeClr val="accent2"/>
            </a:solidFill>
            <a:miter/>
          </a:ln>
          <a:effectLst>
            <a:outerShdw blurRad="63500" dist="71842" dir="2700000" rotWithShape="0">
              <a:srgbClr val="1A0004">
                <a:alpha val="74998"/>
              </a:srgbClr>
            </a:outerShdw>
          </a:effectLst>
        </p:spPr>
      </p:pic>
      <p:sp>
        <p:nvSpPr>
          <p:cNvPr id="1662" name="Shape 1662"/>
          <p:cNvSpPr/>
          <p:nvPr/>
        </p:nvSpPr>
        <p:spPr>
          <a:xfrm>
            <a:off x="6051550" y="2544763"/>
            <a:ext cx="3006725" cy="10820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600"/>
              </a:spcBef>
              <a:defRPr sz="2800">
                <a:solidFill>
                  <a:srgbClr val="FFEA18"/>
                </a:solidFill>
                <a:latin typeface="Comic Sans MS"/>
                <a:ea typeface="Comic Sans MS"/>
                <a:cs typeface="Comic Sans MS"/>
                <a:sym typeface="Comic Sans MS"/>
              </a:defRPr>
            </a:lvl1pPr>
          </a:lstStyle>
          <a:p>
            <a:r>
              <a:t>PUKUJUMI LAGHIQO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660"/>
                                        </p:tgtEl>
                                        <p:attrNameLst>
                                          <p:attrName>style.visibility</p:attrName>
                                        </p:attrNameLst>
                                      </p:cBhvr>
                                      <p:to>
                                        <p:strVal val="visible"/>
                                      </p:to>
                                    </p:set>
                                    <p:anim calcmode="lin" valueType="num">
                                      <p:cBhvr>
                                        <p:cTn id="7" dur="500" fill="hold"/>
                                        <p:tgtEl>
                                          <p:spTgt spid="1660"/>
                                        </p:tgtEl>
                                        <p:attrNameLst>
                                          <p:attrName>ppt_x</p:attrName>
                                        </p:attrNameLst>
                                      </p:cBhvr>
                                      <p:tavLst>
                                        <p:tav tm="0">
                                          <p:val>
                                            <p:strVal val="0-#ppt_w/2"/>
                                          </p:val>
                                        </p:tav>
                                        <p:tav tm="100000">
                                          <p:val>
                                            <p:strVal val="#ppt_x"/>
                                          </p:val>
                                        </p:tav>
                                      </p:tavLst>
                                    </p:anim>
                                    <p:anim calcmode="lin" valueType="num">
                                      <p:cBhvr>
                                        <p:cTn id="8" dur="500" fill="hold"/>
                                        <p:tgtEl>
                                          <p:spTgt spid="16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2" nodeType="afterEffect">
                                  <p:stCondLst>
                                    <p:cond delay="0"/>
                                  </p:stCondLst>
                                  <p:iterate>
                                    <p:tmAbs val="0"/>
                                  </p:iterate>
                                  <p:childTnLst>
                                    <p:set>
                                      <p:cBhvr>
                                        <p:cTn id="11" fill="hold"/>
                                        <p:tgtEl>
                                          <p:spTgt spid="1631"/>
                                        </p:tgtEl>
                                        <p:attrNameLst>
                                          <p:attrName>style.visibility</p:attrName>
                                        </p:attrNameLst>
                                      </p:cBhvr>
                                      <p:to>
                                        <p:strVal val="visible"/>
                                      </p:to>
                                    </p:set>
                                    <p:animEffect transition="in" filter="wipe(up)">
                                      <p:cBhvr>
                                        <p:cTn id="12" dur="5000"/>
                                        <p:tgtEl>
                                          <p:spTgt spid="1631"/>
                                        </p:tgtEl>
                                      </p:cBhvr>
                                    </p:animEffect>
                                  </p:childTnLst>
                                </p:cTn>
                              </p:par>
                            </p:childTnLst>
                          </p:cTn>
                        </p:par>
                        <p:par>
                          <p:cTn id="13" fill="hold">
                            <p:stCondLst>
                              <p:cond delay="5500"/>
                            </p:stCondLst>
                            <p:childTnLst>
                              <p:par>
                                <p:cTn id="14" presetID="9" presetClass="entr" fill="hold" grpId="3" nodeType="afterEffect">
                                  <p:stCondLst>
                                    <p:cond delay="1000"/>
                                  </p:stCondLst>
                                  <p:iterate>
                                    <p:tmAbs val="0"/>
                                  </p:iterate>
                                  <p:childTnLst>
                                    <p:set>
                                      <p:cBhvr>
                                        <p:cTn id="15" fill="hold"/>
                                        <p:tgtEl>
                                          <p:spTgt spid="1656"/>
                                        </p:tgtEl>
                                        <p:attrNameLst>
                                          <p:attrName>style.visibility</p:attrName>
                                        </p:attrNameLst>
                                      </p:cBhvr>
                                      <p:to>
                                        <p:strVal val="visible"/>
                                      </p:to>
                                    </p:set>
                                    <p:animEffect transition="in" filter="dissolve">
                                      <p:cBhvr>
                                        <p:cTn id="16" dur="500"/>
                                        <p:tgtEl>
                                          <p:spTgt spid="1656"/>
                                        </p:tgtEl>
                                      </p:cBhvr>
                                    </p:animEffect>
                                  </p:childTnLst>
                                </p:cTn>
                              </p:par>
                            </p:childTnLst>
                          </p:cTn>
                        </p:par>
                        <p:par>
                          <p:cTn id="17" fill="hold">
                            <p:stCondLst>
                              <p:cond delay="7000"/>
                            </p:stCondLst>
                            <p:childTnLst>
                              <p:par>
                                <p:cTn id="18" presetID="9" presetClass="entr" fill="hold" grpId="4" nodeType="afterEffect">
                                  <p:stCondLst>
                                    <p:cond delay="0"/>
                                  </p:stCondLst>
                                  <p:iterate>
                                    <p:tmAbs val="0"/>
                                  </p:iterate>
                                  <p:childTnLst>
                                    <p:set>
                                      <p:cBhvr>
                                        <p:cTn id="19" fill="hold"/>
                                        <p:tgtEl>
                                          <p:spTgt spid="1661"/>
                                        </p:tgtEl>
                                        <p:attrNameLst>
                                          <p:attrName>style.visibility</p:attrName>
                                        </p:attrNameLst>
                                      </p:cBhvr>
                                      <p:to>
                                        <p:strVal val="visible"/>
                                      </p:to>
                                    </p:set>
                                    <p:animEffect transition="in" filter="dissolve">
                                      <p:cBhvr>
                                        <p:cTn id="20" dur="500"/>
                                        <p:tgtEl>
                                          <p:spTgt spid="1661"/>
                                        </p:tgtEl>
                                      </p:cBhvr>
                                    </p:animEffect>
                                  </p:childTnLst>
                                </p:cTn>
                              </p:par>
                            </p:childTnLst>
                          </p:cTn>
                        </p:par>
                        <p:par>
                          <p:cTn id="21" fill="hold">
                            <p:stCondLst>
                              <p:cond delay="7500"/>
                            </p:stCondLst>
                            <p:childTnLst>
                              <p:par>
                                <p:cTn id="22" presetID="9" presetClass="entr" fill="hold" grpId="5" nodeType="afterEffect">
                                  <p:stCondLst>
                                    <p:cond delay="1000"/>
                                  </p:stCondLst>
                                  <p:iterate>
                                    <p:tmAbs val="0"/>
                                  </p:iterate>
                                  <p:childTnLst>
                                    <p:set>
                                      <p:cBhvr>
                                        <p:cTn id="23" fill="hold"/>
                                        <p:tgtEl>
                                          <p:spTgt spid="1659"/>
                                        </p:tgtEl>
                                        <p:attrNameLst>
                                          <p:attrName>style.visibility</p:attrName>
                                        </p:attrNameLst>
                                      </p:cBhvr>
                                      <p:to>
                                        <p:strVal val="visible"/>
                                      </p:to>
                                    </p:set>
                                    <p:animEffect transition="in" filter="dissolve">
                                      <p:cBhvr>
                                        <p:cTn id="24" dur="500"/>
                                        <p:tgtEl>
                                          <p:spTgt spid="1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1" grpId="2" animBg="1" advAuto="0"/>
      <p:bldP spid="1656" grpId="3" animBg="1" advAuto="0"/>
      <p:bldP spid="1659" grpId="5" animBg="1" advAuto="0"/>
      <p:bldP spid="1660" grpId="1" animBg="1" advAuto="0"/>
      <p:bldP spid="1661" grpId="4"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 name="Shape 1666"/>
          <p:cNvSpPr/>
          <p:nvPr/>
        </p:nvSpPr>
        <p:spPr>
          <a:xfrm>
            <a:off x="-2" y="463698"/>
            <a:ext cx="1566029" cy="815339"/>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8" tIns="45718" rIns="45718" bIns="45718" anchor="ctr">
            <a:spAutoFit/>
          </a:bodyPr>
          <a:lstStyle/>
          <a:p>
            <a:pPr>
              <a:defRPr>
                <a:solidFill>
                  <a:srgbClr val="FFD34A"/>
                </a:solidFill>
              </a:defRPr>
            </a:pPr>
            <a:r>
              <a:t>KUTOKUGHO</a:t>
            </a:r>
            <a:endParaRPr>
              <a:solidFill>
                <a:srgbClr val="00DFCA"/>
              </a:solidFill>
              <a:latin typeface="Comic Sans MS"/>
              <a:ea typeface="Comic Sans MS"/>
              <a:cs typeface="Comic Sans MS"/>
              <a:sym typeface="Comic Sans MS"/>
            </a:endParaRPr>
          </a:p>
          <a:p>
            <a:pPr>
              <a:defRPr>
                <a:solidFill>
                  <a:srgbClr val="FFD34A"/>
                </a:solidFill>
              </a:defRPr>
            </a:pPr>
            <a:r>
              <a:t>       KEU</a:t>
            </a:r>
            <a:endParaRPr>
              <a:solidFill>
                <a:srgbClr val="00DFCA"/>
              </a:solidFill>
              <a:latin typeface="Comic Sans MS"/>
              <a:ea typeface="Comic Sans MS"/>
              <a:cs typeface="Comic Sans MS"/>
              <a:sym typeface="Comic Sans MS"/>
            </a:endParaRPr>
          </a:p>
          <a:p>
            <a:pPr>
              <a:defRPr>
                <a:solidFill>
                  <a:srgbClr val="FFD34A"/>
                </a:solidFill>
              </a:defRPr>
            </a:pPr>
            <a:r>
              <a:t>   SUCHEDO</a:t>
            </a:r>
          </a:p>
        </p:txBody>
      </p:sp>
      <p:sp>
        <p:nvSpPr>
          <p:cNvPr id="1667" name="Shape 1667"/>
          <p:cNvSpPr/>
          <p:nvPr/>
        </p:nvSpPr>
        <p:spPr>
          <a:xfrm>
            <a:off x="1768475" y="44449"/>
            <a:ext cx="4160838"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13:26-14:9</a:t>
            </a:r>
          </a:p>
        </p:txBody>
      </p:sp>
      <p:grpSp>
        <p:nvGrpSpPr>
          <p:cNvPr id="1710" name="Group 1710"/>
          <p:cNvGrpSpPr/>
          <p:nvPr/>
        </p:nvGrpSpPr>
        <p:grpSpPr>
          <a:xfrm>
            <a:off x="1614486" y="66991"/>
            <a:ext cx="7341722" cy="6032186"/>
            <a:chOff x="0" y="0"/>
            <a:chExt cx="7341720" cy="6032184"/>
          </a:xfrm>
        </p:grpSpPr>
        <p:sp>
          <p:nvSpPr>
            <p:cNvPr id="1668" name="Shape 1668"/>
            <p:cNvSpPr/>
            <p:nvPr/>
          </p:nvSpPr>
          <p:spPr>
            <a:xfrm>
              <a:off x="827087" y="1204594"/>
              <a:ext cx="1120777" cy="3498853"/>
            </a:xfrm>
            <a:custGeom>
              <a:avLst/>
              <a:gdLst/>
              <a:ahLst/>
              <a:cxnLst>
                <a:cxn ang="0">
                  <a:pos x="wd2" y="hd2"/>
                </a:cxn>
                <a:cxn ang="5400000">
                  <a:pos x="wd2" y="hd2"/>
                </a:cxn>
                <a:cxn ang="10800000">
                  <a:pos x="wd2" y="hd2"/>
                </a:cxn>
                <a:cxn ang="16200000">
                  <a:pos x="wd2" y="hd2"/>
                </a:cxn>
              </a:cxnLst>
              <a:rect l="0" t="0" r="r" b="b"/>
              <a:pathLst>
                <a:path w="20861" h="21600" extrusionOk="0">
                  <a:moveTo>
                    <a:pt x="20861" y="0"/>
                  </a:moveTo>
                  <a:cubicBezTo>
                    <a:pt x="18143" y="78"/>
                    <a:pt x="18202" y="0"/>
                    <a:pt x="17167" y="696"/>
                  </a:cubicBezTo>
                  <a:cubicBezTo>
                    <a:pt x="16370" y="2479"/>
                    <a:pt x="17227" y="343"/>
                    <a:pt x="16695" y="4694"/>
                  </a:cubicBezTo>
                  <a:cubicBezTo>
                    <a:pt x="16576" y="5459"/>
                    <a:pt x="15069" y="6155"/>
                    <a:pt x="14153" y="6841"/>
                  </a:cubicBezTo>
                  <a:cubicBezTo>
                    <a:pt x="12676" y="7889"/>
                    <a:pt x="11051" y="8918"/>
                    <a:pt x="9278" y="9918"/>
                  </a:cubicBezTo>
                  <a:cubicBezTo>
                    <a:pt x="8244" y="10486"/>
                    <a:pt x="7476" y="11133"/>
                    <a:pt x="6028" y="11604"/>
                  </a:cubicBezTo>
                  <a:cubicBezTo>
                    <a:pt x="5112" y="12623"/>
                    <a:pt x="2777" y="13466"/>
                    <a:pt x="1625" y="14456"/>
                  </a:cubicBezTo>
                  <a:cubicBezTo>
                    <a:pt x="857" y="15083"/>
                    <a:pt x="384" y="15779"/>
                    <a:pt x="0" y="16455"/>
                  </a:cubicBezTo>
                  <a:cubicBezTo>
                    <a:pt x="177" y="18572"/>
                    <a:pt x="-739" y="19954"/>
                    <a:pt x="4875" y="21139"/>
                  </a:cubicBezTo>
                  <a:cubicBezTo>
                    <a:pt x="5939" y="21355"/>
                    <a:pt x="7032" y="21600"/>
                    <a:pt x="8362" y="21600"/>
                  </a:cubicBezTo>
                </a:path>
              </a:pathLst>
            </a:custGeom>
            <a:noFill/>
            <a:ln w="57150" cap="flat">
              <a:solidFill>
                <a:srgbClr val="33CC33"/>
              </a:solidFill>
              <a:prstDash val="sysDot"/>
              <a:round/>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69" name="Shape 1669"/>
            <p:cNvSpPr/>
            <p:nvPr/>
          </p:nvSpPr>
          <p:spPr>
            <a:xfrm>
              <a:off x="-1" y="728344"/>
              <a:ext cx="6858004" cy="5257804"/>
            </a:xfrm>
            <a:prstGeom prst="rect">
              <a:avLst/>
            </a:prstGeom>
            <a:gradFill flip="none" rotWithShape="1">
              <a:gsLst>
                <a:gs pos="0">
                  <a:srgbClr val="0331B3"/>
                </a:gs>
                <a:gs pos="100000">
                  <a:srgbClr val="011753"/>
                </a:gs>
              </a:gsLst>
              <a:path path="circle">
                <a:fillToRect l="37721" t="-19636" r="62278" b="119636"/>
              </a:path>
            </a:gradFill>
            <a:ln w="76200" cap="flat">
              <a:solidFill>
                <a:schemeClr val="accent2"/>
              </a:solidFill>
              <a:prstDash val="solid"/>
              <a:miter lim="800000"/>
            </a:ln>
            <a:effectLst/>
          </p:spPr>
          <p:txBody>
            <a:bodyPr wrap="square" lIns="45718" tIns="45718" rIns="45718" bIns="45718" numCol="1" anchor="ctr">
              <a:noAutofit/>
            </a:bodyPr>
            <a:lstStyle/>
            <a:p>
              <a:pPr algn="ctr">
                <a:defRPr b="0">
                  <a:solidFill>
                    <a:srgbClr val="FF0000"/>
                  </a:solidFill>
                  <a:latin typeface="Comic Sans MS"/>
                  <a:ea typeface="Comic Sans MS"/>
                  <a:cs typeface="Comic Sans MS"/>
                  <a:sym typeface="Comic Sans MS"/>
                </a:defRPr>
              </a:pPr>
              <a:endParaRPr/>
            </a:p>
          </p:txBody>
        </p:sp>
        <p:sp>
          <p:nvSpPr>
            <p:cNvPr id="1670" name="Shape 1670"/>
            <p:cNvSpPr/>
            <p:nvPr/>
          </p:nvSpPr>
          <p:spPr>
            <a:xfrm>
              <a:off x="15875" y="793432"/>
              <a:ext cx="1619251" cy="3048003"/>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1" name="Shape 1671"/>
            <p:cNvSpPr/>
            <p:nvPr/>
          </p:nvSpPr>
          <p:spPr>
            <a:xfrm>
              <a:off x="5391151" y="3912871"/>
              <a:ext cx="1428751" cy="20955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2" name="Shape 1672"/>
            <p:cNvSpPr/>
            <p:nvPr/>
          </p:nvSpPr>
          <p:spPr>
            <a:xfrm>
              <a:off x="1962150" y="1630045"/>
              <a:ext cx="4095752" cy="29146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3" name="Shape 1673"/>
            <p:cNvSpPr/>
            <p:nvPr/>
          </p:nvSpPr>
          <p:spPr>
            <a:xfrm>
              <a:off x="3030537" y="2584132"/>
              <a:ext cx="1520827"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331B3"/>
                  </a:solidFill>
                </a:defRPr>
              </a:lvl1pPr>
            </a:lstStyle>
            <a:p>
              <a:r>
                <a:t>ER</a:t>
              </a:r>
            </a:p>
          </p:txBody>
        </p:sp>
        <p:sp>
          <p:nvSpPr>
            <p:cNvPr id="1674" name="Shape 1674"/>
            <p:cNvSpPr/>
            <p:nvPr/>
          </p:nvSpPr>
          <p:spPr>
            <a:xfrm>
              <a:off x="438150" y="4525646"/>
              <a:ext cx="1885951" cy="1485903"/>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5" name="Shape 1675"/>
            <p:cNvSpPr/>
            <p:nvPr/>
          </p:nvSpPr>
          <p:spPr>
            <a:xfrm>
              <a:off x="5659438" y="5193983"/>
              <a:ext cx="1311277"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08000"/>
                  </a:solidFill>
                </a:defRPr>
              </a:lvl1pPr>
            </a:lstStyle>
            <a:p>
              <a:r>
                <a:t>PG</a:t>
              </a:r>
            </a:p>
          </p:txBody>
        </p:sp>
        <p:sp>
          <p:nvSpPr>
            <p:cNvPr id="1676" name="Shape 1676"/>
            <p:cNvSpPr/>
            <p:nvPr/>
          </p:nvSpPr>
          <p:spPr>
            <a:xfrm>
              <a:off x="1657350" y="2563495"/>
              <a:ext cx="266701" cy="304802"/>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7" name="Shape 1677"/>
            <p:cNvSpPr/>
            <p:nvPr/>
          </p:nvSpPr>
          <p:spPr>
            <a:xfrm>
              <a:off x="1466850" y="3268346"/>
              <a:ext cx="438151" cy="914402"/>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a:solidFill>
                <a:srgbClr val="00AE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8" name="Shape 1678"/>
            <p:cNvSpPr/>
            <p:nvPr/>
          </p:nvSpPr>
          <p:spPr>
            <a:xfrm>
              <a:off x="1733550" y="2868296"/>
              <a:ext cx="57151" cy="419102"/>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9" name="Shape 1679"/>
            <p:cNvSpPr/>
            <p:nvPr/>
          </p:nvSpPr>
          <p:spPr>
            <a:xfrm>
              <a:off x="1849437" y="2317432"/>
              <a:ext cx="1273177"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22380"/>
                  </a:solidFill>
                </a:defRPr>
              </a:lvl1pPr>
            </a:lstStyle>
            <a:p>
              <a:r>
                <a:t>SG</a:t>
              </a:r>
            </a:p>
          </p:txBody>
        </p:sp>
        <p:sp>
          <p:nvSpPr>
            <p:cNvPr id="1680" name="Shape 1680"/>
            <p:cNvSpPr/>
            <p:nvPr/>
          </p:nvSpPr>
          <p:spPr>
            <a:xfrm>
              <a:off x="915987" y="5574984"/>
              <a:ext cx="701677"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08000"/>
                  </a:solidFill>
                </a:defRPr>
              </a:lvl1pPr>
            </a:lstStyle>
            <a:p>
              <a:r>
                <a:t>RS</a:t>
              </a:r>
            </a:p>
          </p:txBody>
        </p:sp>
        <p:sp>
          <p:nvSpPr>
            <p:cNvPr id="1681" name="Shape 1681"/>
            <p:cNvSpPr/>
            <p:nvPr/>
          </p:nvSpPr>
          <p:spPr>
            <a:xfrm>
              <a:off x="420687" y="926782"/>
              <a:ext cx="835027"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08000"/>
                  </a:solidFill>
                </a:defRPr>
              </a:lvl1pPr>
            </a:lstStyle>
            <a:p>
              <a:r>
                <a:t>MS</a:t>
              </a:r>
            </a:p>
          </p:txBody>
        </p:sp>
        <p:sp>
          <p:nvSpPr>
            <p:cNvPr id="1682" name="Shape 1682"/>
            <p:cNvSpPr/>
            <p:nvPr/>
          </p:nvSpPr>
          <p:spPr>
            <a:xfrm>
              <a:off x="146050" y="3439796"/>
              <a:ext cx="6546852" cy="1"/>
            </a:xfrm>
            <a:prstGeom prst="line">
              <a:avLst/>
            </a:prstGeom>
            <a:noFill/>
            <a:ln w="25400" cap="flat">
              <a:solidFill>
                <a:schemeClr val="accent2"/>
              </a:solidFill>
              <a:prstDash val="dashDot"/>
              <a:round/>
            </a:ln>
            <a:effectLst/>
          </p:spPr>
          <p:txBody>
            <a:bodyPr wrap="square" lIns="45718" tIns="45718" rIns="45718" bIns="45718" numCol="1" anchor="t">
              <a:noAutofit/>
            </a:bodyPr>
            <a:lstStyle/>
            <a:p>
              <a:endParaRPr/>
            </a:p>
          </p:txBody>
        </p:sp>
        <p:sp>
          <p:nvSpPr>
            <p:cNvPr id="1683" name="Shape 1683"/>
            <p:cNvSpPr/>
            <p:nvPr/>
          </p:nvSpPr>
          <p:spPr>
            <a:xfrm flipH="1">
              <a:off x="3390901" y="918845"/>
              <a:ext cx="1" cy="5003804"/>
            </a:xfrm>
            <a:prstGeom prst="line">
              <a:avLst/>
            </a:prstGeom>
            <a:noFill/>
            <a:ln w="25400" cap="flat">
              <a:solidFill>
                <a:schemeClr val="accent2"/>
              </a:solidFill>
              <a:prstDash val="dashDot"/>
              <a:round/>
            </a:ln>
            <a:effectLst/>
          </p:spPr>
          <p:txBody>
            <a:bodyPr wrap="square" lIns="45718" tIns="45718" rIns="45718" bIns="45718" numCol="1" anchor="t">
              <a:noAutofit/>
            </a:bodyPr>
            <a:lstStyle/>
            <a:p>
              <a:endParaRPr/>
            </a:p>
          </p:txBody>
        </p:sp>
        <p:sp>
          <p:nvSpPr>
            <p:cNvPr id="1684" name="Shape 1684"/>
            <p:cNvSpPr/>
            <p:nvPr/>
          </p:nvSpPr>
          <p:spPr>
            <a:xfrm>
              <a:off x="1012825" y="3547746"/>
              <a:ext cx="1730376"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08000"/>
                  </a:solidFill>
                </a:defRPr>
              </a:lvl1pPr>
            </a:lstStyle>
            <a:p>
              <a:r>
                <a:t>DS</a:t>
              </a:r>
            </a:p>
          </p:txBody>
        </p:sp>
        <p:sp>
          <p:nvSpPr>
            <p:cNvPr id="1685" name="Shape 1685"/>
            <p:cNvSpPr/>
            <p:nvPr/>
          </p:nvSpPr>
          <p:spPr>
            <a:xfrm>
              <a:off x="5135563" y="4443096"/>
              <a:ext cx="193679" cy="187329"/>
            </a:xfrm>
            <a:prstGeom prst="ellipse">
              <a:avLst/>
            </a:prstGeom>
            <a:solidFill>
              <a:schemeClr val="accent1"/>
            </a:solidFill>
            <a:ln w="25400" cap="flat">
              <a:solidFill>
                <a:schemeClr val="accent1"/>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86" name="Shape 1686"/>
            <p:cNvSpPr/>
            <p:nvPr/>
          </p:nvSpPr>
          <p:spPr>
            <a:xfrm>
              <a:off x="5295901" y="4330383"/>
              <a:ext cx="835026"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chemeClr val="accent1"/>
                  </a:solidFill>
                </a:defRPr>
              </a:lvl1pPr>
            </a:lstStyle>
            <a:p>
              <a:r>
                <a:t>U</a:t>
              </a:r>
            </a:p>
          </p:txBody>
        </p:sp>
        <p:sp>
          <p:nvSpPr>
            <p:cNvPr id="1687" name="Shape 1687"/>
            <p:cNvSpPr/>
            <p:nvPr/>
          </p:nvSpPr>
          <p:spPr>
            <a:xfrm>
              <a:off x="1522685" y="2503170"/>
              <a:ext cx="321718"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008000"/>
                  </a:solidFill>
                </a:defRPr>
              </a:lvl1pPr>
            </a:lstStyle>
            <a:p>
              <a:r>
                <a:t>C</a:t>
              </a:r>
            </a:p>
          </p:txBody>
        </p:sp>
        <p:sp>
          <p:nvSpPr>
            <p:cNvPr id="1688" name="Shape 1688"/>
            <p:cNvSpPr/>
            <p:nvPr/>
          </p:nvSpPr>
          <p:spPr>
            <a:xfrm>
              <a:off x="1374775" y="3169921"/>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89" name="Shape 1689"/>
            <p:cNvSpPr/>
            <p:nvPr/>
          </p:nvSpPr>
          <p:spPr>
            <a:xfrm>
              <a:off x="1166812" y="3012757"/>
              <a:ext cx="254001"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008000"/>
                  </a:solidFill>
                </a:defRPr>
              </a:lvl1pPr>
            </a:lstStyle>
            <a:p>
              <a:r>
                <a:t>J</a:t>
              </a:r>
            </a:p>
          </p:txBody>
        </p:sp>
        <p:sp>
          <p:nvSpPr>
            <p:cNvPr id="1690" name="Shape 1690"/>
            <p:cNvSpPr/>
            <p:nvPr/>
          </p:nvSpPr>
          <p:spPr>
            <a:xfrm>
              <a:off x="1916112" y="3136583"/>
              <a:ext cx="193679" cy="187329"/>
            </a:xfrm>
            <a:prstGeom prst="ellipse">
              <a:avLst/>
            </a:prstGeom>
            <a:no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91" name="Shape 1691"/>
            <p:cNvSpPr/>
            <p:nvPr/>
          </p:nvSpPr>
          <p:spPr>
            <a:xfrm>
              <a:off x="1306512" y="4508183"/>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92" name="Shape 1692"/>
            <p:cNvSpPr/>
            <p:nvPr/>
          </p:nvSpPr>
          <p:spPr>
            <a:xfrm>
              <a:off x="1506214" y="4385946"/>
              <a:ext cx="541983"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008000"/>
                  </a:solidFill>
                </a:defRPr>
              </a:lvl1pPr>
            </a:lstStyle>
            <a:p>
              <a:r>
                <a:t>KB</a:t>
              </a:r>
            </a:p>
          </p:txBody>
        </p:sp>
        <p:sp>
          <p:nvSpPr>
            <p:cNvPr id="1693" name="Shape 1693"/>
            <p:cNvSpPr/>
            <p:nvPr/>
          </p:nvSpPr>
          <p:spPr>
            <a:xfrm>
              <a:off x="1392237" y="5220972"/>
              <a:ext cx="193679" cy="187328"/>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94" name="Shape 1694"/>
            <p:cNvSpPr/>
            <p:nvPr/>
          </p:nvSpPr>
          <p:spPr>
            <a:xfrm>
              <a:off x="1619249" y="5098733"/>
              <a:ext cx="558801"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008000"/>
                  </a:solidFill>
                </a:defRPr>
              </a:lvl1pPr>
            </a:lstStyle>
            <a:p>
              <a:r>
                <a:t>MS</a:t>
              </a:r>
            </a:p>
          </p:txBody>
        </p:sp>
        <p:sp>
          <p:nvSpPr>
            <p:cNvPr id="1695" name="Shape 1695"/>
            <p:cNvSpPr/>
            <p:nvPr/>
          </p:nvSpPr>
          <p:spPr>
            <a:xfrm>
              <a:off x="71437" y="4120833"/>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96" name="Shape 1696"/>
            <p:cNvSpPr/>
            <p:nvPr/>
          </p:nvSpPr>
          <p:spPr>
            <a:xfrm>
              <a:off x="249187" y="4016058"/>
              <a:ext cx="304900"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008000"/>
                  </a:solidFill>
                </a:defRPr>
              </a:lvl1pPr>
            </a:lstStyle>
            <a:p>
              <a:r>
                <a:t>E</a:t>
              </a:r>
            </a:p>
          </p:txBody>
        </p:sp>
        <p:sp>
          <p:nvSpPr>
            <p:cNvPr id="1697" name="Shape 1697"/>
            <p:cNvSpPr/>
            <p:nvPr/>
          </p:nvSpPr>
          <p:spPr>
            <a:xfrm>
              <a:off x="2190849" y="3012757"/>
              <a:ext cx="609403"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022380"/>
                  </a:solidFill>
                </a:defRPr>
              </a:lvl1pPr>
            </a:lstStyle>
            <a:p>
              <a:r>
                <a:t>MN</a:t>
              </a:r>
            </a:p>
          </p:txBody>
        </p:sp>
        <p:sp>
          <p:nvSpPr>
            <p:cNvPr id="1698" name="Shape 1698"/>
            <p:cNvSpPr/>
            <p:nvPr/>
          </p:nvSpPr>
          <p:spPr>
            <a:xfrm>
              <a:off x="1219200" y="4125596"/>
              <a:ext cx="1066801" cy="990603"/>
            </a:xfrm>
            <a:prstGeom prst="ellipse">
              <a:avLst/>
            </a:prstGeom>
            <a:noFill/>
            <a:ln w="57150" cap="flat">
              <a:solidFill>
                <a:srgbClr val="008000"/>
              </a:solidFill>
              <a:prstDash val="solid"/>
              <a:round/>
            </a:ln>
            <a:effectLst>
              <a:outerShdw blurRad="63500" dist="109250" dir="2132261"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99" name="Shape 1699"/>
            <p:cNvSpPr/>
            <p:nvPr/>
          </p:nvSpPr>
          <p:spPr>
            <a:xfrm>
              <a:off x="4230688" y="2819082"/>
              <a:ext cx="835027"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chemeClr val="accent1"/>
                  </a:solidFill>
                </a:defRPr>
              </a:lvl1pPr>
            </a:lstStyle>
            <a:p>
              <a:r>
                <a:t>B</a:t>
              </a:r>
            </a:p>
          </p:txBody>
        </p:sp>
        <p:sp>
          <p:nvSpPr>
            <p:cNvPr id="1700" name="Shape 1700"/>
            <p:cNvSpPr/>
            <p:nvPr/>
          </p:nvSpPr>
          <p:spPr>
            <a:xfrm>
              <a:off x="4102101" y="2968307"/>
              <a:ext cx="193679" cy="187329"/>
            </a:xfrm>
            <a:prstGeom prst="ellipse">
              <a:avLst/>
            </a:prstGeom>
            <a:solidFill>
              <a:schemeClr val="accent1"/>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01" name="Shape 1701"/>
            <p:cNvSpPr/>
            <p:nvPr/>
          </p:nvSpPr>
          <p:spPr>
            <a:xfrm>
              <a:off x="3887788" y="1745932"/>
              <a:ext cx="835027"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331B3"/>
                  </a:solidFill>
                </a:defRPr>
              </a:lvl1pPr>
            </a:lstStyle>
            <a:p>
              <a:r>
                <a:t>H</a:t>
              </a:r>
            </a:p>
          </p:txBody>
        </p:sp>
        <p:sp>
          <p:nvSpPr>
            <p:cNvPr id="1702" name="Shape 1702"/>
            <p:cNvSpPr/>
            <p:nvPr/>
          </p:nvSpPr>
          <p:spPr>
            <a:xfrm>
              <a:off x="3713163" y="1917382"/>
              <a:ext cx="193679" cy="187329"/>
            </a:xfrm>
            <a:prstGeom prst="ellipse">
              <a:avLst/>
            </a:prstGeom>
            <a:solidFill>
              <a:srgbClr val="0331B3"/>
            </a:solidFill>
            <a:ln w="25400" cap="flat">
              <a:solidFill>
                <a:srgbClr val="0331B3"/>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03" name="Shape 1703"/>
            <p:cNvSpPr/>
            <p:nvPr/>
          </p:nvSpPr>
          <p:spPr>
            <a:xfrm>
              <a:off x="5487988" y="1460182"/>
              <a:ext cx="1292227"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331B3"/>
                  </a:solidFill>
                </a:defRPr>
              </a:lvl1pPr>
            </a:lstStyle>
            <a:p>
              <a:r>
                <a:t>N(A)</a:t>
              </a:r>
            </a:p>
          </p:txBody>
        </p:sp>
        <p:sp>
          <p:nvSpPr>
            <p:cNvPr id="1704" name="Shape 1704"/>
            <p:cNvSpPr/>
            <p:nvPr/>
          </p:nvSpPr>
          <p:spPr>
            <a:xfrm>
              <a:off x="5321301" y="1579244"/>
              <a:ext cx="193679" cy="187329"/>
            </a:xfrm>
            <a:prstGeom prst="ellipse">
              <a:avLst/>
            </a:prstGeom>
            <a:solidFill>
              <a:srgbClr val="0331B3"/>
            </a:solidFill>
            <a:ln w="25400" cap="flat">
              <a:solidFill>
                <a:srgbClr val="0331B3"/>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05" name="Shape 1705"/>
            <p:cNvSpPr/>
            <p:nvPr/>
          </p:nvSpPr>
          <p:spPr>
            <a:xfrm>
              <a:off x="1273175" y="2679382"/>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06" name="Shape 1706"/>
            <p:cNvSpPr/>
            <p:nvPr/>
          </p:nvSpPr>
          <p:spPr>
            <a:xfrm>
              <a:off x="1248883" y="1203200"/>
              <a:ext cx="838344" cy="3363722"/>
            </a:xfrm>
            <a:custGeom>
              <a:avLst/>
              <a:gdLst/>
              <a:ahLst/>
              <a:cxnLst>
                <a:cxn ang="0">
                  <a:pos x="wd2" y="hd2"/>
                </a:cxn>
                <a:cxn ang="5400000">
                  <a:pos x="wd2" y="hd2"/>
                </a:cxn>
                <a:cxn ang="10800000">
                  <a:pos x="wd2" y="hd2"/>
                </a:cxn>
                <a:cxn ang="16200000">
                  <a:pos x="wd2" y="hd2"/>
                </a:cxn>
              </a:cxnLst>
              <a:rect l="0" t="0" r="r" b="b"/>
              <a:pathLst>
                <a:path w="19838" h="21589" extrusionOk="0">
                  <a:moveTo>
                    <a:pt x="4481" y="21589"/>
                  </a:moveTo>
                  <a:cubicBezTo>
                    <a:pt x="3880" y="21344"/>
                    <a:pt x="3129" y="21131"/>
                    <a:pt x="2716" y="20866"/>
                  </a:cubicBezTo>
                  <a:cubicBezTo>
                    <a:pt x="2453" y="20703"/>
                    <a:pt x="2377" y="20529"/>
                    <a:pt x="2114" y="20387"/>
                  </a:cubicBezTo>
                  <a:cubicBezTo>
                    <a:pt x="1889" y="20275"/>
                    <a:pt x="1701" y="20173"/>
                    <a:pt x="1513" y="20071"/>
                  </a:cubicBezTo>
                  <a:cubicBezTo>
                    <a:pt x="1326" y="19857"/>
                    <a:pt x="1138" y="19633"/>
                    <a:pt x="950" y="19429"/>
                  </a:cubicBezTo>
                  <a:cubicBezTo>
                    <a:pt x="837" y="19317"/>
                    <a:pt x="649" y="19113"/>
                    <a:pt x="649" y="19113"/>
                  </a:cubicBezTo>
                  <a:cubicBezTo>
                    <a:pt x="48" y="17687"/>
                    <a:pt x="-1041" y="14304"/>
                    <a:pt x="2415" y="12796"/>
                  </a:cubicBezTo>
                  <a:cubicBezTo>
                    <a:pt x="2828" y="12215"/>
                    <a:pt x="3767" y="11339"/>
                    <a:pt x="5045" y="10881"/>
                  </a:cubicBezTo>
                  <a:cubicBezTo>
                    <a:pt x="5796" y="10259"/>
                    <a:pt x="7223" y="9577"/>
                    <a:pt x="8613" y="9037"/>
                  </a:cubicBezTo>
                  <a:cubicBezTo>
                    <a:pt x="9214" y="8782"/>
                    <a:pt x="10153" y="8588"/>
                    <a:pt x="10679" y="8323"/>
                  </a:cubicBezTo>
                  <a:cubicBezTo>
                    <a:pt x="11581" y="7804"/>
                    <a:pt x="12520" y="7294"/>
                    <a:pt x="13609" y="6805"/>
                  </a:cubicBezTo>
                  <a:cubicBezTo>
                    <a:pt x="14286" y="6479"/>
                    <a:pt x="14586" y="6143"/>
                    <a:pt x="15375" y="5847"/>
                  </a:cubicBezTo>
                  <a:cubicBezTo>
                    <a:pt x="15863" y="5277"/>
                    <a:pt x="16727" y="4686"/>
                    <a:pt x="17742" y="4166"/>
                  </a:cubicBezTo>
                  <a:cubicBezTo>
                    <a:pt x="18005" y="3738"/>
                    <a:pt x="18192" y="3423"/>
                    <a:pt x="18906" y="3046"/>
                  </a:cubicBezTo>
                  <a:cubicBezTo>
                    <a:pt x="19132" y="2638"/>
                    <a:pt x="19507" y="2241"/>
                    <a:pt x="19808" y="1843"/>
                  </a:cubicBezTo>
                  <a:cubicBezTo>
                    <a:pt x="19695" y="1344"/>
                    <a:pt x="20559" y="91"/>
                    <a:pt x="17441" y="9"/>
                  </a:cubicBezTo>
                  <a:cubicBezTo>
                    <a:pt x="16727" y="-11"/>
                    <a:pt x="16051" y="9"/>
                    <a:pt x="15375" y="9"/>
                  </a:cubicBezTo>
                </a:path>
              </a:pathLst>
            </a:custGeom>
            <a:noFill/>
            <a:ln w="57150" cap="flat">
              <a:solidFill>
                <a:srgbClr val="008000"/>
              </a:solidFill>
              <a:prstDash val="sysDot"/>
              <a:round/>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07" name="Shape 1707"/>
            <p:cNvSpPr/>
            <p:nvPr/>
          </p:nvSpPr>
          <p:spPr>
            <a:xfrm>
              <a:off x="735012" y="1182369"/>
              <a:ext cx="1120777" cy="3498853"/>
            </a:xfrm>
            <a:custGeom>
              <a:avLst/>
              <a:gdLst/>
              <a:ahLst/>
              <a:cxnLst>
                <a:cxn ang="0">
                  <a:pos x="wd2" y="hd2"/>
                </a:cxn>
                <a:cxn ang="5400000">
                  <a:pos x="wd2" y="hd2"/>
                </a:cxn>
                <a:cxn ang="10800000">
                  <a:pos x="wd2" y="hd2"/>
                </a:cxn>
                <a:cxn ang="16200000">
                  <a:pos x="wd2" y="hd2"/>
                </a:cxn>
              </a:cxnLst>
              <a:rect l="0" t="0" r="r" b="b"/>
              <a:pathLst>
                <a:path w="20861" h="21600" extrusionOk="0">
                  <a:moveTo>
                    <a:pt x="20861" y="0"/>
                  </a:moveTo>
                  <a:cubicBezTo>
                    <a:pt x="18143" y="78"/>
                    <a:pt x="18202" y="0"/>
                    <a:pt x="17167" y="696"/>
                  </a:cubicBezTo>
                  <a:cubicBezTo>
                    <a:pt x="16370" y="2479"/>
                    <a:pt x="17227" y="343"/>
                    <a:pt x="16695" y="4694"/>
                  </a:cubicBezTo>
                  <a:cubicBezTo>
                    <a:pt x="16576" y="5459"/>
                    <a:pt x="15069" y="6155"/>
                    <a:pt x="14153" y="6841"/>
                  </a:cubicBezTo>
                  <a:cubicBezTo>
                    <a:pt x="12676" y="7889"/>
                    <a:pt x="11051" y="8918"/>
                    <a:pt x="9278" y="9918"/>
                  </a:cubicBezTo>
                  <a:cubicBezTo>
                    <a:pt x="8244" y="10486"/>
                    <a:pt x="7476" y="11133"/>
                    <a:pt x="6028" y="11604"/>
                  </a:cubicBezTo>
                  <a:cubicBezTo>
                    <a:pt x="5112" y="12623"/>
                    <a:pt x="2777" y="13466"/>
                    <a:pt x="1625" y="14456"/>
                  </a:cubicBezTo>
                  <a:cubicBezTo>
                    <a:pt x="857" y="15083"/>
                    <a:pt x="384" y="15779"/>
                    <a:pt x="0" y="16455"/>
                  </a:cubicBezTo>
                  <a:cubicBezTo>
                    <a:pt x="177" y="18572"/>
                    <a:pt x="-739" y="19954"/>
                    <a:pt x="4875" y="21139"/>
                  </a:cubicBezTo>
                  <a:cubicBezTo>
                    <a:pt x="5939" y="21355"/>
                    <a:pt x="7032" y="21600"/>
                    <a:pt x="8362" y="21600"/>
                  </a:cubicBezTo>
                </a:path>
              </a:pathLst>
            </a:custGeom>
            <a:noFill/>
            <a:ln w="57150" cap="flat">
              <a:solidFill>
                <a:srgbClr val="008000"/>
              </a:solidFill>
              <a:prstDash val="sysDot"/>
              <a:round/>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08" name="Shape 1708"/>
            <p:cNvSpPr/>
            <p:nvPr/>
          </p:nvSpPr>
          <p:spPr>
            <a:xfrm>
              <a:off x="1466850" y="3268346"/>
              <a:ext cx="438151" cy="914402"/>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09" name="Shape 1709"/>
            <p:cNvSpPr/>
            <p:nvPr/>
          </p:nvSpPr>
          <p:spPr>
            <a:xfrm>
              <a:off x="7161680" y="-1"/>
              <a:ext cx="180041" cy="4470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grpSp>
      <p:sp>
        <p:nvSpPr>
          <p:cNvPr id="1711" name="Shape 1711"/>
          <p:cNvSpPr/>
          <p:nvPr/>
        </p:nvSpPr>
        <p:spPr>
          <a:xfrm>
            <a:off x="1579586" y="812161"/>
            <a:ext cx="6804026" cy="5218116"/>
          </a:xfrm>
          <a:prstGeom prst="rect">
            <a:avLst/>
          </a:prstGeom>
          <a:solidFill>
            <a:srgbClr val="1A0004">
              <a:alpha val="50195"/>
            </a:srgbClr>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12" name="Shape 1712"/>
          <p:cNvSpPr/>
          <p:nvPr/>
        </p:nvSpPr>
        <p:spPr>
          <a:xfrm>
            <a:off x="2291377" y="1389062"/>
            <a:ext cx="5497160" cy="4003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Bef>
                <a:spcPts val="1200"/>
              </a:spcBef>
              <a:tabLst>
                <a:tab pos="457200" algn="l"/>
              </a:tabLst>
              <a:defRPr sz="2000">
                <a:solidFill>
                  <a:srgbClr val="FFD34A"/>
                </a:solidFill>
                <a:latin typeface="Comic Sans MS"/>
                <a:ea typeface="Comic Sans MS"/>
                <a:cs typeface="Comic Sans MS"/>
                <a:sym typeface="Comic Sans MS"/>
              </a:defRPr>
            </a:pPr>
            <a:r>
              <a:t>PUKUJUMI 12 DOLO 2 NO PIKEU</a:t>
            </a:r>
            <a:endParaRPr sz="1800">
              <a:solidFill>
                <a:srgbClr val="33CC33"/>
              </a:solidFill>
            </a:endParaRPr>
          </a:p>
          <a:p>
            <a:pPr algn="ctr">
              <a:spcBef>
                <a:spcPts val="1000"/>
              </a:spcBef>
              <a:tabLst>
                <a:tab pos="457200" algn="l"/>
              </a:tabLst>
              <a:defRPr sz="1800">
                <a:solidFill>
                  <a:srgbClr val="FFFFFF"/>
                </a:solidFill>
                <a:latin typeface="Comic Sans MS"/>
                <a:ea typeface="Comic Sans MS"/>
                <a:cs typeface="Comic Sans MS"/>
                <a:sym typeface="Comic Sans MS"/>
              </a:defRPr>
            </a:pPr>
            <a:r>
              <a:t>10 PUKUJUMI: AKICHIU NO PIKEU</a:t>
            </a:r>
            <a:endParaRPr>
              <a:solidFill>
                <a:srgbClr val="33CC33"/>
              </a:solidFill>
            </a:endParaRPr>
          </a:p>
          <a:p>
            <a:pPr algn="ctr">
              <a:spcBef>
                <a:spcPts val="1000"/>
              </a:spcBef>
              <a:tabLst>
                <a:tab pos="457200" algn="l"/>
              </a:tabLst>
              <a:defRPr sz="1800">
                <a:solidFill>
                  <a:srgbClr val="FFD34A"/>
                </a:solidFill>
                <a:latin typeface="Comic Sans MS"/>
                <a:ea typeface="Comic Sans MS"/>
                <a:cs typeface="Comic Sans MS"/>
                <a:sym typeface="Comic Sans MS"/>
              </a:defRPr>
            </a:pPr>
            <a:r>
              <a:t>AKICHIZU ENO AKUNGO YEGHI!</a:t>
            </a:r>
            <a:endParaRPr>
              <a:solidFill>
                <a:srgbClr val="00DFCA"/>
              </a:solidFill>
            </a:endParaRPr>
          </a:p>
          <a:p>
            <a:pPr algn="ctr">
              <a:spcBef>
                <a:spcPts val="1000"/>
              </a:spcBef>
              <a:tabLst>
                <a:tab pos="457200" algn="l"/>
              </a:tabLst>
              <a:defRPr sz="1800">
                <a:solidFill>
                  <a:srgbClr val="FFD34A"/>
                </a:solidFill>
                <a:latin typeface="Comic Sans MS"/>
                <a:ea typeface="Comic Sans MS"/>
                <a:cs typeface="Comic Sans MS"/>
                <a:sym typeface="Comic Sans MS"/>
              </a:defRPr>
            </a:pPr>
            <a:r>
              <a:t>SUBOSUGHIMI NO NGO AKEU-A!</a:t>
            </a:r>
            <a:endParaRPr>
              <a:solidFill>
                <a:srgbClr val="00DFCA"/>
              </a:solidFill>
            </a:endParaRPr>
          </a:p>
          <a:p>
            <a:pPr algn="ctr">
              <a:spcBef>
                <a:spcPts val="1000"/>
              </a:spcBef>
              <a:tabLst>
                <a:tab pos="457200" algn="l"/>
              </a:tabLst>
              <a:defRPr sz="1800">
                <a:solidFill>
                  <a:srgbClr val="F5F5F2"/>
                </a:solidFill>
                <a:latin typeface="Comic Sans MS"/>
                <a:ea typeface="Comic Sans MS"/>
                <a:cs typeface="Comic Sans MS"/>
                <a:sym typeface="Comic Sans MS"/>
              </a:defRPr>
            </a:pPr>
            <a:r>
              <a:t>EGYPT LO IDEWOVELO!</a:t>
            </a:r>
            <a:endParaRPr>
              <a:solidFill>
                <a:srgbClr val="00DFCA"/>
              </a:solidFill>
            </a:endParaRPr>
          </a:p>
          <a:p>
            <a:pPr algn="ctr">
              <a:spcBef>
                <a:spcPts val="1000"/>
              </a:spcBef>
              <a:tabLst>
                <a:tab pos="457200" algn="l"/>
              </a:tabLst>
              <a:defRPr sz="1800">
                <a:solidFill>
                  <a:srgbClr val="FFFFFF"/>
                </a:solidFill>
                <a:latin typeface="Comic Sans MS"/>
                <a:ea typeface="Comic Sans MS"/>
                <a:cs typeface="Comic Sans MS"/>
                <a:sym typeface="Comic Sans MS"/>
              </a:defRPr>
            </a:pPr>
            <a:r>
              <a:t>2 PUKUJUMI: AGHULOMI NO PIKEU</a:t>
            </a:r>
            <a:endParaRPr>
              <a:solidFill>
                <a:srgbClr val="33CC33"/>
              </a:solidFill>
            </a:endParaRPr>
          </a:p>
          <a:p>
            <a:pPr algn="ctr">
              <a:spcBef>
                <a:spcPts val="1000"/>
              </a:spcBef>
              <a:tabLst>
                <a:tab pos="457200" algn="l"/>
              </a:tabLst>
              <a:defRPr sz="1800">
                <a:solidFill>
                  <a:srgbClr val="FFD34A"/>
                </a:solidFill>
                <a:latin typeface="Comic Sans MS"/>
                <a:ea typeface="Comic Sans MS"/>
                <a:cs typeface="Comic Sans MS"/>
                <a:sym typeface="Comic Sans MS"/>
              </a:defRPr>
            </a:pPr>
            <a:r>
              <a:t>AKICHUZU ENO AKUNGO YEGHI!</a:t>
            </a:r>
            <a:endParaRPr>
              <a:solidFill>
                <a:srgbClr val="00DFCA"/>
              </a:solidFill>
            </a:endParaRPr>
          </a:p>
          <a:p>
            <a:pPr algn="ctr">
              <a:spcBef>
                <a:spcPts val="1000"/>
              </a:spcBef>
              <a:tabLst>
                <a:tab pos="457200" algn="l"/>
              </a:tabLst>
              <a:defRPr sz="1800">
                <a:solidFill>
                  <a:srgbClr val="FFD34A"/>
                </a:solidFill>
                <a:latin typeface="Comic Sans MS"/>
                <a:ea typeface="Comic Sans MS"/>
                <a:cs typeface="Comic Sans MS"/>
                <a:sym typeface="Comic Sans MS"/>
              </a:defRPr>
            </a:pPr>
            <a:r>
              <a:t>SUBOSUGHIMI no NGOA KEU-A!</a:t>
            </a:r>
            <a:endParaRPr>
              <a:solidFill>
                <a:srgbClr val="00DFCA"/>
              </a:solidFill>
            </a:endParaRPr>
          </a:p>
          <a:p>
            <a:pPr algn="ctr">
              <a:spcBef>
                <a:spcPts val="1000"/>
              </a:spcBef>
              <a:tabLst>
                <a:tab pos="457200" algn="l"/>
              </a:tabLst>
              <a:defRPr sz="1800">
                <a:solidFill>
                  <a:srgbClr val="F5F5F2"/>
                </a:solidFill>
                <a:latin typeface="Comic Sans MS"/>
                <a:ea typeface="Comic Sans MS"/>
                <a:cs typeface="Comic Sans MS"/>
                <a:sym typeface="Comic Sans MS"/>
              </a:defRPr>
            </a:pPr>
            <a:r>
              <a:t>ALHOU YE NIGHOLO ANI!</a:t>
            </a:r>
          </a:p>
        </p:txBody>
      </p:sp>
      <p:grpSp>
        <p:nvGrpSpPr>
          <p:cNvPr id="1715" name="Group 1715"/>
          <p:cNvGrpSpPr/>
          <p:nvPr/>
        </p:nvGrpSpPr>
        <p:grpSpPr>
          <a:xfrm>
            <a:off x="2286000" y="1762123"/>
            <a:ext cx="5257800" cy="2078062"/>
            <a:chOff x="0" y="-1"/>
            <a:chExt cx="5257800" cy="2078061"/>
          </a:xfrm>
        </p:grpSpPr>
        <p:sp>
          <p:nvSpPr>
            <p:cNvPr id="1713" name="Shape 1713"/>
            <p:cNvSpPr/>
            <p:nvPr/>
          </p:nvSpPr>
          <p:spPr>
            <a:xfrm>
              <a:off x="0" y="-1"/>
              <a:ext cx="5257800" cy="508001"/>
            </a:xfrm>
            <a:prstGeom prst="ellipse">
              <a:avLst/>
            </a:prstGeom>
            <a:noFill/>
            <a:ln w="76200" cap="flat">
              <a:solidFill>
                <a:srgbClr val="FFFFFF"/>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14" name="Shape 1714"/>
            <p:cNvSpPr/>
            <p:nvPr/>
          </p:nvSpPr>
          <p:spPr>
            <a:xfrm>
              <a:off x="0" y="1570060"/>
              <a:ext cx="5257800" cy="508000"/>
            </a:xfrm>
            <a:prstGeom prst="ellipse">
              <a:avLst/>
            </a:prstGeom>
            <a:noFill/>
            <a:ln w="76200" cap="flat">
              <a:solidFill>
                <a:srgbClr val="FFFFFF"/>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716" name="Shape 1716"/>
          <p:cNvSpPr/>
          <p:nvPr/>
        </p:nvSpPr>
        <p:spPr>
          <a:xfrm>
            <a:off x="1936651" y="1568293"/>
            <a:ext cx="6197603" cy="863602"/>
          </a:xfrm>
          <a:prstGeom prst="ellipse">
            <a:avLst/>
          </a:prstGeom>
          <a:ln w="76200">
            <a:solidFill>
              <a:srgbClr val="FFFF00"/>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17" name="Shape 1717"/>
          <p:cNvSpPr/>
          <p:nvPr/>
        </p:nvSpPr>
        <p:spPr>
          <a:xfrm>
            <a:off x="1730828" y="5389562"/>
            <a:ext cx="6085117" cy="650239"/>
          </a:xfrm>
          <a:prstGeom prst="rect">
            <a:avLst/>
          </a:prstGeom>
          <a:ln w="12700">
            <a:miter lim="400000"/>
          </a:ln>
          <a:effectLst>
            <a:outerShdw blurRad="63500" dist="81320" dir="2319588"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p>
            <a:pPr>
              <a:spcBef>
                <a:spcPts val="1900"/>
              </a:spcBef>
              <a:defRPr sz="2800">
                <a:solidFill>
                  <a:srgbClr val="54C8F6"/>
                </a:solidFill>
                <a:latin typeface="Comic Sans MS"/>
                <a:ea typeface="Comic Sans MS"/>
                <a:cs typeface="Comic Sans MS"/>
                <a:sym typeface="Comic Sans MS"/>
              </a:defRPr>
            </a:pPr>
            <a:r>
              <a:t>TIGHENGUNO..NINGU</a:t>
            </a:r>
            <a:r>
              <a:rPr sz="3200"/>
              <a:t> </a:t>
            </a:r>
            <a:r>
              <a:t>WUNI!!!!!</a:t>
            </a:r>
          </a:p>
        </p:txBody>
      </p:sp>
      <p:sp>
        <p:nvSpPr>
          <p:cNvPr id="1718" name="Shape 1718"/>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19" name="Shape 1719"/>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720" name="Shape 1720"/>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21" name="Shape 1721"/>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22" name="Shape 1722"/>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23" name="Shape 1723"/>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724" name="Shape 1724"/>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725" name="Shape 1725"/>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726" name="Shape 1726"/>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727" name="Shape 1727"/>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728" name="Shape 1728"/>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729" name="Shape 1729"/>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730" name="Shape 1730"/>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731" name="Shape 1731"/>
          <p:cNvSpPr/>
          <p:nvPr/>
        </p:nvSpPr>
        <p:spPr>
          <a:xfrm>
            <a:off x="7912100" y="4197350"/>
            <a:ext cx="93379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732" name="Shape 1732"/>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733" name="Shape 1733"/>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734" name="Shape 1734"/>
          <p:cNvSpPr/>
          <p:nvPr/>
        </p:nvSpPr>
        <p:spPr>
          <a:xfrm rot="21573224">
            <a:off x="2749798" y="703844"/>
            <a:ext cx="5318748" cy="65023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p>
            <a:pPr algn="ctr">
              <a:spcBef>
                <a:spcPts val="1900"/>
              </a:spcBef>
              <a:defRPr sz="2800">
                <a:solidFill>
                  <a:srgbClr val="66FFCC"/>
                </a:solidFill>
                <a:latin typeface="Comic Sans MS"/>
                <a:ea typeface="Comic Sans MS"/>
                <a:cs typeface="Comic Sans MS"/>
                <a:sym typeface="Comic Sans MS"/>
              </a:defRPr>
            </a:pPr>
            <a:r>
              <a:t>HILEHI KIU SHOLUKENO</a:t>
            </a:r>
            <a:r>
              <a:rPr sz="3200"/>
              <a:t>:</a:t>
            </a:r>
          </a:p>
        </p:txBody>
      </p:sp>
      <p:sp>
        <p:nvSpPr>
          <p:cNvPr id="1735" name="Shape 1735"/>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20</a:t>
            </a:r>
          </a:p>
        </p:txBody>
      </p:sp>
      <p:sp>
        <p:nvSpPr>
          <p:cNvPr id="1736" name="Shape 1736"/>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1737" name="Shape 1737"/>
          <p:cNvSpPr/>
          <p:nvPr/>
        </p:nvSpPr>
        <p:spPr>
          <a:xfrm>
            <a:off x="8585741" y="6474141"/>
            <a:ext cx="32118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712">
                                            <p:bg/>
                                          </p:spTgt>
                                        </p:tgtEl>
                                        <p:attrNameLst>
                                          <p:attrName>style.visibility</p:attrName>
                                        </p:attrNameLst>
                                      </p:cBhvr>
                                      <p:to>
                                        <p:strVal val="visible"/>
                                      </p:to>
                                    </p:set>
                                    <p:animEffect transition="in" filter="box(out)">
                                      <p:cBhvr>
                                        <p:cTn id="7" dur="500"/>
                                        <p:tgtEl>
                                          <p:spTgt spid="1712">
                                            <p:bg/>
                                          </p:spTgt>
                                        </p:tgtEl>
                                      </p:cBhvr>
                                    </p:animEffect>
                                  </p:childTnLst>
                                </p:cTn>
                              </p:par>
                              <p:par>
                                <p:cTn id="8" presetID="4" presetClass="entr" presetSubtype="32" fill="hold" grpId="1" nodeType="withEffect">
                                  <p:stCondLst>
                                    <p:cond delay="0"/>
                                  </p:stCondLst>
                                  <p:iterate>
                                    <p:tmAbs val="0"/>
                                  </p:iterate>
                                  <p:childTnLst>
                                    <p:set>
                                      <p:cBhvr>
                                        <p:cTn id="9" fill="hold"/>
                                        <p:tgtEl>
                                          <p:spTgt spid="1712">
                                            <p:txEl>
                                              <p:pRg st="0" end="0"/>
                                            </p:txEl>
                                          </p:spTgt>
                                        </p:tgtEl>
                                        <p:attrNameLst>
                                          <p:attrName>style.visibility</p:attrName>
                                        </p:attrNameLst>
                                      </p:cBhvr>
                                      <p:to>
                                        <p:strVal val="visible"/>
                                      </p:to>
                                    </p:set>
                                    <p:animEffect transition="in" filter="box(out)">
                                      <p:cBhvr>
                                        <p:cTn id="10" dur="500"/>
                                        <p:tgtEl>
                                          <p:spTgt spid="1712">
                                            <p:txEl>
                                              <p:pRg st="0" end="0"/>
                                            </p:txEl>
                                          </p:spTgt>
                                        </p:tgtEl>
                                      </p:cBhvr>
                                    </p:animEffect>
                                  </p:childTnLst>
                                </p:cTn>
                              </p:par>
                            </p:childTnLst>
                          </p:cTn>
                        </p:par>
                        <p:par>
                          <p:cTn id="11" fill="hold">
                            <p:stCondLst>
                              <p:cond delay="500"/>
                            </p:stCondLst>
                            <p:childTnLst>
                              <p:par>
                                <p:cTn id="12" presetID="4" presetClass="entr" presetSubtype="32" fill="hold" grpId="1" nodeType="afterEffect">
                                  <p:stCondLst>
                                    <p:cond delay="0"/>
                                  </p:stCondLst>
                                  <p:iterate>
                                    <p:tmAbs val="0"/>
                                  </p:iterate>
                                  <p:childTnLst>
                                    <p:set>
                                      <p:cBhvr>
                                        <p:cTn id="13" fill="hold"/>
                                        <p:tgtEl>
                                          <p:spTgt spid="1712">
                                            <p:txEl>
                                              <p:pRg st="1" end="1"/>
                                            </p:txEl>
                                          </p:spTgt>
                                        </p:tgtEl>
                                        <p:attrNameLst>
                                          <p:attrName>style.visibility</p:attrName>
                                        </p:attrNameLst>
                                      </p:cBhvr>
                                      <p:to>
                                        <p:strVal val="visible"/>
                                      </p:to>
                                    </p:set>
                                    <p:animEffect transition="in" filter="box(out)">
                                      <p:cBhvr>
                                        <p:cTn id="14" dur="500"/>
                                        <p:tgtEl>
                                          <p:spTgt spid="17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1" nodeType="clickEffect">
                                  <p:stCondLst>
                                    <p:cond delay="0"/>
                                  </p:stCondLst>
                                  <p:iterate>
                                    <p:tmAbs val="0"/>
                                  </p:iterate>
                                  <p:childTnLst>
                                    <p:set>
                                      <p:cBhvr>
                                        <p:cTn id="18" fill="hold"/>
                                        <p:tgtEl>
                                          <p:spTgt spid="1712">
                                            <p:txEl>
                                              <p:pRg st="2" end="2"/>
                                            </p:txEl>
                                          </p:spTgt>
                                        </p:tgtEl>
                                        <p:attrNameLst>
                                          <p:attrName>style.visibility</p:attrName>
                                        </p:attrNameLst>
                                      </p:cBhvr>
                                      <p:to>
                                        <p:strVal val="visible"/>
                                      </p:to>
                                    </p:set>
                                    <p:animEffect transition="in" filter="box(out)">
                                      <p:cBhvr>
                                        <p:cTn id="19" dur="500"/>
                                        <p:tgtEl>
                                          <p:spTgt spid="171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1" nodeType="clickEffect">
                                  <p:stCondLst>
                                    <p:cond delay="0"/>
                                  </p:stCondLst>
                                  <p:iterate>
                                    <p:tmAbs val="0"/>
                                  </p:iterate>
                                  <p:childTnLst>
                                    <p:set>
                                      <p:cBhvr>
                                        <p:cTn id="23" fill="hold"/>
                                        <p:tgtEl>
                                          <p:spTgt spid="1712">
                                            <p:txEl>
                                              <p:pRg st="3" end="3"/>
                                            </p:txEl>
                                          </p:spTgt>
                                        </p:tgtEl>
                                        <p:attrNameLst>
                                          <p:attrName>style.visibility</p:attrName>
                                        </p:attrNameLst>
                                      </p:cBhvr>
                                      <p:to>
                                        <p:strVal val="visible"/>
                                      </p:to>
                                    </p:set>
                                    <p:animEffect transition="in" filter="box(out)">
                                      <p:cBhvr>
                                        <p:cTn id="24" dur="500"/>
                                        <p:tgtEl>
                                          <p:spTgt spid="17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1" nodeType="clickEffect">
                                  <p:stCondLst>
                                    <p:cond delay="0"/>
                                  </p:stCondLst>
                                  <p:iterate>
                                    <p:tmAbs val="0"/>
                                  </p:iterate>
                                  <p:childTnLst>
                                    <p:set>
                                      <p:cBhvr>
                                        <p:cTn id="28" fill="hold"/>
                                        <p:tgtEl>
                                          <p:spTgt spid="1712">
                                            <p:txEl>
                                              <p:pRg st="4" end="4"/>
                                            </p:txEl>
                                          </p:spTgt>
                                        </p:tgtEl>
                                        <p:attrNameLst>
                                          <p:attrName>style.visibility</p:attrName>
                                        </p:attrNameLst>
                                      </p:cBhvr>
                                      <p:to>
                                        <p:strVal val="visible"/>
                                      </p:to>
                                    </p:set>
                                    <p:animEffect transition="in" filter="box(out)">
                                      <p:cBhvr>
                                        <p:cTn id="29" dur="500"/>
                                        <p:tgtEl>
                                          <p:spTgt spid="171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1" nodeType="clickEffect">
                                  <p:stCondLst>
                                    <p:cond delay="0"/>
                                  </p:stCondLst>
                                  <p:iterate>
                                    <p:tmAbs val="0"/>
                                  </p:iterate>
                                  <p:childTnLst>
                                    <p:set>
                                      <p:cBhvr>
                                        <p:cTn id="33" fill="hold"/>
                                        <p:tgtEl>
                                          <p:spTgt spid="1712">
                                            <p:txEl>
                                              <p:pRg st="5" end="5"/>
                                            </p:txEl>
                                          </p:spTgt>
                                        </p:tgtEl>
                                        <p:attrNameLst>
                                          <p:attrName>style.visibility</p:attrName>
                                        </p:attrNameLst>
                                      </p:cBhvr>
                                      <p:to>
                                        <p:strVal val="visible"/>
                                      </p:to>
                                    </p:set>
                                    <p:animEffect transition="in" filter="box(out)">
                                      <p:cBhvr>
                                        <p:cTn id="34" dur="500"/>
                                        <p:tgtEl>
                                          <p:spTgt spid="171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1" nodeType="clickEffect">
                                  <p:stCondLst>
                                    <p:cond delay="0"/>
                                  </p:stCondLst>
                                  <p:iterate>
                                    <p:tmAbs val="0"/>
                                  </p:iterate>
                                  <p:childTnLst>
                                    <p:set>
                                      <p:cBhvr>
                                        <p:cTn id="38" fill="hold"/>
                                        <p:tgtEl>
                                          <p:spTgt spid="1712">
                                            <p:txEl>
                                              <p:pRg st="6" end="6"/>
                                            </p:txEl>
                                          </p:spTgt>
                                        </p:tgtEl>
                                        <p:attrNameLst>
                                          <p:attrName>style.visibility</p:attrName>
                                        </p:attrNameLst>
                                      </p:cBhvr>
                                      <p:to>
                                        <p:strVal val="visible"/>
                                      </p:to>
                                    </p:set>
                                    <p:animEffect transition="in" filter="box(out)">
                                      <p:cBhvr>
                                        <p:cTn id="39" dur="500"/>
                                        <p:tgtEl>
                                          <p:spTgt spid="1712">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1" nodeType="clickEffect">
                                  <p:stCondLst>
                                    <p:cond delay="0"/>
                                  </p:stCondLst>
                                  <p:iterate>
                                    <p:tmAbs val="0"/>
                                  </p:iterate>
                                  <p:childTnLst>
                                    <p:set>
                                      <p:cBhvr>
                                        <p:cTn id="43" fill="hold"/>
                                        <p:tgtEl>
                                          <p:spTgt spid="1712">
                                            <p:txEl>
                                              <p:pRg st="7" end="7"/>
                                            </p:txEl>
                                          </p:spTgt>
                                        </p:tgtEl>
                                        <p:attrNameLst>
                                          <p:attrName>style.visibility</p:attrName>
                                        </p:attrNameLst>
                                      </p:cBhvr>
                                      <p:to>
                                        <p:strVal val="visible"/>
                                      </p:to>
                                    </p:set>
                                    <p:animEffect transition="in" filter="box(out)">
                                      <p:cBhvr>
                                        <p:cTn id="44" dur="500"/>
                                        <p:tgtEl>
                                          <p:spTgt spid="1712">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32" fill="hold" grpId="1" nodeType="clickEffect">
                                  <p:stCondLst>
                                    <p:cond delay="0"/>
                                  </p:stCondLst>
                                  <p:iterate>
                                    <p:tmAbs val="0"/>
                                  </p:iterate>
                                  <p:childTnLst>
                                    <p:set>
                                      <p:cBhvr>
                                        <p:cTn id="48" fill="hold"/>
                                        <p:tgtEl>
                                          <p:spTgt spid="1712">
                                            <p:txEl>
                                              <p:pRg st="8" end="8"/>
                                            </p:txEl>
                                          </p:spTgt>
                                        </p:tgtEl>
                                        <p:attrNameLst>
                                          <p:attrName>style.visibility</p:attrName>
                                        </p:attrNameLst>
                                      </p:cBhvr>
                                      <p:to>
                                        <p:strVal val="visible"/>
                                      </p:to>
                                    </p:set>
                                    <p:animEffect transition="in" filter="box(out)">
                                      <p:cBhvr>
                                        <p:cTn id="49" dur="500"/>
                                        <p:tgtEl>
                                          <p:spTgt spid="1712">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32" fill="hold" grpId="2" nodeType="clickEffect">
                                  <p:stCondLst>
                                    <p:cond delay="0"/>
                                  </p:stCondLst>
                                  <p:iterate>
                                    <p:tmAbs val="0"/>
                                  </p:iterate>
                                  <p:childTnLst>
                                    <p:set>
                                      <p:cBhvr>
                                        <p:cTn id="53" fill="hold"/>
                                        <p:tgtEl>
                                          <p:spTgt spid="1717"/>
                                        </p:tgtEl>
                                        <p:attrNameLst>
                                          <p:attrName>style.visibility</p:attrName>
                                        </p:attrNameLst>
                                      </p:cBhvr>
                                      <p:to>
                                        <p:strVal val="visible"/>
                                      </p:to>
                                    </p:set>
                                    <p:animEffect transition="in" filter="box(out)">
                                      <p:cBhvr>
                                        <p:cTn id="54" dur="500"/>
                                        <p:tgtEl>
                                          <p:spTgt spid="1717"/>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fill="hold" grpId="3" nodeType="clickEffect">
                                  <p:stCondLst>
                                    <p:cond delay="0"/>
                                  </p:stCondLst>
                                  <p:iterate>
                                    <p:tmAbs val="0"/>
                                  </p:iterate>
                                  <p:childTnLst>
                                    <p:set>
                                      <p:cBhvr>
                                        <p:cTn id="58" fill="hold"/>
                                        <p:tgtEl>
                                          <p:spTgt spid="1715"/>
                                        </p:tgtEl>
                                        <p:attrNameLst>
                                          <p:attrName>style.visibility</p:attrName>
                                        </p:attrNameLst>
                                      </p:cBhvr>
                                      <p:to>
                                        <p:strVal val="visible"/>
                                      </p:to>
                                    </p:set>
                                    <p:animEffect transition="in" filter="dissolve">
                                      <p:cBhvr>
                                        <p:cTn id="59" dur="1000"/>
                                        <p:tgtEl>
                                          <p:spTgt spid="1715"/>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fill="hold" grpId="4" nodeType="clickEffect">
                                  <p:stCondLst>
                                    <p:cond delay="0"/>
                                  </p:stCondLst>
                                  <p:iterate>
                                    <p:tmAbs val="0"/>
                                  </p:iterate>
                                  <p:childTnLst>
                                    <p:set>
                                      <p:cBhvr>
                                        <p:cTn id="63" fill="hold"/>
                                        <p:tgtEl>
                                          <p:spTgt spid="1716"/>
                                        </p:tgtEl>
                                        <p:attrNameLst>
                                          <p:attrName>style.visibility</p:attrName>
                                        </p:attrNameLst>
                                      </p:cBhvr>
                                      <p:to>
                                        <p:strVal val="visible"/>
                                      </p:to>
                                    </p:set>
                                    <p:animEffect transition="in" filter="dissolve">
                                      <p:cBhvr>
                                        <p:cTn id="64" dur="1000"/>
                                        <p:tgtEl>
                                          <p:spTgt spid="1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2" grpId="1" build="p" bldLvl="5" animBg="1" advAuto="0"/>
      <p:bldP spid="1715" grpId="3" animBg="1" advAuto="0"/>
      <p:bldP spid="1716" grpId="4" animBg="1" advAuto="0"/>
      <p:bldP spid="1717" grpId="2"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 name="Shape 1741"/>
          <p:cNvSpPr/>
          <p:nvPr/>
        </p:nvSpPr>
        <p:spPr>
          <a:xfrm>
            <a:off x="76198" y="304800"/>
            <a:ext cx="2096849" cy="1066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400">
                <a:solidFill>
                  <a:srgbClr val="FFD34A"/>
                </a:solidFill>
              </a:defRPr>
            </a:pPr>
            <a:r>
              <a:t> </a:t>
            </a:r>
            <a:r>
              <a:rPr sz="2000"/>
              <a:t>KUTOKUGHO</a:t>
            </a:r>
            <a:endParaRPr>
              <a:solidFill>
                <a:srgbClr val="00DFCA"/>
              </a:solidFill>
              <a:latin typeface="Comic Sans MS"/>
              <a:ea typeface="Comic Sans MS"/>
              <a:cs typeface="Comic Sans MS"/>
              <a:sym typeface="Comic Sans MS"/>
            </a:endParaRPr>
          </a:p>
          <a:p>
            <a:pPr>
              <a:defRPr sz="2000">
                <a:solidFill>
                  <a:srgbClr val="FFD34A"/>
                </a:solidFill>
              </a:defRPr>
            </a:pPr>
            <a:r>
              <a:t>       KEU</a:t>
            </a:r>
            <a:endParaRPr>
              <a:solidFill>
                <a:srgbClr val="00DFCA"/>
              </a:solidFill>
              <a:latin typeface="Comic Sans MS"/>
              <a:ea typeface="Comic Sans MS"/>
              <a:cs typeface="Comic Sans MS"/>
              <a:sym typeface="Comic Sans MS"/>
            </a:endParaRPr>
          </a:p>
          <a:p>
            <a:pPr>
              <a:defRPr sz="2000">
                <a:solidFill>
                  <a:srgbClr val="FFD34A"/>
                </a:solidFill>
              </a:defRPr>
            </a:pPr>
            <a:r>
              <a:t>  SUCHEDO</a:t>
            </a:r>
          </a:p>
        </p:txBody>
      </p:sp>
      <p:sp>
        <p:nvSpPr>
          <p:cNvPr id="1742" name="Shape 1742"/>
          <p:cNvSpPr/>
          <p:nvPr/>
        </p:nvSpPr>
        <p:spPr>
          <a:xfrm>
            <a:off x="1768475" y="44449"/>
            <a:ext cx="4160838"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14:20</a:t>
            </a:r>
          </a:p>
        </p:txBody>
      </p:sp>
      <p:grpSp>
        <p:nvGrpSpPr>
          <p:cNvPr id="1785" name="Group 1785"/>
          <p:cNvGrpSpPr/>
          <p:nvPr/>
        </p:nvGrpSpPr>
        <p:grpSpPr>
          <a:xfrm>
            <a:off x="1614486" y="66991"/>
            <a:ext cx="7341722" cy="6032186"/>
            <a:chOff x="0" y="0"/>
            <a:chExt cx="7341720" cy="6032184"/>
          </a:xfrm>
        </p:grpSpPr>
        <p:sp>
          <p:nvSpPr>
            <p:cNvPr id="1743" name="Shape 1743"/>
            <p:cNvSpPr/>
            <p:nvPr/>
          </p:nvSpPr>
          <p:spPr>
            <a:xfrm>
              <a:off x="827087" y="1204594"/>
              <a:ext cx="1120777" cy="3498853"/>
            </a:xfrm>
            <a:custGeom>
              <a:avLst/>
              <a:gdLst/>
              <a:ahLst/>
              <a:cxnLst>
                <a:cxn ang="0">
                  <a:pos x="wd2" y="hd2"/>
                </a:cxn>
                <a:cxn ang="5400000">
                  <a:pos x="wd2" y="hd2"/>
                </a:cxn>
                <a:cxn ang="10800000">
                  <a:pos x="wd2" y="hd2"/>
                </a:cxn>
                <a:cxn ang="16200000">
                  <a:pos x="wd2" y="hd2"/>
                </a:cxn>
              </a:cxnLst>
              <a:rect l="0" t="0" r="r" b="b"/>
              <a:pathLst>
                <a:path w="20861" h="21600" extrusionOk="0">
                  <a:moveTo>
                    <a:pt x="20861" y="0"/>
                  </a:moveTo>
                  <a:cubicBezTo>
                    <a:pt x="18143" y="78"/>
                    <a:pt x="18202" y="0"/>
                    <a:pt x="17167" y="696"/>
                  </a:cubicBezTo>
                  <a:cubicBezTo>
                    <a:pt x="16370" y="2479"/>
                    <a:pt x="17227" y="343"/>
                    <a:pt x="16695" y="4694"/>
                  </a:cubicBezTo>
                  <a:cubicBezTo>
                    <a:pt x="16576" y="5459"/>
                    <a:pt x="15069" y="6155"/>
                    <a:pt x="14153" y="6841"/>
                  </a:cubicBezTo>
                  <a:cubicBezTo>
                    <a:pt x="12676" y="7889"/>
                    <a:pt x="11051" y="8918"/>
                    <a:pt x="9278" y="9918"/>
                  </a:cubicBezTo>
                  <a:cubicBezTo>
                    <a:pt x="8244" y="10486"/>
                    <a:pt x="7476" y="11133"/>
                    <a:pt x="6028" y="11604"/>
                  </a:cubicBezTo>
                  <a:cubicBezTo>
                    <a:pt x="5112" y="12623"/>
                    <a:pt x="2777" y="13466"/>
                    <a:pt x="1625" y="14456"/>
                  </a:cubicBezTo>
                  <a:cubicBezTo>
                    <a:pt x="857" y="15083"/>
                    <a:pt x="384" y="15779"/>
                    <a:pt x="0" y="16455"/>
                  </a:cubicBezTo>
                  <a:cubicBezTo>
                    <a:pt x="177" y="18572"/>
                    <a:pt x="-739" y="19954"/>
                    <a:pt x="4875" y="21139"/>
                  </a:cubicBezTo>
                  <a:cubicBezTo>
                    <a:pt x="5939" y="21355"/>
                    <a:pt x="7032" y="21600"/>
                    <a:pt x="8362" y="21600"/>
                  </a:cubicBezTo>
                </a:path>
              </a:pathLst>
            </a:custGeom>
            <a:noFill/>
            <a:ln w="57150" cap="flat">
              <a:solidFill>
                <a:srgbClr val="33CC33"/>
              </a:solidFill>
              <a:prstDash val="sysDot"/>
              <a:round/>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44" name="Shape 1744"/>
            <p:cNvSpPr/>
            <p:nvPr/>
          </p:nvSpPr>
          <p:spPr>
            <a:xfrm>
              <a:off x="-1" y="728344"/>
              <a:ext cx="6858004" cy="5257804"/>
            </a:xfrm>
            <a:prstGeom prst="rect">
              <a:avLst/>
            </a:prstGeom>
            <a:gradFill flip="none" rotWithShape="1">
              <a:gsLst>
                <a:gs pos="0">
                  <a:srgbClr val="0331B3"/>
                </a:gs>
                <a:gs pos="100000">
                  <a:srgbClr val="011753"/>
                </a:gs>
              </a:gsLst>
              <a:path path="circle">
                <a:fillToRect l="37721" t="-19636" r="62278" b="119636"/>
              </a:path>
            </a:gradFill>
            <a:ln w="76200" cap="flat">
              <a:solidFill>
                <a:schemeClr val="accent2"/>
              </a:solidFill>
              <a:prstDash val="solid"/>
              <a:miter lim="800000"/>
            </a:ln>
            <a:effectLst/>
          </p:spPr>
          <p:txBody>
            <a:bodyPr wrap="square" lIns="45718" tIns="45718" rIns="45718" bIns="45718" numCol="1" anchor="ctr">
              <a:noAutofit/>
            </a:bodyPr>
            <a:lstStyle/>
            <a:p>
              <a:pPr algn="ctr">
                <a:defRPr b="0">
                  <a:solidFill>
                    <a:srgbClr val="FF0000"/>
                  </a:solidFill>
                  <a:latin typeface="Comic Sans MS"/>
                  <a:ea typeface="Comic Sans MS"/>
                  <a:cs typeface="Comic Sans MS"/>
                  <a:sym typeface="Comic Sans MS"/>
                </a:defRPr>
              </a:pPr>
              <a:endParaRPr/>
            </a:p>
          </p:txBody>
        </p:sp>
        <p:sp>
          <p:nvSpPr>
            <p:cNvPr id="1745" name="Shape 1745"/>
            <p:cNvSpPr/>
            <p:nvPr/>
          </p:nvSpPr>
          <p:spPr>
            <a:xfrm>
              <a:off x="15875" y="793432"/>
              <a:ext cx="1619251" cy="3048003"/>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46" name="Shape 1746"/>
            <p:cNvSpPr/>
            <p:nvPr/>
          </p:nvSpPr>
          <p:spPr>
            <a:xfrm>
              <a:off x="5391151" y="3912871"/>
              <a:ext cx="1428751" cy="20955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47" name="Shape 1747"/>
            <p:cNvSpPr/>
            <p:nvPr/>
          </p:nvSpPr>
          <p:spPr>
            <a:xfrm>
              <a:off x="1962150" y="1630045"/>
              <a:ext cx="4095752" cy="29146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48" name="Shape 1748"/>
            <p:cNvSpPr/>
            <p:nvPr/>
          </p:nvSpPr>
          <p:spPr>
            <a:xfrm>
              <a:off x="3030537" y="2584132"/>
              <a:ext cx="1520827"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331B3"/>
                  </a:solidFill>
                </a:defRPr>
              </a:lvl1pPr>
            </a:lstStyle>
            <a:p>
              <a:r>
                <a:t>ER</a:t>
              </a:r>
            </a:p>
          </p:txBody>
        </p:sp>
        <p:sp>
          <p:nvSpPr>
            <p:cNvPr id="1749" name="Shape 1749"/>
            <p:cNvSpPr/>
            <p:nvPr/>
          </p:nvSpPr>
          <p:spPr>
            <a:xfrm>
              <a:off x="438150" y="4525646"/>
              <a:ext cx="1885951" cy="1485903"/>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50" name="Shape 1750"/>
            <p:cNvSpPr/>
            <p:nvPr/>
          </p:nvSpPr>
          <p:spPr>
            <a:xfrm>
              <a:off x="5659438" y="5193983"/>
              <a:ext cx="1311277"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08000"/>
                  </a:solidFill>
                </a:defRPr>
              </a:lvl1pPr>
            </a:lstStyle>
            <a:p>
              <a:r>
                <a:t>PG</a:t>
              </a:r>
            </a:p>
          </p:txBody>
        </p:sp>
        <p:sp>
          <p:nvSpPr>
            <p:cNvPr id="1751" name="Shape 1751"/>
            <p:cNvSpPr/>
            <p:nvPr/>
          </p:nvSpPr>
          <p:spPr>
            <a:xfrm>
              <a:off x="1657350" y="2563495"/>
              <a:ext cx="266701" cy="304802"/>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52" name="Shape 1752"/>
            <p:cNvSpPr/>
            <p:nvPr/>
          </p:nvSpPr>
          <p:spPr>
            <a:xfrm>
              <a:off x="1466850" y="3268346"/>
              <a:ext cx="438151" cy="914402"/>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a:solidFill>
                <a:srgbClr val="00AE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53" name="Shape 1753"/>
            <p:cNvSpPr/>
            <p:nvPr/>
          </p:nvSpPr>
          <p:spPr>
            <a:xfrm>
              <a:off x="1733550" y="2868296"/>
              <a:ext cx="57151" cy="419102"/>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54" name="Shape 1754"/>
            <p:cNvSpPr/>
            <p:nvPr/>
          </p:nvSpPr>
          <p:spPr>
            <a:xfrm>
              <a:off x="1849437" y="2317432"/>
              <a:ext cx="1273177"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22380"/>
                  </a:solidFill>
                </a:defRPr>
              </a:lvl1pPr>
            </a:lstStyle>
            <a:p>
              <a:r>
                <a:t>SG</a:t>
              </a:r>
            </a:p>
          </p:txBody>
        </p:sp>
        <p:sp>
          <p:nvSpPr>
            <p:cNvPr id="1755" name="Shape 1755"/>
            <p:cNvSpPr/>
            <p:nvPr/>
          </p:nvSpPr>
          <p:spPr>
            <a:xfrm>
              <a:off x="915987" y="5574984"/>
              <a:ext cx="701677"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08000"/>
                  </a:solidFill>
                </a:defRPr>
              </a:lvl1pPr>
            </a:lstStyle>
            <a:p>
              <a:r>
                <a:t>RS</a:t>
              </a:r>
            </a:p>
          </p:txBody>
        </p:sp>
        <p:sp>
          <p:nvSpPr>
            <p:cNvPr id="1756" name="Shape 1756"/>
            <p:cNvSpPr/>
            <p:nvPr/>
          </p:nvSpPr>
          <p:spPr>
            <a:xfrm>
              <a:off x="420687" y="926782"/>
              <a:ext cx="835027"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08000"/>
                  </a:solidFill>
                </a:defRPr>
              </a:lvl1pPr>
            </a:lstStyle>
            <a:p>
              <a:r>
                <a:t>MS</a:t>
              </a:r>
            </a:p>
          </p:txBody>
        </p:sp>
        <p:sp>
          <p:nvSpPr>
            <p:cNvPr id="1757" name="Shape 1757"/>
            <p:cNvSpPr/>
            <p:nvPr/>
          </p:nvSpPr>
          <p:spPr>
            <a:xfrm>
              <a:off x="146050" y="3439796"/>
              <a:ext cx="6546852" cy="1"/>
            </a:xfrm>
            <a:prstGeom prst="line">
              <a:avLst/>
            </a:prstGeom>
            <a:noFill/>
            <a:ln w="25400" cap="flat">
              <a:solidFill>
                <a:schemeClr val="accent2"/>
              </a:solidFill>
              <a:prstDash val="dashDot"/>
              <a:round/>
            </a:ln>
            <a:effectLst/>
          </p:spPr>
          <p:txBody>
            <a:bodyPr wrap="square" lIns="45718" tIns="45718" rIns="45718" bIns="45718" numCol="1" anchor="t">
              <a:noAutofit/>
            </a:bodyPr>
            <a:lstStyle/>
            <a:p>
              <a:endParaRPr/>
            </a:p>
          </p:txBody>
        </p:sp>
        <p:sp>
          <p:nvSpPr>
            <p:cNvPr id="1758" name="Shape 1758"/>
            <p:cNvSpPr/>
            <p:nvPr/>
          </p:nvSpPr>
          <p:spPr>
            <a:xfrm flipH="1">
              <a:off x="3390901" y="918845"/>
              <a:ext cx="1" cy="5003804"/>
            </a:xfrm>
            <a:prstGeom prst="line">
              <a:avLst/>
            </a:prstGeom>
            <a:noFill/>
            <a:ln w="25400" cap="flat">
              <a:solidFill>
                <a:schemeClr val="accent2"/>
              </a:solidFill>
              <a:prstDash val="dashDot"/>
              <a:round/>
            </a:ln>
            <a:effectLst/>
          </p:spPr>
          <p:txBody>
            <a:bodyPr wrap="square" lIns="45718" tIns="45718" rIns="45718" bIns="45718" numCol="1" anchor="t">
              <a:noAutofit/>
            </a:bodyPr>
            <a:lstStyle/>
            <a:p>
              <a:endParaRPr/>
            </a:p>
          </p:txBody>
        </p:sp>
        <p:sp>
          <p:nvSpPr>
            <p:cNvPr id="1759" name="Shape 1759"/>
            <p:cNvSpPr/>
            <p:nvPr/>
          </p:nvSpPr>
          <p:spPr>
            <a:xfrm>
              <a:off x="1012825" y="3547746"/>
              <a:ext cx="1730376"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08000"/>
                  </a:solidFill>
                </a:defRPr>
              </a:lvl1pPr>
            </a:lstStyle>
            <a:p>
              <a:r>
                <a:t>DS</a:t>
              </a:r>
            </a:p>
          </p:txBody>
        </p:sp>
        <p:sp>
          <p:nvSpPr>
            <p:cNvPr id="1760" name="Shape 1760"/>
            <p:cNvSpPr/>
            <p:nvPr/>
          </p:nvSpPr>
          <p:spPr>
            <a:xfrm>
              <a:off x="5135563" y="4443096"/>
              <a:ext cx="193679" cy="187329"/>
            </a:xfrm>
            <a:prstGeom prst="ellipse">
              <a:avLst/>
            </a:prstGeom>
            <a:solidFill>
              <a:schemeClr val="accent1"/>
            </a:solidFill>
            <a:ln w="25400" cap="flat">
              <a:solidFill>
                <a:schemeClr val="accent1"/>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61" name="Shape 1761"/>
            <p:cNvSpPr/>
            <p:nvPr/>
          </p:nvSpPr>
          <p:spPr>
            <a:xfrm>
              <a:off x="5295901" y="4330383"/>
              <a:ext cx="835026"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chemeClr val="accent1"/>
                  </a:solidFill>
                </a:defRPr>
              </a:lvl1pPr>
            </a:lstStyle>
            <a:p>
              <a:r>
                <a:t>U</a:t>
              </a:r>
            </a:p>
          </p:txBody>
        </p:sp>
        <p:sp>
          <p:nvSpPr>
            <p:cNvPr id="1762" name="Shape 1762"/>
            <p:cNvSpPr/>
            <p:nvPr/>
          </p:nvSpPr>
          <p:spPr>
            <a:xfrm>
              <a:off x="1522685" y="2503170"/>
              <a:ext cx="321718"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008000"/>
                  </a:solidFill>
                </a:defRPr>
              </a:lvl1pPr>
            </a:lstStyle>
            <a:p>
              <a:r>
                <a:t>C</a:t>
              </a:r>
            </a:p>
          </p:txBody>
        </p:sp>
        <p:sp>
          <p:nvSpPr>
            <p:cNvPr id="1763" name="Shape 1763"/>
            <p:cNvSpPr/>
            <p:nvPr/>
          </p:nvSpPr>
          <p:spPr>
            <a:xfrm>
              <a:off x="1374775" y="3169921"/>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64" name="Shape 1764"/>
            <p:cNvSpPr/>
            <p:nvPr/>
          </p:nvSpPr>
          <p:spPr>
            <a:xfrm>
              <a:off x="1166812" y="3012757"/>
              <a:ext cx="254001"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008000"/>
                  </a:solidFill>
                </a:defRPr>
              </a:lvl1pPr>
            </a:lstStyle>
            <a:p>
              <a:r>
                <a:t>J</a:t>
              </a:r>
            </a:p>
          </p:txBody>
        </p:sp>
        <p:sp>
          <p:nvSpPr>
            <p:cNvPr id="1765" name="Shape 1765"/>
            <p:cNvSpPr/>
            <p:nvPr/>
          </p:nvSpPr>
          <p:spPr>
            <a:xfrm>
              <a:off x="1916112" y="3136583"/>
              <a:ext cx="193679" cy="187329"/>
            </a:xfrm>
            <a:prstGeom prst="ellipse">
              <a:avLst/>
            </a:prstGeom>
            <a:no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66" name="Shape 1766"/>
            <p:cNvSpPr/>
            <p:nvPr/>
          </p:nvSpPr>
          <p:spPr>
            <a:xfrm>
              <a:off x="1306512" y="4508183"/>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67" name="Shape 1767"/>
            <p:cNvSpPr/>
            <p:nvPr/>
          </p:nvSpPr>
          <p:spPr>
            <a:xfrm>
              <a:off x="1506214" y="4385946"/>
              <a:ext cx="541983"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008000"/>
                  </a:solidFill>
                </a:defRPr>
              </a:lvl1pPr>
            </a:lstStyle>
            <a:p>
              <a:r>
                <a:t>KB</a:t>
              </a:r>
            </a:p>
          </p:txBody>
        </p:sp>
        <p:sp>
          <p:nvSpPr>
            <p:cNvPr id="1768" name="Shape 1768"/>
            <p:cNvSpPr/>
            <p:nvPr/>
          </p:nvSpPr>
          <p:spPr>
            <a:xfrm>
              <a:off x="1392237" y="5220972"/>
              <a:ext cx="193679" cy="187328"/>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69" name="Shape 1769"/>
            <p:cNvSpPr/>
            <p:nvPr/>
          </p:nvSpPr>
          <p:spPr>
            <a:xfrm>
              <a:off x="1619249" y="5098733"/>
              <a:ext cx="558801"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008000"/>
                  </a:solidFill>
                </a:defRPr>
              </a:lvl1pPr>
            </a:lstStyle>
            <a:p>
              <a:r>
                <a:t>MS</a:t>
              </a:r>
            </a:p>
          </p:txBody>
        </p:sp>
        <p:sp>
          <p:nvSpPr>
            <p:cNvPr id="1770" name="Shape 1770"/>
            <p:cNvSpPr/>
            <p:nvPr/>
          </p:nvSpPr>
          <p:spPr>
            <a:xfrm>
              <a:off x="71437" y="4120833"/>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71" name="Shape 1771"/>
            <p:cNvSpPr/>
            <p:nvPr/>
          </p:nvSpPr>
          <p:spPr>
            <a:xfrm>
              <a:off x="249187" y="4016058"/>
              <a:ext cx="304900"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008000"/>
                  </a:solidFill>
                </a:defRPr>
              </a:lvl1pPr>
            </a:lstStyle>
            <a:p>
              <a:r>
                <a:t>E</a:t>
              </a:r>
            </a:p>
          </p:txBody>
        </p:sp>
        <p:sp>
          <p:nvSpPr>
            <p:cNvPr id="1772" name="Shape 1772"/>
            <p:cNvSpPr/>
            <p:nvPr/>
          </p:nvSpPr>
          <p:spPr>
            <a:xfrm>
              <a:off x="2190849" y="3012757"/>
              <a:ext cx="609403"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022380"/>
                  </a:solidFill>
                </a:defRPr>
              </a:lvl1pPr>
            </a:lstStyle>
            <a:p>
              <a:r>
                <a:t>MN</a:t>
              </a:r>
            </a:p>
          </p:txBody>
        </p:sp>
        <p:sp>
          <p:nvSpPr>
            <p:cNvPr id="1773" name="Shape 1773"/>
            <p:cNvSpPr/>
            <p:nvPr/>
          </p:nvSpPr>
          <p:spPr>
            <a:xfrm>
              <a:off x="1219200" y="4125596"/>
              <a:ext cx="1066801" cy="990603"/>
            </a:xfrm>
            <a:prstGeom prst="ellipse">
              <a:avLst/>
            </a:prstGeom>
            <a:noFill/>
            <a:ln w="57150" cap="flat">
              <a:solidFill>
                <a:srgbClr val="008000"/>
              </a:solidFill>
              <a:prstDash val="solid"/>
              <a:round/>
            </a:ln>
            <a:effectLst>
              <a:outerShdw blurRad="63500" dist="109250" dir="2132261"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74" name="Shape 1774"/>
            <p:cNvSpPr/>
            <p:nvPr/>
          </p:nvSpPr>
          <p:spPr>
            <a:xfrm>
              <a:off x="4230688" y="2819082"/>
              <a:ext cx="835027"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chemeClr val="accent1"/>
                  </a:solidFill>
                </a:defRPr>
              </a:lvl1pPr>
            </a:lstStyle>
            <a:p>
              <a:r>
                <a:t>B</a:t>
              </a:r>
            </a:p>
          </p:txBody>
        </p:sp>
        <p:sp>
          <p:nvSpPr>
            <p:cNvPr id="1775" name="Shape 1775"/>
            <p:cNvSpPr/>
            <p:nvPr/>
          </p:nvSpPr>
          <p:spPr>
            <a:xfrm>
              <a:off x="4102101" y="2968307"/>
              <a:ext cx="193679" cy="187329"/>
            </a:xfrm>
            <a:prstGeom prst="ellipse">
              <a:avLst/>
            </a:prstGeom>
            <a:solidFill>
              <a:schemeClr val="accent1"/>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76" name="Shape 1776"/>
            <p:cNvSpPr/>
            <p:nvPr/>
          </p:nvSpPr>
          <p:spPr>
            <a:xfrm>
              <a:off x="3887788" y="1745932"/>
              <a:ext cx="835027"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331B3"/>
                  </a:solidFill>
                </a:defRPr>
              </a:lvl1pPr>
            </a:lstStyle>
            <a:p>
              <a:r>
                <a:t>H</a:t>
              </a:r>
            </a:p>
          </p:txBody>
        </p:sp>
        <p:sp>
          <p:nvSpPr>
            <p:cNvPr id="1777" name="Shape 1777"/>
            <p:cNvSpPr/>
            <p:nvPr/>
          </p:nvSpPr>
          <p:spPr>
            <a:xfrm>
              <a:off x="3713163" y="1917382"/>
              <a:ext cx="193679" cy="187329"/>
            </a:xfrm>
            <a:prstGeom prst="ellipse">
              <a:avLst/>
            </a:prstGeom>
            <a:solidFill>
              <a:srgbClr val="0331B3"/>
            </a:solidFill>
            <a:ln w="25400" cap="flat">
              <a:solidFill>
                <a:srgbClr val="0331B3"/>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78" name="Shape 1778"/>
            <p:cNvSpPr/>
            <p:nvPr/>
          </p:nvSpPr>
          <p:spPr>
            <a:xfrm>
              <a:off x="5487988" y="1460182"/>
              <a:ext cx="1292227" cy="457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0331B3"/>
                  </a:solidFill>
                </a:defRPr>
              </a:lvl1pPr>
            </a:lstStyle>
            <a:p>
              <a:r>
                <a:t>N(A)</a:t>
              </a:r>
            </a:p>
          </p:txBody>
        </p:sp>
        <p:sp>
          <p:nvSpPr>
            <p:cNvPr id="1779" name="Shape 1779"/>
            <p:cNvSpPr/>
            <p:nvPr/>
          </p:nvSpPr>
          <p:spPr>
            <a:xfrm>
              <a:off x="5321301" y="1579244"/>
              <a:ext cx="193679" cy="187329"/>
            </a:xfrm>
            <a:prstGeom prst="ellipse">
              <a:avLst/>
            </a:prstGeom>
            <a:solidFill>
              <a:srgbClr val="0331B3"/>
            </a:solidFill>
            <a:ln w="25400" cap="flat">
              <a:solidFill>
                <a:srgbClr val="0331B3"/>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80" name="Shape 1780"/>
            <p:cNvSpPr/>
            <p:nvPr/>
          </p:nvSpPr>
          <p:spPr>
            <a:xfrm>
              <a:off x="1273175" y="2679382"/>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81" name="Shape 1781"/>
            <p:cNvSpPr/>
            <p:nvPr/>
          </p:nvSpPr>
          <p:spPr>
            <a:xfrm>
              <a:off x="1248883" y="1203200"/>
              <a:ext cx="838344" cy="3363722"/>
            </a:xfrm>
            <a:custGeom>
              <a:avLst/>
              <a:gdLst/>
              <a:ahLst/>
              <a:cxnLst>
                <a:cxn ang="0">
                  <a:pos x="wd2" y="hd2"/>
                </a:cxn>
                <a:cxn ang="5400000">
                  <a:pos x="wd2" y="hd2"/>
                </a:cxn>
                <a:cxn ang="10800000">
                  <a:pos x="wd2" y="hd2"/>
                </a:cxn>
                <a:cxn ang="16200000">
                  <a:pos x="wd2" y="hd2"/>
                </a:cxn>
              </a:cxnLst>
              <a:rect l="0" t="0" r="r" b="b"/>
              <a:pathLst>
                <a:path w="19838" h="21589" extrusionOk="0">
                  <a:moveTo>
                    <a:pt x="4481" y="21589"/>
                  </a:moveTo>
                  <a:cubicBezTo>
                    <a:pt x="3880" y="21344"/>
                    <a:pt x="3129" y="21131"/>
                    <a:pt x="2716" y="20866"/>
                  </a:cubicBezTo>
                  <a:cubicBezTo>
                    <a:pt x="2453" y="20703"/>
                    <a:pt x="2377" y="20529"/>
                    <a:pt x="2114" y="20387"/>
                  </a:cubicBezTo>
                  <a:cubicBezTo>
                    <a:pt x="1889" y="20275"/>
                    <a:pt x="1701" y="20173"/>
                    <a:pt x="1513" y="20071"/>
                  </a:cubicBezTo>
                  <a:cubicBezTo>
                    <a:pt x="1326" y="19857"/>
                    <a:pt x="1138" y="19633"/>
                    <a:pt x="950" y="19429"/>
                  </a:cubicBezTo>
                  <a:cubicBezTo>
                    <a:pt x="837" y="19317"/>
                    <a:pt x="649" y="19113"/>
                    <a:pt x="649" y="19113"/>
                  </a:cubicBezTo>
                  <a:cubicBezTo>
                    <a:pt x="48" y="17687"/>
                    <a:pt x="-1041" y="14304"/>
                    <a:pt x="2415" y="12796"/>
                  </a:cubicBezTo>
                  <a:cubicBezTo>
                    <a:pt x="2828" y="12215"/>
                    <a:pt x="3767" y="11339"/>
                    <a:pt x="5045" y="10881"/>
                  </a:cubicBezTo>
                  <a:cubicBezTo>
                    <a:pt x="5796" y="10259"/>
                    <a:pt x="7223" y="9577"/>
                    <a:pt x="8613" y="9037"/>
                  </a:cubicBezTo>
                  <a:cubicBezTo>
                    <a:pt x="9214" y="8782"/>
                    <a:pt x="10153" y="8588"/>
                    <a:pt x="10679" y="8323"/>
                  </a:cubicBezTo>
                  <a:cubicBezTo>
                    <a:pt x="11581" y="7804"/>
                    <a:pt x="12520" y="7294"/>
                    <a:pt x="13609" y="6805"/>
                  </a:cubicBezTo>
                  <a:cubicBezTo>
                    <a:pt x="14286" y="6479"/>
                    <a:pt x="14586" y="6143"/>
                    <a:pt x="15375" y="5847"/>
                  </a:cubicBezTo>
                  <a:cubicBezTo>
                    <a:pt x="15863" y="5277"/>
                    <a:pt x="16727" y="4686"/>
                    <a:pt x="17742" y="4166"/>
                  </a:cubicBezTo>
                  <a:cubicBezTo>
                    <a:pt x="18005" y="3738"/>
                    <a:pt x="18192" y="3423"/>
                    <a:pt x="18906" y="3046"/>
                  </a:cubicBezTo>
                  <a:cubicBezTo>
                    <a:pt x="19132" y="2638"/>
                    <a:pt x="19507" y="2241"/>
                    <a:pt x="19808" y="1843"/>
                  </a:cubicBezTo>
                  <a:cubicBezTo>
                    <a:pt x="19695" y="1344"/>
                    <a:pt x="20559" y="91"/>
                    <a:pt x="17441" y="9"/>
                  </a:cubicBezTo>
                  <a:cubicBezTo>
                    <a:pt x="16727" y="-11"/>
                    <a:pt x="16051" y="9"/>
                    <a:pt x="15375" y="9"/>
                  </a:cubicBezTo>
                </a:path>
              </a:pathLst>
            </a:custGeom>
            <a:noFill/>
            <a:ln w="57150" cap="flat">
              <a:solidFill>
                <a:srgbClr val="008000"/>
              </a:solidFill>
              <a:prstDash val="sysDot"/>
              <a:round/>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82" name="Shape 1782"/>
            <p:cNvSpPr/>
            <p:nvPr/>
          </p:nvSpPr>
          <p:spPr>
            <a:xfrm>
              <a:off x="735012" y="1182369"/>
              <a:ext cx="1120777" cy="3498853"/>
            </a:xfrm>
            <a:custGeom>
              <a:avLst/>
              <a:gdLst/>
              <a:ahLst/>
              <a:cxnLst>
                <a:cxn ang="0">
                  <a:pos x="wd2" y="hd2"/>
                </a:cxn>
                <a:cxn ang="5400000">
                  <a:pos x="wd2" y="hd2"/>
                </a:cxn>
                <a:cxn ang="10800000">
                  <a:pos x="wd2" y="hd2"/>
                </a:cxn>
                <a:cxn ang="16200000">
                  <a:pos x="wd2" y="hd2"/>
                </a:cxn>
              </a:cxnLst>
              <a:rect l="0" t="0" r="r" b="b"/>
              <a:pathLst>
                <a:path w="20861" h="21600" extrusionOk="0">
                  <a:moveTo>
                    <a:pt x="20861" y="0"/>
                  </a:moveTo>
                  <a:cubicBezTo>
                    <a:pt x="18143" y="78"/>
                    <a:pt x="18202" y="0"/>
                    <a:pt x="17167" y="696"/>
                  </a:cubicBezTo>
                  <a:cubicBezTo>
                    <a:pt x="16370" y="2479"/>
                    <a:pt x="17227" y="343"/>
                    <a:pt x="16695" y="4694"/>
                  </a:cubicBezTo>
                  <a:cubicBezTo>
                    <a:pt x="16576" y="5459"/>
                    <a:pt x="15069" y="6155"/>
                    <a:pt x="14153" y="6841"/>
                  </a:cubicBezTo>
                  <a:cubicBezTo>
                    <a:pt x="12676" y="7889"/>
                    <a:pt x="11051" y="8918"/>
                    <a:pt x="9278" y="9918"/>
                  </a:cubicBezTo>
                  <a:cubicBezTo>
                    <a:pt x="8244" y="10486"/>
                    <a:pt x="7476" y="11133"/>
                    <a:pt x="6028" y="11604"/>
                  </a:cubicBezTo>
                  <a:cubicBezTo>
                    <a:pt x="5112" y="12623"/>
                    <a:pt x="2777" y="13466"/>
                    <a:pt x="1625" y="14456"/>
                  </a:cubicBezTo>
                  <a:cubicBezTo>
                    <a:pt x="857" y="15083"/>
                    <a:pt x="384" y="15779"/>
                    <a:pt x="0" y="16455"/>
                  </a:cubicBezTo>
                  <a:cubicBezTo>
                    <a:pt x="177" y="18572"/>
                    <a:pt x="-739" y="19954"/>
                    <a:pt x="4875" y="21139"/>
                  </a:cubicBezTo>
                  <a:cubicBezTo>
                    <a:pt x="5939" y="21355"/>
                    <a:pt x="7032" y="21600"/>
                    <a:pt x="8362" y="21600"/>
                  </a:cubicBezTo>
                </a:path>
              </a:pathLst>
            </a:custGeom>
            <a:noFill/>
            <a:ln w="57150" cap="flat">
              <a:solidFill>
                <a:srgbClr val="008000"/>
              </a:solidFill>
              <a:prstDash val="sysDot"/>
              <a:round/>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83" name="Shape 1783"/>
            <p:cNvSpPr/>
            <p:nvPr/>
          </p:nvSpPr>
          <p:spPr>
            <a:xfrm>
              <a:off x="1466850" y="3268346"/>
              <a:ext cx="438151" cy="914402"/>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84" name="Shape 1784"/>
            <p:cNvSpPr/>
            <p:nvPr/>
          </p:nvSpPr>
          <p:spPr>
            <a:xfrm>
              <a:off x="7161680" y="-1"/>
              <a:ext cx="180041" cy="4470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grpSp>
      <p:grpSp>
        <p:nvGrpSpPr>
          <p:cNvPr id="1788" name="Group 1788"/>
          <p:cNvGrpSpPr/>
          <p:nvPr/>
        </p:nvGrpSpPr>
        <p:grpSpPr>
          <a:xfrm>
            <a:off x="1631527" y="828235"/>
            <a:ext cx="6804026" cy="5218117"/>
            <a:chOff x="0" y="0"/>
            <a:chExt cx="6804025" cy="5218115"/>
          </a:xfrm>
        </p:grpSpPr>
        <p:sp>
          <p:nvSpPr>
            <p:cNvPr id="1786" name="Shape 1786"/>
            <p:cNvSpPr/>
            <p:nvPr/>
          </p:nvSpPr>
          <p:spPr>
            <a:xfrm>
              <a:off x="0" y="-1"/>
              <a:ext cx="6804026" cy="5218117"/>
            </a:xfrm>
            <a:prstGeom prst="rect">
              <a:avLst/>
            </a:prstGeom>
            <a:solidFill>
              <a:srgbClr val="1A0004">
                <a:alpha val="50195"/>
              </a:srgbClr>
            </a:solidFill>
            <a:ln w="12700" cap="flat">
              <a:noFill/>
              <a:miter lim="400000"/>
            </a:ln>
            <a:effectLst/>
          </p:spPr>
          <p:txBody>
            <a:bodyPr wrap="square" lIns="45718" tIns="45718" rIns="45718" bIns="45718" numCol="1" anchor="ctr">
              <a:noAutofit/>
            </a:bodyPr>
            <a:lstStyle/>
            <a:p>
              <a:pPr algn="ctr">
                <a:spcBef>
                  <a:spcPts val="900"/>
                </a:spcBef>
                <a:defRPr>
                  <a:solidFill>
                    <a:srgbClr val="00DFCA"/>
                  </a:solidFill>
                  <a:latin typeface="Comic Sans MS"/>
                  <a:ea typeface="Comic Sans MS"/>
                  <a:cs typeface="Comic Sans MS"/>
                  <a:sym typeface="Comic Sans MS"/>
                </a:defRPr>
              </a:pPr>
              <a:endParaRPr/>
            </a:p>
          </p:txBody>
        </p:sp>
        <p:sp>
          <p:nvSpPr>
            <p:cNvPr id="1787" name="Shape 1787"/>
            <p:cNvSpPr/>
            <p:nvPr/>
          </p:nvSpPr>
          <p:spPr>
            <a:xfrm>
              <a:off x="1417807" y="791687"/>
              <a:ext cx="3968411" cy="36347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ctr">
              <a:spAutoFit/>
            </a:bodyPr>
            <a:lstStyle/>
            <a:p>
              <a:pPr algn="ctr">
                <a:spcBef>
                  <a:spcPts val="900"/>
                </a:spcBef>
                <a:defRPr>
                  <a:solidFill>
                    <a:srgbClr val="33CC33"/>
                  </a:solidFill>
                  <a:latin typeface="Comic Sans MS"/>
                  <a:ea typeface="Comic Sans MS"/>
                  <a:cs typeface="Comic Sans MS"/>
                  <a:sym typeface="Comic Sans MS"/>
                </a:defRPr>
              </a:pPr>
              <a:endParaRPr/>
            </a:p>
            <a:p>
              <a:pPr algn="ctr">
                <a:spcBef>
                  <a:spcPts val="900"/>
                </a:spcBef>
                <a:defRPr>
                  <a:solidFill>
                    <a:srgbClr val="FFFFFF"/>
                  </a:solidFill>
                  <a:latin typeface="Comic Sans MS"/>
                  <a:ea typeface="Comic Sans MS"/>
                  <a:cs typeface="Comic Sans MS"/>
                  <a:sym typeface="Comic Sans MS"/>
                </a:defRPr>
              </a:pPr>
              <a:r>
                <a:t>10 PUKUJUMI: AKICHIU NO PIKEU</a:t>
              </a:r>
              <a:endParaRPr>
                <a:solidFill>
                  <a:srgbClr val="33CC33"/>
                </a:solidFill>
              </a:endParaRPr>
            </a:p>
            <a:p>
              <a:pPr algn="ctr">
                <a:spcBef>
                  <a:spcPts val="900"/>
                </a:spcBef>
                <a:defRPr>
                  <a:solidFill>
                    <a:srgbClr val="FFD34A"/>
                  </a:solidFill>
                  <a:latin typeface="Comic Sans MS"/>
                  <a:ea typeface="Comic Sans MS"/>
                  <a:cs typeface="Comic Sans MS"/>
                  <a:sym typeface="Comic Sans MS"/>
                </a:defRPr>
              </a:pPr>
              <a:r>
                <a:t>AKICHIZU ENO AKUNGO YEGHI!</a:t>
              </a:r>
              <a:endParaRPr>
                <a:solidFill>
                  <a:srgbClr val="00DFCA"/>
                </a:solidFill>
              </a:endParaRPr>
            </a:p>
            <a:p>
              <a:pPr algn="ctr">
                <a:spcBef>
                  <a:spcPts val="900"/>
                </a:spcBef>
                <a:defRPr>
                  <a:solidFill>
                    <a:srgbClr val="FFD34A"/>
                  </a:solidFill>
                  <a:latin typeface="Comic Sans MS"/>
                  <a:ea typeface="Comic Sans MS"/>
                  <a:cs typeface="Comic Sans MS"/>
                  <a:sym typeface="Comic Sans MS"/>
                </a:defRPr>
              </a:pPr>
              <a:r>
                <a:t>SUBOSUGHIMI NO NGO AKEU-A!</a:t>
              </a:r>
              <a:endParaRPr>
                <a:solidFill>
                  <a:srgbClr val="00DFCA"/>
                </a:solidFill>
              </a:endParaRPr>
            </a:p>
            <a:p>
              <a:pPr algn="ctr">
                <a:spcBef>
                  <a:spcPts val="900"/>
                </a:spcBef>
                <a:defRPr>
                  <a:solidFill>
                    <a:srgbClr val="F5F5F2"/>
                  </a:solidFill>
                  <a:latin typeface="Comic Sans MS"/>
                  <a:ea typeface="Comic Sans MS"/>
                  <a:cs typeface="Comic Sans MS"/>
                  <a:sym typeface="Comic Sans MS"/>
                </a:defRPr>
              </a:pPr>
              <a:r>
                <a:t>EGYPT LO IDEWOVELO!</a:t>
              </a:r>
              <a:endParaRPr>
                <a:solidFill>
                  <a:srgbClr val="00DFCA"/>
                </a:solidFill>
              </a:endParaRPr>
            </a:p>
            <a:p>
              <a:pPr algn="ctr">
                <a:spcBef>
                  <a:spcPts val="900"/>
                </a:spcBef>
                <a:defRPr>
                  <a:solidFill>
                    <a:srgbClr val="FFFFFF"/>
                  </a:solidFill>
                  <a:latin typeface="Comic Sans MS"/>
                  <a:ea typeface="Comic Sans MS"/>
                  <a:cs typeface="Comic Sans MS"/>
                  <a:sym typeface="Comic Sans MS"/>
                </a:defRPr>
              </a:pPr>
              <a:r>
                <a:t>2 PUKUJUMI: AGHULOMI NO PIKEU</a:t>
              </a:r>
              <a:endParaRPr>
                <a:solidFill>
                  <a:srgbClr val="33CC33"/>
                </a:solidFill>
              </a:endParaRPr>
            </a:p>
            <a:p>
              <a:pPr algn="ctr">
                <a:spcBef>
                  <a:spcPts val="900"/>
                </a:spcBef>
                <a:defRPr>
                  <a:solidFill>
                    <a:srgbClr val="FFD34A"/>
                  </a:solidFill>
                  <a:latin typeface="Comic Sans MS"/>
                  <a:ea typeface="Comic Sans MS"/>
                  <a:cs typeface="Comic Sans MS"/>
                  <a:sym typeface="Comic Sans MS"/>
                </a:defRPr>
              </a:pPr>
              <a:r>
                <a:t>AKICHUZU ENO AKUNGO YEGHI!</a:t>
              </a:r>
              <a:endParaRPr>
                <a:solidFill>
                  <a:srgbClr val="00DFCA"/>
                </a:solidFill>
              </a:endParaRPr>
            </a:p>
            <a:p>
              <a:pPr algn="ctr">
                <a:spcBef>
                  <a:spcPts val="900"/>
                </a:spcBef>
                <a:defRPr>
                  <a:solidFill>
                    <a:srgbClr val="FFD34A"/>
                  </a:solidFill>
                  <a:latin typeface="Comic Sans MS"/>
                  <a:ea typeface="Comic Sans MS"/>
                  <a:cs typeface="Comic Sans MS"/>
                  <a:sym typeface="Comic Sans MS"/>
                </a:defRPr>
              </a:pPr>
              <a:r>
                <a:t>SUBOSUGHIMI no NGOA KEU-A!</a:t>
              </a:r>
              <a:endParaRPr>
                <a:solidFill>
                  <a:srgbClr val="00DFCA"/>
                </a:solidFill>
              </a:endParaRPr>
            </a:p>
            <a:p>
              <a:pPr algn="ctr">
                <a:spcBef>
                  <a:spcPts val="900"/>
                </a:spcBef>
                <a:defRPr>
                  <a:solidFill>
                    <a:srgbClr val="F5F5F2"/>
                  </a:solidFill>
                  <a:latin typeface="Comic Sans MS"/>
                  <a:ea typeface="Comic Sans MS"/>
                  <a:cs typeface="Comic Sans MS"/>
                  <a:sym typeface="Comic Sans MS"/>
                </a:defRPr>
              </a:pPr>
              <a:r>
                <a:t>ALHOU YE NIGHOLO ANI!</a:t>
              </a:r>
            </a:p>
          </p:txBody>
        </p:sp>
      </p:grpSp>
      <p:grpSp>
        <p:nvGrpSpPr>
          <p:cNvPr id="1791" name="Group 1791"/>
          <p:cNvGrpSpPr/>
          <p:nvPr/>
        </p:nvGrpSpPr>
        <p:grpSpPr>
          <a:xfrm>
            <a:off x="2329543" y="1740353"/>
            <a:ext cx="5257803" cy="1993343"/>
            <a:chOff x="0" y="0"/>
            <a:chExt cx="5257801" cy="1993342"/>
          </a:xfrm>
        </p:grpSpPr>
        <p:sp>
          <p:nvSpPr>
            <p:cNvPr id="1789" name="Shape 1789"/>
            <p:cNvSpPr/>
            <p:nvPr/>
          </p:nvSpPr>
          <p:spPr>
            <a:xfrm>
              <a:off x="0" y="-1"/>
              <a:ext cx="5257802" cy="562001"/>
            </a:xfrm>
            <a:prstGeom prst="ellipse">
              <a:avLst/>
            </a:prstGeom>
            <a:noFill/>
            <a:ln w="76200" cap="flat">
              <a:solidFill>
                <a:srgbClr val="FF0000"/>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90" name="Shape 1790"/>
            <p:cNvSpPr/>
            <p:nvPr/>
          </p:nvSpPr>
          <p:spPr>
            <a:xfrm>
              <a:off x="0" y="1438365"/>
              <a:ext cx="5257802" cy="554977"/>
            </a:xfrm>
            <a:prstGeom prst="ellipse">
              <a:avLst/>
            </a:prstGeom>
            <a:noFill/>
            <a:ln w="76200" cap="flat">
              <a:solidFill>
                <a:srgbClr val="FF0000"/>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792" name="Shape 1792"/>
          <p:cNvSpPr/>
          <p:nvPr/>
        </p:nvSpPr>
        <p:spPr>
          <a:xfrm>
            <a:off x="1773238" y="1579562"/>
            <a:ext cx="6197603" cy="863602"/>
          </a:xfrm>
          <a:prstGeom prst="ellipse">
            <a:avLst/>
          </a:prstGeom>
          <a:ln w="76200">
            <a:solidFill>
              <a:srgbClr val="FFFF00"/>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93" name="Shape 1793"/>
          <p:cNvSpPr/>
          <p:nvPr/>
        </p:nvSpPr>
        <p:spPr>
          <a:xfrm>
            <a:off x="3127375" y="5389562"/>
            <a:ext cx="4403725" cy="726439"/>
          </a:xfrm>
          <a:prstGeom prst="rect">
            <a:avLst/>
          </a:prstGeom>
          <a:ln w="12700">
            <a:miter lim="400000"/>
          </a:ln>
          <a:effectLst>
            <a:outerShdw blurRad="63500" dist="81320" dir="2319588"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2100"/>
              </a:spcBef>
              <a:defRPr sz="3600">
                <a:solidFill>
                  <a:srgbClr val="54C8F6"/>
                </a:solidFill>
                <a:latin typeface="Comic Sans MS"/>
                <a:ea typeface="Comic Sans MS"/>
                <a:cs typeface="Comic Sans MS"/>
                <a:sym typeface="Comic Sans MS"/>
              </a:defRPr>
            </a:lvl1pPr>
          </a:lstStyle>
          <a:p>
            <a:r>
              <a:t>SO...LET'S GO!!!!!</a:t>
            </a:r>
          </a:p>
        </p:txBody>
      </p:sp>
      <p:sp>
        <p:nvSpPr>
          <p:cNvPr id="1794" name="Shape 1794"/>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95" name="Shape 1795"/>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796" name="Shape 1796"/>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97" name="Shape 1797"/>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98" name="Shape 1798"/>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99" name="Shape 1799"/>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800" name="Shape 1800"/>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801" name="Shape 1801"/>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802" name="Shape 1802"/>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803" name="Shape 1803"/>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804" name="Shape 1804"/>
          <p:cNvSpPr/>
          <p:nvPr/>
        </p:nvSpPr>
        <p:spPr>
          <a:xfrm>
            <a:off x="8007350" y="3429000"/>
            <a:ext cx="727133" cy="228600"/>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805" name="Shape 1805"/>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806" name="Shape 1806"/>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807" name="Shape 1807"/>
          <p:cNvSpPr/>
          <p:nvPr/>
        </p:nvSpPr>
        <p:spPr>
          <a:xfrm>
            <a:off x="7912100" y="4197350"/>
            <a:ext cx="93379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808" name="Shape 1808"/>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809" name="Shape 1809"/>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810" name="Shape 1810"/>
          <p:cNvSpPr/>
          <p:nvPr/>
        </p:nvSpPr>
        <p:spPr>
          <a:xfrm rot="21573224">
            <a:off x="2749797" y="736133"/>
            <a:ext cx="4930777" cy="58673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600"/>
              </a:spcBef>
              <a:defRPr sz="2800">
                <a:solidFill>
                  <a:srgbClr val="66FFCC"/>
                </a:solidFill>
                <a:latin typeface="Comic Sans MS"/>
                <a:ea typeface="Comic Sans MS"/>
                <a:cs typeface="Comic Sans MS"/>
                <a:sym typeface="Comic Sans MS"/>
              </a:defRPr>
            </a:lvl1pPr>
          </a:lstStyle>
          <a:p>
            <a:r>
              <a:t>HILE KIU SHOLU KENO:</a:t>
            </a:r>
          </a:p>
        </p:txBody>
      </p:sp>
      <p:sp>
        <p:nvSpPr>
          <p:cNvPr id="1811" name="Shape 1811"/>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21</a:t>
            </a:r>
          </a:p>
        </p:txBody>
      </p:sp>
      <p:sp>
        <p:nvSpPr>
          <p:cNvPr id="1812" name="Shape 1812"/>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1813" name="Shape 1813"/>
          <p:cNvSpPr/>
          <p:nvPr/>
        </p:nvSpPr>
        <p:spPr>
          <a:xfrm>
            <a:off x="1882587" y="690107"/>
            <a:ext cx="6622106" cy="5202241"/>
          </a:xfrm>
          <a:prstGeom prst="rect">
            <a:avLst/>
          </a:prstGeom>
          <a:solidFill>
            <a:srgbClr val="1A0004">
              <a:alpha val="50195"/>
            </a:srgbClr>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14" name="Shape 1814"/>
          <p:cNvSpPr/>
          <p:nvPr/>
        </p:nvSpPr>
        <p:spPr>
          <a:xfrm>
            <a:off x="1924956" y="1121227"/>
            <a:ext cx="5575303" cy="527526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57150">
            <a:solidFill>
              <a:srgbClr val="FFFFFF"/>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15" name="Shape 1815"/>
          <p:cNvSpPr/>
          <p:nvPr/>
        </p:nvSpPr>
        <p:spPr>
          <a:xfrm rot="19533490">
            <a:off x="1250106" y="2197957"/>
            <a:ext cx="7192552" cy="2923539"/>
          </a:xfrm>
          <a:prstGeom prst="rect">
            <a:avLst/>
          </a:prstGeom>
          <a:ln w="12700">
            <a:miter lim="400000"/>
          </a:ln>
          <a:effectLst>
            <a:outerShdw blurRad="63500" dist="125724"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p>
            <a:pPr algn="ctr">
              <a:spcBef>
                <a:spcPts val="5200"/>
              </a:spcBef>
              <a:defRPr sz="4800">
                <a:solidFill>
                  <a:srgbClr val="FFFF00"/>
                </a:solidFill>
                <a:latin typeface="Comic Sans MS"/>
                <a:ea typeface="Comic Sans MS"/>
                <a:cs typeface="Comic Sans MS"/>
                <a:sym typeface="Comic Sans MS"/>
              </a:defRPr>
            </a:pPr>
            <a:r>
              <a:t>WUNIYEAKEU</a:t>
            </a:r>
            <a:r>
              <a:rPr sz="8800"/>
              <a:t> </a:t>
            </a:r>
            <a:r>
              <a:rPr sz="7200"/>
              <a:t>XACHILEVE</a:t>
            </a:r>
          </a:p>
        </p:txBody>
      </p:sp>
      <p:sp>
        <p:nvSpPr>
          <p:cNvPr id="1816" name="Shape 1816"/>
          <p:cNvSpPr/>
          <p:nvPr/>
        </p:nvSpPr>
        <p:spPr>
          <a:xfrm>
            <a:off x="2999259" y="1267635"/>
            <a:ext cx="4217972" cy="383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900"/>
              </a:spcBef>
              <a:defRPr>
                <a:solidFill>
                  <a:srgbClr val="FFD34A"/>
                </a:solidFill>
                <a:latin typeface="Comic Sans MS"/>
                <a:ea typeface="Comic Sans MS"/>
                <a:cs typeface="Comic Sans MS"/>
                <a:sym typeface="Comic Sans MS"/>
              </a:defRPr>
            </a:lvl1pPr>
          </a:lstStyle>
          <a:p>
            <a:r>
              <a:t>PUKUJUMI 12 DOLO 2 NO PIKEU</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814"/>
                                        </p:tgtEl>
                                        <p:attrNameLst>
                                          <p:attrName>style.visibility</p:attrName>
                                        </p:attrNameLst>
                                      </p:cBhvr>
                                      <p:to>
                                        <p:strVal val="visible"/>
                                      </p:to>
                                    </p:set>
                                    <p:anim calcmode="lin" valueType="num">
                                      <p:cBhvr>
                                        <p:cTn id="7" dur="500" fill="hold"/>
                                        <p:tgtEl>
                                          <p:spTgt spid="1814"/>
                                        </p:tgtEl>
                                        <p:attrNameLst>
                                          <p:attrName>ppt_w</p:attrName>
                                        </p:attrNameLst>
                                      </p:cBhvr>
                                      <p:tavLst>
                                        <p:tav tm="0">
                                          <p:val>
                                            <p:fltVal val="0"/>
                                          </p:val>
                                        </p:tav>
                                        <p:tav tm="100000">
                                          <p:val>
                                            <p:strVal val="#ppt_w"/>
                                          </p:val>
                                        </p:tav>
                                      </p:tavLst>
                                    </p:anim>
                                    <p:anim calcmode="lin" valueType="num">
                                      <p:cBhvr>
                                        <p:cTn id="8" dur="500" fill="hold"/>
                                        <p:tgtEl>
                                          <p:spTgt spid="18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1815"/>
                                        </p:tgtEl>
                                        <p:attrNameLst>
                                          <p:attrName>style.visibility</p:attrName>
                                        </p:attrNameLst>
                                      </p:cBhvr>
                                      <p:to>
                                        <p:strVal val="visible"/>
                                      </p:to>
                                    </p:set>
                                    <p:anim calcmode="lin" valueType="num">
                                      <p:cBhvr>
                                        <p:cTn id="12" dur="500" fill="hold"/>
                                        <p:tgtEl>
                                          <p:spTgt spid="1815"/>
                                        </p:tgtEl>
                                        <p:attrNameLst>
                                          <p:attrName>ppt_w</p:attrName>
                                        </p:attrNameLst>
                                      </p:cBhvr>
                                      <p:tavLst>
                                        <p:tav tm="0">
                                          <p:val>
                                            <p:fltVal val="0"/>
                                          </p:val>
                                        </p:tav>
                                        <p:tav tm="100000">
                                          <p:val>
                                            <p:strVal val="#ppt_w"/>
                                          </p:val>
                                        </p:tav>
                                      </p:tavLst>
                                    </p:anim>
                                    <p:anim calcmode="lin" valueType="num">
                                      <p:cBhvr>
                                        <p:cTn id="13" dur="500" fill="hold"/>
                                        <p:tgtEl>
                                          <p:spTgt spid="18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4" grpId="1" animBg="1" advAuto="0"/>
      <p:bldP spid="1815" grpId="2"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Shape 1820"/>
          <p:cNvSpPr/>
          <p:nvPr/>
        </p:nvSpPr>
        <p:spPr>
          <a:xfrm>
            <a:off x="3130550" y="1339850"/>
            <a:ext cx="2882900" cy="34417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21" name="Shape 1821"/>
          <p:cNvSpPr/>
          <p:nvPr/>
        </p:nvSpPr>
        <p:spPr>
          <a:xfrm>
            <a:off x="3152775" y="3033713"/>
            <a:ext cx="2752081" cy="457201"/>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400"/>
            </a:lvl1pPr>
          </a:lstStyle>
          <a:p>
            <a:r>
              <a:t>KADESH BARNEA</a:t>
            </a:r>
          </a:p>
        </p:txBody>
      </p:sp>
      <p:sp>
        <p:nvSpPr>
          <p:cNvPr id="1822" name="Shape 1822"/>
          <p:cNvSpPr/>
          <p:nvPr/>
        </p:nvSpPr>
        <p:spPr>
          <a:xfrm>
            <a:off x="3130550" y="971550"/>
            <a:ext cx="1663700" cy="1054100"/>
          </a:xfrm>
          <a:prstGeom prst="roundRect">
            <a:avLst>
              <a:gd name="adj" fmla="val 12495"/>
            </a:avLst>
          </a:prstGeom>
          <a:solidFill>
            <a:srgbClr val="FFD34A"/>
          </a:solidFill>
          <a:ln w="12700">
            <a:solidFill>
              <a:srgbClr val="CECECE"/>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23" name="Shape 1823"/>
          <p:cNvSpPr/>
          <p:nvPr/>
        </p:nvSpPr>
        <p:spPr>
          <a:xfrm>
            <a:off x="3130550" y="1352550"/>
            <a:ext cx="2044700" cy="1054100"/>
          </a:xfrm>
          <a:prstGeom prst="rect">
            <a:avLst/>
          </a:prstGeom>
          <a:solidFill>
            <a:srgbClr val="FFD34A"/>
          </a:solidFill>
          <a:ln w="12700">
            <a:solidFill>
              <a:srgbClr val="FFD34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24" name="Shape 1824"/>
          <p:cNvSpPr/>
          <p:nvPr/>
        </p:nvSpPr>
        <p:spPr>
          <a:xfrm>
            <a:off x="3021013" y="866775"/>
            <a:ext cx="1613248"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solidFill>
                  <a:schemeClr val="accent2"/>
                </a:solidFill>
              </a:defRPr>
            </a:lvl1pPr>
          </a:lstStyle>
          <a:p>
            <a:r>
              <a:t>   MOSES</a:t>
            </a:r>
          </a:p>
        </p:txBody>
      </p:sp>
      <p:sp>
        <p:nvSpPr>
          <p:cNvPr id="1825" name="Shape 1825"/>
          <p:cNvSpPr/>
          <p:nvPr/>
        </p:nvSpPr>
        <p:spPr>
          <a:xfrm>
            <a:off x="3340100" y="2489200"/>
            <a:ext cx="2463800" cy="0"/>
          </a:xfrm>
          <a:prstGeom prst="line">
            <a:avLst/>
          </a:prstGeom>
          <a:ln w="50800">
            <a:solidFill>
              <a:srgbClr val="1A0004"/>
            </a:solidFill>
          </a:ln>
        </p:spPr>
        <p:txBody>
          <a:bodyPr lIns="45718" tIns="45718" rIns="45718" bIns="45718"/>
          <a:lstStyle/>
          <a:p>
            <a:endParaRPr/>
          </a:p>
        </p:txBody>
      </p:sp>
      <p:sp>
        <p:nvSpPr>
          <p:cNvPr id="1826" name="Shape 1826"/>
          <p:cNvSpPr/>
          <p:nvPr/>
        </p:nvSpPr>
        <p:spPr>
          <a:xfrm>
            <a:off x="3340100" y="2946400"/>
            <a:ext cx="2463800" cy="0"/>
          </a:xfrm>
          <a:prstGeom prst="line">
            <a:avLst/>
          </a:prstGeom>
          <a:ln w="50800">
            <a:solidFill>
              <a:srgbClr val="1A0004"/>
            </a:solidFill>
          </a:ln>
        </p:spPr>
        <p:txBody>
          <a:bodyPr lIns="45718" tIns="45718" rIns="45718" bIns="45718"/>
          <a:lstStyle/>
          <a:p>
            <a:endParaRPr/>
          </a:p>
        </p:txBody>
      </p:sp>
      <p:sp>
        <p:nvSpPr>
          <p:cNvPr id="1827" name="Shape 1827"/>
          <p:cNvSpPr/>
          <p:nvPr/>
        </p:nvSpPr>
        <p:spPr>
          <a:xfrm>
            <a:off x="3346450" y="3403600"/>
            <a:ext cx="2463800" cy="0"/>
          </a:xfrm>
          <a:prstGeom prst="line">
            <a:avLst/>
          </a:prstGeom>
          <a:ln w="50800">
            <a:solidFill>
              <a:srgbClr val="1A0004"/>
            </a:solidFill>
          </a:ln>
        </p:spPr>
        <p:txBody>
          <a:bodyPr lIns="45718" tIns="45718" rIns="45718" bIns="45718"/>
          <a:lstStyle/>
          <a:p>
            <a:endParaRPr/>
          </a:p>
        </p:txBody>
      </p:sp>
      <p:sp>
        <p:nvSpPr>
          <p:cNvPr id="1828" name="Shape 1828"/>
          <p:cNvSpPr/>
          <p:nvPr/>
        </p:nvSpPr>
        <p:spPr>
          <a:xfrm>
            <a:off x="3340100" y="2032000"/>
            <a:ext cx="2463800" cy="0"/>
          </a:xfrm>
          <a:prstGeom prst="line">
            <a:avLst/>
          </a:prstGeom>
          <a:ln w="50800">
            <a:solidFill>
              <a:srgbClr val="1A0004"/>
            </a:solidFill>
          </a:ln>
        </p:spPr>
        <p:txBody>
          <a:bodyPr lIns="45718" tIns="45718" rIns="45718" bIns="45718"/>
          <a:lstStyle/>
          <a:p>
            <a:endParaRPr/>
          </a:p>
        </p:txBody>
      </p:sp>
      <p:sp>
        <p:nvSpPr>
          <p:cNvPr id="1829" name="Shape 1829"/>
          <p:cNvSpPr/>
          <p:nvPr/>
        </p:nvSpPr>
        <p:spPr>
          <a:xfrm>
            <a:off x="3340100" y="4318000"/>
            <a:ext cx="2463800" cy="0"/>
          </a:xfrm>
          <a:prstGeom prst="line">
            <a:avLst/>
          </a:prstGeom>
          <a:ln w="50800">
            <a:solidFill>
              <a:srgbClr val="1A0004"/>
            </a:solidFill>
          </a:ln>
        </p:spPr>
        <p:txBody>
          <a:bodyPr lIns="45718" tIns="45718" rIns="45718" bIns="45718"/>
          <a:lstStyle/>
          <a:p>
            <a:endParaRPr/>
          </a:p>
        </p:txBody>
      </p:sp>
      <p:sp>
        <p:nvSpPr>
          <p:cNvPr id="1830" name="Shape 1830"/>
          <p:cNvSpPr/>
          <p:nvPr/>
        </p:nvSpPr>
        <p:spPr>
          <a:xfrm>
            <a:off x="3340100" y="3860800"/>
            <a:ext cx="2463800" cy="0"/>
          </a:xfrm>
          <a:prstGeom prst="line">
            <a:avLst/>
          </a:prstGeom>
          <a:ln w="50800">
            <a:solidFill>
              <a:srgbClr val="1A0004"/>
            </a:solidFill>
          </a:ln>
        </p:spPr>
        <p:txBody>
          <a:bodyPr lIns="45718" tIns="45718" rIns="45718" bIns="45718"/>
          <a:lstStyle/>
          <a:p>
            <a:endParaRPr/>
          </a:p>
        </p:txBody>
      </p:sp>
      <p:sp>
        <p:nvSpPr>
          <p:cNvPr id="1831" name="Shape 1831"/>
          <p:cNvSpPr/>
          <p:nvPr/>
        </p:nvSpPr>
        <p:spPr>
          <a:xfrm>
            <a:off x="3630612" y="1616075"/>
            <a:ext cx="1721768"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lvl1pPr>
          </a:lstStyle>
          <a:p>
            <a:r>
              <a:t>IPEKULU</a:t>
            </a:r>
          </a:p>
        </p:txBody>
      </p:sp>
      <p:sp>
        <p:nvSpPr>
          <p:cNvPr id="1832" name="Shape 1832"/>
          <p:cNvSpPr/>
          <p:nvPr/>
        </p:nvSpPr>
        <p:spPr>
          <a:xfrm>
            <a:off x="3897312" y="2073275"/>
            <a:ext cx="1089745"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lvl1pPr>
          </a:lstStyle>
          <a:p>
            <a:r>
              <a:t>SINAI</a:t>
            </a:r>
          </a:p>
        </p:txBody>
      </p:sp>
      <p:sp>
        <p:nvSpPr>
          <p:cNvPr id="1833" name="Shape 1833"/>
          <p:cNvSpPr/>
          <p:nvPr/>
        </p:nvSpPr>
        <p:spPr>
          <a:xfrm>
            <a:off x="3681412" y="2530475"/>
            <a:ext cx="1632174"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lvl1pPr>
          </a:lstStyle>
          <a:p>
            <a:r>
              <a:t>M - C - C </a:t>
            </a:r>
          </a:p>
        </p:txBody>
      </p:sp>
      <p:sp>
        <p:nvSpPr>
          <p:cNvPr id="1834" name="Shape 1834"/>
          <p:cNvSpPr/>
          <p:nvPr/>
        </p:nvSpPr>
        <p:spPr>
          <a:xfrm>
            <a:off x="4214812" y="3444875"/>
            <a:ext cx="457201"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solidFill>
                  <a:schemeClr val="accent2"/>
                </a:solidFill>
              </a:defRPr>
            </a:lvl1pPr>
          </a:lstStyle>
          <a:p>
            <a:r>
              <a:t>40</a:t>
            </a:r>
          </a:p>
        </p:txBody>
      </p:sp>
      <p:sp>
        <p:nvSpPr>
          <p:cNvPr id="1835" name="Shape 1835"/>
          <p:cNvSpPr/>
          <p:nvPr/>
        </p:nvSpPr>
        <p:spPr>
          <a:xfrm>
            <a:off x="4773612" y="963612"/>
            <a:ext cx="1377876" cy="3810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spcBef>
                <a:spcPts val="1000"/>
              </a:spcBef>
              <a:defRPr sz="1800">
                <a:solidFill>
                  <a:srgbClr val="FFD34A"/>
                </a:solidFill>
              </a:defRPr>
            </a:lvl1pPr>
          </a:lstStyle>
          <a:p>
            <a:r>
              <a:t>ca. 1500 B.C.</a:t>
            </a:r>
          </a:p>
        </p:txBody>
      </p:sp>
      <p:sp>
        <p:nvSpPr>
          <p:cNvPr id="1836" name="Shape 1836"/>
          <p:cNvSpPr/>
          <p:nvPr/>
        </p:nvSpPr>
        <p:spPr>
          <a:xfrm>
            <a:off x="869776" y="2482850"/>
            <a:ext cx="1767235"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ctr">
              <a:defRPr sz="4000" b="0">
                <a:solidFill>
                  <a:srgbClr val="FFD34A"/>
                </a:solidFill>
              </a:defRPr>
            </a:pPr>
            <a:r>
              <a:t>AJ</a:t>
            </a:r>
            <a:r>
              <a:rPr sz="8000">
                <a:solidFill>
                  <a:srgbClr val="00FF00"/>
                </a:solidFill>
              </a:rPr>
              <a:t>M</a:t>
            </a:r>
            <a:r>
              <a:t>J</a:t>
            </a:r>
          </a:p>
        </p:txBody>
      </p:sp>
      <p:sp>
        <p:nvSpPr>
          <p:cNvPr id="1837" name="Shape 1837"/>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32:13</a:t>
            </a:r>
          </a:p>
        </p:txBody>
      </p:sp>
      <p:sp>
        <p:nvSpPr>
          <p:cNvPr id="1838" name="Shape 1838"/>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39" name="Shape 1839"/>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840" name="Shape 1840"/>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41" name="Shape 1841"/>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42" name="Shape 1842"/>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43" name="Shape 1843"/>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844" name="Shape 1844"/>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845" name="Shape 1845"/>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846" name="Shape 1846"/>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847" name="Shape 1847"/>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848" name="Shape 1848"/>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849" name="Shape 1849"/>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850" name="Shape 1850"/>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851" name="Shape 1851"/>
          <p:cNvSpPr/>
          <p:nvPr/>
        </p:nvSpPr>
        <p:spPr>
          <a:xfrm>
            <a:off x="7912100" y="4197350"/>
            <a:ext cx="93379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852" name="Shape 1852"/>
          <p:cNvSpPr/>
          <p:nvPr/>
        </p:nvSpPr>
        <p:spPr>
          <a:xfrm>
            <a:off x="8267700" y="4381500"/>
            <a:ext cx="228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40</a:t>
            </a:r>
          </a:p>
        </p:txBody>
      </p:sp>
      <p:sp>
        <p:nvSpPr>
          <p:cNvPr id="1853" name="Shape 1853"/>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854" name="Shape 1854"/>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855" name="Shape 1855"/>
          <p:cNvSpPr/>
          <p:nvPr/>
        </p:nvSpPr>
        <p:spPr>
          <a:xfrm>
            <a:off x="8683596" y="65404"/>
            <a:ext cx="331846"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856" name="Shape 1856"/>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22</a:t>
            </a:r>
          </a:p>
        </p:txBody>
      </p:sp>
      <p:sp>
        <p:nvSpPr>
          <p:cNvPr id="1857" name="Shape 1857"/>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866" name="Group 1866"/>
          <p:cNvGrpSpPr/>
          <p:nvPr/>
        </p:nvGrpSpPr>
        <p:grpSpPr>
          <a:xfrm>
            <a:off x="6158477" y="3697287"/>
            <a:ext cx="896377" cy="947740"/>
            <a:chOff x="6" y="0"/>
            <a:chExt cx="896375" cy="947738"/>
          </a:xfrm>
        </p:grpSpPr>
        <p:grpSp>
          <p:nvGrpSpPr>
            <p:cNvPr id="1860" name="Group 1860"/>
            <p:cNvGrpSpPr/>
            <p:nvPr/>
          </p:nvGrpSpPr>
          <p:grpSpPr>
            <a:xfrm>
              <a:off x="6" y="98226"/>
              <a:ext cx="896377" cy="690990"/>
              <a:chOff x="7" y="0"/>
              <a:chExt cx="896375" cy="690989"/>
            </a:xfrm>
          </p:grpSpPr>
          <p:sp>
            <p:nvSpPr>
              <p:cNvPr id="1858" name="Shape 1858" descr="Cork"/>
              <p:cNvSpPr/>
              <p:nvPr/>
            </p:nvSpPr>
            <p:spPr>
              <a:xfrm>
                <a:off x="25842" y="-1"/>
                <a:ext cx="870542" cy="124487"/>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59" name="Shape 1859" descr="Cork"/>
              <p:cNvSpPr/>
              <p:nvPr/>
            </p:nvSpPr>
            <p:spPr>
              <a:xfrm>
                <a:off x="7" y="92390"/>
                <a:ext cx="883097" cy="598600"/>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861" name="Shape 1861"/>
            <p:cNvSpPr/>
            <p:nvPr/>
          </p:nvSpPr>
          <p:spPr>
            <a:xfrm>
              <a:off x="21742" y="801396"/>
              <a:ext cx="33689" cy="129956"/>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62" name="Shape 1862"/>
            <p:cNvSpPr/>
            <p:nvPr/>
          </p:nvSpPr>
          <p:spPr>
            <a:xfrm>
              <a:off x="28507" y="797480"/>
              <a:ext cx="44528" cy="150259"/>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63" name="Shape 1863"/>
            <p:cNvSpPr/>
            <p:nvPr/>
          </p:nvSpPr>
          <p:spPr>
            <a:xfrm>
              <a:off x="616564" y="770055"/>
              <a:ext cx="64095" cy="154059"/>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64" name="Shape 1864"/>
            <p:cNvSpPr/>
            <p:nvPr/>
          </p:nvSpPr>
          <p:spPr>
            <a:xfrm>
              <a:off x="71107" y="8868"/>
              <a:ext cx="33233" cy="207168"/>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65" name="Shape 1865"/>
            <p:cNvSpPr/>
            <p:nvPr/>
          </p:nvSpPr>
          <p:spPr>
            <a:xfrm>
              <a:off x="798074" y="0"/>
              <a:ext cx="65010" cy="174086"/>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1869" name="Group 1869"/>
          <p:cNvGrpSpPr/>
          <p:nvPr/>
        </p:nvGrpSpPr>
        <p:grpSpPr>
          <a:xfrm>
            <a:off x="519112" y="7938"/>
            <a:ext cx="774701" cy="1714501"/>
            <a:chOff x="0" y="0"/>
            <a:chExt cx="774700" cy="1714500"/>
          </a:xfrm>
        </p:grpSpPr>
        <p:sp>
          <p:nvSpPr>
            <p:cNvPr id="1867" name="Shape 1867"/>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868" name="Shape 1868"/>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1870" name="Shape 1870"/>
          <p:cNvSpPr/>
          <p:nvPr/>
        </p:nvSpPr>
        <p:spPr>
          <a:xfrm>
            <a:off x="3759200" y="3422650"/>
            <a:ext cx="1455738" cy="588966"/>
          </a:xfrm>
          <a:prstGeom prst="ellipse">
            <a:avLst/>
          </a:prstGeom>
          <a:ln w="76200">
            <a:solidFill>
              <a:srgbClr val="FF0000"/>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pic>
        <p:nvPicPr>
          <p:cNvPr id="1871" name="image3.png"/>
          <p:cNvPicPr>
            <a:picLocks noChangeAspect="1"/>
          </p:cNvPicPr>
          <p:nvPr/>
        </p:nvPicPr>
        <p:blipFill>
          <a:blip r:embed="rId4">
            <a:alphaModFix amt="0"/>
          </a:blip>
          <a:stretch>
            <a:fillRect/>
          </a:stretch>
        </p:blipFill>
        <p:spPr>
          <a:xfrm>
            <a:off x="5951537" y="3552825"/>
            <a:ext cx="1262064" cy="13477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1834"/>
                                        </p:tgtEl>
                                        <p:attrNameLst>
                                          <p:attrName>style.visibility</p:attrName>
                                        </p:attrNameLst>
                                      </p:cBhvr>
                                      <p:to>
                                        <p:strVal val="visible"/>
                                      </p:to>
                                    </p:set>
                                    <p:anim calcmode="lin" valueType="num">
                                      <p:cBhvr>
                                        <p:cTn id="7" dur="500" fill="hold"/>
                                        <p:tgtEl>
                                          <p:spTgt spid="1834"/>
                                        </p:tgtEl>
                                        <p:attrNameLst>
                                          <p:attrName>ppt_w</p:attrName>
                                        </p:attrNameLst>
                                      </p:cBhvr>
                                      <p:tavLst>
                                        <p:tav tm="0" fmla="#ppt_w*sin(2.5*pi*$)">
                                          <p:val>
                                            <p:fltVal val="0"/>
                                          </p:val>
                                        </p:tav>
                                        <p:tav tm="100000">
                                          <p:val>
                                            <p:fltVal val="1"/>
                                          </p:val>
                                        </p:tav>
                                      </p:tavLst>
                                    </p:anim>
                                    <p:anim calcmode="lin" valueType="num">
                                      <p:cBhvr>
                                        <p:cTn id="8" dur="500" fill="hold"/>
                                        <p:tgtEl>
                                          <p:spTgt spid="18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1870"/>
                                        </p:tgtEl>
                                        <p:attrNameLst>
                                          <p:attrName>style.visibility</p:attrName>
                                        </p:attrNameLst>
                                      </p:cBhvr>
                                      <p:to>
                                        <p:strVal val="visible"/>
                                      </p:to>
                                    </p:set>
                                    <p:animEffect transition="in" filter="dissolve">
                                      <p:cBhvr>
                                        <p:cTn id="12" dur="500"/>
                                        <p:tgtEl>
                                          <p:spTgt spid="1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4" grpId="1" animBg="1" advAuto="0"/>
      <p:bldP spid="1870" grpId="2"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5" name="Shape 1875"/>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400">
                <a:solidFill>
                  <a:srgbClr val="FFD34A"/>
                </a:solidFill>
              </a:defRPr>
            </a:pPr>
            <a:r>
              <a:t> DRESSING</a:t>
            </a:r>
            <a:endParaRPr>
              <a:solidFill>
                <a:srgbClr val="00DFCA"/>
              </a:solidFill>
              <a:latin typeface="Comic Sans MS"/>
              <a:ea typeface="Comic Sans MS"/>
              <a:cs typeface="Comic Sans MS"/>
              <a:sym typeface="Comic Sans MS"/>
            </a:endParaRPr>
          </a:p>
          <a:p>
            <a:pPr>
              <a:defRPr sz="2400">
                <a:solidFill>
                  <a:srgbClr val="FFD34A"/>
                </a:solidFill>
              </a:defRPr>
            </a:pPr>
            <a:r>
              <a:t>        THE                                    </a:t>
            </a:r>
            <a:endParaRPr>
              <a:solidFill>
                <a:srgbClr val="00DFCA"/>
              </a:solidFill>
              <a:latin typeface="Comic Sans MS"/>
              <a:ea typeface="Comic Sans MS"/>
              <a:cs typeface="Comic Sans MS"/>
              <a:sym typeface="Comic Sans MS"/>
            </a:endParaRPr>
          </a:p>
          <a:p>
            <a:pPr>
              <a:defRPr sz="2400">
                <a:solidFill>
                  <a:srgbClr val="FFD34A"/>
                </a:solidFill>
              </a:defRPr>
            </a:pPr>
            <a:r>
              <a:t>   STAGE</a:t>
            </a:r>
          </a:p>
        </p:txBody>
      </p:sp>
      <p:sp>
        <p:nvSpPr>
          <p:cNvPr id="1876" name="Shape 1876"/>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877" name="Shape 1877"/>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23</a:t>
            </a:r>
          </a:p>
        </p:txBody>
      </p:sp>
      <p:sp>
        <p:nvSpPr>
          <p:cNvPr id="1878" name="Shape 1878"/>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pic>
        <p:nvPicPr>
          <p:cNvPr id="1879" name="image11.jpeg" descr="Red Canyon6"/>
          <p:cNvPicPr>
            <a:picLocks noChangeAspect="1"/>
          </p:cNvPicPr>
          <p:nvPr/>
        </p:nvPicPr>
        <p:blipFill>
          <a:blip r:embed="rId3"/>
          <a:stretch>
            <a:fillRect/>
          </a:stretch>
        </p:blipFill>
        <p:spPr>
          <a:xfrm>
            <a:off x="3663950" y="266700"/>
            <a:ext cx="5087938" cy="3816350"/>
          </a:xfrm>
          <a:prstGeom prst="rect">
            <a:avLst/>
          </a:prstGeom>
          <a:ln w="12700">
            <a:miter lim="400000"/>
          </a:ln>
          <a:effectLst>
            <a:outerShdw blurRad="63500" dist="107762" dir="2700000" rotWithShape="0">
              <a:srgbClr val="1A0004">
                <a:alpha val="74998"/>
              </a:srgbClr>
            </a:outerShdw>
          </a:effectLst>
        </p:spPr>
      </p:pic>
      <p:pic>
        <p:nvPicPr>
          <p:cNvPr id="1880" name="image12.jpeg" descr="Nahal Zin from above, tb n062400 sr"/>
          <p:cNvPicPr>
            <a:picLocks noChangeAspect="1"/>
          </p:cNvPicPr>
          <p:nvPr/>
        </p:nvPicPr>
        <p:blipFill>
          <a:blip r:embed="rId4"/>
          <a:stretch>
            <a:fillRect/>
          </a:stretch>
        </p:blipFill>
        <p:spPr>
          <a:xfrm>
            <a:off x="5572125" y="4225925"/>
            <a:ext cx="2632075" cy="1974850"/>
          </a:xfrm>
          <a:prstGeom prst="rect">
            <a:avLst/>
          </a:prstGeom>
          <a:ln w="12700">
            <a:miter lim="400000"/>
          </a:ln>
          <a:effectLst>
            <a:outerShdw blurRad="63500" dist="107762" dir="2700000" rotWithShape="0">
              <a:srgbClr val="1A0004">
                <a:alpha val="74998"/>
              </a:srgbClr>
            </a:outerShdw>
          </a:effectLst>
        </p:spPr>
      </p:pic>
      <p:pic>
        <p:nvPicPr>
          <p:cNvPr id="1881" name="image13.jpeg" descr="Nahal Zin rugged mountains, 72-5tb"/>
          <p:cNvPicPr>
            <a:picLocks noChangeAspect="1"/>
          </p:cNvPicPr>
          <p:nvPr/>
        </p:nvPicPr>
        <p:blipFill>
          <a:blip r:embed="rId5"/>
          <a:stretch>
            <a:fillRect/>
          </a:stretch>
        </p:blipFill>
        <p:spPr>
          <a:xfrm>
            <a:off x="138112" y="268288"/>
            <a:ext cx="3208339" cy="2133601"/>
          </a:xfrm>
          <a:prstGeom prst="rect">
            <a:avLst/>
          </a:prstGeom>
          <a:ln w="12700">
            <a:miter lim="400000"/>
          </a:ln>
          <a:effectLst>
            <a:outerShdw blurRad="63500" dist="107762" dir="2700000" rotWithShape="0">
              <a:srgbClr val="1A0004">
                <a:alpha val="74998"/>
              </a:srgbClr>
            </a:outerShdw>
          </a:effectLst>
        </p:spPr>
      </p:pic>
      <p:pic>
        <p:nvPicPr>
          <p:cNvPr id="1882" name="image14.jpeg" descr="Machtesh Gadol looking south, tb n121701"/>
          <p:cNvPicPr>
            <a:picLocks noChangeAspect="1"/>
          </p:cNvPicPr>
          <p:nvPr/>
        </p:nvPicPr>
        <p:blipFill>
          <a:blip r:embed="rId6"/>
          <a:stretch>
            <a:fillRect/>
          </a:stretch>
        </p:blipFill>
        <p:spPr>
          <a:xfrm>
            <a:off x="868362" y="3178175"/>
            <a:ext cx="3970340" cy="2979740"/>
          </a:xfrm>
          <a:prstGeom prst="rect">
            <a:avLst/>
          </a:prstGeom>
          <a:ln w="12700">
            <a:miter lim="400000"/>
          </a:ln>
          <a:effectLst>
            <a:outerShdw blurRad="63500" dist="107762" dir="2700000" rotWithShape="0">
              <a:srgbClr val="1A0004">
                <a:alpha val="74998"/>
              </a:srgbClr>
            </a:outerShdw>
          </a:effectLst>
        </p:spPr>
      </p:pic>
      <p:sp>
        <p:nvSpPr>
          <p:cNvPr id="1883" name="Shape 1883"/>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84" name="Shape 1884"/>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885" name="Shape 1885"/>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86" name="Shape 1886"/>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87" name="Shape 1887"/>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88" name="Shape 1888"/>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889" name="Shape 1889"/>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890" name="Shape 1890"/>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891" name="Shape 1891"/>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892" name="Shape 1892"/>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893" name="Shape 1893"/>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894" name="Shape 1894"/>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895" name="Shape 1895"/>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896" name="Shape 1896"/>
          <p:cNvSpPr/>
          <p:nvPr/>
        </p:nvSpPr>
        <p:spPr>
          <a:xfrm>
            <a:off x="7912100" y="4197350"/>
            <a:ext cx="93379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897" name="Shape 1897"/>
          <p:cNvSpPr/>
          <p:nvPr/>
        </p:nvSpPr>
        <p:spPr>
          <a:xfrm>
            <a:off x="8267700" y="4381500"/>
            <a:ext cx="228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40</a:t>
            </a:r>
          </a:p>
        </p:txBody>
      </p:sp>
      <p:sp>
        <p:nvSpPr>
          <p:cNvPr id="1898" name="Shape 1898"/>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899" name="Shape 1899"/>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pic>
        <p:nvPicPr>
          <p:cNvPr id="1900" name="image15.jpeg" descr="Machtesh Gadol looking southeast, tb n121701"/>
          <p:cNvPicPr>
            <a:picLocks noChangeAspect="1"/>
          </p:cNvPicPr>
          <p:nvPr/>
        </p:nvPicPr>
        <p:blipFill>
          <a:blip r:embed="rId7"/>
          <a:stretch>
            <a:fillRect/>
          </a:stretch>
        </p:blipFill>
        <p:spPr>
          <a:xfrm>
            <a:off x="3417589" y="744748"/>
            <a:ext cx="2633662" cy="1976440"/>
          </a:xfrm>
          <a:prstGeom prst="rect">
            <a:avLst/>
          </a:prstGeom>
          <a:ln w="12700">
            <a:miter lim="400000"/>
          </a:ln>
          <a:effectLst>
            <a:outerShdw blurRad="63500" dist="107762" dir="2700000" rotWithShape="0">
              <a:srgbClr val="1A0004">
                <a:alpha val="74998"/>
              </a:srgbClr>
            </a:outerShdw>
          </a:effectLst>
        </p:spPr>
      </p:pic>
      <p:pic>
        <p:nvPicPr>
          <p:cNvPr id="1901" name="image16.jpeg" descr="Machtesh Ramon from north2, df 111001"/>
          <p:cNvPicPr>
            <a:picLocks noChangeAspect="1"/>
          </p:cNvPicPr>
          <p:nvPr/>
        </p:nvPicPr>
        <p:blipFill>
          <a:blip r:embed="rId8"/>
          <a:stretch>
            <a:fillRect/>
          </a:stretch>
        </p:blipFill>
        <p:spPr>
          <a:xfrm>
            <a:off x="2917825" y="2438400"/>
            <a:ext cx="2806700" cy="1879600"/>
          </a:xfrm>
          <a:prstGeom prst="rect">
            <a:avLst/>
          </a:prstGeom>
          <a:ln w="12700">
            <a:miter lim="400000"/>
          </a:ln>
          <a:effectLst>
            <a:outerShdw blurRad="63500" dist="107762" dir="2700000" rotWithShape="0">
              <a:srgbClr val="1A0004">
                <a:alpha val="74998"/>
              </a:srgbClr>
            </a:outerShdw>
          </a:effectLst>
        </p:spPr>
      </p:pic>
      <p:pic>
        <p:nvPicPr>
          <p:cNvPr id="1902" name="image17.jpeg" descr="Solomon's Pillars, df 101101"/>
          <p:cNvPicPr>
            <a:picLocks noChangeAspect="1"/>
          </p:cNvPicPr>
          <p:nvPr/>
        </p:nvPicPr>
        <p:blipFill>
          <a:blip r:embed="rId9"/>
          <a:stretch>
            <a:fillRect/>
          </a:stretch>
        </p:blipFill>
        <p:spPr>
          <a:xfrm>
            <a:off x="1046162" y="2487613"/>
            <a:ext cx="2030414" cy="1611314"/>
          </a:xfrm>
          <a:prstGeom prst="rect">
            <a:avLst/>
          </a:prstGeom>
          <a:ln w="12700">
            <a:miter lim="400000"/>
          </a:ln>
          <a:effectLst>
            <a:outerShdw blurRad="63500" dist="89803" dir="2700000" rotWithShape="0">
              <a:srgbClr val="1A0004">
                <a:alpha val="74998"/>
              </a:srgbClr>
            </a:outerShdw>
          </a:effectLst>
        </p:spPr>
      </p:pic>
      <p:pic>
        <p:nvPicPr>
          <p:cNvPr id="1903" name="image18.jpeg" descr="Machtesh Qatan from east2, tb n112500 sr"/>
          <p:cNvPicPr>
            <a:picLocks noChangeAspect="1"/>
          </p:cNvPicPr>
          <p:nvPr/>
        </p:nvPicPr>
        <p:blipFill>
          <a:blip r:embed="rId10"/>
          <a:stretch>
            <a:fillRect/>
          </a:stretch>
        </p:blipFill>
        <p:spPr>
          <a:xfrm>
            <a:off x="4117975" y="3824287"/>
            <a:ext cx="2162175" cy="1620839"/>
          </a:xfrm>
          <a:prstGeom prst="rect">
            <a:avLst/>
          </a:prstGeom>
          <a:ln w="12700">
            <a:miter lim="400000"/>
          </a:ln>
          <a:effectLst>
            <a:outerShdw blurRad="63500" dist="89803" dir="2700000" rotWithShape="0">
              <a:srgbClr val="1A0004">
                <a:alpha val="74998"/>
              </a:srgbClr>
            </a:outerShdw>
          </a:effectLst>
        </p:spPr>
      </p:pic>
      <p:sp>
        <p:nvSpPr>
          <p:cNvPr id="1904" name="Shape 1904"/>
          <p:cNvSpPr/>
          <p:nvPr/>
        </p:nvSpPr>
        <p:spPr>
          <a:xfrm>
            <a:off x="966157" y="1813242"/>
            <a:ext cx="6551295" cy="359663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3900"/>
              </a:spcBef>
              <a:defRPr sz="6600">
                <a:solidFill>
                  <a:srgbClr val="FFEA18"/>
                </a:solidFill>
                <a:latin typeface="Comic Sans MS"/>
                <a:ea typeface="Comic Sans MS"/>
                <a:cs typeface="Comic Sans MS"/>
                <a:sym typeface="Comic Sans MS"/>
              </a:defRPr>
            </a:lvl1pPr>
          </a:lstStyle>
          <a:p>
            <a:r>
              <a:t>NOYE AMPE      40 PIANIKEA? HIPA-A LO?</a:t>
            </a:r>
          </a:p>
        </p:txBody>
      </p:sp>
      <p:sp>
        <p:nvSpPr>
          <p:cNvPr id="1905" name="Shape 1905"/>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a:t>
            </a:r>
          </a:p>
        </p:txBody>
      </p:sp>
      <p:sp>
        <p:nvSpPr>
          <p:cNvPr id="1906" name="Shape 1906"/>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32:13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1" nodeType="afterEffect">
                                  <p:stCondLst>
                                    <p:cond delay="0"/>
                                  </p:stCondLst>
                                  <p:iterate>
                                    <p:tmAbs val="0"/>
                                  </p:iterate>
                                  <p:childTnLst>
                                    <p:set>
                                      <p:cBhvr>
                                        <p:cTn id="6" fill="hold"/>
                                        <p:tgtEl>
                                          <p:spTgt spid="1882"/>
                                        </p:tgtEl>
                                        <p:attrNameLst>
                                          <p:attrName>style.visibility</p:attrName>
                                        </p:attrNameLst>
                                      </p:cBhvr>
                                      <p:to>
                                        <p:strVal val="visible"/>
                                      </p:to>
                                    </p:set>
                                    <p:animEffect transition="in" filter="wipe(right)">
                                      <p:cBhvr>
                                        <p:cTn id="7" dur="500"/>
                                        <p:tgtEl>
                                          <p:spTgt spid="1882"/>
                                        </p:tgtEl>
                                      </p:cBhvr>
                                    </p:animEffect>
                                  </p:childTnLst>
                                </p:cTn>
                              </p:par>
                            </p:childTnLst>
                          </p:cTn>
                        </p:par>
                        <p:par>
                          <p:cTn id="8" fill="hold">
                            <p:stCondLst>
                              <p:cond delay="500"/>
                            </p:stCondLst>
                            <p:childTnLst>
                              <p:par>
                                <p:cTn id="9" presetID="22" presetClass="entr" presetSubtype="2" fill="hold" grpId="2" nodeType="afterEffect">
                                  <p:stCondLst>
                                    <p:cond delay="0"/>
                                  </p:stCondLst>
                                  <p:iterate>
                                    <p:tmAbs val="0"/>
                                  </p:iterate>
                                  <p:childTnLst>
                                    <p:set>
                                      <p:cBhvr>
                                        <p:cTn id="10" fill="hold"/>
                                        <p:tgtEl>
                                          <p:spTgt spid="1880"/>
                                        </p:tgtEl>
                                        <p:attrNameLst>
                                          <p:attrName>style.visibility</p:attrName>
                                        </p:attrNameLst>
                                      </p:cBhvr>
                                      <p:to>
                                        <p:strVal val="visible"/>
                                      </p:to>
                                    </p:set>
                                    <p:animEffect transition="in" filter="wipe(right)">
                                      <p:cBhvr>
                                        <p:cTn id="11" dur="500"/>
                                        <p:tgtEl>
                                          <p:spTgt spid="1880"/>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1881"/>
                                        </p:tgtEl>
                                        <p:attrNameLst>
                                          <p:attrName>style.visibility</p:attrName>
                                        </p:attrNameLst>
                                      </p:cBhvr>
                                      <p:to>
                                        <p:strVal val="visible"/>
                                      </p:to>
                                    </p:set>
                                    <p:animEffect transition="in" filter="wipe(left)">
                                      <p:cBhvr>
                                        <p:cTn id="15" dur="500"/>
                                        <p:tgtEl>
                                          <p:spTgt spid="1881"/>
                                        </p:tgtEl>
                                      </p:cBhvr>
                                    </p:animEffect>
                                  </p:childTnLst>
                                </p:cTn>
                              </p:par>
                            </p:childTnLst>
                          </p:cTn>
                        </p:par>
                        <p:par>
                          <p:cTn id="16" fill="hold">
                            <p:stCondLst>
                              <p:cond delay="1500"/>
                            </p:stCondLst>
                            <p:childTnLst>
                              <p:par>
                                <p:cTn id="17" presetID="22" presetClass="entr" presetSubtype="8" fill="hold" grpId="4" nodeType="afterEffect">
                                  <p:stCondLst>
                                    <p:cond delay="0"/>
                                  </p:stCondLst>
                                  <p:iterate>
                                    <p:tmAbs val="0"/>
                                  </p:iterate>
                                  <p:childTnLst>
                                    <p:set>
                                      <p:cBhvr>
                                        <p:cTn id="18" fill="hold"/>
                                        <p:tgtEl>
                                          <p:spTgt spid="1879"/>
                                        </p:tgtEl>
                                        <p:attrNameLst>
                                          <p:attrName>style.visibility</p:attrName>
                                        </p:attrNameLst>
                                      </p:cBhvr>
                                      <p:to>
                                        <p:strVal val="visible"/>
                                      </p:to>
                                    </p:set>
                                    <p:animEffect transition="in" filter="wipe(left)">
                                      <p:cBhvr>
                                        <p:cTn id="19" dur="500"/>
                                        <p:tgtEl>
                                          <p:spTgt spid="1879"/>
                                        </p:tgtEl>
                                      </p:cBhvr>
                                    </p:animEffect>
                                  </p:childTnLst>
                                </p:cTn>
                              </p:par>
                            </p:childTnLst>
                          </p:cTn>
                        </p:par>
                        <p:par>
                          <p:cTn id="20" fill="hold">
                            <p:stCondLst>
                              <p:cond delay="2000"/>
                            </p:stCondLst>
                            <p:childTnLst>
                              <p:par>
                                <p:cTn id="21" presetID="22" presetClass="entr" presetSubtype="2" fill="hold" grpId="5" nodeType="afterEffect">
                                  <p:stCondLst>
                                    <p:cond delay="0"/>
                                  </p:stCondLst>
                                  <p:iterate>
                                    <p:tmAbs val="0"/>
                                  </p:iterate>
                                  <p:childTnLst>
                                    <p:set>
                                      <p:cBhvr>
                                        <p:cTn id="22" fill="hold"/>
                                        <p:tgtEl>
                                          <p:spTgt spid="1900"/>
                                        </p:tgtEl>
                                        <p:attrNameLst>
                                          <p:attrName>style.visibility</p:attrName>
                                        </p:attrNameLst>
                                      </p:cBhvr>
                                      <p:to>
                                        <p:strVal val="visible"/>
                                      </p:to>
                                    </p:set>
                                    <p:animEffect transition="in" filter="wipe(right)">
                                      <p:cBhvr>
                                        <p:cTn id="23" dur="500"/>
                                        <p:tgtEl>
                                          <p:spTgt spid="1900"/>
                                        </p:tgtEl>
                                      </p:cBhvr>
                                    </p:animEffect>
                                  </p:childTnLst>
                                </p:cTn>
                              </p:par>
                            </p:childTnLst>
                          </p:cTn>
                        </p:par>
                        <p:par>
                          <p:cTn id="24" fill="hold">
                            <p:stCondLst>
                              <p:cond delay="2500"/>
                            </p:stCondLst>
                            <p:childTnLst>
                              <p:par>
                                <p:cTn id="25" presetID="22" presetClass="entr" presetSubtype="2" fill="hold" grpId="6" nodeType="afterEffect">
                                  <p:stCondLst>
                                    <p:cond delay="0"/>
                                  </p:stCondLst>
                                  <p:iterate>
                                    <p:tmAbs val="0"/>
                                  </p:iterate>
                                  <p:childTnLst>
                                    <p:set>
                                      <p:cBhvr>
                                        <p:cTn id="26" fill="hold"/>
                                        <p:tgtEl>
                                          <p:spTgt spid="1903"/>
                                        </p:tgtEl>
                                        <p:attrNameLst>
                                          <p:attrName>style.visibility</p:attrName>
                                        </p:attrNameLst>
                                      </p:cBhvr>
                                      <p:to>
                                        <p:strVal val="visible"/>
                                      </p:to>
                                    </p:set>
                                    <p:animEffect transition="in" filter="wipe(right)">
                                      <p:cBhvr>
                                        <p:cTn id="27" dur="500"/>
                                        <p:tgtEl>
                                          <p:spTgt spid="1903"/>
                                        </p:tgtEl>
                                      </p:cBhvr>
                                    </p:animEffect>
                                  </p:childTnLst>
                                </p:cTn>
                              </p:par>
                            </p:childTnLst>
                          </p:cTn>
                        </p:par>
                        <p:par>
                          <p:cTn id="28" fill="hold">
                            <p:stCondLst>
                              <p:cond delay="3000"/>
                            </p:stCondLst>
                            <p:childTnLst>
                              <p:par>
                                <p:cTn id="29" presetID="22" presetClass="entr" presetSubtype="2" fill="hold" grpId="7" nodeType="afterEffect">
                                  <p:stCondLst>
                                    <p:cond delay="0"/>
                                  </p:stCondLst>
                                  <p:iterate>
                                    <p:tmAbs val="0"/>
                                  </p:iterate>
                                  <p:childTnLst>
                                    <p:set>
                                      <p:cBhvr>
                                        <p:cTn id="30" fill="hold"/>
                                        <p:tgtEl>
                                          <p:spTgt spid="1902"/>
                                        </p:tgtEl>
                                        <p:attrNameLst>
                                          <p:attrName>style.visibility</p:attrName>
                                        </p:attrNameLst>
                                      </p:cBhvr>
                                      <p:to>
                                        <p:strVal val="visible"/>
                                      </p:to>
                                    </p:set>
                                    <p:animEffect transition="in" filter="wipe(right)">
                                      <p:cBhvr>
                                        <p:cTn id="31" dur="500"/>
                                        <p:tgtEl>
                                          <p:spTgt spid="1902"/>
                                        </p:tgtEl>
                                      </p:cBhvr>
                                    </p:animEffect>
                                  </p:childTnLst>
                                </p:cTn>
                              </p:par>
                            </p:childTnLst>
                          </p:cTn>
                        </p:par>
                        <p:par>
                          <p:cTn id="32" fill="hold">
                            <p:stCondLst>
                              <p:cond delay="3500"/>
                            </p:stCondLst>
                            <p:childTnLst>
                              <p:par>
                                <p:cTn id="33" presetID="22" presetClass="entr" presetSubtype="8" fill="hold" grpId="8" nodeType="afterEffect">
                                  <p:stCondLst>
                                    <p:cond delay="0"/>
                                  </p:stCondLst>
                                  <p:iterate>
                                    <p:tmAbs val="0"/>
                                  </p:iterate>
                                  <p:childTnLst>
                                    <p:set>
                                      <p:cBhvr>
                                        <p:cTn id="34" fill="hold"/>
                                        <p:tgtEl>
                                          <p:spTgt spid="1901"/>
                                        </p:tgtEl>
                                        <p:attrNameLst>
                                          <p:attrName>style.visibility</p:attrName>
                                        </p:attrNameLst>
                                      </p:cBhvr>
                                      <p:to>
                                        <p:strVal val="visible"/>
                                      </p:to>
                                    </p:set>
                                    <p:animEffect transition="in" filter="wipe(left)">
                                      <p:cBhvr>
                                        <p:cTn id="35" dur="500"/>
                                        <p:tgtEl>
                                          <p:spTgt spid="1901"/>
                                        </p:tgtEl>
                                      </p:cBhvr>
                                    </p:animEffect>
                                  </p:childTnLst>
                                </p:cTn>
                              </p:par>
                            </p:childTnLst>
                          </p:cTn>
                        </p:par>
                        <p:par>
                          <p:cTn id="36" fill="hold">
                            <p:stCondLst>
                              <p:cond delay="4000"/>
                            </p:stCondLst>
                            <p:childTnLst>
                              <p:par>
                                <p:cTn id="37" presetID="23" presetClass="entr" presetSubtype="16" fill="hold" grpId="9" nodeType="afterEffect">
                                  <p:stCondLst>
                                    <p:cond delay="0"/>
                                  </p:stCondLst>
                                  <p:iterate>
                                    <p:tmAbs val="0"/>
                                  </p:iterate>
                                  <p:childTnLst>
                                    <p:set>
                                      <p:cBhvr>
                                        <p:cTn id="38" fill="hold"/>
                                        <p:tgtEl>
                                          <p:spTgt spid="1904"/>
                                        </p:tgtEl>
                                        <p:attrNameLst>
                                          <p:attrName>style.visibility</p:attrName>
                                        </p:attrNameLst>
                                      </p:cBhvr>
                                      <p:to>
                                        <p:strVal val="visible"/>
                                      </p:to>
                                    </p:set>
                                    <p:anim calcmode="lin" valueType="num">
                                      <p:cBhvr>
                                        <p:cTn id="39" dur="500" fill="hold"/>
                                        <p:tgtEl>
                                          <p:spTgt spid="1904"/>
                                        </p:tgtEl>
                                        <p:attrNameLst>
                                          <p:attrName>ppt_w</p:attrName>
                                        </p:attrNameLst>
                                      </p:cBhvr>
                                      <p:tavLst>
                                        <p:tav tm="0">
                                          <p:val>
                                            <p:fltVal val="0"/>
                                          </p:val>
                                        </p:tav>
                                        <p:tav tm="100000">
                                          <p:val>
                                            <p:strVal val="#ppt_w"/>
                                          </p:val>
                                        </p:tav>
                                      </p:tavLst>
                                    </p:anim>
                                    <p:anim calcmode="lin" valueType="num">
                                      <p:cBhvr>
                                        <p:cTn id="40" dur="500" fill="hold"/>
                                        <p:tgtEl>
                                          <p:spTgt spid="19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9" grpId="4" animBg="1" advAuto="0"/>
      <p:bldP spid="1880" grpId="2" animBg="1" advAuto="0"/>
      <p:bldP spid="1881" grpId="3" animBg="1" advAuto="0"/>
      <p:bldP spid="1882" grpId="1" animBg="1" advAuto="0"/>
      <p:bldP spid="1900" grpId="5" animBg="1" advAuto="0"/>
      <p:bldP spid="1901" grpId="8" animBg="1" advAuto="0"/>
      <p:bldP spid="1902" grpId="7" animBg="1" advAuto="0"/>
      <p:bldP spid="1903" grpId="6" animBg="1" advAuto="0"/>
      <p:bldP spid="1904" grpId="9"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 name="Shape 1910"/>
          <p:cNvSpPr/>
          <p:nvPr/>
        </p:nvSpPr>
        <p:spPr>
          <a:xfrm>
            <a:off x="76199" y="304799"/>
            <a:ext cx="1924724" cy="10033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solidFill>
                  <a:srgbClr val="FFD34A"/>
                </a:solidFill>
              </a:defRPr>
            </a:pPr>
            <a:r>
              <a:t>KUTOKUGHO</a:t>
            </a:r>
            <a:endParaRPr>
              <a:solidFill>
                <a:srgbClr val="00DFCA"/>
              </a:solidFill>
              <a:latin typeface="Comic Sans MS"/>
              <a:ea typeface="Comic Sans MS"/>
              <a:cs typeface="Comic Sans MS"/>
              <a:sym typeface="Comic Sans MS"/>
            </a:endParaRPr>
          </a:p>
          <a:p>
            <a:pPr>
              <a:defRPr sz="2000">
                <a:solidFill>
                  <a:srgbClr val="FFD34A"/>
                </a:solidFill>
              </a:defRPr>
            </a:pPr>
            <a:r>
              <a:t>       KEU</a:t>
            </a:r>
            <a:endParaRPr>
              <a:solidFill>
                <a:srgbClr val="00DFCA"/>
              </a:solidFill>
              <a:latin typeface="Comic Sans MS"/>
              <a:ea typeface="Comic Sans MS"/>
              <a:cs typeface="Comic Sans MS"/>
              <a:sym typeface="Comic Sans MS"/>
            </a:endParaRPr>
          </a:p>
          <a:p>
            <a:pPr>
              <a:defRPr sz="2000">
                <a:solidFill>
                  <a:srgbClr val="FFD34A"/>
                </a:solidFill>
              </a:defRPr>
            </a:pPr>
            <a:r>
              <a:t>SUCHEDO</a:t>
            </a:r>
          </a:p>
        </p:txBody>
      </p:sp>
      <p:pic>
        <p:nvPicPr>
          <p:cNvPr id="1911" name="image19.jpeg"/>
          <p:cNvPicPr>
            <a:picLocks noChangeAspect="1"/>
          </p:cNvPicPr>
          <p:nvPr/>
        </p:nvPicPr>
        <p:blipFill>
          <a:blip r:embed="rId3"/>
          <a:stretch>
            <a:fillRect/>
          </a:stretch>
        </p:blipFill>
        <p:spPr>
          <a:xfrm>
            <a:off x="1793818" y="768013"/>
            <a:ext cx="6769101" cy="4737102"/>
          </a:xfrm>
          <a:prstGeom prst="rect">
            <a:avLst/>
          </a:prstGeom>
          <a:ln w="76200">
            <a:solidFill>
              <a:schemeClr val="accent2"/>
            </a:solidFill>
            <a:miter/>
          </a:ln>
          <a:effectLst>
            <a:outerShdw blurRad="63500" dist="17961" dir="2700000" rotWithShape="0">
              <a:srgbClr val="1A0004">
                <a:alpha val="50000"/>
              </a:srgbClr>
            </a:outerShdw>
          </a:effectLst>
        </p:spPr>
      </p:pic>
      <p:grpSp>
        <p:nvGrpSpPr>
          <p:cNvPr id="1914" name="Group 1914"/>
          <p:cNvGrpSpPr/>
          <p:nvPr/>
        </p:nvGrpSpPr>
        <p:grpSpPr>
          <a:xfrm>
            <a:off x="1249363" y="5368925"/>
            <a:ext cx="7215187" cy="698500"/>
            <a:chOff x="0" y="0"/>
            <a:chExt cx="7215185" cy="698500"/>
          </a:xfrm>
        </p:grpSpPr>
        <p:sp>
          <p:nvSpPr>
            <p:cNvPr id="1912" name="Shape 1912"/>
            <p:cNvSpPr/>
            <p:nvPr/>
          </p:nvSpPr>
          <p:spPr>
            <a:xfrm>
              <a:off x="366712" y="0"/>
              <a:ext cx="6543676" cy="698500"/>
            </a:xfrm>
            <a:prstGeom prst="rect">
              <a:avLst/>
            </a:prstGeom>
            <a:solidFill>
              <a:srgbClr val="A50021"/>
            </a:solidFill>
            <a:ln w="76200" cap="flat">
              <a:solidFill>
                <a:schemeClr val="accent2"/>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913" name="Shape 1913"/>
            <p:cNvSpPr/>
            <p:nvPr/>
          </p:nvSpPr>
          <p:spPr>
            <a:xfrm>
              <a:off x="0" y="85723"/>
              <a:ext cx="7215187" cy="586739"/>
            </a:xfrm>
            <a:prstGeom prst="rect">
              <a:avLst/>
            </a:prstGeom>
            <a:noFill/>
            <a:ln w="12700" cap="flat">
              <a:noFill/>
              <a:miter lim="400000"/>
            </a:ln>
            <a:effectLst>
              <a:outerShdw blurRad="63500" dist="71842" dir="2700000" rotWithShape="0">
                <a:srgbClr val="1A0004">
                  <a:alpha val="50000"/>
                </a:srgbClr>
              </a:outerShdw>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1600"/>
                </a:spcBef>
                <a:defRPr sz="2800">
                  <a:solidFill>
                    <a:srgbClr val="FFD34A"/>
                  </a:solidFill>
                  <a:latin typeface="Comic Sans MS"/>
                  <a:ea typeface="Comic Sans MS"/>
                  <a:cs typeface="Comic Sans MS"/>
                  <a:sym typeface="Comic Sans MS"/>
                </a:defRPr>
              </a:lvl1pPr>
            </a:lstStyle>
            <a:p>
              <a:r>
                <a:t>YENGUIKEU-A LO ITSUCHEKE</a:t>
              </a:r>
            </a:p>
          </p:txBody>
        </p:sp>
      </p:grpSp>
      <p:sp>
        <p:nvSpPr>
          <p:cNvPr id="1915" name="Shape 1915"/>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916" name="Shape 1916"/>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917" name="Shape 1917"/>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918" name="Shape 1918"/>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919" name="Shape 1919"/>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920" name="Shape 1920"/>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921" name="Shape 1921"/>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922" name="Shape 1922"/>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923" name="Shape 1923"/>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924" name="Shape 1924"/>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925" name="Shape 1925"/>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926" name="Shape 1926"/>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927" name="Shape 1927"/>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928" name="Shape 1928"/>
          <p:cNvSpPr/>
          <p:nvPr/>
        </p:nvSpPr>
        <p:spPr>
          <a:xfrm>
            <a:off x="7912100" y="4197350"/>
            <a:ext cx="93379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929" name="Shape 1929"/>
          <p:cNvSpPr/>
          <p:nvPr/>
        </p:nvSpPr>
        <p:spPr>
          <a:xfrm>
            <a:off x="8267700" y="4381500"/>
            <a:ext cx="228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40</a:t>
            </a:r>
          </a:p>
        </p:txBody>
      </p:sp>
      <p:sp>
        <p:nvSpPr>
          <p:cNvPr id="1930" name="Shape 1930"/>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931" name="Shape 1931"/>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932" name="Shape 1932"/>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933" name="Shape 1933"/>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24</a:t>
            </a:r>
          </a:p>
        </p:txBody>
      </p:sp>
      <p:sp>
        <p:nvSpPr>
          <p:cNvPr id="1934" name="Shape 1934"/>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1935" name="Shape 1935"/>
          <p:cNvSpPr/>
          <p:nvPr/>
        </p:nvSpPr>
        <p:spPr>
          <a:xfrm>
            <a:off x="3001384" y="1155700"/>
            <a:ext cx="4580517" cy="10566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3200"/>
              </a:spcBef>
              <a:defRPr sz="5400">
                <a:solidFill>
                  <a:schemeClr val="accent2"/>
                </a:solidFill>
                <a:latin typeface="Comic Sans MS"/>
                <a:ea typeface="Comic Sans MS"/>
                <a:cs typeface="Comic Sans MS"/>
                <a:sym typeface="Comic Sans MS"/>
              </a:defRPr>
            </a:lvl1pPr>
          </a:lstStyle>
          <a:p>
            <a:r>
              <a:t>KUSHIYE?</a:t>
            </a:r>
          </a:p>
        </p:txBody>
      </p:sp>
      <p:sp>
        <p:nvSpPr>
          <p:cNvPr id="1936" name="Shape 1936"/>
          <p:cNvSpPr/>
          <p:nvPr/>
        </p:nvSpPr>
        <p:spPr>
          <a:xfrm>
            <a:off x="3065927" y="2451100"/>
            <a:ext cx="4846173" cy="7264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2100"/>
              </a:spcBef>
              <a:defRPr sz="3600">
                <a:solidFill>
                  <a:schemeClr val="accent2"/>
                </a:solidFill>
                <a:latin typeface="Comic Sans MS"/>
                <a:ea typeface="Comic Sans MS"/>
                <a:cs typeface="Comic Sans MS"/>
                <a:sym typeface="Comic Sans MS"/>
              </a:defRPr>
            </a:lvl1pPr>
          </a:lstStyle>
          <a:p>
            <a:r>
              <a:t>AGHOLUMOKEA!</a:t>
            </a:r>
          </a:p>
        </p:txBody>
      </p:sp>
      <p:sp>
        <p:nvSpPr>
          <p:cNvPr id="1937" name="Shape 1937"/>
          <p:cNvSpPr/>
          <p:nvPr/>
        </p:nvSpPr>
        <p:spPr>
          <a:xfrm>
            <a:off x="4152900" y="3517900"/>
            <a:ext cx="3429000" cy="6502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900"/>
              </a:spcBef>
              <a:defRPr sz="3200">
                <a:solidFill>
                  <a:schemeClr val="accent2"/>
                </a:solidFill>
                <a:latin typeface="Comic Sans MS"/>
                <a:ea typeface="Comic Sans MS"/>
                <a:cs typeface="Comic Sans MS"/>
                <a:sym typeface="Comic Sans MS"/>
              </a:defRPr>
            </a:lvl1pPr>
          </a:lstStyle>
          <a:p>
            <a:r>
              <a:t>PULUMOKEA!</a:t>
            </a:r>
          </a:p>
        </p:txBody>
      </p:sp>
      <p:sp>
        <p:nvSpPr>
          <p:cNvPr id="1938" name="Shape 1938"/>
          <p:cNvSpPr/>
          <p:nvPr/>
        </p:nvSpPr>
        <p:spPr>
          <a:xfrm>
            <a:off x="2254250" y="317500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a:t>
            </a:r>
          </a:p>
        </p:txBody>
      </p:sp>
      <p:sp>
        <p:nvSpPr>
          <p:cNvPr id="1939" name="Shape 1939"/>
          <p:cNvSpPr/>
          <p:nvPr/>
        </p:nvSpPr>
        <p:spPr>
          <a:xfrm>
            <a:off x="2255838" y="315595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a:t>
            </a:r>
          </a:p>
        </p:txBody>
      </p:sp>
      <p:sp>
        <p:nvSpPr>
          <p:cNvPr id="1940" name="Shape 1940"/>
          <p:cNvSpPr/>
          <p:nvPr/>
        </p:nvSpPr>
        <p:spPr>
          <a:xfrm>
            <a:off x="2251075" y="314325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a:t>
            </a:r>
          </a:p>
        </p:txBody>
      </p:sp>
      <p:sp>
        <p:nvSpPr>
          <p:cNvPr id="1941" name="Shape 1941"/>
          <p:cNvSpPr/>
          <p:nvPr/>
        </p:nvSpPr>
        <p:spPr>
          <a:xfrm>
            <a:off x="2235200" y="314007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4</a:t>
            </a:r>
          </a:p>
        </p:txBody>
      </p:sp>
      <p:sp>
        <p:nvSpPr>
          <p:cNvPr id="1942" name="Shape 1942"/>
          <p:cNvSpPr/>
          <p:nvPr/>
        </p:nvSpPr>
        <p:spPr>
          <a:xfrm>
            <a:off x="2230438" y="313372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5</a:t>
            </a:r>
          </a:p>
        </p:txBody>
      </p:sp>
      <p:sp>
        <p:nvSpPr>
          <p:cNvPr id="1943" name="Shape 1943"/>
          <p:cNvSpPr/>
          <p:nvPr/>
        </p:nvSpPr>
        <p:spPr>
          <a:xfrm>
            <a:off x="2193925" y="314166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6</a:t>
            </a:r>
          </a:p>
        </p:txBody>
      </p:sp>
      <p:sp>
        <p:nvSpPr>
          <p:cNvPr id="1944" name="Shape 1944"/>
          <p:cNvSpPr/>
          <p:nvPr/>
        </p:nvSpPr>
        <p:spPr>
          <a:xfrm>
            <a:off x="2220913" y="314960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7</a:t>
            </a:r>
          </a:p>
        </p:txBody>
      </p:sp>
      <p:sp>
        <p:nvSpPr>
          <p:cNvPr id="1945" name="Shape 1945"/>
          <p:cNvSpPr/>
          <p:nvPr/>
        </p:nvSpPr>
        <p:spPr>
          <a:xfrm>
            <a:off x="2219325" y="31321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8</a:t>
            </a:r>
          </a:p>
        </p:txBody>
      </p:sp>
      <p:sp>
        <p:nvSpPr>
          <p:cNvPr id="1946" name="Shape 1946"/>
          <p:cNvSpPr/>
          <p:nvPr/>
        </p:nvSpPr>
        <p:spPr>
          <a:xfrm>
            <a:off x="2216150" y="312896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9</a:t>
            </a:r>
          </a:p>
        </p:txBody>
      </p:sp>
      <p:sp>
        <p:nvSpPr>
          <p:cNvPr id="1947" name="Shape 1947"/>
          <p:cNvSpPr/>
          <p:nvPr/>
        </p:nvSpPr>
        <p:spPr>
          <a:xfrm>
            <a:off x="2089150" y="31448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10</a:t>
            </a:r>
          </a:p>
        </p:txBody>
      </p:sp>
      <p:sp>
        <p:nvSpPr>
          <p:cNvPr id="1948" name="Shape 1948"/>
          <p:cNvSpPr/>
          <p:nvPr/>
        </p:nvSpPr>
        <p:spPr>
          <a:xfrm>
            <a:off x="2132013" y="317500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11</a:t>
            </a:r>
          </a:p>
        </p:txBody>
      </p:sp>
      <p:sp>
        <p:nvSpPr>
          <p:cNvPr id="1949" name="Shape 1949"/>
          <p:cNvSpPr/>
          <p:nvPr/>
        </p:nvSpPr>
        <p:spPr>
          <a:xfrm>
            <a:off x="2151063" y="317976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12</a:t>
            </a:r>
          </a:p>
        </p:txBody>
      </p:sp>
      <p:sp>
        <p:nvSpPr>
          <p:cNvPr id="1950" name="Shape 1950"/>
          <p:cNvSpPr/>
          <p:nvPr/>
        </p:nvSpPr>
        <p:spPr>
          <a:xfrm>
            <a:off x="2114550" y="3106738"/>
            <a:ext cx="2609850"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13</a:t>
            </a:r>
          </a:p>
        </p:txBody>
      </p:sp>
      <p:sp>
        <p:nvSpPr>
          <p:cNvPr id="1951" name="Shape 1951"/>
          <p:cNvSpPr/>
          <p:nvPr/>
        </p:nvSpPr>
        <p:spPr>
          <a:xfrm>
            <a:off x="2124075" y="317341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14</a:t>
            </a:r>
          </a:p>
        </p:txBody>
      </p:sp>
      <p:sp>
        <p:nvSpPr>
          <p:cNvPr id="1952" name="Shape 1952"/>
          <p:cNvSpPr/>
          <p:nvPr/>
        </p:nvSpPr>
        <p:spPr>
          <a:xfrm>
            <a:off x="2098675" y="316388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15</a:t>
            </a:r>
          </a:p>
        </p:txBody>
      </p:sp>
      <p:sp>
        <p:nvSpPr>
          <p:cNvPr id="1953" name="Shape 1953"/>
          <p:cNvSpPr/>
          <p:nvPr/>
        </p:nvSpPr>
        <p:spPr>
          <a:xfrm>
            <a:off x="2127250" y="316230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16</a:t>
            </a:r>
          </a:p>
        </p:txBody>
      </p:sp>
      <p:sp>
        <p:nvSpPr>
          <p:cNvPr id="1954" name="Shape 1954"/>
          <p:cNvSpPr/>
          <p:nvPr/>
        </p:nvSpPr>
        <p:spPr>
          <a:xfrm>
            <a:off x="2128838" y="317341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17</a:t>
            </a:r>
          </a:p>
        </p:txBody>
      </p:sp>
      <p:sp>
        <p:nvSpPr>
          <p:cNvPr id="1955" name="Shape 1955"/>
          <p:cNvSpPr/>
          <p:nvPr/>
        </p:nvSpPr>
        <p:spPr>
          <a:xfrm>
            <a:off x="2116138" y="317182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18</a:t>
            </a:r>
          </a:p>
        </p:txBody>
      </p:sp>
      <p:sp>
        <p:nvSpPr>
          <p:cNvPr id="1956" name="Shape 1956"/>
          <p:cNvSpPr/>
          <p:nvPr/>
        </p:nvSpPr>
        <p:spPr>
          <a:xfrm>
            <a:off x="2133600" y="316706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19</a:t>
            </a:r>
          </a:p>
        </p:txBody>
      </p:sp>
      <p:sp>
        <p:nvSpPr>
          <p:cNvPr id="1957" name="Shape 1957"/>
          <p:cNvSpPr/>
          <p:nvPr/>
        </p:nvSpPr>
        <p:spPr>
          <a:xfrm>
            <a:off x="2127250" y="316706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20</a:t>
            </a:r>
          </a:p>
        </p:txBody>
      </p:sp>
      <p:sp>
        <p:nvSpPr>
          <p:cNvPr id="1958" name="Shape 1958"/>
          <p:cNvSpPr/>
          <p:nvPr/>
        </p:nvSpPr>
        <p:spPr>
          <a:xfrm>
            <a:off x="2128838" y="31575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21</a:t>
            </a:r>
          </a:p>
        </p:txBody>
      </p:sp>
      <p:sp>
        <p:nvSpPr>
          <p:cNvPr id="1959" name="Shape 1959"/>
          <p:cNvSpPr/>
          <p:nvPr/>
        </p:nvSpPr>
        <p:spPr>
          <a:xfrm>
            <a:off x="2122488" y="314642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22</a:t>
            </a:r>
          </a:p>
        </p:txBody>
      </p:sp>
      <p:sp>
        <p:nvSpPr>
          <p:cNvPr id="1960" name="Shape 1960"/>
          <p:cNvSpPr/>
          <p:nvPr/>
        </p:nvSpPr>
        <p:spPr>
          <a:xfrm>
            <a:off x="2093913" y="31448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23</a:t>
            </a:r>
          </a:p>
        </p:txBody>
      </p:sp>
      <p:sp>
        <p:nvSpPr>
          <p:cNvPr id="1961" name="Shape 1961"/>
          <p:cNvSpPr/>
          <p:nvPr/>
        </p:nvSpPr>
        <p:spPr>
          <a:xfrm>
            <a:off x="2105025" y="31194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24</a:t>
            </a:r>
          </a:p>
        </p:txBody>
      </p:sp>
      <p:sp>
        <p:nvSpPr>
          <p:cNvPr id="1962" name="Shape 1962"/>
          <p:cNvSpPr/>
          <p:nvPr/>
        </p:nvSpPr>
        <p:spPr>
          <a:xfrm>
            <a:off x="2105025" y="31321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25</a:t>
            </a:r>
          </a:p>
        </p:txBody>
      </p:sp>
      <p:sp>
        <p:nvSpPr>
          <p:cNvPr id="1963" name="Shape 1963"/>
          <p:cNvSpPr/>
          <p:nvPr/>
        </p:nvSpPr>
        <p:spPr>
          <a:xfrm>
            <a:off x="2090738" y="313531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26</a:t>
            </a:r>
          </a:p>
        </p:txBody>
      </p:sp>
      <p:sp>
        <p:nvSpPr>
          <p:cNvPr id="1964" name="Shape 1964"/>
          <p:cNvSpPr/>
          <p:nvPr/>
        </p:nvSpPr>
        <p:spPr>
          <a:xfrm>
            <a:off x="2090738" y="313848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27</a:t>
            </a:r>
          </a:p>
        </p:txBody>
      </p:sp>
      <p:sp>
        <p:nvSpPr>
          <p:cNvPr id="1965" name="Shape 1965"/>
          <p:cNvSpPr/>
          <p:nvPr/>
        </p:nvSpPr>
        <p:spPr>
          <a:xfrm>
            <a:off x="2090738" y="31321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28</a:t>
            </a:r>
          </a:p>
        </p:txBody>
      </p:sp>
      <p:sp>
        <p:nvSpPr>
          <p:cNvPr id="1966" name="Shape 1966"/>
          <p:cNvSpPr/>
          <p:nvPr/>
        </p:nvSpPr>
        <p:spPr>
          <a:xfrm>
            <a:off x="2098675" y="313690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29</a:t>
            </a:r>
          </a:p>
        </p:txBody>
      </p:sp>
      <p:sp>
        <p:nvSpPr>
          <p:cNvPr id="1967" name="Shape 1967"/>
          <p:cNvSpPr/>
          <p:nvPr/>
        </p:nvSpPr>
        <p:spPr>
          <a:xfrm>
            <a:off x="2087563" y="312578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30</a:t>
            </a:r>
          </a:p>
        </p:txBody>
      </p:sp>
      <p:sp>
        <p:nvSpPr>
          <p:cNvPr id="1968" name="Shape 1968"/>
          <p:cNvSpPr/>
          <p:nvPr/>
        </p:nvSpPr>
        <p:spPr>
          <a:xfrm>
            <a:off x="2119313" y="313372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31</a:t>
            </a:r>
          </a:p>
        </p:txBody>
      </p:sp>
      <p:sp>
        <p:nvSpPr>
          <p:cNvPr id="1969" name="Shape 1969"/>
          <p:cNvSpPr/>
          <p:nvPr/>
        </p:nvSpPr>
        <p:spPr>
          <a:xfrm>
            <a:off x="2111375" y="314007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32</a:t>
            </a:r>
          </a:p>
        </p:txBody>
      </p:sp>
      <p:sp>
        <p:nvSpPr>
          <p:cNvPr id="1970" name="Shape 1970"/>
          <p:cNvSpPr/>
          <p:nvPr/>
        </p:nvSpPr>
        <p:spPr>
          <a:xfrm>
            <a:off x="2098675" y="312261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33</a:t>
            </a:r>
          </a:p>
        </p:txBody>
      </p:sp>
      <p:sp>
        <p:nvSpPr>
          <p:cNvPr id="1971" name="Shape 1971"/>
          <p:cNvSpPr/>
          <p:nvPr/>
        </p:nvSpPr>
        <p:spPr>
          <a:xfrm>
            <a:off x="2100263" y="311785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34</a:t>
            </a:r>
          </a:p>
        </p:txBody>
      </p:sp>
      <p:sp>
        <p:nvSpPr>
          <p:cNvPr id="1972" name="Shape 1972"/>
          <p:cNvSpPr/>
          <p:nvPr/>
        </p:nvSpPr>
        <p:spPr>
          <a:xfrm>
            <a:off x="2084388" y="311467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35</a:t>
            </a:r>
          </a:p>
        </p:txBody>
      </p:sp>
      <p:sp>
        <p:nvSpPr>
          <p:cNvPr id="1973" name="Shape 1973"/>
          <p:cNvSpPr/>
          <p:nvPr/>
        </p:nvSpPr>
        <p:spPr>
          <a:xfrm>
            <a:off x="2111375" y="317658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36</a:t>
            </a:r>
          </a:p>
        </p:txBody>
      </p:sp>
      <p:sp>
        <p:nvSpPr>
          <p:cNvPr id="1974" name="Shape 1974"/>
          <p:cNvSpPr/>
          <p:nvPr/>
        </p:nvSpPr>
        <p:spPr>
          <a:xfrm>
            <a:off x="2081213" y="318770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37</a:t>
            </a:r>
          </a:p>
        </p:txBody>
      </p:sp>
      <p:sp>
        <p:nvSpPr>
          <p:cNvPr id="1975" name="Shape 1975"/>
          <p:cNvSpPr/>
          <p:nvPr/>
        </p:nvSpPr>
        <p:spPr>
          <a:xfrm>
            <a:off x="2084388" y="31702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38</a:t>
            </a:r>
          </a:p>
        </p:txBody>
      </p:sp>
      <p:sp>
        <p:nvSpPr>
          <p:cNvPr id="1976" name="Shape 1976"/>
          <p:cNvSpPr/>
          <p:nvPr/>
        </p:nvSpPr>
        <p:spPr>
          <a:xfrm>
            <a:off x="2101850" y="314960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39</a:t>
            </a:r>
          </a:p>
        </p:txBody>
      </p:sp>
      <p:sp>
        <p:nvSpPr>
          <p:cNvPr id="1977" name="Shape 1977"/>
          <p:cNvSpPr/>
          <p:nvPr/>
        </p:nvSpPr>
        <p:spPr>
          <a:xfrm>
            <a:off x="2098675" y="314007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40</a:t>
            </a:r>
          </a:p>
        </p:txBody>
      </p:sp>
      <p:sp>
        <p:nvSpPr>
          <p:cNvPr id="1978" name="Shape 1978"/>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3</a:t>
            </a:r>
          </a:p>
        </p:txBody>
      </p:sp>
      <p:sp>
        <p:nvSpPr>
          <p:cNvPr id="1979" name="Shape 1979"/>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32:13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914"/>
                                        </p:tgtEl>
                                        <p:attrNameLst>
                                          <p:attrName>style.visibility</p:attrName>
                                        </p:attrNameLst>
                                      </p:cBhvr>
                                      <p:to>
                                        <p:strVal val="visible"/>
                                      </p:to>
                                    </p:set>
                                    <p:animEffect transition="in" filter="wipe(left)">
                                      <p:cBhvr>
                                        <p:cTn id="7" dur="1000"/>
                                        <p:tgtEl>
                                          <p:spTgt spid="191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1935"/>
                                        </p:tgtEl>
                                        <p:attrNameLst>
                                          <p:attrName>style.visibility</p:attrName>
                                        </p:attrNameLst>
                                      </p:cBhvr>
                                      <p:to>
                                        <p:strVal val="visible"/>
                                      </p:to>
                                    </p:set>
                                    <p:anim calcmode="lin" valueType="num">
                                      <p:cBhvr>
                                        <p:cTn id="12" dur="500" fill="hold"/>
                                        <p:tgtEl>
                                          <p:spTgt spid="1935"/>
                                        </p:tgtEl>
                                        <p:attrNameLst>
                                          <p:attrName>ppt_w</p:attrName>
                                        </p:attrNameLst>
                                      </p:cBhvr>
                                      <p:tavLst>
                                        <p:tav tm="0">
                                          <p:val>
                                            <p:fltVal val="0"/>
                                          </p:val>
                                        </p:tav>
                                        <p:tav tm="100000">
                                          <p:val>
                                            <p:strVal val="#ppt_w"/>
                                          </p:val>
                                        </p:tav>
                                      </p:tavLst>
                                    </p:anim>
                                    <p:anim calcmode="lin" valueType="num">
                                      <p:cBhvr>
                                        <p:cTn id="13" dur="500" fill="hold"/>
                                        <p:tgtEl>
                                          <p:spTgt spid="193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3" nodeType="clickEffect">
                                  <p:stCondLst>
                                    <p:cond delay="0"/>
                                  </p:stCondLst>
                                  <p:iterate>
                                    <p:tmAbs val="0"/>
                                  </p:iterate>
                                  <p:childTnLst>
                                    <p:set>
                                      <p:cBhvr>
                                        <p:cTn id="17" fill="hold"/>
                                        <p:tgtEl>
                                          <p:spTgt spid="1936"/>
                                        </p:tgtEl>
                                        <p:attrNameLst>
                                          <p:attrName>style.visibility</p:attrName>
                                        </p:attrNameLst>
                                      </p:cBhvr>
                                      <p:to>
                                        <p:strVal val="visible"/>
                                      </p:to>
                                    </p:set>
                                    <p:anim calcmode="lin" valueType="num">
                                      <p:cBhvr>
                                        <p:cTn id="18" dur="500" fill="hold"/>
                                        <p:tgtEl>
                                          <p:spTgt spid="1936"/>
                                        </p:tgtEl>
                                        <p:attrNameLst>
                                          <p:attrName>ppt_w</p:attrName>
                                        </p:attrNameLst>
                                      </p:cBhvr>
                                      <p:tavLst>
                                        <p:tav tm="0">
                                          <p:val>
                                            <p:fltVal val="0"/>
                                          </p:val>
                                        </p:tav>
                                        <p:tav tm="100000">
                                          <p:val>
                                            <p:strVal val="#ppt_w"/>
                                          </p:val>
                                        </p:tav>
                                      </p:tavLst>
                                    </p:anim>
                                    <p:anim calcmode="lin" valueType="num">
                                      <p:cBhvr>
                                        <p:cTn id="19" dur="500" fill="hold"/>
                                        <p:tgtEl>
                                          <p:spTgt spid="1936"/>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3" presetClass="entr" presetSubtype="16" fill="hold" grpId="4" nodeType="afterEffect">
                                  <p:stCondLst>
                                    <p:cond delay="0"/>
                                  </p:stCondLst>
                                  <p:iterate>
                                    <p:tmAbs val="0"/>
                                  </p:iterate>
                                  <p:childTnLst>
                                    <p:set>
                                      <p:cBhvr>
                                        <p:cTn id="22" fill="hold"/>
                                        <p:tgtEl>
                                          <p:spTgt spid="1937"/>
                                        </p:tgtEl>
                                        <p:attrNameLst>
                                          <p:attrName>style.visibility</p:attrName>
                                        </p:attrNameLst>
                                      </p:cBhvr>
                                      <p:to>
                                        <p:strVal val="visible"/>
                                      </p:to>
                                    </p:set>
                                    <p:anim calcmode="lin" valueType="num">
                                      <p:cBhvr>
                                        <p:cTn id="23" dur="500" fill="hold"/>
                                        <p:tgtEl>
                                          <p:spTgt spid="1937"/>
                                        </p:tgtEl>
                                        <p:attrNameLst>
                                          <p:attrName>ppt_w</p:attrName>
                                        </p:attrNameLst>
                                      </p:cBhvr>
                                      <p:tavLst>
                                        <p:tav tm="0">
                                          <p:val>
                                            <p:fltVal val="0"/>
                                          </p:val>
                                        </p:tav>
                                        <p:tav tm="100000">
                                          <p:val>
                                            <p:strVal val="#ppt_w"/>
                                          </p:val>
                                        </p:tav>
                                      </p:tavLst>
                                    </p:anim>
                                    <p:anim calcmode="lin" valueType="num">
                                      <p:cBhvr>
                                        <p:cTn id="24" dur="500" fill="hold"/>
                                        <p:tgtEl>
                                          <p:spTgt spid="1937"/>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5" nodeType="clickEffect">
                                  <p:stCondLst>
                                    <p:cond delay="0"/>
                                  </p:stCondLst>
                                  <p:iterate>
                                    <p:tmAbs val="0"/>
                                  </p:iterate>
                                  <p:childTnLst>
                                    <p:set>
                                      <p:cBhvr>
                                        <p:cTn id="28" fill="hold"/>
                                        <p:tgtEl>
                                          <p:spTgt spid="1938"/>
                                        </p:tgtEl>
                                        <p:attrNameLst>
                                          <p:attrName>style.visibility</p:attrName>
                                        </p:attrNameLst>
                                      </p:cBhvr>
                                      <p:to>
                                        <p:strVal val="visible"/>
                                      </p:to>
                                    </p:set>
                                    <p:anim calcmode="lin" valueType="num">
                                      <p:cBhvr>
                                        <p:cTn id="29" dur="500" fill="hold"/>
                                        <p:tgtEl>
                                          <p:spTgt spid="1938"/>
                                        </p:tgtEl>
                                        <p:attrNameLst>
                                          <p:attrName>ppt_w</p:attrName>
                                        </p:attrNameLst>
                                      </p:cBhvr>
                                      <p:tavLst>
                                        <p:tav tm="0">
                                          <p:val>
                                            <p:fltVal val="0"/>
                                          </p:val>
                                        </p:tav>
                                        <p:tav tm="100000">
                                          <p:val>
                                            <p:strVal val="#ppt_w"/>
                                          </p:val>
                                        </p:tav>
                                      </p:tavLst>
                                    </p:anim>
                                    <p:anim calcmode="lin" valueType="num">
                                      <p:cBhvr>
                                        <p:cTn id="30" dur="500" fill="hold"/>
                                        <p:tgtEl>
                                          <p:spTgt spid="1938"/>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1" presetClass="exit" presetSubtype="0" fill="hold" grpId="6" nodeType="afterEffect">
                                  <p:stCondLst>
                                    <p:cond delay="0"/>
                                  </p:stCondLst>
                                  <p:iterate>
                                    <p:tmAbs val="0"/>
                                  </p:iterate>
                                  <p:childTnLst>
                                    <p:set>
                                      <p:cBhvr>
                                        <p:cTn id="33" fill="hold">
                                          <p:stCondLst>
                                            <p:cond delay="0"/>
                                          </p:stCondLst>
                                        </p:cTn>
                                        <p:tgtEl>
                                          <p:spTgt spid="1938"/>
                                        </p:tgtEl>
                                        <p:attrNameLst>
                                          <p:attrName>style.visibility</p:attrName>
                                        </p:attrNameLst>
                                      </p:cBhvr>
                                      <p:to>
                                        <p:strVal val="hidden"/>
                                      </p:to>
                                    </p:set>
                                  </p:childTnLst>
                                </p:cTn>
                              </p:par>
                            </p:childTnLst>
                          </p:cTn>
                        </p:par>
                        <p:par>
                          <p:cTn id="34" fill="hold">
                            <p:stCondLst>
                              <p:cond delay="500"/>
                            </p:stCondLst>
                            <p:childTnLst>
                              <p:par>
                                <p:cTn id="35" presetID="23" presetClass="entr" presetSubtype="16" fill="hold" grpId="7" nodeType="afterEffect">
                                  <p:stCondLst>
                                    <p:cond delay="0"/>
                                  </p:stCondLst>
                                  <p:iterate>
                                    <p:tmAbs val="0"/>
                                  </p:iterate>
                                  <p:childTnLst>
                                    <p:set>
                                      <p:cBhvr>
                                        <p:cTn id="36" fill="hold"/>
                                        <p:tgtEl>
                                          <p:spTgt spid="1939"/>
                                        </p:tgtEl>
                                        <p:attrNameLst>
                                          <p:attrName>style.visibility</p:attrName>
                                        </p:attrNameLst>
                                      </p:cBhvr>
                                      <p:to>
                                        <p:strVal val="visible"/>
                                      </p:to>
                                    </p:set>
                                    <p:anim calcmode="lin" valueType="num">
                                      <p:cBhvr>
                                        <p:cTn id="37" dur="500" fill="hold"/>
                                        <p:tgtEl>
                                          <p:spTgt spid="1939"/>
                                        </p:tgtEl>
                                        <p:attrNameLst>
                                          <p:attrName>ppt_w</p:attrName>
                                        </p:attrNameLst>
                                      </p:cBhvr>
                                      <p:tavLst>
                                        <p:tav tm="0">
                                          <p:val>
                                            <p:fltVal val="0"/>
                                          </p:val>
                                        </p:tav>
                                        <p:tav tm="100000">
                                          <p:val>
                                            <p:strVal val="#ppt_w"/>
                                          </p:val>
                                        </p:tav>
                                      </p:tavLst>
                                    </p:anim>
                                    <p:anim calcmode="lin" valueType="num">
                                      <p:cBhvr>
                                        <p:cTn id="38" dur="500" fill="hold"/>
                                        <p:tgtEl>
                                          <p:spTgt spid="1939"/>
                                        </p:tgtEl>
                                        <p:attrNameLst>
                                          <p:attrName>ppt_h</p:attrName>
                                        </p:attrNameLst>
                                      </p:cBhvr>
                                      <p:tavLst>
                                        <p:tav tm="0">
                                          <p:val>
                                            <p:fltVal val="0"/>
                                          </p:val>
                                        </p:tav>
                                        <p:tav tm="100000">
                                          <p:val>
                                            <p:strVal val="#ppt_h"/>
                                          </p:val>
                                        </p:tav>
                                      </p:tavLst>
                                    </p:anim>
                                  </p:childTnLst>
                                </p:cTn>
                              </p:par>
                            </p:childTnLst>
                          </p:cTn>
                        </p:par>
                        <p:par>
                          <p:cTn id="39" fill="hold">
                            <p:stCondLst>
                              <p:cond delay="1000"/>
                            </p:stCondLst>
                            <p:childTnLst>
                              <p:par>
                                <p:cTn id="40" presetID="1" presetClass="exit" presetSubtype="0" fill="hold" grpId="8" nodeType="afterEffect">
                                  <p:stCondLst>
                                    <p:cond delay="0"/>
                                  </p:stCondLst>
                                  <p:iterate>
                                    <p:tmAbs val="0"/>
                                  </p:iterate>
                                  <p:childTnLst>
                                    <p:set>
                                      <p:cBhvr>
                                        <p:cTn id="41" fill="hold">
                                          <p:stCondLst>
                                            <p:cond delay="0"/>
                                          </p:stCondLst>
                                        </p:cTn>
                                        <p:tgtEl>
                                          <p:spTgt spid="1939"/>
                                        </p:tgtEl>
                                        <p:attrNameLst>
                                          <p:attrName>style.visibility</p:attrName>
                                        </p:attrNameLst>
                                      </p:cBhvr>
                                      <p:to>
                                        <p:strVal val="hidden"/>
                                      </p:to>
                                    </p:set>
                                  </p:childTnLst>
                                </p:cTn>
                              </p:par>
                            </p:childTnLst>
                          </p:cTn>
                        </p:par>
                        <p:par>
                          <p:cTn id="42" fill="hold">
                            <p:stCondLst>
                              <p:cond delay="1000"/>
                            </p:stCondLst>
                            <p:childTnLst>
                              <p:par>
                                <p:cTn id="43" presetID="23" presetClass="entr" presetSubtype="16" fill="hold" grpId="9" nodeType="afterEffect">
                                  <p:stCondLst>
                                    <p:cond delay="0"/>
                                  </p:stCondLst>
                                  <p:iterate>
                                    <p:tmAbs val="0"/>
                                  </p:iterate>
                                  <p:childTnLst>
                                    <p:set>
                                      <p:cBhvr>
                                        <p:cTn id="44" fill="hold"/>
                                        <p:tgtEl>
                                          <p:spTgt spid="1940"/>
                                        </p:tgtEl>
                                        <p:attrNameLst>
                                          <p:attrName>style.visibility</p:attrName>
                                        </p:attrNameLst>
                                      </p:cBhvr>
                                      <p:to>
                                        <p:strVal val="visible"/>
                                      </p:to>
                                    </p:set>
                                    <p:anim calcmode="lin" valueType="num">
                                      <p:cBhvr>
                                        <p:cTn id="45" dur="500" fill="hold"/>
                                        <p:tgtEl>
                                          <p:spTgt spid="1940"/>
                                        </p:tgtEl>
                                        <p:attrNameLst>
                                          <p:attrName>ppt_w</p:attrName>
                                        </p:attrNameLst>
                                      </p:cBhvr>
                                      <p:tavLst>
                                        <p:tav tm="0">
                                          <p:val>
                                            <p:fltVal val="0"/>
                                          </p:val>
                                        </p:tav>
                                        <p:tav tm="100000">
                                          <p:val>
                                            <p:strVal val="#ppt_w"/>
                                          </p:val>
                                        </p:tav>
                                      </p:tavLst>
                                    </p:anim>
                                    <p:anim calcmode="lin" valueType="num">
                                      <p:cBhvr>
                                        <p:cTn id="46" dur="500" fill="hold"/>
                                        <p:tgtEl>
                                          <p:spTgt spid="1940"/>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1" presetClass="exit" presetSubtype="0" fill="hold" grpId="10" nodeType="afterEffect">
                                  <p:stCondLst>
                                    <p:cond delay="0"/>
                                  </p:stCondLst>
                                  <p:iterate>
                                    <p:tmAbs val="0"/>
                                  </p:iterate>
                                  <p:childTnLst>
                                    <p:set>
                                      <p:cBhvr>
                                        <p:cTn id="49" fill="hold">
                                          <p:stCondLst>
                                            <p:cond delay="0"/>
                                          </p:stCondLst>
                                        </p:cTn>
                                        <p:tgtEl>
                                          <p:spTgt spid="1940"/>
                                        </p:tgtEl>
                                        <p:attrNameLst>
                                          <p:attrName>style.visibility</p:attrName>
                                        </p:attrNameLst>
                                      </p:cBhvr>
                                      <p:to>
                                        <p:strVal val="hidden"/>
                                      </p:to>
                                    </p:set>
                                  </p:childTnLst>
                                </p:cTn>
                              </p:par>
                            </p:childTnLst>
                          </p:cTn>
                        </p:par>
                        <p:par>
                          <p:cTn id="50" fill="hold">
                            <p:stCondLst>
                              <p:cond delay="1500"/>
                            </p:stCondLst>
                            <p:childTnLst>
                              <p:par>
                                <p:cTn id="51" presetID="23" presetClass="entr" presetSubtype="16" fill="hold" grpId="11" nodeType="afterEffect">
                                  <p:stCondLst>
                                    <p:cond delay="0"/>
                                  </p:stCondLst>
                                  <p:iterate>
                                    <p:tmAbs val="0"/>
                                  </p:iterate>
                                  <p:childTnLst>
                                    <p:set>
                                      <p:cBhvr>
                                        <p:cTn id="52" fill="hold"/>
                                        <p:tgtEl>
                                          <p:spTgt spid="1941"/>
                                        </p:tgtEl>
                                        <p:attrNameLst>
                                          <p:attrName>style.visibility</p:attrName>
                                        </p:attrNameLst>
                                      </p:cBhvr>
                                      <p:to>
                                        <p:strVal val="visible"/>
                                      </p:to>
                                    </p:set>
                                    <p:anim calcmode="lin" valueType="num">
                                      <p:cBhvr>
                                        <p:cTn id="53" dur="500" fill="hold"/>
                                        <p:tgtEl>
                                          <p:spTgt spid="1941"/>
                                        </p:tgtEl>
                                        <p:attrNameLst>
                                          <p:attrName>ppt_w</p:attrName>
                                        </p:attrNameLst>
                                      </p:cBhvr>
                                      <p:tavLst>
                                        <p:tav tm="0">
                                          <p:val>
                                            <p:fltVal val="0"/>
                                          </p:val>
                                        </p:tav>
                                        <p:tav tm="100000">
                                          <p:val>
                                            <p:strVal val="#ppt_w"/>
                                          </p:val>
                                        </p:tav>
                                      </p:tavLst>
                                    </p:anim>
                                    <p:anim calcmode="lin" valueType="num">
                                      <p:cBhvr>
                                        <p:cTn id="54" dur="500" fill="hold"/>
                                        <p:tgtEl>
                                          <p:spTgt spid="1941"/>
                                        </p:tgtEl>
                                        <p:attrNameLst>
                                          <p:attrName>ppt_h</p:attrName>
                                        </p:attrNameLst>
                                      </p:cBhvr>
                                      <p:tavLst>
                                        <p:tav tm="0">
                                          <p:val>
                                            <p:fltVal val="0"/>
                                          </p:val>
                                        </p:tav>
                                        <p:tav tm="100000">
                                          <p:val>
                                            <p:strVal val="#ppt_h"/>
                                          </p:val>
                                        </p:tav>
                                      </p:tavLst>
                                    </p:anim>
                                  </p:childTnLst>
                                </p:cTn>
                              </p:par>
                            </p:childTnLst>
                          </p:cTn>
                        </p:par>
                        <p:par>
                          <p:cTn id="55" fill="hold">
                            <p:stCondLst>
                              <p:cond delay="2000"/>
                            </p:stCondLst>
                            <p:childTnLst>
                              <p:par>
                                <p:cTn id="56" presetID="1" presetClass="exit" presetSubtype="0" fill="hold" grpId="12" nodeType="afterEffect">
                                  <p:stCondLst>
                                    <p:cond delay="0"/>
                                  </p:stCondLst>
                                  <p:iterate>
                                    <p:tmAbs val="0"/>
                                  </p:iterate>
                                  <p:childTnLst>
                                    <p:set>
                                      <p:cBhvr>
                                        <p:cTn id="57" fill="hold">
                                          <p:stCondLst>
                                            <p:cond delay="0"/>
                                          </p:stCondLst>
                                        </p:cTn>
                                        <p:tgtEl>
                                          <p:spTgt spid="1941"/>
                                        </p:tgtEl>
                                        <p:attrNameLst>
                                          <p:attrName>style.visibility</p:attrName>
                                        </p:attrNameLst>
                                      </p:cBhvr>
                                      <p:to>
                                        <p:strVal val="hidden"/>
                                      </p:to>
                                    </p:set>
                                  </p:childTnLst>
                                </p:cTn>
                              </p:par>
                            </p:childTnLst>
                          </p:cTn>
                        </p:par>
                        <p:par>
                          <p:cTn id="58" fill="hold">
                            <p:stCondLst>
                              <p:cond delay="2000"/>
                            </p:stCondLst>
                            <p:childTnLst>
                              <p:par>
                                <p:cTn id="59" presetID="23" presetClass="entr" presetSubtype="16" fill="hold" grpId="13" nodeType="afterEffect">
                                  <p:stCondLst>
                                    <p:cond delay="0"/>
                                  </p:stCondLst>
                                  <p:iterate>
                                    <p:tmAbs val="0"/>
                                  </p:iterate>
                                  <p:childTnLst>
                                    <p:set>
                                      <p:cBhvr>
                                        <p:cTn id="60" fill="hold"/>
                                        <p:tgtEl>
                                          <p:spTgt spid="1942"/>
                                        </p:tgtEl>
                                        <p:attrNameLst>
                                          <p:attrName>style.visibility</p:attrName>
                                        </p:attrNameLst>
                                      </p:cBhvr>
                                      <p:to>
                                        <p:strVal val="visible"/>
                                      </p:to>
                                    </p:set>
                                    <p:anim calcmode="lin" valueType="num">
                                      <p:cBhvr>
                                        <p:cTn id="61" dur="500" fill="hold"/>
                                        <p:tgtEl>
                                          <p:spTgt spid="1942"/>
                                        </p:tgtEl>
                                        <p:attrNameLst>
                                          <p:attrName>ppt_w</p:attrName>
                                        </p:attrNameLst>
                                      </p:cBhvr>
                                      <p:tavLst>
                                        <p:tav tm="0">
                                          <p:val>
                                            <p:fltVal val="0"/>
                                          </p:val>
                                        </p:tav>
                                        <p:tav tm="100000">
                                          <p:val>
                                            <p:strVal val="#ppt_w"/>
                                          </p:val>
                                        </p:tav>
                                      </p:tavLst>
                                    </p:anim>
                                    <p:anim calcmode="lin" valueType="num">
                                      <p:cBhvr>
                                        <p:cTn id="62" dur="500" fill="hold"/>
                                        <p:tgtEl>
                                          <p:spTgt spid="1942"/>
                                        </p:tgtEl>
                                        <p:attrNameLst>
                                          <p:attrName>ppt_h</p:attrName>
                                        </p:attrNameLst>
                                      </p:cBhvr>
                                      <p:tavLst>
                                        <p:tav tm="0">
                                          <p:val>
                                            <p:fltVal val="0"/>
                                          </p:val>
                                        </p:tav>
                                        <p:tav tm="100000">
                                          <p:val>
                                            <p:strVal val="#ppt_h"/>
                                          </p:val>
                                        </p:tav>
                                      </p:tavLst>
                                    </p:anim>
                                  </p:childTnLst>
                                </p:cTn>
                              </p:par>
                            </p:childTnLst>
                          </p:cTn>
                        </p:par>
                        <p:par>
                          <p:cTn id="63" fill="hold">
                            <p:stCondLst>
                              <p:cond delay="2500"/>
                            </p:stCondLst>
                            <p:childTnLst>
                              <p:par>
                                <p:cTn id="64" presetID="1" presetClass="exit" presetSubtype="0" fill="hold" grpId="14" nodeType="afterEffect">
                                  <p:stCondLst>
                                    <p:cond delay="0"/>
                                  </p:stCondLst>
                                  <p:iterate>
                                    <p:tmAbs val="0"/>
                                  </p:iterate>
                                  <p:childTnLst>
                                    <p:set>
                                      <p:cBhvr>
                                        <p:cTn id="65" fill="hold">
                                          <p:stCondLst>
                                            <p:cond delay="0"/>
                                          </p:stCondLst>
                                        </p:cTn>
                                        <p:tgtEl>
                                          <p:spTgt spid="1942"/>
                                        </p:tgtEl>
                                        <p:attrNameLst>
                                          <p:attrName>style.visibility</p:attrName>
                                        </p:attrNameLst>
                                      </p:cBhvr>
                                      <p:to>
                                        <p:strVal val="hidden"/>
                                      </p:to>
                                    </p:set>
                                  </p:childTnLst>
                                </p:cTn>
                              </p:par>
                            </p:childTnLst>
                          </p:cTn>
                        </p:par>
                        <p:par>
                          <p:cTn id="66" fill="hold">
                            <p:stCondLst>
                              <p:cond delay="2500"/>
                            </p:stCondLst>
                            <p:childTnLst>
                              <p:par>
                                <p:cTn id="67" presetID="23" presetClass="entr" presetSubtype="16" fill="hold" grpId="15" nodeType="afterEffect">
                                  <p:stCondLst>
                                    <p:cond delay="0"/>
                                  </p:stCondLst>
                                  <p:iterate>
                                    <p:tmAbs val="0"/>
                                  </p:iterate>
                                  <p:childTnLst>
                                    <p:set>
                                      <p:cBhvr>
                                        <p:cTn id="68" fill="hold"/>
                                        <p:tgtEl>
                                          <p:spTgt spid="1943"/>
                                        </p:tgtEl>
                                        <p:attrNameLst>
                                          <p:attrName>style.visibility</p:attrName>
                                        </p:attrNameLst>
                                      </p:cBhvr>
                                      <p:to>
                                        <p:strVal val="visible"/>
                                      </p:to>
                                    </p:set>
                                    <p:anim calcmode="lin" valueType="num">
                                      <p:cBhvr>
                                        <p:cTn id="69" dur="500" fill="hold"/>
                                        <p:tgtEl>
                                          <p:spTgt spid="1943"/>
                                        </p:tgtEl>
                                        <p:attrNameLst>
                                          <p:attrName>ppt_w</p:attrName>
                                        </p:attrNameLst>
                                      </p:cBhvr>
                                      <p:tavLst>
                                        <p:tav tm="0">
                                          <p:val>
                                            <p:fltVal val="0"/>
                                          </p:val>
                                        </p:tav>
                                        <p:tav tm="100000">
                                          <p:val>
                                            <p:strVal val="#ppt_w"/>
                                          </p:val>
                                        </p:tav>
                                      </p:tavLst>
                                    </p:anim>
                                    <p:anim calcmode="lin" valueType="num">
                                      <p:cBhvr>
                                        <p:cTn id="70" dur="500" fill="hold"/>
                                        <p:tgtEl>
                                          <p:spTgt spid="1943"/>
                                        </p:tgtEl>
                                        <p:attrNameLst>
                                          <p:attrName>ppt_h</p:attrName>
                                        </p:attrNameLst>
                                      </p:cBhvr>
                                      <p:tavLst>
                                        <p:tav tm="0">
                                          <p:val>
                                            <p:fltVal val="0"/>
                                          </p:val>
                                        </p:tav>
                                        <p:tav tm="100000">
                                          <p:val>
                                            <p:strVal val="#ppt_h"/>
                                          </p:val>
                                        </p:tav>
                                      </p:tavLst>
                                    </p:anim>
                                  </p:childTnLst>
                                </p:cTn>
                              </p:par>
                            </p:childTnLst>
                          </p:cTn>
                        </p:par>
                        <p:par>
                          <p:cTn id="71" fill="hold">
                            <p:stCondLst>
                              <p:cond delay="3000"/>
                            </p:stCondLst>
                            <p:childTnLst>
                              <p:par>
                                <p:cTn id="72" presetID="1" presetClass="exit" presetSubtype="0" fill="hold" grpId="16" nodeType="afterEffect">
                                  <p:stCondLst>
                                    <p:cond delay="0"/>
                                  </p:stCondLst>
                                  <p:iterate>
                                    <p:tmAbs val="0"/>
                                  </p:iterate>
                                  <p:childTnLst>
                                    <p:set>
                                      <p:cBhvr>
                                        <p:cTn id="73" fill="hold">
                                          <p:stCondLst>
                                            <p:cond delay="0"/>
                                          </p:stCondLst>
                                        </p:cTn>
                                        <p:tgtEl>
                                          <p:spTgt spid="1943"/>
                                        </p:tgtEl>
                                        <p:attrNameLst>
                                          <p:attrName>style.visibility</p:attrName>
                                        </p:attrNameLst>
                                      </p:cBhvr>
                                      <p:to>
                                        <p:strVal val="hidden"/>
                                      </p:to>
                                    </p:set>
                                  </p:childTnLst>
                                </p:cTn>
                              </p:par>
                            </p:childTnLst>
                          </p:cTn>
                        </p:par>
                        <p:par>
                          <p:cTn id="74" fill="hold">
                            <p:stCondLst>
                              <p:cond delay="3000"/>
                            </p:stCondLst>
                            <p:childTnLst>
                              <p:par>
                                <p:cTn id="75" presetID="23" presetClass="entr" presetSubtype="16" fill="hold" grpId="17" nodeType="afterEffect">
                                  <p:stCondLst>
                                    <p:cond delay="0"/>
                                  </p:stCondLst>
                                  <p:iterate>
                                    <p:tmAbs val="0"/>
                                  </p:iterate>
                                  <p:childTnLst>
                                    <p:set>
                                      <p:cBhvr>
                                        <p:cTn id="76" fill="hold"/>
                                        <p:tgtEl>
                                          <p:spTgt spid="1944"/>
                                        </p:tgtEl>
                                        <p:attrNameLst>
                                          <p:attrName>style.visibility</p:attrName>
                                        </p:attrNameLst>
                                      </p:cBhvr>
                                      <p:to>
                                        <p:strVal val="visible"/>
                                      </p:to>
                                    </p:set>
                                    <p:anim calcmode="lin" valueType="num">
                                      <p:cBhvr>
                                        <p:cTn id="77" dur="500" fill="hold"/>
                                        <p:tgtEl>
                                          <p:spTgt spid="1944"/>
                                        </p:tgtEl>
                                        <p:attrNameLst>
                                          <p:attrName>ppt_w</p:attrName>
                                        </p:attrNameLst>
                                      </p:cBhvr>
                                      <p:tavLst>
                                        <p:tav tm="0">
                                          <p:val>
                                            <p:fltVal val="0"/>
                                          </p:val>
                                        </p:tav>
                                        <p:tav tm="100000">
                                          <p:val>
                                            <p:strVal val="#ppt_w"/>
                                          </p:val>
                                        </p:tav>
                                      </p:tavLst>
                                    </p:anim>
                                    <p:anim calcmode="lin" valueType="num">
                                      <p:cBhvr>
                                        <p:cTn id="78" dur="500" fill="hold"/>
                                        <p:tgtEl>
                                          <p:spTgt spid="1944"/>
                                        </p:tgtEl>
                                        <p:attrNameLst>
                                          <p:attrName>ppt_h</p:attrName>
                                        </p:attrNameLst>
                                      </p:cBhvr>
                                      <p:tavLst>
                                        <p:tav tm="0">
                                          <p:val>
                                            <p:fltVal val="0"/>
                                          </p:val>
                                        </p:tav>
                                        <p:tav tm="100000">
                                          <p:val>
                                            <p:strVal val="#ppt_h"/>
                                          </p:val>
                                        </p:tav>
                                      </p:tavLst>
                                    </p:anim>
                                  </p:childTnLst>
                                </p:cTn>
                              </p:par>
                            </p:childTnLst>
                          </p:cTn>
                        </p:par>
                        <p:par>
                          <p:cTn id="79" fill="hold">
                            <p:stCondLst>
                              <p:cond delay="3500"/>
                            </p:stCondLst>
                            <p:childTnLst>
                              <p:par>
                                <p:cTn id="80" presetID="1" presetClass="exit" presetSubtype="0" fill="hold" grpId="18" nodeType="afterEffect">
                                  <p:stCondLst>
                                    <p:cond delay="0"/>
                                  </p:stCondLst>
                                  <p:iterate>
                                    <p:tmAbs val="0"/>
                                  </p:iterate>
                                  <p:childTnLst>
                                    <p:set>
                                      <p:cBhvr>
                                        <p:cTn id="81" fill="hold">
                                          <p:stCondLst>
                                            <p:cond delay="0"/>
                                          </p:stCondLst>
                                        </p:cTn>
                                        <p:tgtEl>
                                          <p:spTgt spid="1944"/>
                                        </p:tgtEl>
                                        <p:attrNameLst>
                                          <p:attrName>style.visibility</p:attrName>
                                        </p:attrNameLst>
                                      </p:cBhvr>
                                      <p:to>
                                        <p:strVal val="hidden"/>
                                      </p:to>
                                    </p:set>
                                  </p:childTnLst>
                                </p:cTn>
                              </p:par>
                            </p:childTnLst>
                          </p:cTn>
                        </p:par>
                        <p:par>
                          <p:cTn id="82" fill="hold">
                            <p:stCondLst>
                              <p:cond delay="3500"/>
                            </p:stCondLst>
                            <p:childTnLst>
                              <p:par>
                                <p:cTn id="83" presetID="23" presetClass="entr" presetSubtype="16" fill="hold" grpId="19" nodeType="afterEffect">
                                  <p:stCondLst>
                                    <p:cond delay="0"/>
                                  </p:stCondLst>
                                  <p:iterate>
                                    <p:tmAbs val="0"/>
                                  </p:iterate>
                                  <p:childTnLst>
                                    <p:set>
                                      <p:cBhvr>
                                        <p:cTn id="84" fill="hold"/>
                                        <p:tgtEl>
                                          <p:spTgt spid="1945"/>
                                        </p:tgtEl>
                                        <p:attrNameLst>
                                          <p:attrName>style.visibility</p:attrName>
                                        </p:attrNameLst>
                                      </p:cBhvr>
                                      <p:to>
                                        <p:strVal val="visible"/>
                                      </p:to>
                                    </p:set>
                                    <p:anim calcmode="lin" valueType="num">
                                      <p:cBhvr>
                                        <p:cTn id="85" dur="500" fill="hold"/>
                                        <p:tgtEl>
                                          <p:spTgt spid="1945"/>
                                        </p:tgtEl>
                                        <p:attrNameLst>
                                          <p:attrName>ppt_w</p:attrName>
                                        </p:attrNameLst>
                                      </p:cBhvr>
                                      <p:tavLst>
                                        <p:tav tm="0">
                                          <p:val>
                                            <p:fltVal val="0"/>
                                          </p:val>
                                        </p:tav>
                                        <p:tav tm="100000">
                                          <p:val>
                                            <p:strVal val="#ppt_w"/>
                                          </p:val>
                                        </p:tav>
                                      </p:tavLst>
                                    </p:anim>
                                    <p:anim calcmode="lin" valueType="num">
                                      <p:cBhvr>
                                        <p:cTn id="86" dur="500" fill="hold"/>
                                        <p:tgtEl>
                                          <p:spTgt spid="1945"/>
                                        </p:tgtEl>
                                        <p:attrNameLst>
                                          <p:attrName>ppt_h</p:attrName>
                                        </p:attrNameLst>
                                      </p:cBhvr>
                                      <p:tavLst>
                                        <p:tav tm="0">
                                          <p:val>
                                            <p:fltVal val="0"/>
                                          </p:val>
                                        </p:tav>
                                        <p:tav tm="100000">
                                          <p:val>
                                            <p:strVal val="#ppt_h"/>
                                          </p:val>
                                        </p:tav>
                                      </p:tavLst>
                                    </p:anim>
                                  </p:childTnLst>
                                </p:cTn>
                              </p:par>
                            </p:childTnLst>
                          </p:cTn>
                        </p:par>
                        <p:par>
                          <p:cTn id="87" fill="hold">
                            <p:stCondLst>
                              <p:cond delay="4000"/>
                            </p:stCondLst>
                            <p:childTnLst>
                              <p:par>
                                <p:cTn id="88" presetID="1" presetClass="exit" presetSubtype="0" fill="hold" grpId="20" nodeType="afterEffect">
                                  <p:stCondLst>
                                    <p:cond delay="0"/>
                                  </p:stCondLst>
                                  <p:iterate>
                                    <p:tmAbs val="0"/>
                                  </p:iterate>
                                  <p:childTnLst>
                                    <p:set>
                                      <p:cBhvr>
                                        <p:cTn id="89" fill="hold">
                                          <p:stCondLst>
                                            <p:cond delay="0"/>
                                          </p:stCondLst>
                                        </p:cTn>
                                        <p:tgtEl>
                                          <p:spTgt spid="1945"/>
                                        </p:tgtEl>
                                        <p:attrNameLst>
                                          <p:attrName>style.visibility</p:attrName>
                                        </p:attrNameLst>
                                      </p:cBhvr>
                                      <p:to>
                                        <p:strVal val="hidden"/>
                                      </p:to>
                                    </p:set>
                                  </p:childTnLst>
                                </p:cTn>
                              </p:par>
                            </p:childTnLst>
                          </p:cTn>
                        </p:par>
                        <p:par>
                          <p:cTn id="90" fill="hold">
                            <p:stCondLst>
                              <p:cond delay="4000"/>
                            </p:stCondLst>
                            <p:childTnLst>
                              <p:par>
                                <p:cTn id="91" presetID="23" presetClass="entr" presetSubtype="16" fill="hold" grpId="21" nodeType="afterEffect">
                                  <p:stCondLst>
                                    <p:cond delay="0"/>
                                  </p:stCondLst>
                                  <p:iterate>
                                    <p:tmAbs val="0"/>
                                  </p:iterate>
                                  <p:childTnLst>
                                    <p:set>
                                      <p:cBhvr>
                                        <p:cTn id="92" fill="hold"/>
                                        <p:tgtEl>
                                          <p:spTgt spid="1946"/>
                                        </p:tgtEl>
                                        <p:attrNameLst>
                                          <p:attrName>style.visibility</p:attrName>
                                        </p:attrNameLst>
                                      </p:cBhvr>
                                      <p:to>
                                        <p:strVal val="visible"/>
                                      </p:to>
                                    </p:set>
                                    <p:anim calcmode="lin" valueType="num">
                                      <p:cBhvr>
                                        <p:cTn id="93" dur="500" fill="hold"/>
                                        <p:tgtEl>
                                          <p:spTgt spid="1946"/>
                                        </p:tgtEl>
                                        <p:attrNameLst>
                                          <p:attrName>ppt_w</p:attrName>
                                        </p:attrNameLst>
                                      </p:cBhvr>
                                      <p:tavLst>
                                        <p:tav tm="0">
                                          <p:val>
                                            <p:fltVal val="0"/>
                                          </p:val>
                                        </p:tav>
                                        <p:tav tm="100000">
                                          <p:val>
                                            <p:strVal val="#ppt_w"/>
                                          </p:val>
                                        </p:tav>
                                      </p:tavLst>
                                    </p:anim>
                                    <p:anim calcmode="lin" valueType="num">
                                      <p:cBhvr>
                                        <p:cTn id="94" dur="500" fill="hold"/>
                                        <p:tgtEl>
                                          <p:spTgt spid="1946"/>
                                        </p:tgtEl>
                                        <p:attrNameLst>
                                          <p:attrName>ppt_h</p:attrName>
                                        </p:attrNameLst>
                                      </p:cBhvr>
                                      <p:tavLst>
                                        <p:tav tm="0">
                                          <p:val>
                                            <p:fltVal val="0"/>
                                          </p:val>
                                        </p:tav>
                                        <p:tav tm="100000">
                                          <p:val>
                                            <p:strVal val="#ppt_h"/>
                                          </p:val>
                                        </p:tav>
                                      </p:tavLst>
                                    </p:anim>
                                  </p:childTnLst>
                                </p:cTn>
                              </p:par>
                            </p:childTnLst>
                          </p:cTn>
                        </p:par>
                        <p:par>
                          <p:cTn id="95" fill="hold">
                            <p:stCondLst>
                              <p:cond delay="4500"/>
                            </p:stCondLst>
                            <p:childTnLst>
                              <p:par>
                                <p:cTn id="96" presetID="1" presetClass="exit" presetSubtype="0" fill="hold" grpId="22" nodeType="afterEffect">
                                  <p:stCondLst>
                                    <p:cond delay="0"/>
                                  </p:stCondLst>
                                  <p:iterate>
                                    <p:tmAbs val="0"/>
                                  </p:iterate>
                                  <p:childTnLst>
                                    <p:set>
                                      <p:cBhvr>
                                        <p:cTn id="97" fill="hold">
                                          <p:stCondLst>
                                            <p:cond delay="0"/>
                                          </p:stCondLst>
                                        </p:cTn>
                                        <p:tgtEl>
                                          <p:spTgt spid="1946"/>
                                        </p:tgtEl>
                                        <p:attrNameLst>
                                          <p:attrName>style.visibility</p:attrName>
                                        </p:attrNameLst>
                                      </p:cBhvr>
                                      <p:to>
                                        <p:strVal val="hidden"/>
                                      </p:to>
                                    </p:set>
                                  </p:childTnLst>
                                </p:cTn>
                              </p:par>
                            </p:childTnLst>
                          </p:cTn>
                        </p:par>
                        <p:par>
                          <p:cTn id="98" fill="hold">
                            <p:stCondLst>
                              <p:cond delay="4500"/>
                            </p:stCondLst>
                            <p:childTnLst>
                              <p:par>
                                <p:cTn id="99" presetID="23" presetClass="entr" presetSubtype="16" fill="hold" grpId="23" nodeType="afterEffect">
                                  <p:stCondLst>
                                    <p:cond delay="0"/>
                                  </p:stCondLst>
                                  <p:iterate>
                                    <p:tmAbs val="0"/>
                                  </p:iterate>
                                  <p:childTnLst>
                                    <p:set>
                                      <p:cBhvr>
                                        <p:cTn id="100" fill="hold"/>
                                        <p:tgtEl>
                                          <p:spTgt spid="1947"/>
                                        </p:tgtEl>
                                        <p:attrNameLst>
                                          <p:attrName>style.visibility</p:attrName>
                                        </p:attrNameLst>
                                      </p:cBhvr>
                                      <p:to>
                                        <p:strVal val="visible"/>
                                      </p:to>
                                    </p:set>
                                    <p:anim calcmode="lin" valueType="num">
                                      <p:cBhvr>
                                        <p:cTn id="101" dur="500" fill="hold"/>
                                        <p:tgtEl>
                                          <p:spTgt spid="1947"/>
                                        </p:tgtEl>
                                        <p:attrNameLst>
                                          <p:attrName>ppt_w</p:attrName>
                                        </p:attrNameLst>
                                      </p:cBhvr>
                                      <p:tavLst>
                                        <p:tav tm="0">
                                          <p:val>
                                            <p:fltVal val="0"/>
                                          </p:val>
                                        </p:tav>
                                        <p:tav tm="100000">
                                          <p:val>
                                            <p:strVal val="#ppt_w"/>
                                          </p:val>
                                        </p:tav>
                                      </p:tavLst>
                                    </p:anim>
                                    <p:anim calcmode="lin" valueType="num">
                                      <p:cBhvr>
                                        <p:cTn id="102" dur="500" fill="hold"/>
                                        <p:tgtEl>
                                          <p:spTgt spid="1947"/>
                                        </p:tgtEl>
                                        <p:attrNameLst>
                                          <p:attrName>ppt_h</p:attrName>
                                        </p:attrNameLst>
                                      </p:cBhvr>
                                      <p:tavLst>
                                        <p:tav tm="0">
                                          <p:val>
                                            <p:fltVal val="0"/>
                                          </p:val>
                                        </p:tav>
                                        <p:tav tm="100000">
                                          <p:val>
                                            <p:strVal val="#ppt_h"/>
                                          </p:val>
                                        </p:tav>
                                      </p:tavLst>
                                    </p:anim>
                                  </p:childTnLst>
                                </p:cTn>
                              </p:par>
                            </p:childTnLst>
                          </p:cTn>
                        </p:par>
                        <p:par>
                          <p:cTn id="103" fill="hold">
                            <p:stCondLst>
                              <p:cond delay="5000"/>
                            </p:stCondLst>
                            <p:childTnLst>
                              <p:par>
                                <p:cTn id="104" presetID="1" presetClass="exit" presetSubtype="0" fill="hold" grpId="24" nodeType="afterEffect">
                                  <p:stCondLst>
                                    <p:cond delay="0"/>
                                  </p:stCondLst>
                                  <p:iterate>
                                    <p:tmAbs val="0"/>
                                  </p:iterate>
                                  <p:childTnLst>
                                    <p:set>
                                      <p:cBhvr>
                                        <p:cTn id="105" fill="hold">
                                          <p:stCondLst>
                                            <p:cond delay="0"/>
                                          </p:stCondLst>
                                        </p:cTn>
                                        <p:tgtEl>
                                          <p:spTgt spid="1947"/>
                                        </p:tgtEl>
                                        <p:attrNameLst>
                                          <p:attrName>style.visibility</p:attrName>
                                        </p:attrNameLst>
                                      </p:cBhvr>
                                      <p:to>
                                        <p:strVal val="hidden"/>
                                      </p:to>
                                    </p:set>
                                  </p:childTnLst>
                                </p:cTn>
                              </p:par>
                            </p:childTnLst>
                          </p:cTn>
                        </p:par>
                        <p:par>
                          <p:cTn id="106" fill="hold">
                            <p:stCondLst>
                              <p:cond delay="5000"/>
                            </p:stCondLst>
                            <p:childTnLst>
                              <p:par>
                                <p:cTn id="107" presetID="23" presetClass="entr" presetSubtype="16" fill="hold" grpId="25" nodeType="afterEffect">
                                  <p:stCondLst>
                                    <p:cond delay="0"/>
                                  </p:stCondLst>
                                  <p:iterate>
                                    <p:tmAbs val="0"/>
                                  </p:iterate>
                                  <p:childTnLst>
                                    <p:set>
                                      <p:cBhvr>
                                        <p:cTn id="108" fill="hold"/>
                                        <p:tgtEl>
                                          <p:spTgt spid="1948"/>
                                        </p:tgtEl>
                                        <p:attrNameLst>
                                          <p:attrName>style.visibility</p:attrName>
                                        </p:attrNameLst>
                                      </p:cBhvr>
                                      <p:to>
                                        <p:strVal val="visible"/>
                                      </p:to>
                                    </p:set>
                                    <p:anim calcmode="lin" valueType="num">
                                      <p:cBhvr>
                                        <p:cTn id="109" dur="500" fill="hold"/>
                                        <p:tgtEl>
                                          <p:spTgt spid="1948"/>
                                        </p:tgtEl>
                                        <p:attrNameLst>
                                          <p:attrName>ppt_w</p:attrName>
                                        </p:attrNameLst>
                                      </p:cBhvr>
                                      <p:tavLst>
                                        <p:tav tm="0">
                                          <p:val>
                                            <p:fltVal val="0"/>
                                          </p:val>
                                        </p:tav>
                                        <p:tav tm="100000">
                                          <p:val>
                                            <p:strVal val="#ppt_w"/>
                                          </p:val>
                                        </p:tav>
                                      </p:tavLst>
                                    </p:anim>
                                    <p:anim calcmode="lin" valueType="num">
                                      <p:cBhvr>
                                        <p:cTn id="110" dur="500" fill="hold"/>
                                        <p:tgtEl>
                                          <p:spTgt spid="1948"/>
                                        </p:tgtEl>
                                        <p:attrNameLst>
                                          <p:attrName>ppt_h</p:attrName>
                                        </p:attrNameLst>
                                      </p:cBhvr>
                                      <p:tavLst>
                                        <p:tav tm="0">
                                          <p:val>
                                            <p:fltVal val="0"/>
                                          </p:val>
                                        </p:tav>
                                        <p:tav tm="100000">
                                          <p:val>
                                            <p:strVal val="#ppt_h"/>
                                          </p:val>
                                        </p:tav>
                                      </p:tavLst>
                                    </p:anim>
                                  </p:childTnLst>
                                </p:cTn>
                              </p:par>
                            </p:childTnLst>
                          </p:cTn>
                        </p:par>
                        <p:par>
                          <p:cTn id="111" fill="hold">
                            <p:stCondLst>
                              <p:cond delay="5500"/>
                            </p:stCondLst>
                            <p:childTnLst>
                              <p:par>
                                <p:cTn id="112" presetID="1" presetClass="exit" presetSubtype="0" fill="hold" grpId="26" nodeType="afterEffect">
                                  <p:stCondLst>
                                    <p:cond delay="0"/>
                                  </p:stCondLst>
                                  <p:iterate>
                                    <p:tmAbs val="0"/>
                                  </p:iterate>
                                  <p:childTnLst>
                                    <p:set>
                                      <p:cBhvr>
                                        <p:cTn id="113" fill="hold">
                                          <p:stCondLst>
                                            <p:cond delay="0"/>
                                          </p:stCondLst>
                                        </p:cTn>
                                        <p:tgtEl>
                                          <p:spTgt spid="1948"/>
                                        </p:tgtEl>
                                        <p:attrNameLst>
                                          <p:attrName>style.visibility</p:attrName>
                                        </p:attrNameLst>
                                      </p:cBhvr>
                                      <p:to>
                                        <p:strVal val="hidden"/>
                                      </p:to>
                                    </p:set>
                                  </p:childTnLst>
                                </p:cTn>
                              </p:par>
                            </p:childTnLst>
                          </p:cTn>
                        </p:par>
                        <p:par>
                          <p:cTn id="114" fill="hold">
                            <p:stCondLst>
                              <p:cond delay="5500"/>
                            </p:stCondLst>
                            <p:childTnLst>
                              <p:par>
                                <p:cTn id="115" presetID="23" presetClass="entr" presetSubtype="16" fill="hold" grpId="27" nodeType="afterEffect">
                                  <p:stCondLst>
                                    <p:cond delay="0"/>
                                  </p:stCondLst>
                                  <p:iterate>
                                    <p:tmAbs val="0"/>
                                  </p:iterate>
                                  <p:childTnLst>
                                    <p:set>
                                      <p:cBhvr>
                                        <p:cTn id="116" fill="hold"/>
                                        <p:tgtEl>
                                          <p:spTgt spid="1949"/>
                                        </p:tgtEl>
                                        <p:attrNameLst>
                                          <p:attrName>style.visibility</p:attrName>
                                        </p:attrNameLst>
                                      </p:cBhvr>
                                      <p:to>
                                        <p:strVal val="visible"/>
                                      </p:to>
                                    </p:set>
                                    <p:anim calcmode="lin" valueType="num">
                                      <p:cBhvr>
                                        <p:cTn id="117" dur="500" fill="hold"/>
                                        <p:tgtEl>
                                          <p:spTgt spid="1949"/>
                                        </p:tgtEl>
                                        <p:attrNameLst>
                                          <p:attrName>ppt_w</p:attrName>
                                        </p:attrNameLst>
                                      </p:cBhvr>
                                      <p:tavLst>
                                        <p:tav tm="0">
                                          <p:val>
                                            <p:fltVal val="0"/>
                                          </p:val>
                                        </p:tav>
                                        <p:tav tm="100000">
                                          <p:val>
                                            <p:strVal val="#ppt_w"/>
                                          </p:val>
                                        </p:tav>
                                      </p:tavLst>
                                    </p:anim>
                                    <p:anim calcmode="lin" valueType="num">
                                      <p:cBhvr>
                                        <p:cTn id="118" dur="500" fill="hold"/>
                                        <p:tgtEl>
                                          <p:spTgt spid="1949"/>
                                        </p:tgtEl>
                                        <p:attrNameLst>
                                          <p:attrName>ppt_h</p:attrName>
                                        </p:attrNameLst>
                                      </p:cBhvr>
                                      <p:tavLst>
                                        <p:tav tm="0">
                                          <p:val>
                                            <p:fltVal val="0"/>
                                          </p:val>
                                        </p:tav>
                                        <p:tav tm="100000">
                                          <p:val>
                                            <p:strVal val="#ppt_h"/>
                                          </p:val>
                                        </p:tav>
                                      </p:tavLst>
                                    </p:anim>
                                  </p:childTnLst>
                                </p:cTn>
                              </p:par>
                            </p:childTnLst>
                          </p:cTn>
                        </p:par>
                        <p:par>
                          <p:cTn id="119" fill="hold">
                            <p:stCondLst>
                              <p:cond delay="6000"/>
                            </p:stCondLst>
                            <p:childTnLst>
                              <p:par>
                                <p:cTn id="120" presetID="1" presetClass="exit" presetSubtype="0" fill="hold" grpId="28" nodeType="afterEffect">
                                  <p:stCondLst>
                                    <p:cond delay="0"/>
                                  </p:stCondLst>
                                  <p:iterate>
                                    <p:tmAbs val="0"/>
                                  </p:iterate>
                                  <p:childTnLst>
                                    <p:set>
                                      <p:cBhvr>
                                        <p:cTn id="121" fill="hold">
                                          <p:stCondLst>
                                            <p:cond delay="0"/>
                                          </p:stCondLst>
                                        </p:cTn>
                                        <p:tgtEl>
                                          <p:spTgt spid="1949"/>
                                        </p:tgtEl>
                                        <p:attrNameLst>
                                          <p:attrName>style.visibility</p:attrName>
                                        </p:attrNameLst>
                                      </p:cBhvr>
                                      <p:to>
                                        <p:strVal val="hidden"/>
                                      </p:to>
                                    </p:set>
                                  </p:childTnLst>
                                </p:cTn>
                              </p:par>
                            </p:childTnLst>
                          </p:cTn>
                        </p:par>
                        <p:par>
                          <p:cTn id="122" fill="hold">
                            <p:stCondLst>
                              <p:cond delay="6000"/>
                            </p:stCondLst>
                            <p:childTnLst>
                              <p:par>
                                <p:cTn id="123" presetID="23" presetClass="entr" presetSubtype="16" fill="hold" grpId="29" nodeType="afterEffect">
                                  <p:stCondLst>
                                    <p:cond delay="0"/>
                                  </p:stCondLst>
                                  <p:iterate>
                                    <p:tmAbs val="0"/>
                                  </p:iterate>
                                  <p:childTnLst>
                                    <p:set>
                                      <p:cBhvr>
                                        <p:cTn id="124" fill="hold"/>
                                        <p:tgtEl>
                                          <p:spTgt spid="1950"/>
                                        </p:tgtEl>
                                        <p:attrNameLst>
                                          <p:attrName>style.visibility</p:attrName>
                                        </p:attrNameLst>
                                      </p:cBhvr>
                                      <p:to>
                                        <p:strVal val="visible"/>
                                      </p:to>
                                    </p:set>
                                    <p:anim calcmode="lin" valueType="num">
                                      <p:cBhvr>
                                        <p:cTn id="125" dur="500" fill="hold"/>
                                        <p:tgtEl>
                                          <p:spTgt spid="1950"/>
                                        </p:tgtEl>
                                        <p:attrNameLst>
                                          <p:attrName>ppt_w</p:attrName>
                                        </p:attrNameLst>
                                      </p:cBhvr>
                                      <p:tavLst>
                                        <p:tav tm="0">
                                          <p:val>
                                            <p:fltVal val="0"/>
                                          </p:val>
                                        </p:tav>
                                        <p:tav tm="100000">
                                          <p:val>
                                            <p:strVal val="#ppt_w"/>
                                          </p:val>
                                        </p:tav>
                                      </p:tavLst>
                                    </p:anim>
                                    <p:anim calcmode="lin" valueType="num">
                                      <p:cBhvr>
                                        <p:cTn id="126" dur="500" fill="hold"/>
                                        <p:tgtEl>
                                          <p:spTgt spid="1950"/>
                                        </p:tgtEl>
                                        <p:attrNameLst>
                                          <p:attrName>ppt_h</p:attrName>
                                        </p:attrNameLst>
                                      </p:cBhvr>
                                      <p:tavLst>
                                        <p:tav tm="0">
                                          <p:val>
                                            <p:fltVal val="0"/>
                                          </p:val>
                                        </p:tav>
                                        <p:tav tm="100000">
                                          <p:val>
                                            <p:strVal val="#ppt_h"/>
                                          </p:val>
                                        </p:tav>
                                      </p:tavLst>
                                    </p:anim>
                                  </p:childTnLst>
                                </p:cTn>
                              </p:par>
                            </p:childTnLst>
                          </p:cTn>
                        </p:par>
                        <p:par>
                          <p:cTn id="127" fill="hold">
                            <p:stCondLst>
                              <p:cond delay="6500"/>
                            </p:stCondLst>
                            <p:childTnLst>
                              <p:par>
                                <p:cTn id="128" presetID="1" presetClass="exit" presetSubtype="0" fill="hold" grpId="30" nodeType="afterEffect">
                                  <p:stCondLst>
                                    <p:cond delay="0"/>
                                  </p:stCondLst>
                                  <p:iterate>
                                    <p:tmAbs val="0"/>
                                  </p:iterate>
                                  <p:childTnLst>
                                    <p:set>
                                      <p:cBhvr>
                                        <p:cTn id="129" fill="hold">
                                          <p:stCondLst>
                                            <p:cond delay="0"/>
                                          </p:stCondLst>
                                        </p:cTn>
                                        <p:tgtEl>
                                          <p:spTgt spid="1950"/>
                                        </p:tgtEl>
                                        <p:attrNameLst>
                                          <p:attrName>style.visibility</p:attrName>
                                        </p:attrNameLst>
                                      </p:cBhvr>
                                      <p:to>
                                        <p:strVal val="hidden"/>
                                      </p:to>
                                    </p:set>
                                  </p:childTnLst>
                                </p:cTn>
                              </p:par>
                            </p:childTnLst>
                          </p:cTn>
                        </p:par>
                        <p:par>
                          <p:cTn id="130" fill="hold">
                            <p:stCondLst>
                              <p:cond delay="6500"/>
                            </p:stCondLst>
                            <p:childTnLst>
                              <p:par>
                                <p:cTn id="131" presetID="23" presetClass="entr" presetSubtype="16" fill="hold" grpId="31" nodeType="afterEffect">
                                  <p:stCondLst>
                                    <p:cond delay="0"/>
                                  </p:stCondLst>
                                  <p:iterate>
                                    <p:tmAbs val="0"/>
                                  </p:iterate>
                                  <p:childTnLst>
                                    <p:set>
                                      <p:cBhvr>
                                        <p:cTn id="132" fill="hold"/>
                                        <p:tgtEl>
                                          <p:spTgt spid="1951"/>
                                        </p:tgtEl>
                                        <p:attrNameLst>
                                          <p:attrName>style.visibility</p:attrName>
                                        </p:attrNameLst>
                                      </p:cBhvr>
                                      <p:to>
                                        <p:strVal val="visible"/>
                                      </p:to>
                                    </p:set>
                                    <p:anim calcmode="lin" valueType="num">
                                      <p:cBhvr>
                                        <p:cTn id="133" dur="500" fill="hold"/>
                                        <p:tgtEl>
                                          <p:spTgt spid="1951"/>
                                        </p:tgtEl>
                                        <p:attrNameLst>
                                          <p:attrName>ppt_w</p:attrName>
                                        </p:attrNameLst>
                                      </p:cBhvr>
                                      <p:tavLst>
                                        <p:tav tm="0">
                                          <p:val>
                                            <p:fltVal val="0"/>
                                          </p:val>
                                        </p:tav>
                                        <p:tav tm="100000">
                                          <p:val>
                                            <p:strVal val="#ppt_w"/>
                                          </p:val>
                                        </p:tav>
                                      </p:tavLst>
                                    </p:anim>
                                    <p:anim calcmode="lin" valueType="num">
                                      <p:cBhvr>
                                        <p:cTn id="134" dur="500" fill="hold"/>
                                        <p:tgtEl>
                                          <p:spTgt spid="1951"/>
                                        </p:tgtEl>
                                        <p:attrNameLst>
                                          <p:attrName>ppt_h</p:attrName>
                                        </p:attrNameLst>
                                      </p:cBhvr>
                                      <p:tavLst>
                                        <p:tav tm="0">
                                          <p:val>
                                            <p:fltVal val="0"/>
                                          </p:val>
                                        </p:tav>
                                        <p:tav tm="100000">
                                          <p:val>
                                            <p:strVal val="#ppt_h"/>
                                          </p:val>
                                        </p:tav>
                                      </p:tavLst>
                                    </p:anim>
                                  </p:childTnLst>
                                </p:cTn>
                              </p:par>
                            </p:childTnLst>
                          </p:cTn>
                        </p:par>
                        <p:par>
                          <p:cTn id="135" fill="hold">
                            <p:stCondLst>
                              <p:cond delay="7000"/>
                            </p:stCondLst>
                            <p:childTnLst>
                              <p:par>
                                <p:cTn id="136" presetID="1" presetClass="exit" presetSubtype="0" fill="hold" grpId="32" nodeType="afterEffect">
                                  <p:stCondLst>
                                    <p:cond delay="0"/>
                                  </p:stCondLst>
                                  <p:iterate>
                                    <p:tmAbs val="0"/>
                                  </p:iterate>
                                  <p:childTnLst>
                                    <p:set>
                                      <p:cBhvr>
                                        <p:cTn id="137" fill="hold">
                                          <p:stCondLst>
                                            <p:cond delay="0"/>
                                          </p:stCondLst>
                                        </p:cTn>
                                        <p:tgtEl>
                                          <p:spTgt spid="1951"/>
                                        </p:tgtEl>
                                        <p:attrNameLst>
                                          <p:attrName>style.visibility</p:attrName>
                                        </p:attrNameLst>
                                      </p:cBhvr>
                                      <p:to>
                                        <p:strVal val="hidden"/>
                                      </p:to>
                                    </p:set>
                                  </p:childTnLst>
                                </p:cTn>
                              </p:par>
                            </p:childTnLst>
                          </p:cTn>
                        </p:par>
                        <p:par>
                          <p:cTn id="138" fill="hold">
                            <p:stCondLst>
                              <p:cond delay="7000"/>
                            </p:stCondLst>
                            <p:childTnLst>
                              <p:par>
                                <p:cTn id="139" presetID="23" presetClass="entr" presetSubtype="16" fill="hold" grpId="33" nodeType="afterEffect">
                                  <p:stCondLst>
                                    <p:cond delay="0"/>
                                  </p:stCondLst>
                                  <p:iterate>
                                    <p:tmAbs val="0"/>
                                  </p:iterate>
                                  <p:childTnLst>
                                    <p:set>
                                      <p:cBhvr>
                                        <p:cTn id="140" fill="hold"/>
                                        <p:tgtEl>
                                          <p:spTgt spid="1952"/>
                                        </p:tgtEl>
                                        <p:attrNameLst>
                                          <p:attrName>style.visibility</p:attrName>
                                        </p:attrNameLst>
                                      </p:cBhvr>
                                      <p:to>
                                        <p:strVal val="visible"/>
                                      </p:to>
                                    </p:set>
                                    <p:anim calcmode="lin" valueType="num">
                                      <p:cBhvr>
                                        <p:cTn id="141" dur="500" fill="hold"/>
                                        <p:tgtEl>
                                          <p:spTgt spid="1952"/>
                                        </p:tgtEl>
                                        <p:attrNameLst>
                                          <p:attrName>ppt_w</p:attrName>
                                        </p:attrNameLst>
                                      </p:cBhvr>
                                      <p:tavLst>
                                        <p:tav tm="0">
                                          <p:val>
                                            <p:fltVal val="0"/>
                                          </p:val>
                                        </p:tav>
                                        <p:tav tm="100000">
                                          <p:val>
                                            <p:strVal val="#ppt_w"/>
                                          </p:val>
                                        </p:tav>
                                      </p:tavLst>
                                    </p:anim>
                                    <p:anim calcmode="lin" valueType="num">
                                      <p:cBhvr>
                                        <p:cTn id="142" dur="500" fill="hold"/>
                                        <p:tgtEl>
                                          <p:spTgt spid="1952"/>
                                        </p:tgtEl>
                                        <p:attrNameLst>
                                          <p:attrName>ppt_h</p:attrName>
                                        </p:attrNameLst>
                                      </p:cBhvr>
                                      <p:tavLst>
                                        <p:tav tm="0">
                                          <p:val>
                                            <p:fltVal val="0"/>
                                          </p:val>
                                        </p:tav>
                                        <p:tav tm="100000">
                                          <p:val>
                                            <p:strVal val="#ppt_h"/>
                                          </p:val>
                                        </p:tav>
                                      </p:tavLst>
                                    </p:anim>
                                  </p:childTnLst>
                                </p:cTn>
                              </p:par>
                            </p:childTnLst>
                          </p:cTn>
                        </p:par>
                        <p:par>
                          <p:cTn id="143" fill="hold">
                            <p:stCondLst>
                              <p:cond delay="7500"/>
                            </p:stCondLst>
                            <p:childTnLst>
                              <p:par>
                                <p:cTn id="144" presetID="1" presetClass="exit" presetSubtype="0" fill="hold" grpId="34" nodeType="afterEffect">
                                  <p:stCondLst>
                                    <p:cond delay="0"/>
                                  </p:stCondLst>
                                  <p:iterate>
                                    <p:tmAbs val="0"/>
                                  </p:iterate>
                                  <p:childTnLst>
                                    <p:set>
                                      <p:cBhvr>
                                        <p:cTn id="145" fill="hold">
                                          <p:stCondLst>
                                            <p:cond delay="0"/>
                                          </p:stCondLst>
                                        </p:cTn>
                                        <p:tgtEl>
                                          <p:spTgt spid="1952"/>
                                        </p:tgtEl>
                                        <p:attrNameLst>
                                          <p:attrName>style.visibility</p:attrName>
                                        </p:attrNameLst>
                                      </p:cBhvr>
                                      <p:to>
                                        <p:strVal val="hidden"/>
                                      </p:to>
                                    </p:set>
                                  </p:childTnLst>
                                </p:cTn>
                              </p:par>
                            </p:childTnLst>
                          </p:cTn>
                        </p:par>
                        <p:par>
                          <p:cTn id="146" fill="hold">
                            <p:stCondLst>
                              <p:cond delay="7500"/>
                            </p:stCondLst>
                            <p:childTnLst>
                              <p:par>
                                <p:cTn id="147" presetID="23" presetClass="entr" presetSubtype="16" fill="hold" grpId="35" nodeType="afterEffect">
                                  <p:stCondLst>
                                    <p:cond delay="0"/>
                                  </p:stCondLst>
                                  <p:iterate>
                                    <p:tmAbs val="0"/>
                                  </p:iterate>
                                  <p:childTnLst>
                                    <p:set>
                                      <p:cBhvr>
                                        <p:cTn id="148" fill="hold"/>
                                        <p:tgtEl>
                                          <p:spTgt spid="1953"/>
                                        </p:tgtEl>
                                        <p:attrNameLst>
                                          <p:attrName>style.visibility</p:attrName>
                                        </p:attrNameLst>
                                      </p:cBhvr>
                                      <p:to>
                                        <p:strVal val="visible"/>
                                      </p:to>
                                    </p:set>
                                    <p:anim calcmode="lin" valueType="num">
                                      <p:cBhvr>
                                        <p:cTn id="149" dur="500" fill="hold"/>
                                        <p:tgtEl>
                                          <p:spTgt spid="1953"/>
                                        </p:tgtEl>
                                        <p:attrNameLst>
                                          <p:attrName>ppt_w</p:attrName>
                                        </p:attrNameLst>
                                      </p:cBhvr>
                                      <p:tavLst>
                                        <p:tav tm="0">
                                          <p:val>
                                            <p:fltVal val="0"/>
                                          </p:val>
                                        </p:tav>
                                        <p:tav tm="100000">
                                          <p:val>
                                            <p:strVal val="#ppt_w"/>
                                          </p:val>
                                        </p:tav>
                                      </p:tavLst>
                                    </p:anim>
                                    <p:anim calcmode="lin" valueType="num">
                                      <p:cBhvr>
                                        <p:cTn id="150" dur="500" fill="hold"/>
                                        <p:tgtEl>
                                          <p:spTgt spid="1953"/>
                                        </p:tgtEl>
                                        <p:attrNameLst>
                                          <p:attrName>ppt_h</p:attrName>
                                        </p:attrNameLst>
                                      </p:cBhvr>
                                      <p:tavLst>
                                        <p:tav tm="0">
                                          <p:val>
                                            <p:fltVal val="0"/>
                                          </p:val>
                                        </p:tav>
                                        <p:tav tm="100000">
                                          <p:val>
                                            <p:strVal val="#ppt_h"/>
                                          </p:val>
                                        </p:tav>
                                      </p:tavLst>
                                    </p:anim>
                                  </p:childTnLst>
                                </p:cTn>
                              </p:par>
                            </p:childTnLst>
                          </p:cTn>
                        </p:par>
                        <p:par>
                          <p:cTn id="151" fill="hold">
                            <p:stCondLst>
                              <p:cond delay="8000"/>
                            </p:stCondLst>
                            <p:childTnLst>
                              <p:par>
                                <p:cTn id="152" presetID="1" presetClass="exit" presetSubtype="0" fill="hold" grpId="36" nodeType="afterEffect">
                                  <p:stCondLst>
                                    <p:cond delay="0"/>
                                  </p:stCondLst>
                                  <p:iterate>
                                    <p:tmAbs val="0"/>
                                  </p:iterate>
                                  <p:childTnLst>
                                    <p:set>
                                      <p:cBhvr>
                                        <p:cTn id="153" fill="hold">
                                          <p:stCondLst>
                                            <p:cond delay="0"/>
                                          </p:stCondLst>
                                        </p:cTn>
                                        <p:tgtEl>
                                          <p:spTgt spid="1953"/>
                                        </p:tgtEl>
                                        <p:attrNameLst>
                                          <p:attrName>style.visibility</p:attrName>
                                        </p:attrNameLst>
                                      </p:cBhvr>
                                      <p:to>
                                        <p:strVal val="hidden"/>
                                      </p:to>
                                    </p:set>
                                  </p:childTnLst>
                                </p:cTn>
                              </p:par>
                            </p:childTnLst>
                          </p:cTn>
                        </p:par>
                        <p:par>
                          <p:cTn id="154" fill="hold">
                            <p:stCondLst>
                              <p:cond delay="8000"/>
                            </p:stCondLst>
                            <p:childTnLst>
                              <p:par>
                                <p:cTn id="155" presetID="23" presetClass="entr" presetSubtype="16" fill="hold" grpId="37" nodeType="afterEffect">
                                  <p:stCondLst>
                                    <p:cond delay="0"/>
                                  </p:stCondLst>
                                  <p:iterate>
                                    <p:tmAbs val="0"/>
                                  </p:iterate>
                                  <p:childTnLst>
                                    <p:set>
                                      <p:cBhvr>
                                        <p:cTn id="156" fill="hold"/>
                                        <p:tgtEl>
                                          <p:spTgt spid="1954"/>
                                        </p:tgtEl>
                                        <p:attrNameLst>
                                          <p:attrName>style.visibility</p:attrName>
                                        </p:attrNameLst>
                                      </p:cBhvr>
                                      <p:to>
                                        <p:strVal val="visible"/>
                                      </p:to>
                                    </p:set>
                                    <p:anim calcmode="lin" valueType="num">
                                      <p:cBhvr>
                                        <p:cTn id="157" dur="500" fill="hold"/>
                                        <p:tgtEl>
                                          <p:spTgt spid="1954"/>
                                        </p:tgtEl>
                                        <p:attrNameLst>
                                          <p:attrName>ppt_w</p:attrName>
                                        </p:attrNameLst>
                                      </p:cBhvr>
                                      <p:tavLst>
                                        <p:tav tm="0">
                                          <p:val>
                                            <p:fltVal val="0"/>
                                          </p:val>
                                        </p:tav>
                                        <p:tav tm="100000">
                                          <p:val>
                                            <p:strVal val="#ppt_w"/>
                                          </p:val>
                                        </p:tav>
                                      </p:tavLst>
                                    </p:anim>
                                    <p:anim calcmode="lin" valueType="num">
                                      <p:cBhvr>
                                        <p:cTn id="158" dur="500" fill="hold"/>
                                        <p:tgtEl>
                                          <p:spTgt spid="1954"/>
                                        </p:tgtEl>
                                        <p:attrNameLst>
                                          <p:attrName>ppt_h</p:attrName>
                                        </p:attrNameLst>
                                      </p:cBhvr>
                                      <p:tavLst>
                                        <p:tav tm="0">
                                          <p:val>
                                            <p:fltVal val="0"/>
                                          </p:val>
                                        </p:tav>
                                        <p:tav tm="100000">
                                          <p:val>
                                            <p:strVal val="#ppt_h"/>
                                          </p:val>
                                        </p:tav>
                                      </p:tavLst>
                                    </p:anim>
                                  </p:childTnLst>
                                </p:cTn>
                              </p:par>
                            </p:childTnLst>
                          </p:cTn>
                        </p:par>
                        <p:par>
                          <p:cTn id="159" fill="hold">
                            <p:stCondLst>
                              <p:cond delay="8500"/>
                            </p:stCondLst>
                            <p:childTnLst>
                              <p:par>
                                <p:cTn id="160" presetID="1" presetClass="exit" presetSubtype="0" fill="hold" grpId="38" nodeType="afterEffect">
                                  <p:stCondLst>
                                    <p:cond delay="0"/>
                                  </p:stCondLst>
                                  <p:iterate>
                                    <p:tmAbs val="0"/>
                                  </p:iterate>
                                  <p:childTnLst>
                                    <p:set>
                                      <p:cBhvr>
                                        <p:cTn id="161" fill="hold">
                                          <p:stCondLst>
                                            <p:cond delay="0"/>
                                          </p:stCondLst>
                                        </p:cTn>
                                        <p:tgtEl>
                                          <p:spTgt spid="1954"/>
                                        </p:tgtEl>
                                        <p:attrNameLst>
                                          <p:attrName>style.visibility</p:attrName>
                                        </p:attrNameLst>
                                      </p:cBhvr>
                                      <p:to>
                                        <p:strVal val="hidden"/>
                                      </p:to>
                                    </p:set>
                                  </p:childTnLst>
                                </p:cTn>
                              </p:par>
                            </p:childTnLst>
                          </p:cTn>
                        </p:par>
                        <p:par>
                          <p:cTn id="162" fill="hold">
                            <p:stCondLst>
                              <p:cond delay="8500"/>
                            </p:stCondLst>
                            <p:childTnLst>
                              <p:par>
                                <p:cTn id="163" presetID="23" presetClass="entr" presetSubtype="16" fill="hold" grpId="39" nodeType="afterEffect">
                                  <p:stCondLst>
                                    <p:cond delay="0"/>
                                  </p:stCondLst>
                                  <p:iterate>
                                    <p:tmAbs val="0"/>
                                  </p:iterate>
                                  <p:childTnLst>
                                    <p:set>
                                      <p:cBhvr>
                                        <p:cTn id="164" fill="hold"/>
                                        <p:tgtEl>
                                          <p:spTgt spid="1955"/>
                                        </p:tgtEl>
                                        <p:attrNameLst>
                                          <p:attrName>style.visibility</p:attrName>
                                        </p:attrNameLst>
                                      </p:cBhvr>
                                      <p:to>
                                        <p:strVal val="visible"/>
                                      </p:to>
                                    </p:set>
                                    <p:anim calcmode="lin" valueType="num">
                                      <p:cBhvr>
                                        <p:cTn id="165" dur="500" fill="hold"/>
                                        <p:tgtEl>
                                          <p:spTgt spid="1955"/>
                                        </p:tgtEl>
                                        <p:attrNameLst>
                                          <p:attrName>ppt_w</p:attrName>
                                        </p:attrNameLst>
                                      </p:cBhvr>
                                      <p:tavLst>
                                        <p:tav tm="0">
                                          <p:val>
                                            <p:fltVal val="0"/>
                                          </p:val>
                                        </p:tav>
                                        <p:tav tm="100000">
                                          <p:val>
                                            <p:strVal val="#ppt_w"/>
                                          </p:val>
                                        </p:tav>
                                      </p:tavLst>
                                    </p:anim>
                                    <p:anim calcmode="lin" valueType="num">
                                      <p:cBhvr>
                                        <p:cTn id="166" dur="500" fill="hold"/>
                                        <p:tgtEl>
                                          <p:spTgt spid="1955"/>
                                        </p:tgtEl>
                                        <p:attrNameLst>
                                          <p:attrName>ppt_h</p:attrName>
                                        </p:attrNameLst>
                                      </p:cBhvr>
                                      <p:tavLst>
                                        <p:tav tm="0">
                                          <p:val>
                                            <p:fltVal val="0"/>
                                          </p:val>
                                        </p:tav>
                                        <p:tav tm="100000">
                                          <p:val>
                                            <p:strVal val="#ppt_h"/>
                                          </p:val>
                                        </p:tav>
                                      </p:tavLst>
                                    </p:anim>
                                  </p:childTnLst>
                                </p:cTn>
                              </p:par>
                            </p:childTnLst>
                          </p:cTn>
                        </p:par>
                        <p:par>
                          <p:cTn id="167" fill="hold">
                            <p:stCondLst>
                              <p:cond delay="9000"/>
                            </p:stCondLst>
                            <p:childTnLst>
                              <p:par>
                                <p:cTn id="168" presetID="1" presetClass="exit" presetSubtype="0" fill="hold" grpId="40" nodeType="afterEffect">
                                  <p:stCondLst>
                                    <p:cond delay="0"/>
                                  </p:stCondLst>
                                  <p:iterate>
                                    <p:tmAbs val="0"/>
                                  </p:iterate>
                                  <p:childTnLst>
                                    <p:set>
                                      <p:cBhvr>
                                        <p:cTn id="169" fill="hold">
                                          <p:stCondLst>
                                            <p:cond delay="0"/>
                                          </p:stCondLst>
                                        </p:cTn>
                                        <p:tgtEl>
                                          <p:spTgt spid="1955"/>
                                        </p:tgtEl>
                                        <p:attrNameLst>
                                          <p:attrName>style.visibility</p:attrName>
                                        </p:attrNameLst>
                                      </p:cBhvr>
                                      <p:to>
                                        <p:strVal val="hidden"/>
                                      </p:to>
                                    </p:set>
                                  </p:childTnLst>
                                </p:cTn>
                              </p:par>
                            </p:childTnLst>
                          </p:cTn>
                        </p:par>
                        <p:par>
                          <p:cTn id="170" fill="hold">
                            <p:stCondLst>
                              <p:cond delay="9000"/>
                            </p:stCondLst>
                            <p:childTnLst>
                              <p:par>
                                <p:cTn id="171" presetID="23" presetClass="entr" presetSubtype="16" fill="hold" grpId="41" nodeType="afterEffect">
                                  <p:stCondLst>
                                    <p:cond delay="0"/>
                                  </p:stCondLst>
                                  <p:iterate>
                                    <p:tmAbs val="0"/>
                                  </p:iterate>
                                  <p:childTnLst>
                                    <p:set>
                                      <p:cBhvr>
                                        <p:cTn id="172" fill="hold"/>
                                        <p:tgtEl>
                                          <p:spTgt spid="1956"/>
                                        </p:tgtEl>
                                        <p:attrNameLst>
                                          <p:attrName>style.visibility</p:attrName>
                                        </p:attrNameLst>
                                      </p:cBhvr>
                                      <p:to>
                                        <p:strVal val="visible"/>
                                      </p:to>
                                    </p:set>
                                    <p:anim calcmode="lin" valueType="num">
                                      <p:cBhvr>
                                        <p:cTn id="173" dur="500" fill="hold"/>
                                        <p:tgtEl>
                                          <p:spTgt spid="1956"/>
                                        </p:tgtEl>
                                        <p:attrNameLst>
                                          <p:attrName>ppt_w</p:attrName>
                                        </p:attrNameLst>
                                      </p:cBhvr>
                                      <p:tavLst>
                                        <p:tav tm="0">
                                          <p:val>
                                            <p:fltVal val="0"/>
                                          </p:val>
                                        </p:tav>
                                        <p:tav tm="100000">
                                          <p:val>
                                            <p:strVal val="#ppt_w"/>
                                          </p:val>
                                        </p:tav>
                                      </p:tavLst>
                                    </p:anim>
                                    <p:anim calcmode="lin" valueType="num">
                                      <p:cBhvr>
                                        <p:cTn id="174" dur="500" fill="hold"/>
                                        <p:tgtEl>
                                          <p:spTgt spid="1956"/>
                                        </p:tgtEl>
                                        <p:attrNameLst>
                                          <p:attrName>ppt_h</p:attrName>
                                        </p:attrNameLst>
                                      </p:cBhvr>
                                      <p:tavLst>
                                        <p:tav tm="0">
                                          <p:val>
                                            <p:fltVal val="0"/>
                                          </p:val>
                                        </p:tav>
                                        <p:tav tm="100000">
                                          <p:val>
                                            <p:strVal val="#ppt_h"/>
                                          </p:val>
                                        </p:tav>
                                      </p:tavLst>
                                    </p:anim>
                                  </p:childTnLst>
                                </p:cTn>
                              </p:par>
                            </p:childTnLst>
                          </p:cTn>
                        </p:par>
                        <p:par>
                          <p:cTn id="175" fill="hold">
                            <p:stCondLst>
                              <p:cond delay="9500"/>
                            </p:stCondLst>
                            <p:childTnLst>
                              <p:par>
                                <p:cTn id="176" presetID="1" presetClass="exit" presetSubtype="0" fill="hold" grpId="42" nodeType="afterEffect">
                                  <p:stCondLst>
                                    <p:cond delay="0"/>
                                  </p:stCondLst>
                                  <p:iterate>
                                    <p:tmAbs val="0"/>
                                  </p:iterate>
                                  <p:childTnLst>
                                    <p:set>
                                      <p:cBhvr>
                                        <p:cTn id="177" fill="hold">
                                          <p:stCondLst>
                                            <p:cond delay="0"/>
                                          </p:stCondLst>
                                        </p:cTn>
                                        <p:tgtEl>
                                          <p:spTgt spid="1956"/>
                                        </p:tgtEl>
                                        <p:attrNameLst>
                                          <p:attrName>style.visibility</p:attrName>
                                        </p:attrNameLst>
                                      </p:cBhvr>
                                      <p:to>
                                        <p:strVal val="hidden"/>
                                      </p:to>
                                    </p:set>
                                  </p:childTnLst>
                                </p:cTn>
                              </p:par>
                            </p:childTnLst>
                          </p:cTn>
                        </p:par>
                        <p:par>
                          <p:cTn id="178" fill="hold">
                            <p:stCondLst>
                              <p:cond delay="9500"/>
                            </p:stCondLst>
                            <p:childTnLst>
                              <p:par>
                                <p:cTn id="179" presetID="23" presetClass="entr" presetSubtype="16" fill="hold" grpId="43" nodeType="afterEffect">
                                  <p:stCondLst>
                                    <p:cond delay="0"/>
                                  </p:stCondLst>
                                  <p:iterate>
                                    <p:tmAbs val="0"/>
                                  </p:iterate>
                                  <p:childTnLst>
                                    <p:set>
                                      <p:cBhvr>
                                        <p:cTn id="180" fill="hold"/>
                                        <p:tgtEl>
                                          <p:spTgt spid="1957"/>
                                        </p:tgtEl>
                                        <p:attrNameLst>
                                          <p:attrName>style.visibility</p:attrName>
                                        </p:attrNameLst>
                                      </p:cBhvr>
                                      <p:to>
                                        <p:strVal val="visible"/>
                                      </p:to>
                                    </p:set>
                                    <p:anim calcmode="lin" valueType="num">
                                      <p:cBhvr>
                                        <p:cTn id="181" dur="500" fill="hold"/>
                                        <p:tgtEl>
                                          <p:spTgt spid="1957"/>
                                        </p:tgtEl>
                                        <p:attrNameLst>
                                          <p:attrName>ppt_w</p:attrName>
                                        </p:attrNameLst>
                                      </p:cBhvr>
                                      <p:tavLst>
                                        <p:tav tm="0">
                                          <p:val>
                                            <p:fltVal val="0"/>
                                          </p:val>
                                        </p:tav>
                                        <p:tav tm="100000">
                                          <p:val>
                                            <p:strVal val="#ppt_w"/>
                                          </p:val>
                                        </p:tav>
                                      </p:tavLst>
                                    </p:anim>
                                    <p:anim calcmode="lin" valueType="num">
                                      <p:cBhvr>
                                        <p:cTn id="182" dur="500" fill="hold"/>
                                        <p:tgtEl>
                                          <p:spTgt spid="1957"/>
                                        </p:tgtEl>
                                        <p:attrNameLst>
                                          <p:attrName>ppt_h</p:attrName>
                                        </p:attrNameLst>
                                      </p:cBhvr>
                                      <p:tavLst>
                                        <p:tav tm="0">
                                          <p:val>
                                            <p:fltVal val="0"/>
                                          </p:val>
                                        </p:tav>
                                        <p:tav tm="100000">
                                          <p:val>
                                            <p:strVal val="#ppt_h"/>
                                          </p:val>
                                        </p:tav>
                                      </p:tavLst>
                                    </p:anim>
                                  </p:childTnLst>
                                </p:cTn>
                              </p:par>
                            </p:childTnLst>
                          </p:cTn>
                        </p:par>
                        <p:par>
                          <p:cTn id="183" fill="hold">
                            <p:stCondLst>
                              <p:cond delay="10000"/>
                            </p:stCondLst>
                            <p:childTnLst>
                              <p:par>
                                <p:cTn id="184" presetID="1" presetClass="exit" presetSubtype="0" fill="hold" grpId="44" nodeType="afterEffect">
                                  <p:stCondLst>
                                    <p:cond delay="0"/>
                                  </p:stCondLst>
                                  <p:iterate>
                                    <p:tmAbs val="0"/>
                                  </p:iterate>
                                  <p:childTnLst>
                                    <p:set>
                                      <p:cBhvr>
                                        <p:cTn id="185" fill="hold">
                                          <p:stCondLst>
                                            <p:cond delay="0"/>
                                          </p:stCondLst>
                                        </p:cTn>
                                        <p:tgtEl>
                                          <p:spTgt spid="1957"/>
                                        </p:tgtEl>
                                        <p:attrNameLst>
                                          <p:attrName>style.visibility</p:attrName>
                                        </p:attrNameLst>
                                      </p:cBhvr>
                                      <p:to>
                                        <p:strVal val="hidden"/>
                                      </p:to>
                                    </p:set>
                                  </p:childTnLst>
                                </p:cTn>
                              </p:par>
                            </p:childTnLst>
                          </p:cTn>
                        </p:par>
                        <p:par>
                          <p:cTn id="186" fill="hold">
                            <p:stCondLst>
                              <p:cond delay="10000"/>
                            </p:stCondLst>
                            <p:childTnLst>
                              <p:par>
                                <p:cTn id="187" presetID="23" presetClass="entr" presetSubtype="16" fill="hold" grpId="45" nodeType="afterEffect">
                                  <p:stCondLst>
                                    <p:cond delay="0"/>
                                  </p:stCondLst>
                                  <p:iterate>
                                    <p:tmAbs val="0"/>
                                  </p:iterate>
                                  <p:childTnLst>
                                    <p:set>
                                      <p:cBhvr>
                                        <p:cTn id="188" fill="hold"/>
                                        <p:tgtEl>
                                          <p:spTgt spid="1958"/>
                                        </p:tgtEl>
                                        <p:attrNameLst>
                                          <p:attrName>style.visibility</p:attrName>
                                        </p:attrNameLst>
                                      </p:cBhvr>
                                      <p:to>
                                        <p:strVal val="visible"/>
                                      </p:to>
                                    </p:set>
                                    <p:anim calcmode="lin" valueType="num">
                                      <p:cBhvr>
                                        <p:cTn id="189" dur="500" fill="hold"/>
                                        <p:tgtEl>
                                          <p:spTgt spid="1958"/>
                                        </p:tgtEl>
                                        <p:attrNameLst>
                                          <p:attrName>ppt_w</p:attrName>
                                        </p:attrNameLst>
                                      </p:cBhvr>
                                      <p:tavLst>
                                        <p:tav tm="0">
                                          <p:val>
                                            <p:fltVal val="0"/>
                                          </p:val>
                                        </p:tav>
                                        <p:tav tm="100000">
                                          <p:val>
                                            <p:strVal val="#ppt_w"/>
                                          </p:val>
                                        </p:tav>
                                      </p:tavLst>
                                    </p:anim>
                                    <p:anim calcmode="lin" valueType="num">
                                      <p:cBhvr>
                                        <p:cTn id="190" dur="500" fill="hold"/>
                                        <p:tgtEl>
                                          <p:spTgt spid="1958"/>
                                        </p:tgtEl>
                                        <p:attrNameLst>
                                          <p:attrName>ppt_h</p:attrName>
                                        </p:attrNameLst>
                                      </p:cBhvr>
                                      <p:tavLst>
                                        <p:tav tm="0">
                                          <p:val>
                                            <p:fltVal val="0"/>
                                          </p:val>
                                        </p:tav>
                                        <p:tav tm="100000">
                                          <p:val>
                                            <p:strVal val="#ppt_h"/>
                                          </p:val>
                                        </p:tav>
                                      </p:tavLst>
                                    </p:anim>
                                  </p:childTnLst>
                                </p:cTn>
                              </p:par>
                            </p:childTnLst>
                          </p:cTn>
                        </p:par>
                        <p:par>
                          <p:cTn id="191" fill="hold">
                            <p:stCondLst>
                              <p:cond delay="10500"/>
                            </p:stCondLst>
                            <p:childTnLst>
                              <p:par>
                                <p:cTn id="192" presetID="1" presetClass="exit" presetSubtype="0" fill="hold" grpId="46" nodeType="afterEffect">
                                  <p:stCondLst>
                                    <p:cond delay="0"/>
                                  </p:stCondLst>
                                  <p:iterate>
                                    <p:tmAbs val="0"/>
                                  </p:iterate>
                                  <p:childTnLst>
                                    <p:set>
                                      <p:cBhvr>
                                        <p:cTn id="193" fill="hold">
                                          <p:stCondLst>
                                            <p:cond delay="0"/>
                                          </p:stCondLst>
                                        </p:cTn>
                                        <p:tgtEl>
                                          <p:spTgt spid="1958"/>
                                        </p:tgtEl>
                                        <p:attrNameLst>
                                          <p:attrName>style.visibility</p:attrName>
                                        </p:attrNameLst>
                                      </p:cBhvr>
                                      <p:to>
                                        <p:strVal val="hidden"/>
                                      </p:to>
                                    </p:set>
                                  </p:childTnLst>
                                </p:cTn>
                              </p:par>
                            </p:childTnLst>
                          </p:cTn>
                        </p:par>
                        <p:par>
                          <p:cTn id="194" fill="hold">
                            <p:stCondLst>
                              <p:cond delay="10500"/>
                            </p:stCondLst>
                            <p:childTnLst>
                              <p:par>
                                <p:cTn id="195" presetID="23" presetClass="entr" presetSubtype="16" fill="hold" grpId="47" nodeType="afterEffect">
                                  <p:stCondLst>
                                    <p:cond delay="0"/>
                                  </p:stCondLst>
                                  <p:iterate>
                                    <p:tmAbs val="0"/>
                                  </p:iterate>
                                  <p:childTnLst>
                                    <p:set>
                                      <p:cBhvr>
                                        <p:cTn id="196" fill="hold"/>
                                        <p:tgtEl>
                                          <p:spTgt spid="1959"/>
                                        </p:tgtEl>
                                        <p:attrNameLst>
                                          <p:attrName>style.visibility</p:attrName>
                                        </p:attrNameLst>
                                      </p:cBhvr>
                                      <p:to>
                                        <p:strVal val="visible"/>
                                      </p:to>
                                    </p:set>
                                    <p:anim calcmode="lin" valueType="num">
                                      <p:cBhvr>
                                        <p:cTn id="197" dur="500" fill="hold"/>
                                        <p:tgtEl>
                                          <p:spTgt spid="1959"/>
                                        </p:tgtEl>
                                        <p:attrNameLst>
                                          <p:attrName>ppt_w</p:attrName>
                                        </p:attrNameLst>
                                      </p:cBhvr>
                                      <p:tavLst>
                                        <p:tav tm="0">
                                          <p:val>
                                            <p:fltVal val="0"/>
                                          </p:val>
                                        </p:tav>
                                        <p:tav tm="100000">
                                          <p:val>
                                            <p:strVal val="#ppt_w"/>
                                          </p:val>
                                        </p:tav>
                                      </p:tavLst>
                                    </p:anim>
                                    <p:anim calcmode="lin" valueType="num">
                                      <p:cBhvr>
                                        <p:cTn id="198" dur="500" fill="hold"/>
                                        <p:tgtEl>
                                          <p:spTgt spid="1959"/>
                                        </p:tgtEl>
                                        <p:attrNameLst>
                                          <p:attrName>ppt_h</p:attrName>
                                        </p:attrNameLst>
                                      </p:cBhvr>
                                      <p:tavLst>
                                        <p:tav tm="0">
                                          <p:val>
                                            <p:fltVal val="0"/>
                                          </p:val>
                                        </p:tav>
                                        <p:tav tm="100000">
                                          <p:val>
                                            <p:strVal val="#ppt_h"/>
                                          </p:val>
                                        </p:tav>
                                      </p:tavLst>
                                    </p:anim>
                                  </p:childTnLst>
                                </p:cTn>
                              </p:par>
                            </p:childTnLst>
                          </p:cTn>
                        </p:par>
                        <p:par>
                          <p:cTn id="199" fill="hold">
                            <p:stCondLst>
                              <p:cond delay="11000"/>
                            </p:stCondLst>
                            <p:childTnLst>
                              <p:par>
                                <p:cTn id="200" presetID="1" presetClass="exit" presetSubtype="0" fill="hold" grpId="48" nodeType="afterEffect">
                                  <p:stCondLst>
                                    <p:cond delay="0"/>
                                  </p:stCondLst>
                                  <p:iterate>
                                    <p:tmAbs val="0"/>
                                  </p:iterate>
                                  <p:childTnLst>
                                    <p:set>
                                      <p:cBhvr>
                                        <p:cTn id="201" fill="hold">
                                          <p:stCondLst>
                                            <p:cond delay="0"/>
                                          </p:stCondLst>
                                        </p:cTn>
                                        <p:tgtEl>
                                          <p:spTgt spid="1959"/>
                                        </p:tgtEl>
                                        <p:attrNameLst>
                                          <p:attrName>style.visibility</p:attrName>
                                        </p:attrNameLst>
                                      </p:cBhvr>
                                      <p:to>
                                        <p:strVal val="hidden"/>
                                      </p:to>
                                    </p:set>
                                  </p:childTnLst>
                                </p:cTn>
                              </p:par>
                            </p:childTnLst>
                          </p:cTn>
                        </p:par>
                        <p:par>
                          <p:cTn id="202" fill="hold">
                            <p:stCondLst>
                              <p:cond delay="11000"/>
                            </p:stCondLst>
                            <p:childTnLst>
                              <p:par>
                                <p:cTn id="203" presetID="23" presetClass="entr" presetSubtype="16" fill="hold" grpId="49" nodeType="afterEffect">
                                  <p:stCondLst>
                                    <p:cond delay="0"/>
                                  </p:stCondLst>
                                  <p:iterate>
                                    <p:tmAbs val="0"/>
                                  </p:iterate>
                                  <p:childTnLst>
                                    <p:set>
                                      <p:cBhvr>
                                        <p:cTn id="204" fill="hold"/>
                                        <p:tgtEl>
                                          <p:spTgt spid="1960"/>
                                        </p:tgtEl>
                                        <p:attrNameLst>
                                          <p:attrName>style.visibility</p:attrName>
                                        </p:attrNameLst>
                                      </p:cBhvr>
                                      <p:to>
                                        <p:strVal val="visible"/>
                                      </p:to>
                                    </p:set>
                                    <p:anim calcmode="lin" valueType="num">
                                      <p:cBhvr>
                                        <p:cTn id="205" dur="500" fill="hold"/>
                                        <p:tgtEl>
                                          <p:spTgt spid="1960"/>
                                        </p:tgtEl>
                                        <p:attrNameLst>
                                          <p:attrName>ppt_w</p:attrName>
                                        </p:attrNameLst>
                                      </p:cBhvr>
                                      <p:tavLst>
                                        <p:tav tm="0">
                                          <p:val>
                                            <p:fltVal val="0"/>
                                          </p:val>
                                        </p:tav>
                                        <p:tav tm="100000">
                                          <p:val>
                                            <p:strVal val="#ppt_w"/>
                                          </p:val>
                                        </p:tav>
                                      </p:tavLst>
                                    </p:anim>
                                    <p:anim calcmode="lin" valueType="num">
                                      <p:cBhvr>
                                        <p:cTn id="206" dur="500" fill="hold"/>
                                        <p:tgtEl>
                                          <p:spTgt spid="1960"/>
                                        </p:tgtEl>
                                        <p:attrNameLst>
                                          <p:attrName>ppt_h</p:attrName>
                                        </p:attrNameLst>
                                      </p:cBhvr>
                                      <p:tavLst>
                                        <p:tav tm="0">
                                          <p:val>
                                            <p:fltVal val="0"/>
                                          </p:val>
                                        </p:tav>
                                        <p:tav tm="100000">
                                          <p:val>
                                            <p:strVal val="#ppt_h"/>
                                          </p:val>
                                        </p:tav>
                                      </p:tavLst>
                                    </p:anim>
                                  </p:childTnLst>
                                </p:cTn>
                              </p:par>
                            </p:childTnLst>
                          </p:cTn>
                        </p:par>
                        <p:par>
                          <p:cTn id="207" fill="hold">
                            <p:stCondLst>
                              <p:cond delay="11500"/>
                            </p:stCondLst>
                            <p:childTnLst>
                              <p:par>
                                <p:cTn id="208" presetID="1" presetClass="exit" presetSubtype="0" fill="hold" grpId="50" nodeType="afterEffect">
                                  <p:stCondLst>
                                    <p:cond delay="0"/>
                                  </p:stCondLst>
                                  <p:iterate>
                                    <p:tmAbs val="0"/>
                                  </p:iterate>
                                  <p:childTnLst>
                                    <p:set>
                                      <p:cBhvr>
                                        <p:cTn id="209" fill="hold">
                                          <p:stCondLst>
                                            <p:cond delay="0"/>
                                          </p:stCondLst>
                                        </p:cTn>
                                        <p:tgtEl>
                                          <p:spTgt spid="1960"/>
                                        </p:tgtEl>
                                        <p:attrNameLst>
                                          <p:attrName>style.visibility</p:attrName>
                                        </p:attrNameLst>
                                      </p:cBhvr>
                                      <p:to>
                                        <p:strVal val="hidden"/>
                                      </p:to>
                                    </p:set>
                                  </p:childTnLst>
                                </p:cTn>
                              </p:par>
                            </p:childTnLst>
                          </p:cTn>
                        </p:par>
                        <p:par>
                          <p:cTn id="210" fill="hold">
                            <p:stCondLst>
                              <p:cond delay="11500"/>
                            </p:stCondLst>
                            <p:childTnLst>
                              <p:par>
                                <p:cTn id="211" presetID="23" presetClass="entr" presetSubtype="16" fill="hold" grpId="51" nodeType="afterEffect">
                                  <p:stCondLst>
                                    <p:cond delay="0"/>
                                  </p:stCondLst>
                                  <p:iterate>
                                    <p:tmAbs val="0"/>
                                  </p:iterate>
                                  <p:childTnLst>
                                    <p:set>
                                      <p:cBhvr>
                                        <p:cTn id="212" fill="hold"/>
                                        <p:tgtEl>
                                          <p:spTgt spid="1961"/>
                                        </p:tgtEl>
                                        <p:attrNameLst>
                                          <p:attrName>style.visibility</p:attrName>
                                        </p:attrNameLst>
                                      </p:cBhvr>
                                      <p:to>
                                        <p:strVal val="visible"/>
                                      </p:to>
                                    </p:set>
                                    <p:anim calcmode="lin" valueType="num">
                                      <p:cBhvr>
                                        <p:cTn id="213" dur="500" fill="hold"/>
                                        <p:tgtEl>
                                          <p:spTgt spid="1961"/>
                                        </p:tgtEl>
                                        <p:attrNameLst>
                                          <p:attrName>ppt_w</p:attrName>
                                        </p:attrNameLst>
                                      </p:cBhvr>
                                      <p:tavLst>
                                        <p:tav tm="0">
                                          <p:val>
                                            <p:fltVal val="0"/>
                                          </p:val>
                                        </p:tav>
                                        <p:tav tm="100000">
                                          <p:val>
                                            <p:strVal val="#ppt_w"/>
                                          </p:val>
                                        </p:tav>
                                      </p:tavLst>
                                    </p:anim>
                                    <p:anim calcmode="lin" valueType="num">
                                      <p:cBhvr>
                                        <p:cTn id="214" dur="500" fill="hold"/>
                                        <p:tgtEl>
                                          <p:spTgt spid="1961"/>
                                        </p:tgtEl>
                                        <p:attrNameLst>
                                          <p:attrName>ppt_h</p:attrName>
                                        </p:attrNameLst>
                                      </p:cBhvr>
                                      <p:tavLst>
                                        <p:tav tm="0">
                                          <p:val>
                                            <p:fltVal val="0"/>
                                          </p:val>
                                        </p:tav>
                                        <p:tav tm="100000">
                                          <p:val>
                                            <p:strVal val="#ppt_h"/>
                                          </p:val>
                                        </p:tav>
                                      </p:tavLst>
                                    </p:anim>
                                  </p:childTnLst>
                                </p:cTn>
                              </p:par>
                            </p:childTnLst>
                          </p:cTn>
                        </p:par>
                        <p:par>
                          <p:cTn id="215" fill="hold">
                            <p:stCondLst>
                              <p:cond delay="12000"/>
                            </p:stCondLst>
                            <p:childTnLst>
                              <p:par>
                                <p:cTn id="216" presetID="1" presetClass="exit" presetSubtype="0" fill="hold" grpId="52" nodeType="afterEffect">
                                  <p:stCondLst>
                                    <p:cond delay="0"/>
                                  </p:stCondLst>
                                  <p:iterate>
                                    <p:tmAbs val="0"/>
                                  </p:iterate>
                                  <p:childTnLst>
                                    <p:set>
                                      <p:cBhvr>
                                        <p:cTn id="217" fill="hold">
                                          <p:stCondLst>
                                            <p:cond delay="0"/>
                                          </p:stCondLst>
                                        </p:cTn>
                                        <p:tgtEl>
                                          <p:spTgt spid="1961"/>
                                        </p:tgtEl>
                                        <p:attrNameLst>
                                          <p:attrName>style.visibility</p:attrName>
                                        </p:attrNameLst>
                                      </p:cBhvr>
                                      <p:to>
                                        <p:strVal val="hidden"/>
                                      </p:to>
                                    </p:set>
                                  </p:childTnLst>
                                </p:cTn>
                              </p:par>
                            </p:childTnLst>
                          </p:cTn>
                        </p:par>
                        <p:par>
                          <p:cTn id="218" fill="hold">
                            <p:stCondLst>
                              <p:cond delay="12000"/>
                            </p:stCondLst>
                            <p:childTnLst>
                              <p:par>
                                <p:cTn id="219" presetID="23" presetClass="entr" presetSubtype="16" fill="hold" grpId="53" nodeType="afterEffect">
                                  <p:stCondLst>
                                    <p:cond delay="0"/>
                                  </p:stCondLst>
                                  <p:iterate>
                                    <p:tmAbs val="0"/>
                                  </p:iterate>
                                  <p:childTnLst>
                                    <p:set>
                                      <p:cBhvr>
                                        <p:cTn id="220" fill="hold"/>
                                        <p:tgtEl>
                                          <p:spTgt spid="1962"/>
                                        </p:tgtEl>
                                        <p:attrNameLst>
                                          <p:attrName>style.visibility</p:attrName>
                                        </p:attrNameLst>
                                      </p:cBhvr>
                                      <p:to>
                                        <p:strVal val="visible"/>
                                      </p:to>
                                    </p:set>
                                    <p:anim calcmode="lin" valueType="num">
                                      <p:cBhvr>
                                        <p:cTn id="221" dur="500" fill="hold"/>
                                        <p:tgtEl>
                                          <p:spTgt spid="1962"/>
                                        </p:tgtEl>
                                        <p:attrNameLst>
                                          <p:attrName>ppt_w</p:attrName>
                                        </p:attrNameLst>
                                      </p:cBhvr>
                                      <p:tavLst>
                                        <p:tav tm="0">
                                          <p:val>
                                            <p:fltVal val="0"/>
                                          </p:val>
                                        </p:tav>
                                        <p:tav tm="100000">
                                          <p:val>
                                            <p:strVal val="#ppt_w"/>
                                          </p:val>
                                        </p:tav>
                                      </p:tavLst>
                                    </p:anim>
                                    <p:anim calcmode="lin" valueType="num">
                                      <p:cBhvr>
                                        <p:cTn id="222" dur="500" fill="hold"/>
                                        <p:tgtEl>
                                          <p:spTgt spid="1962"/>
                                        </p:tgtEl>
                                        <p:attrNameLst>
                                          <p:attrName>ppt_h</p:attrName>
                                        </p:attrNameLst>
                                      </p:cBhvr>
                                      <p:tavLst>
                                        <p:tav tm="0">
                                          <p:val>
                                            <p:fltVal val="0"/>
                                          </p:val>
                                        </p:tav>
                                        <p:tav tm="100000">
                                          <p:val>
                                            <p:strVal val="#ppt_h"/>
                                          </p:val>
                                        </p:tav>
                                      </p:tavLst>
                                    </p:anim>
                                  </p:childTnLst>
                                </p:cTn>
                              </p:par>
                            </p:childTnLst>
                          </p:cTn>
                        </p:par>
                        <p:par>
                          <p:cTn id="223" fill="hold">
                            <p:stCondLst>
                              <p:cond delay="12500"/>
                            </p:stCondLst>
                            <p:childTnLst>
                              <p:par>
                                <p:cTn id="224" presetID="1" presetClass="exit" presetSubtype="0" fill="hold" grpId="54" nodeType="afterEffect">
                                  <p:stCondLst>
                                    <p:cond delay="0"/>
                                  </p:stCondLst>
                                  <p:iterate>
                                    <p:tmAbs val="0"/>
                                  </p:iterate>
                                  <p:childTnLst>
                                    <p:set>
                                      <p:cBhvr>
                                        <p:cTn id="225" fill="hold">
                                          <p:stCondLst>
                                            <p:cond delay="0"/>
                                          </p:stCondLst>
                                        </p:cTn>
                                        <p:tgtEl>
                                          <p:spTgt spid="1962"/>
                                        </p:tgtEl>
                                        <p:attrNameLst>
                                          <p:attrName>style.visibility</p:attrName>
                                        </p:attrNameLst>
                                      </p:cBhvr>
                                      <p:to>
                                        <p:strVal val="hidden"/>
                                      </p:to>
                                    </p:set>
                                  </p:childTnLst>
                                </p:cTn>
                              </p:par>
                            </p:childTnLst>
                          </p:cTn>
                        </p:par>
                        <p:par>
                          <p:cTn id="226" fill="hold">
                            <p:stCondLst>
                              <p:cond delay="12500"/>
                            </p:stCondLst>
                            <p:childTnLst>
                              <p:par>
                                <p:cTn id="227" presetID="23" presetClass="entr" presetSubtype="16" fill="hold" grpId="55" nodeType="afterEffect">
                                  <p:stCondLst>
                                    <p:cond delay="0"/>
                                  </p:stCondLst>
                                  <p:iterate>
                                    <p:tmAbs val="0"/>
                                  </p:iterate>
                                  <p:childTnLst>
                                    <p:set>
                                      <p:cBhvr>
                                        <p:cTn id="228" fill="hold"/>
                                        <p:tgtEl>
                                          <p:spTgt spid="1963"/>
                                        </p:tgtEl>
                                        <p:attrNameLst>
                                          <p:attrName>style.visibility</p:attrName>
                                        </p:attrNameLst>
                                      </p:cBhvr>
                                      <p:to>
                                        <p:strVal val="visible"/>
                                      </p:to>
                                    </p:set>
                                    <p:anim calcmode="lin" valueType="num">
                                      <p:cBhvr>
                                        <p:cTn id="229" dur="500" fill="hold"/>
                                        <p:tgtEl>
                                          <p:spTgt spid="1963"/>
                                        </p:tgtEl>
                                        <p:attrNameLst>
                                          <p:attrName>ppt_w</p:attrName>
                                        </p:attrNameLst>
                                      </p:cBhvr>
                                      <p:tavLst>
                                        <p:tav tm="0">
                                          <p:val>
                                            <p:fltVal val="0"/>
                                          </p:val>
                                        </p:tav>
                                        <p:tav tm="100000">
                                          <p:val>
                                            <p:strVal val="#ppt_w"/>
                                          </p:val>
                                        </p:tav>
                                      </p:tavLst>
                                    </p:anim>
                                    <p:anim calcmode="lin" valueType="num">
                                      <p:cBhvr>
                                        <p:cTn id="230" dur="500" fill="hold"/>
                                        <p:tgtEl>
                                          <p:spTgt spid="1963"/>
                                        </p:tgtEl>
                                        <p:attrNameLst>
                                          <p:attrName>ppt_h</p:attrName>
                                        </p:attrNameLst>
                                      </p:cBhvr>
                                      <p:tavLst>
                                        <p:tav tm="0">
                                          <p:val>
                                            <p:fltVal val="0"/>
                                          </p:val>
                                        </p:tav>
                                        <p:tav tm="100000">
                                          <p:val>
                                            <p:strVal val="#ppt_h"/>
                                          </p:val>
                                        </p:tav>
                                      </p:tavLst>
                                    </p:anim>
                                  </p:childTnLst>
                                </p:cTn>
                              </p:par>
                            </p:childTnLst>
                          </p:cTn>
                        </p:par>
                        <p:par>
                          <p:cTn id="231" fill="hold">
                            <p:stCondLst>
                              <p:cond delay="13000"/>
                            </p:stCondLst>
                            <p:childTnLst>
                              <p:par>
                                <p:cTn id="232" presetID="1" presetClass="exit" presetSubtype="0" fill="hold" grpId="56" nodeType="afterEffect">
                                  <p:stCondLst>
                                    <p:cond delay="0"/>
                                  </p:stCondLst>
                                  <p:iterate>
                                    <p:tmAbs val="0"/>
                                  </p:iterate>
                                  <p:childTnLst>
                                    <p:set>
                                      <p:cBhvr>
                                        <p:cTn id="233" fill="hold">
                                          <p:stCondLst>
                                            <p:cond delay="0"/>
                                          </p:stCondLst>
                                        </p:cTn>
                                        <p:tgtEl>
                                          <p:spTgt spid="1963"/>
                                        </p:tgtEl>
                                        <p:attrNameLst>
                                          <p:attrName>style.visibility</p:attrName>
                                        </p:attrNameLst>
                                      </p:cBhvr>
                                      <p:to>
                                        <p:strVal val="hidden"/>
                                      </p:to>
                                    </p:set>
                                  </p:childTnLst>
                                </p:cTn>
                              </p:par>
                            </p:childTnLst>
                          </p:cTn>
                        </p:par>
                        <p:par>
                          <p:cTn id="234" fill="hold">
                            <p:stCondLst>
                              <p:cond delay="13000"/>
                            </p:stCondLst>
                            <p:childTnLst>
                              <p:par>
                                <p:cTn id="235" presetID="23" presetClass="entr" presetSubtype="16" fill="hold" grpId="57" nodeType="afterEffect">
                                  <p:stCondLst>
                                    <p:cond delay="0"/>
                                  </p:stCondLst>
                                  <p:iterate>
                                    <p:tmAbs val="0"/>
                                  </p:iterate>
                                  <p:childTnLst>
                                    <p:set>
                                      <p:cBhvr>
                                        <p:cTn id="236" fill="hold"/>
                                        <p:tgtEl>
                                          <p:spTgt spid="1964"/>
                                        </p:tgtEl>
                                        <p:attrNameLst>
                                          <p:attrName>style.visibility</p:attrName>
                                        </p:attrNameLst>
                                      </p:cBhvr>
                                      <p:to>
                                        <p:strVal val="visible"/>
                                      </p:to>
                                    </p:set>
                                    <p:anim calcmode="lin" valueType="num">
                                      <p:cBhvr>
                                        <p:cTn id="237" dur="500" fill="hold"/>
                                        <p:tgtEl>
                                          <p:spTgt spid="1964"/>
                                        </p:tgtEl>
                                        <p:attrNameLst>
                                          <p:attrName>ppt_w</p:attrName>
                                        </p:attrNameLst>
                                      </p:cBhvr>
                                      <p:tavLst>
                                        <p:tav tm="0">
                                          <p:val>
                                            <p:fltVal val="0"/>
                                          </p:val>
                                        </p:tav>
                                        <p:tav tm="100000">
                                          <p:val>
                                            <p:strVal val="#ppt_w"/>
                                          </p:val>
                                        </p:tav>
                                      </p:tavLst>
                                    </p:anim>
                                    <p:anim calcmode="lin" valueType="num">
                                      <p:cBhvr>
                                        <p:cTn id="238" dur="500" fill="hold"/>
                                        <p:tgtEl>
                                          <p:spTgt spid="1964"/>
                                        </p:tgtEl>
                                        <p:attrNameLst>
                                          <p:attrName>ppt_h</p:attrName>
                                        </p:attrNameLst>
                                      </p:cBhvr>
                                      <p:tavLst>
                                        <p:tav tm="0">
                                          <p:val>
                                            <p:fltVal val="0"/>
                                          </p:val>
                                        </p:tav>
                                        <p:tav tm="100000">
                                          <p:val>
                                            <p:strVal val="#ppt_h"/>
                                          </p:val>
                                        </p:tav>
                                      </p:tavLst>
                                    </p:anim>
                                  </p:childTnLst>
                                </p:cTn>
                              </p:par>
                            </p:childTnLst>
                          </p:cTn>
                        </p:par>
                        <p:par>
                          <p:cTn id="239" fill="hold">
                            <p:stCondLst>
                              <p:cond delay="13500"/>
                            </p:stCondLst>
                            <p:childTnLst>
                              <p:par>
                                <p:cTn id="240" presetID="1" presetClass="exit" presetSubtype="0" fill="hold" grpId="58" nodeType="afterEffect">
                                  <p:stCondLst>
                                    <p:cond delay="0"/>
                                  </p:stCondLst>
                                  <p:iterate>
                                    <p:tmAbs val="0"/>
                                  </p:iterate>
                                  <p:childTnLst>
                                    <p:set>
                                      <p:cBhvr>
                                        <p:cTn id="241" fill="hold">
                                          <p:stCondLst>
                                            <p:cond delay="0"/>
                                          </p:stCondLst>
                                        </p:cTn>
                                        <p:tgtEl>
                                          <p:spTgt spid="1964"/>
                                        </p:tgtEl>
                                        <p:attrNameLst>
                                          <p:attrName>style.visibility</p:attrName>
                                        </p:attrNameLst>
                                      </p:cBhvr>
                                      <p:to>
                                        <p:strVal val="hidden"/>
                                      </p:to>
                                    </p:set>
                                  </p:childTnLst>
                                </p:cTn>
                              </p:par>
                            </p:childTnLst>
                          </p:cTn>
                        </p:par>
                        <p:par>
                          <p:cTn id="242" fill="hold">
                            <p:stCondLst>
                              <p:cond delay="13500"/>
                            </p:stCondLst>
                            <p:childTnLst>
                              <p:par>
                                <p:cTn id="243" presetID="23" presetClass="entr" presetSubtype="16" fill="hold" grpId="59" nodeType="afterEffect">
                                  <p:stCondLst>
                                    <p:cond delay="0"/>
                                  </p:stCondLst>
                                  <p:iterate>
                                    <p:tmAbs val="0"/>
                                  </p:iterate>
                                  <p:childTnLst>
                                    <p:set>
                                      <p:cBhvr>
                                        <p:cTn id="244" fill="hold"/>
                                        <p:tgtEl>
                                          <p:spTgt spid="1965"/>
                                        </p:tgtEl>
                                        <p:attrNameLst>
                                          <p:attrName>style.visibility</p:attrName>
                                        </p:attrNameLst>
                                      </p:cBhvr>
                                      <p:to>
                                        <p:strVal val="visible"/>
                                      </p:to>
                                    </p:set>
                                    <p:anim calcmode="lin" valueType="num">
                                      <p:cBhvr>
                                        <p:cTn id="245" dur="500" fill="hold"/>
                                        <p:tgtEl>
                                          <p:spTgt spid="1965"/>
                                        </p:tgtEl>
                                        <p:attrNameLst>
                                          <p:attrName>ppt_w</p:attrName>
                                        </p:attrNameLst>
                                      </p:cBhvr>
                                      <p:tavLst>
                                        <p:tav tm="0">
                                          <p:val>
                                            <p:fltVal val="0"/>
                                          </p:val>
                                        </p:tav>
                                        <p:tav tm="100000">
                                          <p:val>
                                            <p:strVal val="#ppt_w"/>
                                          </p:val>
                                        </p:tav>
                                      </p:tavLst>
                                    </p:anim>
                                    <p:anim calcmode="lin" valueType="num">
                                      <p:cBhvr>
                                        <p:cTn id="246" dur="500" fill="hold"/>
                                        <p:tgtEl>
                                          <p:spTgt spid="1965"/>
                                        </p:tgtEl>
                                        <p:attrNameLst>
                                          <p:attrName>ppt_h</p:attrName>
                                        </p:attrNameLst>
                                      </p:cBhvr>
                                      <p:tavLst>
                                        <p:tav tm="0">
                                          <p:val>
                                            <p:fltVal val="0"/>
                                          </p:val>
                                        </p:tav>
                                        <p:tav tm="100000">
                                          <p:val>
                                            <p:strVal val="#ppt_h"/>
                                          </p:val>
                                        </p:tav>
                                      </p:tavLst>
                                    </p:anim>
                                  </p:childTnLst>
                                </p:cTn>
                              </p:par>
                            </p:childTnLst>
                          </p:cTn>
                        </p:par>
                        <p:par>
                          <p:cTn id="247" fill="hold">
                            <p:stCondLst>
                              <p:cond delay="14000"/>
                            </p:stCondLst>
                            <p:childTnLst>
                              <p:par>
                                <p:cTn id="248" presetID="1" presetClass="exit" presetSubtype="0" fill="hold" grpId="60" nodeType="afterEffect">
                                  <p:stCondLst>
                                    <p:cond delay="0"/>
                                  </p:stCondLst>
                                  <p:iterate>
                                    <p:tmAbs val="0"/>
                                  </p:iterate>
                                  <p:childTnLst>
                                    <p:set>
                                      <p:cBhvr>
                                        <p:cTn id="249" fill="hold">
                                          <p:stCondLst>
                                            <p:cond delay="0"/>
                                          </p:stCondLst>
                                        </p:cTn>
                                        <p:tgtEl>
                                          <p:spTgt spid="1965"/>
                                        </p:tgtEl>
                                        <p:attrNameLst>
                                          <p:attrName>style.visibility</p:attrName>
                                        </p:attrNameLst>
                                      </p:cBhvr>
                                      <p:to>
                                        <p:strVal val="hidden"/>
                                      </p:to>
                                    </p:set>
                                  </p:childTnLst>
                                </p:cTn>
                              </p:par>
                            </p:childTnLst>
                          </p:cTn>
                        </p:par>
                        <p:par>
                          <p:cTn id="250" fill="hold">
                            <p:stCondLst>
                              <p:cond delay="14000"/>
                            </p:stCondLst>
                            <p:childTnLst>
                              <p:par>
                                <p:cTn id="251" presetID="23" presetClass="entr" presetSubtype="16" fill="hold" grpId="61" nodeType="afterEffect">
                                  <p:stCondLst>
                                    <p:cond delay="0"/>
                                  </p:stCondLst>
                                  <p:iterate>
                                    <p:tmAbs val="0"/>
                                  </p:iterate>
                                  <p:childTnLst>
                                    <p:set>
                                      <p:cBhvr>
                                        <p:cTn id="252" fill="hold"/>
                                        <p:tgtEl>
                                          <p:spTgt spid="1966"/>
                                        </p:tgtEl>
                                        <p:attrNameLst>
                                          <p:attrName>style.visibility</p:attrName>
                                        </p:attrNameLst>
                                      </p:cBhvr>
                                      <p:to>
                                        <p:strVal val="visible"/>
                                      </p:to>
                                    </p:set>
                                    <p:anim calcmode="lin" valueType="num">
                                      <p:cBhvr>
                                        <p:cTn id="253" dur="500" fill="hold"/>
                                        <p:tgtEl>
                                          <p:spTgt spid="1966"/>
                                        </p:tgtEl>
                                        <p:attrNameLst>
                                          <p:attrName>ppt_w</p:attrName>
                                        </p:attrNameLst>
                                      </p:cBhvr>
                                      <p:tavLst>
                                        <p:tav tm="0">
                                          <p:val>
                                            <p:fltVal val="0"/>
                                          </p:val>
                                        </p:tav>
                                        <p:tav tm="100000">
                                          <p:val>
                                            <p:strVal val="#ppt_w"/>
                                          </p:val>
                                        </p:tav>
                                      </p:tavLst>
                                    </p:anim>
                                    <p:anim calcmode="lin" valueType="num">
                                      <p:cBhvr>
                                        <p:cTn id="254" dur="500" fill="hold"/>
                                        <p:tgtEl>
                                          <p:spTgt spid="1966"/>
                                        </p:tgtEl>
                                        <p:attrNameLst>
                                          <p:attrName>ppt_h</p:attrName>
                                        </p:attrNameLst>
                                      </p:cBhvr>
                                      <p:tavLst>
                                        <p:tav tm="0">
                                          <p:val>
                                            <p:fltVal val="0"/>
                                          </p:val>
                                        </p:tav>
                                        <p:tav tm="100000">
                                          <p:val>
                                            <p:strVal val="#ppt_h"/>
                                          </p:val>
                                        </p:tav>
                                      </p:tavLst>
                                    </p:anim>
                                  </p:childTnLst>
                                </p:cTn>
                              </p:par>
                            </p:childTnLst>
                          </p:cTn>
                        </p:par>
                        <p:par>
                          <p:cTn id="255" fill="hold">
                            <p:stCondLst>
                              <p:cond delay="14500"/>
                            </p:stCondLst>
                            <p:childTnLst>
                              <p:par>
                                <p:cTn id="256" presetID="1" presetClass="exit" presetSubtype="0" fill="hold" grpId="62" nodeType="afterEffect">
                                  <p:stCondLst>
                                    <p:cond delay="0"/>
                                  </p:stCondLst>
                                  <p:iterate>
                                    <p:tmAbs val="0"/>
                                  </p:iterate>
                                  <p:childTnLst>
                                    <p:set>
                                      <p:cBhvr>
                                        <p:cTn id="257" fill="hold">
                                          <p:stCondLst>
                                            <p:cond delay="0"/>
                                          </p:stCondLst>
                                        </p:cTn>
                                        <p:tgtEl>
                                          <p:spTgt spid="1966"/>
                                        </p:tgtEl>
                                        <p:attrNameLst>
                                          <p:attrName>style.visibility</p:attrName>
                                        </p:attrNameLst>
                                      </p:cBhvr>
                                      <p:to>
                                        <p:strVal val="hidden"/>
                                      </p:to>
                                    </p:set>
                                  </p:childTnLst>
                                </p:cTn>
                              </p:par>
                            </p:childTnLst>
                          </p:cTn>
                        </p:par>
                        <p:par>
                          <p:cTn id="258" fill="hold">
                            <p:stCondLst>
                              <p:cond delay="14500"/>
                            </p:stCondLst>
                            <p:childTnLst>
                              <p:par>
                                <p:cTn id="259" presetID="23" presetClass="entr" presetSubtype="16" fill="hold" grpId="63" nodeType="afterEffect">
                                  <p:stCondLst>
                                    <p:cond delay="0"/>
                                  </p:stCondLst>
                                  <p:iterate>
                                    <p:tmAbs val="0"/>
                                  </p:iterate>
                                  <p:childTnLst>
                                    <p:set>
                                      <p:cBhvr>
                                        <p:cTn id="260" fill="hold"/>
                                        <p:tgtEl>
                                          <p:spTgt spid="1967"/>
                                        </p:tgtEl>
                                        <p:attrNameLst>
                                          <p:attrName>style.visibility</p:attrName>
                                        </p:attrNameLst>
                                      </p:cBhvr>
                                      <p:to>
                                        <p:strVal val="visible"/>
                                      </p:to>
                                    </p:set>
                                    <p:anim calcmode="lin" valueType="num">
                                      <p:cBhvr>
                                        <p:cTn id="261" dur="500" fill="hold"/>
                                        <p:tgtEl>
                                          <p:spTgt spid="1967"/>
                                        </p:tgtEl>
                                        <p:attrNameLst>
                                          <p:attrName>ppt_w</p:attrName>
                                        </p:attrNameLst>
                                      </p:cBhvr>
                                      <p:tavLst>
                                        <p:tav tm="0">
                                          <p:val>
                                            <p:fltVal val="0"/>
                                          </p:val>
                                        </p:tav>
                                        <p:tav tm="100000">
                                          <p:val>
                                            <p:strVal val="#ppt_w"/>
                                          </p:val>
                                        </p:tav>
                                      </p:tavLst>
                                    </p:anim>
                                    <p:anim calcmode="lin" valueType="num">
                                      <p:cBhvr>
                                        <p:cTn id="262" dur="500" fill="hold"/>
                                        <p:tgtEl>
                                          <p:spTgt spid="1967"/>
                                        </p:tgtEl>
                                        <p:attrNameLst>
                                          <p:attrName>ppt_h</p:attrName>
                                        </p:attrNameLst>
                                      </p:cBhvr>
                                      <p:tavLst>
                                        <p:tav tm="0">
                                          <p:val>
                                            <p:fltVal val="0"/>
                                          </p:val>
                                        </p:tav>
                                        <p:tav tm="100000">
                                          <p:val>
                                            <p:strVal val="#ppt_h"/>
                                          </p:val>
                                        </p:tav>
                                      </p:tavLst>
                                    </p:anim>
                                  </p:childTnLst>
                                </p:cTn>
                              </p:par>
                            </p:childTnLst>
                          </p:cTn>
                        </p:par>
                        <p:par>
                          <p:cTn id="263" fill="hold">
                            <p:stCondLst>
                              <p:cond delay="15000"/>
                            </p:stCondLst>
                            <p:childTnLst>
                              <p:par>
                                <p:cTn id="264" presetID="1" presetClass="exit" presetSubtype="0" fill="hold" grpId="64" nodeType="afterEffect">
                                  <p:stCondLst>
                                    <p:cond delay="0"/>
                                  </p:stCondLst>
                                  <p:iterate>
                                    <p:tmAbs val="0"/>
                                  </p:iterate>
                                  <p:childTnLst>
                                    <p:set>
                                      <p:cBhvr>
                                        <p:cTn id="265" fill="hold">
                                          <p:stCondLst>
                                            <p:cond delay="0"/>
                                          </p:stCondLst>
                                        </p:cTn>
                                        <p:tgtEl>
                                          <p:spTgt spid="1967"/>
                                        </p:tgtEl>
                                        <p:attrNameLst>
                                          <p:attrName>style.visibility</p:attrName>
                                        </p:attrNameLst>
                                      </p:cBhvr>
                                      <p:to>
                                        <p:strVal val="hidden"/>
                                      </p:to>
                                    </p:set>
                                  </p:childTnLst>
                                </p:cTn>
                              </p:par>
                            </p:childTnLst>
                          </p:cTn>
                        </p:par>
                        <p:par>
                          <p:cTn id="266" fill="hold">
                            <p:stCondLst>
                              <p:cond delay="15000"/>
                            </p:stCondLst>
                            <p:childTnLst>
                              <p:par>
                                <p:cTn id="267" presetID="23" presetClass="entr" presetSubtype="16" fill="hold" grpId="65" nodeType="afterEffect">
                                  <p:stCondLst>
                                    <p:cond delay="0"/>
                                  </p:stCondLst>
                                  <p:iterate>
                                    <p:tmAbs val="0"/>
                                  </p:iterate>
                                  <p:childTnLst>
                                    <p:set>
                                      <p:cBhvr>
                                        <p:cTn id="268" fill="hold"/>
                                        <p:tgtEl>
                                          <p:spTgt spid="1968"/>
                                        </p:tgtEl>
                                        <p:attrNameLst>
                                          <p:attrName>style.visibility</p:attrName>
                                        </p:attrNameLst>
                                      </p:cBhvr>
                                      <p:to>
                                        <p:strVal val="visible"/>
                                      </p:to>
                                    </p:set>
                                    <p:anim calcmode="lin" valueType="num">
                                      <p:cBhvr>
                                        <p:cTn id="269" dur="500" fill="hold"/>
                                        <p:tgtEl>
                                          <p:spTgt spid="1968"/>
                                        </p:tgtEl>
                                        <p:attrNameLst>
                                          <p:attrName>ppt_w</p:attrName>
                                        </p:attrNameLst>
                                      </p:cBhvr>
                                      <p:tavLst>
                                        <p:tav tm="0">
                                          <p:val>
                                            <p:fltVal val="0"/>
                                          </p:val>
                                        </p:tav>
                                        <p:tav tm="100000">
                                          <p:val>
                                            <p:strVal val="#ppt_w"/>
                                          </p:val>
                                        </p:tav>
                                      </p:tavLst>
                                    </p:anim>
                                    <p:anim calcmode="lin" valueType="num">
                                      <p:cBhvr>
                                        <p:cTn id="270" dur="500" fill="hold"/>
                                        <p:tgtEl>
                                          <p:spTgt spid="1968"/>
                                        </p:tgtEl>
                                        <p:attrNameLst>
                                          <p:attrName>ppt_h</p:attrName>
                                        </p:attrNameLst>
                                      </p:cBhvr>
                                      <p:tavLst>
                                        <p:tav tm="0">
                                          <p:val>
                                            <p:fltVal val="0"/>
                                          </p:val>
                                        </p:tav>
                                        <p:tav tm="100000">
                                          <p:val>
                                            <p:strVal val="#ppt_h"/>
                                          </p:val>
                                        </p:tav>
                                      </p:tavLst>
                                    </p:anim>
                                  </p:childTnLst>
                                </p:cTn>
                              </p:par>
                            </p:childTnLst>
                          </p:cTn>
                        </p:par>
                        <p:par>
                          <p:cTn id="271" fill="hold">
                            <p:stCondLst>
                              <p:cond delay="15500"/>
                            </p:stCondLst>
                            <p:childTnLst>
                              <p:par>
                                <p:cTn id="272" presetID="1" presetClass="exit" presetSubtype="0" fill="hold" grpId="66" nodeType="afterEffect">
                                  <p:stCondLst>
                                    <p:cond delay="0"/>
                                  </p:stCondLst>
                                  <p:iterate>
                                    <p:tmAbs val="0"/>
                                  </p:iterate>
                                  <p:childTnLst>
                                    <p:set>
                                      <p:cBhvr>
                                        <p:cTn id="273" fill="hold">
                                          <p:stCondLst>
                                            <p:cond delay="0"/>
                                          </p:stCondLst>
                                        </p:cTn>
                                        <p:tgtEl>
                                          <p:spTgt spid="1968"/>
                                        </p:tgtEl>
                                        <p:attrNameLst>
                                          <p:attrName>style.visibility</p:attrName>
                                        </p:attrNameLst>
                                      </p:cBhvr>
                                      <p:to>
                                        <p:strVal val="hidden"/>
                                      </p:to>
                                    </p:set>
                                  </p:childTnLst>
                                </p:cTn>
                              </p:par>
                            </p:childTnLst>
                          </p:cTn>
                        </p:par>
                        <p:par>
                          <p:cTn id="274" fill="hold">
                            <p:stCondLst>
                              <p:cond delay="15500"/>
                            </p:stCondLst>
                            <p:childTnLst>
                              <p:par>
                                <p:cTn id="275" presetID="23" presetClass="entr" presetSubtype="16" fill="hold" grpId="67" nodeType="afterEffect">
                                  <p:stCondLst>
                                    <p:cond delay="0"/>
                                  </p:stCondLst>
                                  <p:iterate>
                                    <p:tmAbs val="0"/>
                                  </p:iterate>
                                  <p:childTnLst>
                                    <p:set>
                                      <p:cBhvr>
                                        <p:cTn id="276" fill="hold"/>
                                        <p:tgtEl>
                                          <p:spTgt spid="1969"/>
                                        </p:tgtEl>
                                        <p:attrNameLst>
                                          <p:attrName>style.visibility</p:attrName>
                                        </p:attrNameLst>
                                      </p:cBhvr>
                                      <p:to>
                                        <p:strVal val="visible"/>
                                      </p:to>
                                    </p:set>
                                    <p:anim calcmode="lin" valueType="num">
                                      <p:cBhvr>
                                        <p:cTn id="277" dur="500" fill="hold"/>
                                        <p:tgtEl>
                                          <p:spTgt spid="1969"/>
                                        </p:tgtEl>
                                        <p:attrNameLst>
                                          <p:attrName>ppt_w</p:attrName>
                                        </p:attrNameLst>
                                      </p:cBhvr>
                                      <p:tavLst>
                                        <p:tav tm="0">
                                          <p:val>
                                            <p:fltVal val="0"/>
                                          </p:val>
                                        </p:tav>
                                        <p:tav tm="100000">
                                          <p:val>
                                            <p:strVal val="#ppt_w"/>
                                          </p:val>
                                        </p:tav>
                                      </p:tavLst>
                                    </p:anim>
                                    <p:anim calcmode="lin" valueType="num">
                                      <p:cBhvr>
                                        <p:cTn id="278" dur="500" fill="hold"/>
                                        <p:tgtEl>
                                          <p:spTgt spid="1969"/>
                                        </p:tgtEl>
                                        <p:attrNameLst>
                                          <p:attrName>ppt_h</p:attrName>
                                        </p:attrNameLst>
                                      </p:cBhvr>
                                      <p:tavLst>
                                        <p:tav tm="0">
                                          <p:val>
                                            <p:fltVal val="0"/>
                                          </p:val>
                                        </p:tav>
                                        <p:tav tm="100000">
                                          <p:val>
                                            <p:strVal val="#ppt_h"/>
                                          </p:val>
                                        </p:tav>
                                      </p:tavLst>
                                    </p:anim>
                                  </p:childTnLst>
                                </p:cTn>
                              </p:par>
                            </p:childTnLst>
                          </p:cTn>
                        </p:par>
                        <p:par>
                          <p:cTn id="279" fill="hold">
                            <p:stCondLst>
                              <p:cond delay="16000"/>
                            </p:stCondLst>
                            <p:childTnLst>
                              <p:par>
                                <p:cTn id="280" presetID="1" presetClass="exit" presetSubtype="0" fill="hold" grpId="68" nodeType="afterEffect">
                                  <p:stCondLst>
                                    <p:cond delay="0"/>
                                  </p:stCondLst>
                                  <p:iterate>
                                    <p:tmAbs val="0"/>
                                  </p:iterate>
                                  <p:childTnLst>
                                    <p:set>
                                      <p:cBhvr>
                                        <p:cTn id="281" fill="hold">
                                          <p:stCondLst>
                                            <p:cond delay="0"/>
                                          </p:stCondLst>
                                        </p:cTn>
                                        <p:tgtEl>
                                          <p:spTgt spid="1969"/>
                                        </p:tgtEl>
                                        <p:attrNameLst>
                                          <p:attrName>style.visibility</p:attrName>
                                        </p:attrNameLst>
                                      </p:cBhvr>
                                      <p:to>
                                        <p:strVal val="hidden"/>
                                      </p:to>
                                    </p:set>
                                  </p:childTnLst>
                                </p:cTn>
                              </p:par>
                            </p:childTnLst>
                          </p:cTn>
                        </p:par>
                        <p:par>
                          <p:cTn id="282" fill="hold">
                            <p:stCondLst>
                              <p:cond delay="16000"/>
                            </p:stCondLst>
                            <p:childTnLst>
                              <p:par>
                                <p:cTn id="283" presetID="23" presetClass="entr" presetSubtype="16" fill="hold" grpId="69" nodeType="afterEffect">
                                  <p:stCondLst>
                                    <p:cond delay="0"/>
                                  </p:stCondLst>
                                  <p:iterate>
                                    <p:tmAbs val="0"/>
                                  </p:iterate>
                                  <p:childTnLst>
                                    <p:set>
                                      <p:cBhvr>
                                        <p:cTn id="284" fill="hold"/>
                                        <p:tgtEl>
                                          <p:spTgt spid="1970"/>
                                        </p:tgtEl>
                                        <p:attrNameLst>
                                          <p:attrName>style.visibility</p:attrName>
                                        </p:attrNameLst>
                                      </p:cBhvr>
                                      <p:to>
                                        <p:strVal val="visible"/>
                                      </p:to>
                                    </p:set>
                                    <p:anim calcmode="lin" valueType="num">
                                      <p:cBhvr>
                                        <p:cTn id="285" dur="500" fill="hold"/>
                                        <p:tgtEl>
                                          <p:spTgt spid="1970"/>
                                        </p:tgtEl>
                                        <p:attrNameLst>
                                          <p:attrName>ppt_w</p:attrName>
                                        </p:attrNameLst>
                                      </p:cBhvr>
                                      <p:tavLst>
                                        <p:tav tm="0">
                                          <p:val>
                                            <p:fltVal val="0"/>
                                          </p:val>
                                        </p:tav>
                                        <p:tav tm="100000">
                                          <p:val>
                                            <p:strVal val="#ppt_w"/>
                                          </p:val>
                                        </p:tav>
                                      </p:tavLst>
                                    </p:anim>
                                    <p:anim calcmode="lin" valueType="num">
                                      <p:cBhvr>
                                        <p:cTn id="286" dur="500" fill="hold"/>
                                        <p:tgtEl>
                                          <p:spTgt spid="1970"/>
                                        </p:tgtEl>
                                        <p:attrNameLst>
                                          <p:attrName>ppt_h</p:attrName>
                                        </p:attrNameLst>
                                      </p:cBhvr>
                                      <p:tavLst>
                                        <p:tav tm="0">
                                          <p:val>
                                            <p:fltVal val="0"/>
                                          </p:val>
                                        </p:tav>
                                        <p:tav tm="100000">
                                          <p:val>
                                            <p:strVal val="#ppt_h"/>
                                          </p:val>
                                        </p:tav>
                                      </p:tavLst>
                                    </p:anim>
                                  </p:childTnLst>
                                </p:cTn>
                              </p:par>
                            </p:childTnLst>
                          </p:cTn>
                        </p:par>
                        <p:par>
                          <p:cTn id="287" fill="hold">
                            <p:stCondLst>
                              <p:cond delay="16500"/>
                            </p:stCondLst>
                            <p:childTnLst>
                              <p:par>
                                <p:cTn id="288" presetID="1" presetClass="exit" presetSubtype="0" fill="hold" grpId="70" nodeType="afterEffect">
                                  <p:stCondLst>
                                    <p:cond delay="0"/>
                                  </p:stCondLst>
                                  <p:iterate>
                                    <p:tmAbs val="0"/>
                                  </p:iterate>
                                  <p:childTnLst>
                                    <p:set>
                                      <p:cBhvr>
                                        <p:cTn id="289" fill="hold">
                                          <p:stCondLst>
                                            <p:cond delay="0"/>
                                          </p:stCondLst>
                                        </p:cTn>
                                        <p:tgtEl>
                                          <p:spTgt spid="1970"/>
                                        </p:tgtEl>
                                        <p:attrNameLst>
                                          <p:attrName>style.visibility</p:attrName>
                                        </p:attrNameLst>
                                      </p:cBhvr>
                                      <p:to>
                                        <p:strVal val="hidden"/>
                                      </p:to>
                                    </p:set>
                                  </p:childTnLst>
                                </p:cTn>
                              </p:par>
                            </p:childTnLst>
                          </p:cTn>
                        </p:par>
                        <p:par>
                          <p:cTn id="290" fill="hold">
                            <p:stCondLst>
                              <p:cond delay="16500"/>
                            </p:stCondLst>
                            <p:childTnLst>
                              <p:par>
                                <p:cTn id="291" presetID="23" presetClass="entr" presetSubtype="16" fill="hold" grpId="71" nodeType="afterEffect">
                                  <p:stCondLst>
                                    <p:cond delay="0"/>
                                  </p:stCondLst>
                                  <p:iterate>
                                    <p:tmAbs val="0"/>
                                  </p:iterate>
                                  <p:childTnLst>
                                    <p:set>
                                      <p:cBhvr>
                                        <p:cTn id="292" fill="hold"/>
                                        <p:tgtEl>
                                          <p:spTgt spid="1971"/>
                                        </p:tgtEl>
                                        <p:attrNameLst>
                                          <p:attrName>style.visibility</p:attrName>
                                        </p:attrNameLst>
                                      </p:cBhvr>
                                      <p:to>
                                        <p:strVal val="visible"/>
                                      </p:to>
                                    </p:set>
                                    <p:anim calcmode="lin" valueType="num">
                                      <p:cBhvr>
                                        <p:cTn id="293" dur="500" fill="hold"/>
                                        <p:tgtEl>
                                          <p:spTgt spid="1971"/>
                                        </p:tgtEl>
                                        <p:attrNameLst>
                                          <p:attrName>ppt_w</p:attrName>
                                        </p:attrNameLst>
                                      </p:cBhvr>
                                      <p:tavLst>
                                        <p:tav tm="0">
                                          <p:val>
                                            <p:fltVal val="0"/>
                                          </p:val>
                                        </p:tav>
                                        <p:tav tm="100000">
                                          <p:val>
                                            <p:strVal val="#ppt_w"/>
                                          </p:val>
                                        </p:tav>
                                      </p:tavLst>
                                    </p:anim>
                                    <p:anim calcmode="lin" valueType="num">
                                      <p:cBhvr>
                                        <p:cTn id="294" dur="500" fill="hold"/>
                                        <p:tgtEl>
                                          <p:spTgt spid="1971"/>
                                        </p:tgtEl>
                                        <p:attrNameLst>
                                          <p:attrName>ppt_h</p:attrName>
                                        </p:attrNameLst>
                                      </p:cBhvr>
                                      <p:tavLst>
                                        <p:tav tm="0">
                                          <p:val>
                                            <p:fltVal val="0"/>
                                          </p:val>
                                        </p:tav>
                                        <p:tav tm="100000">
                                          <p:val>
                                            <p:strVal val="#ppt_h"/>
                                          </p:val>
                                        </p:tav>
                                      </p:tavLst>
                                    </p:anim>
                                  </p:childTnLst>
                                </p:cTn>
                              </p:par>
                            </p:childTnLst>
                          </p:cTn>
                        </p:par>
                        <p:par>
                          <p:cTn id="295" fill="hold">
                            <p:stCondLst>
                              <p:cond delay="17000"/>
                            </p:stCondLst>
                            <p:childTnLst>
                              <p:par>
                                <p:cTn id="296" presetID="1" presetClass="exit" presetSubtype="0" fill="hold" grpId="72" nodeType="afterEffect">
                                  <p:stCondLst>
                                    <p:cond delay="0"/>
                                  </p:stCondLst>
                                  <p:iterate>
                                    <p:tmAbs val="0"/>
                                  </p:iterate>
                                  <p:childTnLst>
                                    <p:set>
                                      <p:cBhvr>
                                        <p:cTn id="297" fill="hold">
                                          <p:stCondLst>
                                            <p:cond delay="0"/>
                                          </p:stCondLst>
                                        </p:cTn>
                                        <p:tgtEl>
                                          <p:spTgt spid="1971"/>
                                        </p:tgtEl>
                                        <p:attrNameLst>
                                          <p:attrName>style.visibility</p:attrName>
                                        </p:attrNameLst>
                                      </p:cBhvr>
                                      <p:to>
                                        <p:strVal val="hidden"/>
                                      </p:to>
                                    </p:set>
                                  </p:childTnLst>
                                </p:cTn>
                              </p:par>
                            </p:childTnLst>
                          </p:cTn>
                        </p:par>
                        <p:par>
                          <p:cTn id="298" fill="hold">
                            <p:stCondLst>
                              <p:cond delay="17000"/>
                            </p:stCondLst>
                            <p:childTnLst>
                              <p:par>
                                <p:cTn id="299" presetID="23" presetClass="entr" presetSubtype="16" fill="hold" grpId="73" nodeType="afterEffect">
                                  <p:stCondLst>
                                    <p:cond delay="0"/>
                                  </p:stCondLst>
                                  <p:iterate>
                                    <p:tmAbs val="0"/>
                                  </p:iterate>
                                  <p:childTnLst>
                                    <p:set>
                                      <p:cBhvr>
                                        <p:cTn id="300" fill="hold"/>
                                        <p:tgtEl>
                                          <p:spTgt spid="1972"/>
                                        </p:tgtEl>
                                        <p:attrNameLst>
                                          <p:attrName>style.visibility</p:attrName>
                                        </p:attrNameLst>
                                      </p:cBhvr>
                                      <p:to>
                                        <p:strVal val="visible"/>
                                      </p:to>
                                    </p:set>
                                    <p:anim calcmode="lin" valueType="num">
                                      <p:cBhvr>
                                        <p:cTn id="301" dur="500" fill="hold"/>
                                        <p:tgtEl>
                                          <p:spTgt spid="1972"/>
                                        </p:tgtEl>
                                        <p:attrNameLst>
                                          <p:attrName>ppt_w</p:attrName>
                                        </p:attrNameLst>
                                      </p:cBhvr>
                                      <p:tavLst>
                                        <p:tav tm="0">
                                          <p:val>
                                            <p:fltVal val="0"/>
                                          </p:val>
                                        </p:tav>
                                        <p:tav tm="100000">
                                          <p:val>
                                            <p:strVal val="#ppt_w"/>
                                          </p:val>
                                        </p:tav>
                                      </p:tavLst>
                                    </p:anim>
                                    <p:anim calcmode="lin" valueType="num">
                                      <p:cBhvr>
                                        <p:cTn id="302" dur="500" fill="hold"/>
                                        <p:tgtEl>
                                          <p:spTgt spid="1972"/>
                                        </p:tgtEl>
                                        <p:attrNameLst>
                                          <p:attrName>ppt_h</p:attrName>
                                        </p:attrNameLst>
                                      </p:cBhvr>
                                      <p:tavLst>
                                        <p:tav tm="0">
                                          <p:val>
                                            <p:fltVal val="0"/>
                                          </p:val>
                                        </p:tav>
                                        <p:tav tm="100000">
                                          <p:val>
                                            <p:strVal val="#ppt_h"/>
                                          </p:val>
                                        </p:tav>
                                      </p:tavLst>
                                    </p:anim>
                                  </p:childTnLst>
                                </p:cTn>
                              </p:par>
                            </p:childTnLst>
                          </p:cTn>
                        </p:par>
                        <p:par>
                          <p:cTn id="303" fill="hold">
                            <p:stCondLst>
                              <p:cond delay="17500"/>
                            </p:stCondLst>
                            <p:childTnLst>
                              <p:par>
                                <p:cTn id="304" presetID="1" presetClass="exit" presetSubtype="0" fill="hold" grpId="74" nodeType="afterEffect">
                                  <p:stCondLst>
                                    <p:cond delay="0"/>
                                  </p:stCondLst>
                                  <p:iterate>
                                    <p:tmAbs val="0"/>
                                  </p:iterate>
                                  <p:childTnLst>
                                    <p:set>
                                      <p:cBhvr>
                                        <p:cTn id="305" fill="hold">
                                          <p:stCondLst>
                                            <p:cond delay="0"/>
                                          </p:stCondLst>
                                        </p:cTn>
                                        <p:tgtEl>
                                          <p:spTgt spid="1972"/>
                                        </p:tgtEl>
                                        <p:attrNameLst>
                                          <p:attrName>style.visibility</p:attrName>
                                        </p:attrNameLst>
                                      </p:cBhvr>
                                      <p:to>
                                        <p:strVal val="hidden"/>
                                      </p:to>
                                    </p:set>
                                  </p:childTnLst>
                                </p:cTn>
                              </p:par>
                            </p:childTnLst>
                          </p:cTn>
                        </p:par>
                        <p:par>
                          <p:cTn id="306" fill="hold">
                            <p:stCondLst>
                              <p:cond delay="17500"/>
                            </p:stCondLst>
                            <p:childTnLst>
                              <p:par>
                                <p:cTn id="307" presetID="23" presetClass="entr" presetSubtype="16" fill="hold" grpId="75" nodeType="afterEffect">
                                  <p:stCondLst>
                                    <p:cond delay="0"/>
                                  </p:stCondLst>
                                  <p:iterate>
                                    <p:tmAbs val="0"/>
                                  </p:iterate>
                                  <p:childTnLst>
                                    <p:set>
                                      <p:cBhvr>
                                        <p:cTn id="308" fill="hold"/>
                                        <p:tgtEl>
                                          <p:spTgt spid="1973"/>
                                        </p:tgtEl>
                                        <p:attrNameLst>
                                          <p:attrName>style.visibility</p:attrName>
                                        </p:attrNameLst>
                                      </p:cBhvr>
                                      <p:to>
                                        <p:strVal val="visible"/>
                                      </p:to>
                                    </p:set>
                                    <p:anim calcmode="lin" valueType="num">
                                      <p:cBhvr>
                                        <p:cTn id="309" dur="500" fill="hold"/>
                                        <p:tgtEl>
                                          <p:spTgt spid="1973"/>
                                        </p:tgtEl>
                                        <p:attrNameLst>
                                          <p:attrName>ppt_w</p:attrName>
                                        </p:attrNameLst>
                                      </p:cBhvr>
                                      <p:tavLst>
                                        <p:tav tm="0">
                                          <p:val>
                                            <p:fltVal val="0"/>
                                          </p:val>
                                        </p:tav>
                                        <p:tav tm="100000">
                                          <p:val>
                                            <p:strVal val="#ppt_w"/>
                                          </p:val>
                                        </p:tav>
                                      </p:tavLst>
                                    </p:anim>
                                    <p:anim calcmode="lin" valueType="num">
                                      <p:cBhvr>
                                        <p:cTn id="310" dur="500" fill="hold"/>
                                        <p:tgtEl>
                                          <p:spTgt spid="1973"/>
                                        </p:tgtEl>
                                        <p:attrNameLst>
                                          <p:attrName>ppt_h</p:attrName>
                                        </p:attrNameLst>
                                      </p:cBhvr>
                                      <p:tavLst>
                                        <p:tav tm="0">
                                          <p:val>
                                            <p:fltVal val="0"/>
                                          </p:val>
                                        </p:tav>
                                        <p:tav tm="100000">
                                          <p:val>
                                            <p:strVal val="#ppt_h"/>
                                          </p:val>
                                        </p:tav>
                                      </p:tavLst>
                                    </p:anim>
                                  </p:childTnLst>
                                </p:cTn>
                              </p:par>
                            </p:childTnLst>
                          </p:cTn>
                        </p:par>
                        <p:par>
                          <p:cTn id="311" fill="hold">
                            <p:stCondLst>
                              <p:cond delay="18000"/>
                            </p:stCondLst>
                            <p:childTnLst>
                              <p:par>
                                <p:cTn id="312" presetID="1" presetClass="exit" presetSubtype="0" fill="hold" grpId="76" nodeType="afterEffect">
                                  <p:stCondLst>
                                    <p:cond delay="0"/>
                                  </p:stCondLst>
                                  <p:iterate>
                                    <p:tmAbs val="0"/>
                                  </p:iterate>
                                  <p:childTnLst>
                                    <p:set>
                                      <p:cBhvr>
                                        <p:cTn id="313" fill="hold">
                                          <p:stCondLst>
                                            <p:cond delay="0"/>
                                          </p:stCondLst>
                                        </p:cTn>
                                        <p:tgtEl>
                                          <p:spTgt spid="1973"/>
                                        </p:tgtEl>
                                        <p:attrNameLst>
                                          <p:attrName>style.visibility</p:attrName>
                                        </p:attrNameLst>
                                      </p:cBhvr>
                                      <p:to>
                                        <p:strVal val="hidden"/>
                                      </p:to>
                                    </p:set>
                                  </p:childTnLst>
                                </p:cTn>
                              </p:par>
                            </p:childTnLst>
                          </p:cTn>
                        </p:par>
                        <p:par>
                          <p:cTn id="314" fill="hold">
                            <p:stCondLst>
                              <p:cond delay="18000"/>
                            </p:stCondLst>
                            <p:childTnLst>
                              <p:par>
                                <p:cTn id="315" presetID="23" presetClass="entr" presetSubtype="16" fill="hold" grpId="77" nodeType="afterEffect">
                                  <p:stCondLst>
                                    <p:cond delay="0"/>
                                  </p:stCondLst>
                                  <p:iterate>
                                    <p:tmAbs val="0"/>
                                  </p:iterate>
                                  <p:childTnLst>
                                    <p:set>
                                      <p:cBhvr>
                                        <p:cTn id="316" fill="hold"/>
                                        <p:tgtEl>
                                          <p:spTgt spid="1974"/>
                                        </p:tgtEl>
                                        <p:attrNameLst>
                                          <p:attrName>style.visibility</p:attrName>
                                        </p:attrNameLst>
                                      </p:cBhvr>
                                      <p:to>
                                        <p:strVal val="visible"/>
                                      </p:to>
                                    </p:set>
                                    <p:anim calcmode="lin" valueType="num">
                                      <p:cBhvr>
                                        <p:cTn id="317" dur="500" fill="hold"/>
                                        <p:tgtEl>
                                          <p:spTgt spid="1974"/>
                                        </p:tgtEl>
                                        <p:attrNameLst>
                                          <p:attrName>ppt_w</p:attrName>
                                        </p:attrNameLst>
                                      </p:cBhvr>
                                      <p:tavLst>
                                        <p:tav tm="0">
                                          <p:val>
                                            <p:fltVal val="0"/>
                                          </p:val>
                                        </p:tav>
                                        <p:tav tm="100000">
                                          <p:val>
                                            <p:strVal val="#ppt_w"/>
                                          </p:val>
                                        </p:tav>
                                      </p:tavLst>
                                    </p:anim>
                                    <p:anim calcmode="lin" valueType="num">
                                      <p:cBhvr>
                                        <p:cTn id="318" dur="500" fill="hold"/>
                                        <p:tgtEl>
                                          <p:spTgt spid="1974"/>
                                        </p:tgtEl>
                                        <p:attrNameLst>
                                          <p:attrName>ppt_h</p:attrName>
                                        </p:attrNameLst>
                                      </p:cBhvr>
                                      <p:tavLst>
                                        <p:tav tm="0">
                                          <p:val>
                                            <p:fltVal val="0"/>
                                          </p:val>
                                        </p:tav>
                                        <p:tav tm="100000">
                                          <p:val>
                                            <p:strVal val="#ppt_h"/>
                                          </p:val>
                                        </p:tav>
                                      </p:tavLst>
                                    </p:anim>
                                  </p:childTnLst>
                                </p:cTn>
                              </p:par>
                            </p:childTnLst>
                          </p:cTn>
                        </p:par>
                        <p:par>
                          <p:cTn id="319" fill="hold">
                            <p:stCondLst>
                              <p:cond delay="18500"/>
                            </p:stCondLst>
                            <p:childTnLst>
                              <p:par>
                                <p:cTn id="320" presetID="1" presetClass="exit" presetSubtype="0" fill="hold" grpId="78" nodeType="afterEffect">
                                  <p:stCondLst>
                                    <p:cond delay="0"/>
                                  </p:stCondLst>
                                  <p:iterate>
                                    <p:tmAbs val="0"/>
                                  </p:iterate>
                                  <p:childTnLst>
                                    <p:set>
                                      <p:cBhvr>
                                        <p:cTn id="321" fill="hold">
                                          <p:stCondLst>
                                            <p:cond delay="0"/>
                                          </p:stCondLst>
                                        </p:cTn>
                                        <p:tgtEl>
                                          <p:spTgt spid="1974"/>
                                        </p:tgtEl>
                                        <p:attrNameLst>
                                          <p:attrName>style.visibility</p:attrName>
                                        </p:attrNameLst>
                                      </p:cBhvr>
                                      <p:to>
                                        <p:strVal val="hidden"/>
                                      </p:to>
                                    </p:set>
                                  </p:childTnLst>
                                </p:cTn>
                              </p:par>
                            </p:childTnLst>
                          </p:cTn>
                        </p:par>
                        <p:par>
                          <p:cTn id="322" fill="hold">
                            <p:stCondLst>
                              <p:cond delay="18500"/>
                            </p:stCondLst>
                            <p:childTnLst>
                              <p:par>
                                <p:cTn id="323" presetID="23" presetClass="entr" presetSubtype="16" fill="hold" grpId="79" nodeType="afterEffect">
                                  <p:stCondLst>
                                    <p:cond delay="0"/>
                                  </p:stCondLst>
                                  <p:iterate>
                                    <p:tmAbs val="0"/>
                                  </p:iterate>
                                  <p:childTnLst>
                                    <p:set>
                                      <p:cBhvr>
                                        <p:cTn id="324" fill="hold"/>
                                        <p:tgtEl>
                                          <p:spTgt spid="1975"/>
                                        </p:tgtEl>
                                        <p:attrNameLst>
                                          <p:attrName>style.visibility</p:attrName>
                                        </p:attrNameLst>
                                      </p:cBhvr>
                                      <p:to>
                                        <p:strVal val="visible"/>
                                      </p:to>
                                    </p:set>
                                    <p:anim calcmode="lin" valueType="num">
                                      <p:cBhvr>
                                        <p:cTn id="325" dur="500" fill="hold"/>
                                        <p:tgtEl>
                                          <p:spTgt spid="1975"/>
                                        </p:tgtEl>
                                        <p:attrNameLst>
                                          <p:attrName>ppt_w</p:attrName>
                                        </p:attrNameLst>
                                      </p:cBhvr>
                                      <p:tavLst>
                                        <p:tav tm="0">
                                          <p:val>
                                            <p:fltVal val="0"/>
                                          </p:val>
                                        </p:tav>
                                        <p:tav tm="100000">
                                          <p:val>
                                            <p:strVal val="#ppt_w"/>
                                          </p:val>
                                        </p:tav>
                                      </p:tavLst>
                                    </p:anim>
                                    <p:anim calcmode="lin" valueType="num">
                                      <p:cBhvr>
                                        <p:cTn id="326" dur="500" fill="hold"/>
                                        <p:tgtEl>
                                          <p:spTgt spid="1975"/>
                                        </p:tgtEl>
                                        <p:attrNameLst>
                                          <p:attrName>ppt_h</p:attrName>
                                        </p:attrNameLst>
                                      </p:cBhvr>
                                      <p:tavLst>
                                        <p:tav tm="0">
                                          <p:val>
                                            <p:fltVal val="0"/>
                                          </p:val>
                                        </p:tav>
                                        <p:tav tm="100000">
                                          <p:val>
                                            <p:strVal val="#ppt_h"/>
                                          </p:val>
                                        </p:tav>
                                      </p:tavLst>
                                    </p:anim>
                                  </p:childTnLst>
                                </p:cTn>
                              </p:par>
                            </p:childTnLst>
                          </p:cTn>
                        </p:par>
                        <p:par>
                          <p:cTn id="327" fill="hold">
                            <p:stCondLst>
                              <p:cond delay="19000"/>
                            </p:stCondLst>
                            <p:childTnLst>
                              <p:par>
                                <p:cTn id="328" presetID="1" presetClass="exit" presetSubtype="0" fill="hold" grpId="80" nodeType="afterEffect">
                                  <p:stCondLst>
                                    <p:cond delay="0"/>
                                  </p:stCondLst>
                                  <p:iterate>
                                    <p:tmAbs val="0"/>
                                  </p:iterate>
                                  <p:childTnLst>
                                    <p:set>
                                      <p:cBhvr>
                                        <p:cTn id="329" fill="hold">
                                          <p:stCondLst>
                                            <p:cond delay="0"/>
                                          </p:stCondLst>
                                        </p:cTn>
                                        <p:tgtEl>
                                          <p:spTgt spid="1975"/>
                                        </p:tgtEl>
                                        <p:attrNameLst>
                                          <p:attrName>style.visibility</p:attrName>
                                        </p:attrNameLst>
                                      </p:cBhvr>
                                      <p:to>
                                        <p:strVal val="hidden"/>
                                      </p:to>
                                    </p:set>
                                  </p:childTnLst>
                                </p:cTn>
                              </p:par>
                            </p:childTnLst>
                          </p:cTn>
                        </p:par>
                        <p:par>
                          <p:cTn id="330" fill="hold">
                            <p:stCondLst>
                              <p:cond delay="19000"/>
                            </p:stCondLst>
                            <p:childTnLst>
                              <p:par>
                                <p:cTn id="331" presetID="23" presetClass="entr" presetSubtype="16" fill="hold" grpId="81" nodeType="afterEffect">
                                  <p:stCondLst>
                                    <p:cond delay="0"/>
                                  </p:stCondLst>
                                  <p:iterate>
                                    <p:tmAbs val="0"/>
                                  </p:iterate>
                                  <p:childTnLst>
                                    <p:set>
                                      <p:cBhvr>
                                        <p:cTn id="332" fill="hold"/>
                                        <p:tgtEl>
                                          <p:spTgt spid="1976"/>
                                        </p:tgtEl>
                                        <p:attrNameLst>
                                          <p:attrName>style.visibility</p:attrName>
                                        </p:attrNameLst>
                                      </p:cBhvr>
                                      <p:to>
                                        <p:strVal val="visible"/>
                                      </p:to>
                                    </p:set>
                                    <p:anim calcmode="lin" valueType="num">
                                      <p:cBhvr>
                                        <p:cTn id="333" dur="500" fill="hold"/>
                                        <p:tgtEl>
                                          <p:spTgt spid="1976"/>
                                        </p:tgtEl>
                                        <p:attrNameLst>
                                          <p:attrName>ppt_w</p:attrName>
                                        </p:attrNameLst>
                                      </p:cBhvr>
                                      <p:tavLst>
                                        <p:tav tm="0">
                                          <p:val>
                                            <p:fltVal val="0"/>
                                          </p:val>
                                        </p:tav>
                                        <p:tav tm="100000">
                                          <p:val>
                                            <p:strVal val="#ppt_w"/>
                                          </p:val>
                                        </p:tav>
                                      </p:tavLst>
                                    </p:anim>
                                    <p:anim calcmode="lin" valueType="num">
                                      <p:cBhvr>
                                        <p:cTn id="334" dur="500" fill="hold"/>
                                        <p:tgtEl>
                                          <p:spTgt spid="1976"/>
                                        </p:tgtEl>
                                        <p:attrNameLst>
                                          <p:attrName>ppt_h</p:attrName>
                                        </p:attrNameLst>
                                      </p:cBhvr>
                                      <p:tavLst>
                                        <p:tav tm="0">
                                          <p:val>
                                            <p:fltVal val="0"/>
                                          </p:val>
                                        </p:tav>
                                        <p:tav tm="100000">
                                          <p:val>
                                            <p:strVal val="#ppt_h"/>
                                          </p:val>
                                        </p:tav>
                                      </p:tavLst>
                                    </p:anim>
                                  </p:childTnLst>
                                </p:cTn>
                              </p:par>
                            </p:childTnLst>
                          </p:cTn>
                        </p:par>
                        <p:par>
                          <p:cTn id="335" fill="hold">
                            <p:stCondLst>
                              <p:cond delay="19500"/>
                            </p:stCondLst>
                            <p:childTnLst>
                              <p:par>
                                <p:cTn id="336" presetID="1" presetClass="exit" presetSubtype="0" fill="hold" grpId="82" nodeType="afterEffect">
                                  <p:stCondLst>
                                    <p:cond delay="0"/>
                                  </p:stCondLst>
                                  <p:iterate>
                                    <p:tmAbs val="0"/>
                                  </p:iterate>
                                  <p:childTnLst>
                                    <p:set>
                                      <p:cBhvr>
                                        <p:cTn id="337" fill="hold">
                                          <p:stCondLst>
                                            <p:cond delay="0"/>
                                          </p:stCondLst>
                                        </p:cTn>
                                        <p:tgtEl>
                                          <p:spTgt spid="1976"/>
                                        </p:tgtEl>
                                        <p:attrNameLst>
                                          <p:attrName>style.visibility</p:attrName>
                                        </p:attrNameLst>
                                      </p:cBhvr>
                                      <p:to>
                                        <p:strVal val="hidden"/>
                                      </p:to>
                                    </p:set>
                                  </p:childTnLst>
                                </p:cTn>
                              </p:par>
                            </p:childTnLst>
                          </p:cTn>
                        </p:par>
                        <p:par>
                          <p:cTn id="338" fill="hold">
                            <p:stCondLst>
                              <p:cond delay="19500"/>
                            </p:stCondLst>
                            <p:childTnLst>
                              <p:par>
                                <p:cTn id="339" presetID="23" presetClass="entr" presetSubtype="16" fill="hold" grpId="83" nodeType="afterEffect">
                                  <p:stCondLst>
                                    <p:cond delay="0"/>
                                  </p:stCondLst>
                                  <p:iterate>
                                    <p:tmAbs val="0"/>
                                  </p:iterate>
                                  <p:childTnLst>
                                    <p:set>
                                      <p:cBhvr>
                                        <p:cTn id="340" fill="hold"/>
                                        <p:tgtEl>
                                          <p:spTgt spid="1977"/>
                                        </p:tgtEl>
                                        <p:attrNameLst>
                                          <p:attrName>style.visibility</p:attrName>
                                        </p:attrNameLst>
                                      </p:cBhvr>
                                      <p:to>
                                        <p:strVal val="visible"/>
                                      </p:to>
                                    </p:set>
                                    <p:anim calcmode="lin" valueType="num">
                                      <p:cBhvr>
                                        <p:cTn id="341" dur="500" fill="hold"/>
                                        <p:tgtEl>
                                          <p:spTgt spid="1977"/>
                                        </p:tgtEl>
                                        <p:attrNameLst>
                                          <p:attrName>ppt_w</p:attrName>
                                        </p:attrNameLst>
                                      </p:cBhvr>
                                      <p:tavLst>
                                        <p:tav tm="0">
                                          <p:val>
                                            <p:fltVal val="0"/>
                                          </p:val>
                                        </p:tav>
                                        <p:tav tm="100000">
                                          <p:val>
                                            <p:strVal val="#ppt_w"/>
                                          </p:val>
                                        </p:tav>
                                      </p:tavLst>
                                    </p:anim>
                                    <p:anim calcmode="lin" valueType="num">
                                      <p:cBhvr>
                                        <p:cTn id="342" dur="500" fill="hold"/>
                                        <p:tgtEl>
                                          <p:spTgt spid="19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 grpId="1" animBg="1" advAuto="0"/>
      <p:bldP spid="1935" grpId="2" animBg="1" advAuto="0"/>
      <p:bldP spid="1936" grpId="3" animBg="1" advAuto="0"/>
      <p:bldP spid="1937" grpId="4" animBg="1" advAuto="0"/>
      <p:bldP spid="1938" grpId="5" animBg="1" advAuto="0"/>
      <p:bldP spid="1938" grpId="6" animBg="1" advAuto="0"/>
      <p:bldP spid="1939" grpId="7" animBg="1" advAuto="0"/>
      <p:bldP spid="1939" grpId="8" animBg="1" advAuto="0"/>
      <p:bldP spid="1940" grpId="9" animBg="1" advAuto="0"/>
      <p:bldP spid="1940" grpId="10" animBg="1" advAuto="0"/>
      <p:bldP spid="1941" grpId="11" animBg="1" advAuto="0"/>
      <p:bldP spid="1941" grpId="12" animBg="1" advAuto="0"/>
      <p:bldP spid="1942" grpId="13" animBg="1" advAuto="0"/>
      <p:bldP spid="1942" grpId="14" animBg="1" advAuto="0"/>
      <p:bldP spid="1943" grpId="15" animBg="1" advAuto="0"/>
      <p:bldP spid="1943" grpId="16" animBg="1" advAuto="0"/>
      <p:bldP spid="1944" grpId="17" animBg="1" advAuto="0"/>
      <p:bldP spid="1944" grpId="18" animBg="1" advAuto="0"/>
      <p:bldP spid="1945" grpId="19" animBg="1" advAuto="0"/>
      <p:bldP spid="1945" grpId="20" animBg="1" advAuto="0"/>
      <p:bldP spid="1946" grpId="21" animBg="1" advAuto="0"/>
      <p:bldP spid="1946" grpId="22" animBg="1" advAuto="0"/>
      <p:bldP spid="1947" grpId="23" animBg="1" advAuto="0"/>
      <p:bldP spid="1947" grpId="24" animBg="1" advAuto="0"/>
      <p:bldP spid="1948" grpId="25" animBg="1" advAuto="0"/>
      <p:bldP spid="1948" grpId="26" animBg="1" advAuto="0"/>
      <p:bldP spid="1949" grpId="27" animBg="1" advAuto="0"/>
      <p:bldP spid="1949" grpId="28" animBg="1" advAuto="0"/>
      <p:bldP spid="1950" grpId="29" animBg="1" advAuto="0"/>
      <p:bldP spid="1950" grpId="30" animBg="1" advAuto="0"/>
      <p:bldP spid="1951" grpId="31" animBg="1" advAuto="0"/>
      <p:bldP spid="1951" grpId="32" animBg="1" advAuto="0"/>
      <p:bldP spid="1952" grpId="33" animBg="1" advAuto="0"/>
      <p:bldP spid="1952" grpId="34" animBg="1" advAuto="0"/>
      <p:bldP spid="1953" grpId="35" animBg="1" advAuto="0"/>
      <p:bldP spid="1953" grpId="36" animBg="1" advAuto="0"/>
      <p:bldP spid="1954" grpId="37" animBg="1" advAuto="0"/>
      <p:bldP spid="1954" grpId="38" animBg="1" advAuto="0"/>
      <p:bldP spid="1955" grpId="39" animBg="1" advAuto="0"/>
      <p:bldP spid="1955" grpId="40" animBg="1" advAuto="0"/>
      <p:bldP spid="1956" grpId="41" animBg="1" advAuto="0"/>
      <p:bldP spid="1956" grpId="42" animBg="1" advAuto="0"/>
      <p:bldP spid="1957" grpId="43" animBg="1" advAuto="0"/>
      <p:bldP spid="1957" grpId="44" animBg="1" advAuto="0"/>
      <p:bldP spid="1958" grpId="45" animBg="1" advAuto="0"/>
      <p:bldP spid="1958" grpId="46" animBg="1" advAuto="0"/>
      <p:bldP spid="1959" grpId="47" animBg="1" advAuto="0"/>
      <p:bldP spid="1959" grpId="48" animBg="1" advAuto="0"/>
      <p:bldP spid="1960" grpId="49" animBg="1" advAuto="0"/>
      <p:bldP spid="1960" grpId="50" animBg="1" advAuto="0"/>
      <p:bldP spid="1961" grpId="51" animBg="1" advAuto="0"/>
      <p:bldP spid="1961" grpId="52" animBg="1" advAuto="0"/>
      <p:bldP spid="1962" grpId="53" animBg="1" advAuto="0"/>
      <p:bldP spid="1962" grpId="54" animBg="1" advAuto="0"/>
      <p:bldP spid="1963" grpId="55" animBg="1" advAuto="0"/>
      <p:bldP spid="1963" grpId="56" animBg="1" advAuto="0"/>
      <p:bldP spid="1964" grpId="57" animBg="1" advAuto="0"/>
      <p:bldP spid="1964" grpId="58" animBg="1" advAuto="0"/>
      <p:bldP spid="1965" grpId="59" animBg="1" advAuto="0"/>
      <p:bldP spid="1965" grpId="60" animBg="1" advAuto="0"/>
      <p:bldP spid="1966" grpId="61" animBg="1" advAuto="0"/>
      <p:bldP spid="1966" grpId="62" animBg="1" advAuto="0"/>
      <p:bldP spid="1967" grpId="63" animBg="1" advAuto="0"/>
      <p:bldP spid="1967" grpId="64" animBg="1" advAuto="0"/>
      <p:bldP spid="1968" grpId="65" animBg="1" advAuto="0"/>
      <p:bldP spid="1968" grpId="66" animBg="1" advAuto="0"/>
      <p:bldP spid="1969" grpId="67" animBg="1" advAuto="0"/>
      <p:bldP spid="1969" grpId="68" animBg="1" advAuto="0"/>
      <p:bldP spid="1970" grpId="69" animBg="1" advAuto="0"/>
      <p:bldP spid="1970" grpId="70" animBg="1" advAuto="0"/>
      <p:bldP spid="1971" grpId="71" animBg="1" advAuto="0"/>
      <p:bldP spid="1971" grpId="72" animBg="1" advAuto="0"/>
      <p:bldP spid="1972" grpId="73" animBg="1" advAuto="0"/>
      <p:bldP spid="1972" grpId="74" animBg="1" advAuto="0"/>
      <p:bldP spid="1973" grpId="75" animBg="1" advAuto="0"/>
      <p:bldP spid="1973" grpId="76" animBg="1" advAuto="0"/>
      <p:bldP spid="1974" grpId="77" animBg="1" advAuto="0"/>
      <p:bldP spid="1974" grpId="78" animBg="1" advAuto="0"/>
      <p:bldP spid="1975" grpId="79" animBg="1" advAuto="0"/>
      <p:bldP spid="1975" grpId="80" animBg="1" advAuto="0"/>
      <p:bldP spid="1976" grpId="81" animBg="1" advAuto="0"/>
      <p:bldP spid="1976" grpId="82" animBg="1" advAuto="0"/>
      <p:bldP spid="1977" grpId="83"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3" name="Shape 1983"/>
          <p:cNvSpPr/>
          <p:nvPr/>
        </p:nvSpPr>
        <p:spPr>
          <a:xfrm>
            <a:off x="2806700" y="3298825"/>
            <a:ext cx="877326" cy="1524001"/>
          </a:xfrm>
          <a:custGeom>
            <a:avLst/>
            <a:gdLst/>
            <a:ahLst/>
            <a:cxnLst>
              <a:cxn ang="0">
                <a:pos x="wd2" y="hd2"/>
              </a:cxn>
              <a:cxn ang="5400000">
                <a:pos x="wd2" y="hd2"/>
              </a:cxn>
              <a:cxn ang="10800000">
                <a:pos x="wd2" y="hd2"/>
              </a:cxn>
              <a:cxn ang="16200000">
                <a:pos x="wd2" y="hd2"/>
              </a:cxn>
            </a:cxnLst>
            <a:rect l="0" t="0" r="r" b="b"/>
            <a:pathLst>
              <a:path w="21128" h="21600" extrusionOk="0">
                <a:moveTo>
                  <a:pt x="1529" y="19620"/>
                </a:moveTo>
                <a:cubicBezTo>
                  <a:pt x="115" y="18360"/>
                  <a:pt x="535" y="18945"/>
                  <a:pt x="0" y="18000"/>
                </a:cubicBezTo>
                <a:cubicBezTo>
                  <a:pt x="344" y="16672"/>
                  <a:pt x="841" y="16178"/>
                  <a:pt x="2141" y="15120"/>
                </a:cubicBezTo>
                <a:cubicBezTo>
                  <a:pt x="2332" y="14940"/>
                  <a:pt x="2447" y="14715"/>
                  <a:pt x="2753" y="14580"/>
                </a:cubicBezTo>
                <a:cubicBezTo>
                  <a:pt x="3058" y="14422"/>
                  <a:pt x="5123" y="14220"/>
                  <a:pt x="5199" y="14220"/>
                </a:cubicBezTo>
                <a:cubicBezTo>
                  <a:pt x="9213" y="14332"/>
                  <a:pt x="10552" y="13748"/>
                  <a:pt x="12539" y="15300"/>
                </a:cubicBezTo>
                <a:cubicBezTo>
                  <a:pt x="13113" y="16335"/>
                  <a:pt x="13419" y="16335"/>
                  <a:pt x="13763" y="17640"/>
                </a:cubicBezTo>
                <a:cubicBezTo>
                  <a:pt x="13381" y="18968"/>
                  <a:pt x="13151" y="19508"/>
                  <a:pt x="11316" y="20340"/>
                </a:cubicBezTo>
                <a:cubicBezTo>
                  <a:pt x="9787" y="20272"/>
                  <a:pt x="8181" y="20430"/>
                  <a:pt x="6728" y="20160"/>
                </a:cubicBezTo>
                <a:cubicBezTo>
                  <a:pt x="6002" y="20002"/>
                  <a:pt x="5123" y="18428"/>
                  <a:pt x="4893" y="18000"/>
                </a:cubicBezTo>
                <a:cubicBezTo>
                  <a:pt x="5046" y="16785"/>
                  <a:pt x="4970" y="15458"/>
                  <a:pt x="6117" y="14400"/>
                </a:cubicBezTo>
                <a:cubicBezTo>
                  <a:pt x="6346" y="14175"/>
                  <a:pt x="7455" y="13275"/>
                  <a:pt x="7952" y="13140"/>
                </a:cubicBezTo>
                <a:cubicBezTo>
                  <a:pt x="8487" y="12938"/>
                  <a:pt x="9787" y="12780"/>
                  <a:pt x="9787" y="12780"/>
                </a:cubicBezTo>
                <a:cubicBezTo>
                  <a:pt x="11393" y="12825"/>
                  <a:pt x="15560" y="12510"/>
                  <a:pt x="17739" y="13320"/>
                </a:cubicBezTo>
                <a:cubicBezTo>
                  <a:pt x="18198" y="13478"/>
                  <a:pt x="19306" y="14310"/>
                  <a:pt x="19574" y="14580"/>
                </a:cubicBezTo>
                <a:cubicBezTo>
                  <a:pt x="20033" y="15030"/>
                  <a:pt x="20797" y="16020"/>
                  <a:pt x="20797" y="16020"/>
                </a:cubicBezTo>
                <a:cubicBezTo>
                  <a:pt x="21409" y="18292"/>
                  <a:pt x="21600" y="20768"/>
                  <a:pt x="17433" y="21600"/>
                </a:cubicBezTo>
                <a:cubicBezTo>
                  <a:pt x="13381" y="21375"/>
                  <a:pt x="13839" y="21555"/>
                  <a:pt x="11622" y="19800"/>
                </a:cubicBezTo>
                <a:cubicBezTo>
                  <a:pt x="10743" y="18270"/>
                  <a:pt x="10360" y="16088"/>
                  <a:pt x="12234" y="14760"/>
                </a:cubicBezTo>
                <a:cubicBezTo>
                  <a:pt x="13457" y="13860"/>
                  <a:pt x="15101" y="13050"/>
                  <a:pt x="16515" y="12240"/>
                </a:cubicBezTo>
                <a:cubicBezTo>
                  <a:pt x="17204" y="11812"/>
                  <a:pt x="18198" y="11498"/>
                  <a:pt x="18656" y="10980"/>
                </a:cubicBezTo>
                <a:cubicBezTo>
                  <a:pt x="19574" y="9878"/>
                  <a:pt x="20377" y="8955"/>
                  <a:pt x="20797" y="7740"/>
                </a:cubicBezTo>
                <a:cubicBezTo>
                  <a:pt x="20682" y="6705"/>
                  <a:pt x="20644" y="5692"/>
                  <a:pt x="20491" y="4680"/>
                </a:cubicBezTo>
                <a:cubicBezTo>
                  <a:pt x="20262" y="3532"/>
                  <a:pt x="17586" y="810"/>
                  <a:pt x="16210" y="0"/>
                </a:cubicBezTo>
              </a:path>
            </a:pathLst>
          </a:custGeom>
          <a:ln w="57150">
            <a:solidFill>
              <a:srgbClr val="FFFA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984" name="Shape 1984"/>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400">
                <a:solidFill>
                  <a:srgbClr val="FFD34A"/>
                </a:solidFill>
              </a:defRPr>
            </a:pPr>
            <a:r>
              <a:t>KUTOKUGHO</a:t>
            </a:r>
            <a:endParaRPr>
              <a:solidFill>
                <a:srgbClr val="00DFCA"/>
              </a:solidFill>
              <a:latin typeface="Comic Sans MS"/>
              <a:ea typeface="Comic Sans MS"/>
              <a:cs typeface="Comic Sans MS"/>
              <a:sym typeface="Comic Sans MS"/>
            </a:endParaRPr>
          </a:p>
          <a:p>
            <a:pPr>
              <a:defRPr sz="2400">
                <a:solidFill>
                  <a:srgbClr val="FFD34A"/>
                </a:solidFill>
              </a:defRPr>
            </a:pPr>
            <a:r>
              <a:t>     KEU</a:t>
            </a:r>
            <a:endParaRPr>
              <a:solidFill>
                <a:srgbClr val="00DFCA"/>
              </a:solidFill>
              <a:latin typeface="Comic Sans MS"/>
              <a:ea typeface="Comic Sans MS"/>
              <a:cs typeface="Comic Sans MS"/>
              <a:sym typeface="Comic Sans MS"/>
            </a:endParaRPr>
          </a:p>
          <a:p>
            <a:pPr>
              <a:defRPr sz="2400">
                <a:solidFill>
                  <a:srgbClr val="FFD34A"/>
                </a:solidFill>
              </a:defRPr>
            </a:pPr>
            <a:r>
              <a:t>SUCHEDO</a:t>
            </a:r>
          </a:p>
        </p:txBody>
      </p:sp>
      <p:sp>
        <p:nvSpPr>
          <p:cNvPr id="1985" name="Shape 1985"/>
          <p:cNvSpPr/>
          <p:nvPr/>
        </p:nvSpPr>
        <p:spPr>
          <a:xfrm>
            <a:off x="1771650" y="44449"/>
            <a:ext cx="2874965"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Zakiniu 32: 48-49</a:t>
            </a:r>
          </a:p>
        </p:txBody>
      </p:sp>
      <p:grpSp>
        <p:nvGrpSpPr>
          <p:cNvPr id="2028" name="Group 2028"/>
          <p:cNvGrpSpPr/>
          <p:nvPr/>
        </p:nvGrpSpPr>
        <p:grpSpPr>
          <a:xfrm>
            <a:off x="1570007" y="825499"/>
            <a:ext cx="6904069" cy="5259391"/>
            <a:chOff x="0" y="0"/>
            <a:chExt cx="6904068" cy="5259389"/>
          </a:xfrm>
        </p:grpSpPr>
        <p:grpSp>
          <p:nvGrpSpPr>
            <p:cNvPr id="2026" name="Group 2026"/>
            <p:cNvGrpSpPr/>
            <p:nvPr/>
          </p:nvGrpSpPr>
          <p:grpSpPr>
            <a:xfrm>
              <a:off x="-1" y="0"/>
              <a:ext cx="6792435" cy="5259389"/>
              <a:chOff x="0" y="0"/>
              <a:chExt cx="6792434" cy="5259388"/>
            </a:xfrm>
          </p:grpSpPr>
          <p:sp>
            <p:nvSpPr>
              <p:cNvPr id="1986" name="Shape 1986"/>
              <p:cNvSpPr/>
              <p:nvPr/>
            </p:nvSpPr>
            <p:spPr>
              <a:xfrm>
                <a:off x="-1" y="0"/>
                <a:ext cx="6792435" cy="5257803"/>
              </a:xfrm>
              <a:prstGeom prst="rect">
                <a:avLst/>
              </a:prstGeom>
              <a:gradFill flip="none" rotWithShape="1">
                <a:gsLst>
                  <a:gs pos="0">
                    <a:srgbClr val="0331B3"/>
                  </a:gs>
                  <a:gs pos="100000">
                    <a:srgbClr val="011753"/>
                  </a:gs>
                </a:gsLst>
                <a:path path="circle">
                  <a:fillToRect l="37721" t="-19636" r="62278" b="119636"/>
                </a:path>
              </a:gradFill>
              <a:ln w="76200" cap="flat">
                <a:solidFill>
                  <a:schemeClr val="accent2"/>
                </a:solidFill>
                <a:prstDash val="solid"/>
                <a:miter lim="800000"/>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987" name="Shape 1987"/>
              <p:cNvSpPr/>
              <p:nvPr/>
            </p:nvSpPr>
            <p:spPr>
              <a:xfrm>
                <a:off x="15722" y="20637"/>
                <a:ext cx="1603771"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88" name="Shape 1988"/>
              <p:cNvSpPr/>
              <p:nvPr/>
            </p:nvSpPr>
            <p:spPr>
              <a:xfrm>
                <a:off x="5349041" y="3140076"/>
                <a:ext cx="141509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89" name="Shape 1989"/>
              <p:cNvSpPr/>
              <p:nvPr/>
            </p:nvSpPr>
            <p:spPr>
              <a:xfrm>
                <a:off x="1943390" y="857250"/>
                <a:ext cx="4058166" cy="29146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90" name="Shape 1990"/>
              <p:cNvSpPr/>
              <p:nvPr/>
            </p:nvSpPr>
            <p:spPr>
              <a:xfrm>
                <a:off x="3001562" y="1811337"/>
                <a:ext cx="1506286"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CECECE"/>
                    </a:solidFill>
                  </a:defRPr>
                </a:lvl1pPr>
              </a:lstStyle>
              <a:p>
                <a:r>
                  <a:t>ER</a:t>
                </a:r>
              </a:p>
            </p:txBody>
          </p:sp>
          <p:sp>
            <p:nvSpPr>
              <p:cNvPr id="1991" name="Shape 1991"/>
              <p:cNvSpPr/>
              <p:nvPr/>
            </p:nvSpPr>
            <p:spPr>
              <a:xfrm>
                <a:off x="433959" y="3752851"/>
                <a:ext cx="1867922" cy="1485902"/>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92" name="Shape 1992"/>
              <p:cNvSpPr/>
              <p:nvPr/>
            </p:nvSpPr>
            <p:spPr>
              <a:xfrm>
                <a:off x="1641504" y="1790700"/>
                <a:ext cx="264152"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93" name="Shape 1993"/>
              <p:cNvSpPr/>
              <p:nvPr/>
            </p:nvSpPr>
            <p:spPr>
              <a:xfrm>
                <a:off x="1452825" y="2495550"/>
                <a:ext cx="433963" cy="914402"/>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94" name="Shape 1994"/>
              <p:cNvSpPr/>
              <p:nvPr/>
            </p:nvSpPr>
            <p:spPr>
              <a:xfrm>
                <a:off x="1716975" y="2095500"/>
                <a:ext cx="56606"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noFill/>
              <a:ln w="25400" cap="rnd">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95" name="Shape 1995"/>
              <p:cNvSpPr/>
              <p:nvPr/>
            </p:nvSpPr>
            <p:spPr>
              <a:xfrm>
                <a:off x="1831755" y="1544637"/>
                <a:ext cx="1261004"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CECECE"/>
                    </a:solidFill>
                  </a:defRPr>
                </a:lvl1pPr>
              </a:lstStyle>
              <a:p>
                <a:r>
                  <a:t>SG</a:t>
                </a:r>
              </a:p>
            </p:txBody>
          </p:sp>
          <p:sp>
            <p:nvSpPr>
              <p:cNvPr id="1996" name="Shape 1996"/>
              <p:cNvSpPr/>
              <p:nvPr/>
            </p:nvSpPr>
            <p:spPr>
              <a:xfrm>
                <a:off x="907229" y="4802189"/>
                <a:ext cx="694968"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CECECE"/>
                    </a:solidFill>
                  </a:defRPr>
                </a:lvl1pPr>
              </a:lstStyle>
              <a:p>
                <a:r>
                  <a:t>RS</a:t>
                </a:r>
              </a:p>
            </p:txBody>
          </p:sp>
          <p:sp>
            <p:nvSpPr>
              <p:cNvPr id="1997" name="Shape 1997"/>
              <p:cNvSpPr/>
              <p:nvPr/>
            </p:nvSpPr>
            <p:spPr>
              <a:xfrm>
                <a:off x="416664" y="153987"/>
                <a:ext cx="808175"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CECECE"/>
                    </a:solidFill>
                  </a:defRPr>
                </a:lvl1pPr>
              </a:lstStyle>
              <a:p>
                <a:r>
                  <a:t>MS</a:t>
                </a:r>
              </a:p>
            </p:txBody>
          </p:sp>
          <p:sp>
            <p:nvSpPr>
              <p:cNvPr id="1998" name="Shape 1998"/>
              <p:cNvSpPr/>
              <p:nvPr/>
            </p:nvSpPr>
            <p:spPr>
              <a:xfrm>
                <a:off x="144652" y="2667000"/>
                <a:ext cx="6487405" cy="1"/>
              </a:xfrm>
              <a:prstGeom prst="line">
                <a:avLst/>
              </a:prstGeom>
              <a:noFill/>
              <a:ln w="25400" cap="flat">
                <a:solidFill>
                  <a:schemeClr val="accent2"/>
                </a:solidFill>
                <a:prstDash val="dashDot"/>
                <a:round/>
              </a:ln>
              <a:effectLst>
                <a:outerShdw blurRad="63500" dist="12700" dir="10800000" rotWithShape="0">
                  <a:srgbClr val="1A0004">
                    <a:alpha val="74998"/>
                  </a:srgbClr>
                </a:outerShdw>
              </a:effectLst>
            </p:spPr>
            <p:txBody>
              <a:bodyPr wrap="square" lIns="45718" tIns="45718" rIns="45718" bIns="45718" numCol="1" anchor="t">
                <a:noAutofit/>
              </a:bodyPr>
              <a:lstStyle/>
              <a:p>
                <a:endParaRPr/>
              </a:p>
            </p:txBody>
          </p:sp>
          <p:sp>
            <p:nvSpPr>
              <p:cNvPr id="1999" name="Shape 1999"/>
              <p:cNvSpPr/>
              <p:nvPr/>
            </p:nvSpPr>
            <p:spPr>
              <a:xfrm flipH="1">
                <a:off x="3375776" y="146050"/>
                <a:ext cx="1" cy="5003803"/>
              </a:xfrm>
              <a:prstGeom prst="line">
                <a:avLst/>
              </a:prstGeom>
              <a:noFill/>
              <a:ln w="25400" cap="flat">
                <a:solidFill>
                  <a:schemeClr val="accent2"/>
                </a:solidFill>
                <a:prstDash val="dashDot"/>
                <a:round/>
              </a:ln>
              <a:effectLst>
                <a:outerShdw blurRad="63500" dist="12700" dir="10800000" rotWithShape="0">
                  <a:srgbClr val="1A0004">
                    <a:alpha val="74998"/>
                  </a:srgbClr>
                </a:outerShdw>
              </a:effectLst>
            </p:spPr>
            <p:txBody>
              <a:bodyPr wrap="square" lIns="45718" tIns="45718" rIns="45718" bIns="45718" numCol="1" anchor="t">
                <a:noAutofit/>
              </a:bodyPr>
              <a:lstStyle/>
              <a:p>
                <a:endParaRPr/>
              </a:p>
            </p:txBody>
          </p:sp>
          <p:sp>
            <p:nvSpPr>
              <p:cNvPr id="2000" name="Shape 2000"/>
              <p:cNvSpPr/>
              <p:nvPr/>
            </p:nvSpPr>
            <p:spPr>
              <a:xfrm>
                <a:off x="1003141" y="2774951"/>
                <a:ext cx="1713833"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CECECE"/>
                    </a:solidFill>
                  </a:defRPr>
                </a:lvl1pPr>
              </a:lstStyle>
              <a:p>
                <a:r>
                  <a:t>DS</a:t>
                </a:r>
              </a:p>
            </p:txBody>
          </p:sp>
          <p:sp>
            <p:nvSpPr>
              <p:cNvPr id="2001" name="Shape 2001"/>
              <p:cNvSpPr/>
              <p:nvPr/>
            </p:nvSpPr>
            <p:spPr>
              <a:xfrm>
                <a:off x="5264135" y="3557588"/>
                <a:ext cx="808175"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CECECE"/>
                    </a:solidFill>
                  </a:defRPr>
                </a:lvl1pPr>
              </a:lstStyle>
              <a:p>
                <a:r>
                  <a:t>U</a:t>
                </a:r>
              </a:p>
            </p:txBody>
          </p:sp>
          <p:sp>
            <p:nvSpPr>
              <p:cNvPr id="2002" name="Shape 2002"/>
              <p:cNvSpPr/>
              <p:nvPr/>
            </p:nvSpPr>
            <p:spPr>
              <a:xfrm>
                <a:off x="4209107" y="2046287"/>
                <a:ext cx="808175"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CECECE"/>
                    </a:solidFill>
                  </a:defRPr>
                </a:lvl1pPr>
              </a:lstStyle>
              <a:p>
                <a:r>
                  <a:t>B</a:t>
                </a:r>
              </a:p>
            </p:txBody>
          </p:sp>
          <p:sp>
            <p:nvSpPr>
              <p:cNvPr id="2003" name="Shape 2003"/>
              <p:cNvSpPr/>
              <p:nvPr/>
            </p:nvSpPr>
            <p:spPr>
              <a:xfrm>
                <a:off x="3850616" y="973137"/>
                <a:ext cx="827043"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CECECE"/>
                    </a:solidFill>
                  </a:defRPr>
                </a:lvl1pPr>
              </a:lstStyle>
              <a:p>
                <a:r>
                  <a:t>H</a:t>
                </a:r>
              </a:p>
            </p:txBody>
          </p:sp>
          <p:sp>
            <p:nvSpPr>
              <p:cNvPr id="2004" name="Shape 2004"/>
              <p:cNvSpPr/>
              <p:nvPr/>
            </p:nvSpPr>
            <p:spPr>
              <a:xfrm>
                <a:off x="5435518" y="687387"/>
                <a:ext cx="1279872"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CECECE"/>
                    </a:solidFill>
                  </a:defRPr>
                </a:lvl1pPr>
              </a:lstStyle>
              <a:p>
                <a:r>
                  <a:t>N(A)</a:t>
                </a:r>
              </a:p>
            </p:txBody>
          </p:sp>
          <p:sp>
            <p:nvSpPr>
              <p:cNvPr id="2005" name="Shape 2005"/>
              <p:cNvSpPr/>
              <p:nvPr/>
            </p:nvSpPr>
            <p:spPr>
              <a:xfrm>
                <a:off x="5273569" y="806450"/>
                <a:ext cx="190253"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06" name="Shape 2006"/>
              <p:cNvSpPr/>
              <p:nvPr/>
            </p:nvSpPr>
            <p:spPr>
              <a:xfrm>
                <a:off x="1513664" y="1730375"/>
                <a:ext cx="321718"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CECECE"/>
                    </a:solidFill>
                  </a:defRPr>
                </a:lvl1pPr>
              </a:lstStyle>
              <a:p>
                <a:r>
                  <a:t>C</a:t>
                </a:r>
              </a:p>
            </p:txBody>
          </p:sp>
          <p:sp>
            <p:nvSpPr>
              <p:cNvPr id="2007" name="Shape 2007"/>
              <p:cNvSpPr/>
              <p:nvPr/>
            </p:nvSpPr>
            <p:spPr>
              <a:xfrm>
                <a:off x="1361631" y="2397125"/>
                <a:ext cx="191827"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08" name="Shape 2008"/>
              <p:cNvSpPr/>
              <p:nvPr/>
            </p:nvSpPr>
            <p:spPr>
              <a:xfrm>
                <a:off x="1154442" y="2239962"/>
                <a:ext cx="254001"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CECECE"/>
                    </a:solidFill>
                  </a:defRPr>
                </a:lvl1pPr>
              </a:lstStyle>
              <a:p>
                <a:r>
                  <a:t>J</a:t>
                </a:r>
              </a:p>
            </p:txBody>
          </p:sp>
          <p:sp>
            <p:nvSpPr>
              <p:cNvPr id="2009" name="Shape 2009"/>
              <p:cNvSpPr/>
              <p:nvPr/>
            </p:nvSpPr>
            <p:spPr>
              <a:xfrm>
                <a:off x="1601096" y="4325938"/>
                <a:ext cx="558801"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CECECE"/>
                    </a:solidFill>
                  </a:defRPr>
                </a:lvl1pPr>
              </a:lstStyle>
              <a:p>
                <a:r>
                  <a:t>MS</a:t>
                </a:r>
              </a:p>
            </p:txBody>
          </p:sp>
          <p:sp>
            <p:nvSpPr>
              <p:cNvPr id="2010" name="Shape 2010"/>
              <p:cNvSpPr/>
              <p:nvPr/>
            </p:nvSpPr>
            <p:spPr>
              <a:xfrm>
                <a:off x="244560" y="3243263"/>
                <a:ext cx="304901"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1400"/>
                  </a:spcBef>
                  <a:defRPr sz="2400">
                    <a:solidFill>
                      <a:srgbClr val="CECECE"/>
                    </a:solidFill>
                  </a:defRPr>
                </a:lvl1pPr>
              </a:lstStyle>
              <a:p>
                <a:r>
                  <a:t>E</a:t>
                </a:r>
              </a:p>
            </p:txBody>
          </p:sp>
          <p:sp>
            <p:nvSpPr>
              <p:cNvPr id="2011" name="Shape 2011"/>
              <p:cNvSpPr/>
              <p:nvPr/>
            </p:nvSpPr>
            <p:spPr>
              <a:xfrm>
                <a:off x="4176088" y="2298700"/>
                <a:ext cx="948112" cy="14224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noFill/>
              <a:ln w="57150" cap="flat">
                <a:solidFill>
                  <a:srgbClr val="2E7E3B"/>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12" name="Shape 2012"/>
              <p:cNvSpPr/>
              <p:nvPr/>
            </p:nvSpPr>
            <p:spPr>
              <a:xfrm>
                <a:off x="1308172" y="1041400"/>
                <a:ext cx="2855340" cy="1231901"/>
              </a:xfrm>
              <a:custGeom>
                <a:avLst/>
                <a:gdLst/>
                <a:ahLst/>
                <a:cxnLst>
                  <a:cxn ang="0">
                    <a:pos x="wd2" y="hd2"/>
                  </a:cxn>
                  <a:cxn ang="5400000">
                    <a:pos x="wd2" y="hd2"/>
                  </a:cxn>
                  <a:cxn ang="10800000">
                    <a:pos x="wd2" y="hd2"/>
                  </a:cxn>
                  <a:cxn ang="16200000">
                    <a:pos x="wd2" y="hd2"/>
                  </a:cxn>
                </a:cxnLst>
                <a:rect l="0" t="0" r="r" b="b"/>
                <a:pathLst>
                  <a:path w="21600" h="21137" extrusionOk="0">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noFill/>
              <a:ln w="57150" cap="flat">
                <a:solidFill>
                  <a:srgbClr val="2E7E3B"/>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13" name="Shape 2013"/>
              <p:cNvSpPr/>
              <p:nvPr/>
            </p:nvSpPr>
            <p:spPr>
              <a:xfrm>
                <a:off x="138363" y="1993900"/>
                <a:ext cx="1169811" cy="14097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noFill/>
              <a:ln w="57150" cap="flat">
                <a:solidFill>
                  <a:srgbClr val="2E7E3B"/>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14" name="Shape 2014"/>
              <p:cNvSpPr/>
              <p:nvPr/>
            </p:nvSpPr>
            <p:spPr>
              <a:xfrm>
                <a:off x="158218" y="3390901"/>
                <a:ext cx="1294609" cy="1181924"/>
              </a:xfrm>
              <a:custGeom>
                <a:avLst/>
                <a:gdLst/>
                <a:ahLst/>
                <a:cxnLst>
                  <a:cxn ang="0">
                    <a:pos x="wd2" y="hd2"/>
                  </a:cxn>
                  <a:cxn ang="5400000">
                    <a:pos x="wd2" y="hd2"/>
                  </a:cxn>
                  <a:cxn ang="10800000">
                    <a:pos x="wd2" y="hd2"/>
                  </a:cxn>
                  <a:cxn ang="16200000">
                    <a:pos x="wd2" y="hd2"/>
                  </a:cxn>
                </a:cxnLst>
                <a:rect l="0" t="0" r="r" b="b"/>
                <a:pathLst>
                  <a:path w="19916" h="21471" extrusionOk="0">
                    <a:moveTo>
                      <a:pt x="267" y="0"/>
                    </a:moveTo>
                    <a:cubicBezTo>
                      <a:pt x="-1684" y="6950"/>
                      <a:pt x="7611" y="4989"/>
                      <a:pt x="9899" y="5076"/>
                    </a:cubicBezTo>
                    <a:cubicBezTo>
                      <a:pt x="12186" y="5970"/>
                      <a:pt x="14763" y="7988"/>
                      <a:pt x="15293" y="11074"/>
                    </a:cubicBezTo>
                    <a:cubicBezTo>
                      <a:pt x="15726" y="13669"/>
                      <a:pt x="15822" y="16351"/>
                      <a:pt x="16448" y="18918"/>
                    </a:cubicBezTo>
                    <a:cubicBezTo>
                      <a:pt x="16569" y="19495"/>
                      <a:pt x="16954" y="20793"/>
                      <a:pt x="17412" y="20994"/>
                    </a:cubicBezTo>
                    <a:cubicBezTo>
                      <a:pt x="18977" y="21600"/>
                      <a:pt x="18158" y="21456"/>
                      <a:pt x="19916" y="21456"/>
                    </a:cubicBezTo>
                  </a:path>
                </a:pathLst>
              </a:custGeom>
              <a:noFill/>
              <a:ln w="57150" cap="flat">
                <a:solidFill>
                  <a:srgbClr val="2E7E3B"/>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15" name="Shape 2015"/>
              <p:cNvSpPr/>
              <p:nvPr/>
            </p:nvSpPr>
            <p:spPr>
              <a:xfrm>
                <a:off x="1410263" y="3822630"/>
                <a:ext cx="233924" cy="749373"/>
              </a:xfrm>
              <a:custGeom>
                <a:avLst/>
                <a:gdLst/>
                <a:ahLst/>
                <a:cxnLst>
                  <a:cxn ang="0">
                    <a:pos x="wd2" y="hd2"/>
                  </a:cxn>
                  <a:cxn ang="5400000">
                    <a:pos x="wd2" y="hd2"/>
                  </a:cxn>
                  <a:cxn ang="10800000">
                    <a:pos x="wd2" y="hd2"/>
                  </a:cxn>
                  <a:cxn ang="16200000">
                    <a:pos x="wd2" y="hd2"/>
                  </a:cxn>
                </a:cxnLst>
                <a:rect l="0" t="0" r="r" b="b"/>
                <a:pathLst>
                  <a:path w="19015" h="21421" extrusionOk="0">
                    <a:moveTo>
                      <a:pt x="5024" y="21421"/>
                    </a:moveTo>
                    <a:cubicBezTo>
                      <a:pt x="10800" y="21058"/>
                      <a:pt x="10675" y="21466"/>
                      <a:pt x="14065" y="19969"/>
                    </a:cubicBezTo>
                    <a:cubicBezTo>
                      <a:pt x="15447" y="19242"/>
                      <a:pt x="18084" y="17790"/>
                      <a:pt x="18084" y="17790"/>
                    </a:cubicBezTo>
                    <a:cubicBezTo>
                      <a:pt x="21098" y="13389"/>
                      <a:pt x="16451" y="7580"/>
                      <a:pt x="9042" y="3995"/>
                    </a:cubicBezTo>
                    <a:cubicBezTo>
                      <a:pt x="6656" y="1500"/>
                      <a:pt x="9796" y="4177"/>
                      <a:pt x="5024" y="2180"/>
                    </a:cubicBezTo>
                    <a:cubicBezTo>
                      <a:pt x="-502" y="-134"/>
                      <a:pt x="3517" y="2"/>
                      <a:pt x="0" y="2"/>
                    </a:cubicBezTo>
                  </a:path>
                </a:pathLst>
              </a:custGeom>
              <a:noFill/>
              <a:ln w="57150" cap="flat">
                <a:solidFill>
                  <a:srgbClr val="2E7E3B"/>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16" name="Shape 2016"/>
              <p:cNvSpPr/>
              <p:nvPr/>
            </p:nvSpPr>
            <p:spPr>
              <a:xfrm>
                <a:off x="2110929" y="2120900"/>
                <a:ext cx="947937" cy="6985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2400"/>
                  </a:spcBef>
                  <a:defRPr sz="4000">
                    <a:solidFill>
                      <a:srgbClr val="EEFF4B"/>
                    </a:solidFill>
                  </a:defRPr>
                </a:lvl1pPr>
              </a:lstStyle>
              <a:p>
                <a:r>
                  <a:t>MN</a:t>
                </a:r>
              </a:p>
            </p:txBody>
          </p:sp>
          <p:sp>
            <p:nvSpPr>
              <p:cNvPr id="2017" name="Shape 2017"/>
              <p:cNvSpPr/>
              <p:nvPr/>
            </p:nvSpPr>
            <p:spPr>
              <a:xfrm>
                <a:off x="2299186" y="3429001"/>
                <a:ext cx="835572" cy="6985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2400"/>
                  </a:spcBef>
                  <a:defRPr sz="4000">
                    <a:solidFill>
                      <a:srgbClr val="EEFF4B"/>
                    </a:solidFill>
                  </a:defRPr>
                </a:lvl1pPr>
              </a:lstStyle>
              <a:p>
                <a:r>
                  <a:t>KB</a:t>
                </a:r>
              </a:p>
            </p:txBody>
          </p:sp>
          <p:sp>
            <p:nvSpPr>
              <p:cNvPr id="2018" name="Shape 2018"/>
              <p:cNvSpPr/>
              <p:nvPr/>
            </p:nvSpPr>
            <p:spPr>
              <a:xfrm>
                <a:off x="4062881" y="2195512"/>
                <a:ext cx="190253"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19" name="Shape 2019"/>
              <p:cNvSpPr/>
              <p:nvPr/>
            </p:nvSpPr>
            <p:spPr>
              <a:xfrm>
                <a:off x="1261002" y="1906587"/>
                <a:ext cx="190253"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20" name="Shape 2020"/>
              <p:cNvSpPr/>
              <p:nvPr/>
            </p:nvSpPr>
            <p:spPr>
              <a:xfrm>
                <a:off x="3679233" y="1144587"/>
                <a:ext cx="190253"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21" name="Shape 2021"/>
              <p:cNvSpPr/>
              <p:nvPr/>
            </p:nvSpPr>
            <p:spPr>
              <a:xfrm>
                <a:off x="5086463" y="3670301"/>
                <a:ext cx="191827"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22" name="Shape 2022"/>
              <p:cNvSpPr/>
              <p:nvPr/>
            </p:nvSpPr>
            <p:spPr>
              <a:xfrm>
                <a:off x="70753" y="3348038"/>
                <a:ext cx="190253"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23" name="Shape 2023"/>
              <p:cNvSpPr/>
              <p:nvPr/>
            </p:nvSpPr>
            <p:spPr>
              <a:xfrm>
                <a:off x="1294021" y="3735388"/>
                <a:ext cx="191827"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24" name="Shape 2024"/>
              <p:cNvSpPr/>
              <p:nvPr/>
            </p:nvSpPr>
            <p:spPr>
              <a:xfrm>
                <a:off x="1378926" y="4448176"/>
                <a:ext cx="191827"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25" name="Shape 2025"/>
              <p:cNvSpPr/>
              <p:nvPr/>
            </p:nvSpPr>
            <p:spPr>
              <a:xfrm>
                <a:off x="1897792" y="2363787"/>
                <a:ext cx="191827"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027" name="Shape 2027"/>
            <p:cNvSpPr/>
            <p:nvPr/>
          </p:nvSpPr>
          <p:spPr>
            <a:xfrm>
              <a:off x="5605328" y="4421187"/>
              <a:ext cx="1298740"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400"/>
                </a:spcBef>
                <a:defRPr sz="2400">
                  <a:solidFill>
                    <a:srgbClr val="CECECE"/>
                  </a:solidFill>
                </a:defRPr>
              </a:lvl1pPr>
            </a:lstStyle>
            <a:p>
              <a:r>
                <a:t>PG</a:t>
              </a:r>
            </a:p>
          </p:txBody>
        </p:sp>
      </p:grpSp>
      <p:sp>
        <p:nvSpPr>
          <p:cNvPr id="2029" name="Shape 2029"/>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030" name="Shape 2030"/>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2031" name="Shape 2031"/>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032" name="Shape 2032"/>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033" name="Shape 2033"/>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034" name="Shape 2034"/>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2035" name="Shape 2035"/>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2036" name="Shape 2036"/>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2037" name="Shape 2037"/>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2038" name="Shape 2038"/>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2039" name="Shape 2039"/>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2040" name="Shape 2040"/>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2041" name="Shape 2041"/>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2042" name="Shape 2042"/>
          <p:cNvSpPr/>
          <p:nvPr/>
        </p:nvSpPr>
        <p:spPr>
          <a:xfrm>
            <a:off x="7912100" y="4197350"/>
            <a:ext cx="93379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2043" name="Shape 2043"/>
          <p:cNvSpPr/>
          <p:nvPr/>
        </p:nvSpPr>
        <p:spPr>
          <a:xfrm>
            <a:off x="8267700" y="4381500"/>
            <a:ext cx="228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40</a:t>
            </a:r>
          </a:p>
        </p:txBody>
      </p:sp>
      <p:sp>
        <p:nvSpPr>
          <p:cNvPr id="2044" name="Shape 2044"/>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2045" name="Shape 2045"/>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2046" name="Shape 2046"/>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047" name="Shape 2047"/>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25</a:t>
            </a:r>
          </a:p>
        </p:txBody>
      </p:sp>
      <p:sp>
        <p:nvSpPr>
          <p:cNvPr id="2048" name="Shape 2048"/>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2049" name="Shape 2049"/>
          <p:cNvSpPr/>
          <p:nvPr/>
        </p:nvSpPr>
        <p:spPr>
          <a:xfrm>
            <a:off x="2759075" y="3290887"/>
            <a:ext cx="877326" cy="1524002"/>
          </a:xfrm>
          <a:custGeom>
            <a:avLst/>
            <a:gdLst/>
            <a:ahLst/>
            <a:cxnLst>
              <a:cxn ang="0">
                <a:pos x="wd2" y="hd2"/>
              </a:cxn>
              <a:cxn ang="5400000">
                <a:pos x="wd2" y="hd2"/>
              </a:cxn>
              <a:cxn ang="10800000">
                <a:pos x="wd2" y="hd2"/>
              </a:cxn>
              <a:cxn ang="16200000">
                <a:pos x="wd2" y="hd2"/>
              </a:cxn>
            </a:cxnLst>
            <a:rect l="0" t="0" r="r" b="b"/>
            <a:pathLst>
              <a:path w="21128" h="21600" extrusionOk="0">
                <a:moveTo>
                  <a:pt x="1529" y="19620"/>
                </a:moveTo>
                <a:cubicBezTo>
                  <a:pt x="115" y="18360"/>
                  <a:pt x="535" y="18945"/>
                  <a:pt x="0" y="18000"/>
                </a:cubicBezTo>
                <a:cubicBezTo>
                  <a:pt x="344" y="16672"/>
                  <a:pt x="841" y="16178"/>
                  <a:pt x="2141" y="15120"/>
                </a:cubicBezTo>
                <a:cubicBezTo>
                  <a:pt x="2332" y="14940"/>
                  <a:pt x="2447" y="14715"/>
                  <a:pt x="2753" y="14580"/>
                </a:cubicBezTo>
                <a:cubicBezTo>
                  <a:pt x="3058" y="14422"/>
                  <a:pt x="5123" y="14220"/>
                  <a:pt x="5199" y="14220"/>
                </a:cubicBezTo>
                <a:cubicBezTo>
                  <a:pt x="9213" y="14332"/>
                  <a:pt x="10552" y="13748"/>
                  <a:pt x="12539" y="15300"/>
                </a:cubicBezTo>
                <a:cubicBezTo>
                  <a:pt x="13113" y="16335"/>
                  <a:pt x="13419" y="16335"/>
                  <a:pt x="13763" y="17640"/>
                </a:cubicBezTo>
                <a:cubicBezTo>
                  <a:pt x="13381" y="18968"/>
                  <a:pt x="13151" y="19508"/>
                  <a:pt x="11316" y="20340"/>
                </a:cubicBezTo>
                <a:cubicBezTo>
                  <a:pt x="9787" y="20272"/>
                  <a:pt x="8181" y="20430"/>
                  <a:pt x="6728" y="20160"/>
                </a:cubicBezTo>
                <a:cubicBezTo>
                  <a:pt x="6002" y="20002"/>
                  <a:pt x="5123" y="18428"/>
                  <a:pt x="4893" y="18000"/>
                </a:cubicBezTo>
                <a:cubicBezTo>
                  <a:pt x="5046" y="16785"/>
                  <a:pt x="4970" y="15458"/>
                  <a:pt x="6117" y="14400"/>
                </a:cubicBezTo>
                <a:cubicBezTo>
                  <a:pt x="6346" y="14175"/>
                  <a:pt x="7455" y="13275"/>
                  <a:pt x="7952" y="13140"/>
                </a:cubicBezTo>
                <a:cubicBezTo>
                  <a:pt x="8487" y="12938"/>
                  <a:pt x="9787" y="12780"/>
                  <a:pt x="9787" y="12780"/>
                </a:cubicBezTo>
                <a:cubicBezTo>
                  <a:pt x="11393" y="12825"/>
                  <a:pt x="15560" y="12510"/>
                  <a:pt x="17739" y="13320"/>
                </a:cubicBezTo>
                <a:cubicBezTo>
                  <a:pt x="18198" y="13478"/>
                  <a:pt x="19306" y="14310"/>
                  <a:pt x="19574" y="14580"/>
                </a:cubicBezTo>
                <a:cubicBezTo>
                  <a:pt x="20033" y="15030"/>
                  <a:pt x="20797" y="16020"/>
                  <a:pt x="20797" y="16020"/>
                </a:cubicBezTo>
                <a:cubicBezTo>
                  <a:pt x="21409" y="18292"/>
                  <a:pt x="21600" y="20768"/>
                  <a:pt x="17433" y="21600"/>
                </a:cubicBezTo>
                <a:cubicBezTo>
                  <a:pt x="13381" y="21375"/>
                  <a:pt x="13839" y="21555"/>
                  <a:pt x="11622" y="19800"/>
                </a:cubicBezTo>
                <a:cubicBezTo>
                  <a:pt x="10743" y="18270"/>
                  <a:pt x="10360" y="16088"/>
                  <a:pt x="12234" y="14760"/>
                </a:cubicBezTo>
                <a:cubicBezTo>
                  <a:pt x="13457" y="13860"/>
                  <a:pt x="15101" y="13050"/>
                  <a:pt x="16515" y="12240"/>
                </a:cubicBezTo>
                <a:cubicBezTo>
                  <a:pt x="17204" y="11812"/>
                  <a:pt x="18198" y="11498"/>
                  <a:pt x="18656" y="10980"/>
                </a:cubicBezTo>
                <a:cubicBezTo>
                  <a:pt x="19574" y="9878"/>
                  <a:pt x="20377" y="8955"/>
                  <a:pt x="20797" y="7740"/>
                </a:cubicBezTo>
                <a:cubicBezTo>
                  <a:pt x="20682" y="6705"/>
                  <a:pt x="20644" y="5692"/>
                  <a:pt x="20491" y="4680"/>
                </a:cubicBezTo>
                <a:cubicBezTo>
                  <a:pt x="20262" y="3532"/>
                  <a:pt x="17586" y="810"/>
                  <a:pt x="16210" y="0"/>
                </a:cubicBezTo>
              </a:path>
            </a:pathLst>
          </a:custGeom>
          <a:ln w="57150">
            <a:solidFill>
              <a:srgbClr val="FFFA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053" name="Group 2053"/>
          <p:cNvGrpSpPr/>
          <p:nvPr/>
        </p:nvGrpSpPr>
        <p:grpSpPr>
          <a:xfrm>
            <a:off x="5022731" y="2648404"/>
            <a:ext cx="1231256" cy="1157498"/>
            <a:chOff x="0" y="0"/>
            <a:chExt cx="1231255" cy="1157497"/>
          </a:xfrm>
        </p:grpSpPr>
        <p:sp>
          <p:nvSpPr>
            <p:cNvPr id="2050" name="Shape 2050"/>
            <p:cNvSpPr/>
            <p:nvPr/>
          </p:nvSpPr>
          <p:spPr>
            <a:xfrm rot="10751171">
              <a:off x="8065" y="7247"/>
              <a:ext cx="1028702" cy="1143002"/>
            </a:xfrm>
            <a:custGeom>
              <a:avLst/>
              <a:gdLst/>
              <a:ahLst/>
              <a:cxnLst>
                <a:cxn ang="0">
                  <a:pos x="wd2" y="hd2"/>
                </a:cxn>
                <a:cxn ang="5400000">
                  <a:pos x="wd2" y="hd2"/>
                </a:cxn>
                <a:cxn ang="10800000">
                  <a:pos x="wd2" y="hd2"/>
                </a:cxn>
                <a:cxn ang="16200000">
                  <a:pos x="wd2" y="hd2"/>
                </a:cxn>
              </a:cxnLst>
              <a:rect l="0" t="0" r="r" b="b"/>
              <a:pathLst>
                <a:path w="21600" h="21600" extrusionOk="0">
                  <a:moveTo>
                    <a:pt x="15200" y="0"/>
                  </a:moveTo>
                  <a:lnTo>
                    <a:pt x="15200" y="5400"/>
                  </a:lnTo>
                  <a:lnTo>
                    <a:pt x="0" y="5400"/>
                  </a:lnTo>
                  <a:lnTo>
                    <a:pt x="0" y="16200"/>
                  </a:lnTo>
                  <a:lnTo>
                    <a:pt x="15200" y="16200"/>
                  </a:lnTo>
                  <a:lnTo>
                    <a:pt x="15200" y="21600"/>
                  </a:lnTo>
                  <a:lnTo>
                    <a:pt x="21600" y="10800"/>
                  </a:lnTo>
                  <a:close/>
                </a:path>
              </a:pathLst>
            </a:custGeom>
            <a:solidFill>
              <a:srgbClr val="EEFF4B"/>
            </a:solidFill>
            <a:ln w="28575" cap="flat">
              <a:solidFill>
                <a:srgbClr val="D83104"/>
              </a:solidFill>
              <a:prstDash val="solid"/>
              <a:miter lim="8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51" name="Shape 2051"/>
            <p:cNvSpPr/>
            <p:nvPr/>
          </p:nvSpPr>
          <p:spPr>
            <a:xfrm rot="10751171">
              <a:off x="1074806" y="284610"/>
              <a:ext cx="76202" cy="571502"/>
            </a:xfrm>
            <a:prstGeom prst="rect">
              <a:avLst/>
            </a:prstGeom>
            <a:solidFill>
              <a:srgbClr val="EEFF4B"/>
            </a:solidFill>
            <a:ln w="28575" cap="flat">
              <a:solidFill>
                <a:srgbClr val="D83104"/>
              </a:solidFill>
              <a:prstDash val="solid"/>
              <a:miter lim="8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52" name="Shape 2052"/>
            <p:cNvSpPr/>
            <p:nvPr/>
          </p:nvSpPr>
          <p:spPr>
            <a:xfrm rot="10751171">
              <a:off x="1189097" y="283257"/>
              <a:ext cx="38102" cy="571502"/>
            </a:xfrm>
            <a:prstGeom prst="rect">
              <a:avLst/>
            </a:prstGeom>
            <a:solidFill>
              <a:srgbClr val="EEFF4B"/>
            </a:solidFill>
            <a:ln w="28575" cap="flat">
              <a:solidFill>
                <a:srgbClr val="D83104"/>
              </a:solidFill>
              <a:prstDash val="solid"/>
              <a:miter lim="8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2056" name="Group 2056"/>
          <p:cNvGrpSpPr/>
          <p:nvPr/>
        </p:nvGrpSpPr>
        <p:grpSpPr>
          <a:xfrm>
            <a:off x="3138486" y="2806700"/>
            <a:ext cx="1701803" cy="965200"/>
            <a:chOff x="0" y="0"/>
            <a:chExt cx="1701801" cy="965200"/>
          </a:xfrm>
        </p:grpSpPr>
        <p:sp>
          <p:nvSpPr>
            <p:cNvPr id="2054" name="Shape 2054"/>
            <p:cNvSpPr/>
            <p:nvPr/>
          </p:nvSpPr>
          <p:spPr>
            <a:xfrm>
              <a:off x="414238" y="142875"/>
              <a:ext cx="947937" cy="698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spcBef>
                  <a:spcPts val="2400"/>
                </a:spcBef>
                <a:defRPr sz="4000">
                  <a:solidFill>
                    <a:srgbClr val="FFFFFF"/>
                  </a:solidFill>
                </a:defRPr>
              </a:lvl1pPr>
            </a:lstStyle>
            <a:p>
              <a:r>
                <a:t>MN</a:t>
              </a:r>
            </a:p>
          </p:txBody>
        </p:sp>
        <p:sp>
          <p:nvSpPr>
            <p:cNvPr id="2055" name="Shape 2055"/>
            <p:cNvSpPr/>
            <p:nvPr/>
          </p:nvSpPr>
          <p:spPr>
            <a:xfrm>
              <a:off x="0" y="0"/>
              <a:ext cx="1701802" cy="965200"/>
            </a:xfrm>
            <a:prstGeom prst="ellipse">
              <a:avLst/>
            </a:prstGeom>
            <a:noFill/>
            <a:ln w="57150" cap="flat">
              <a:solidFill>
                <a:srgbClr val="FFFFFF"/>
              </a:solidFill>
              <a:prstDash val="solid"/>
              <a:round/>
            </a:ln>
            <a:effectLst>
              <a:outerShdw blurRad="63500" dist="81320" dir="3080412"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1983"/>
                                        </p:tgtEl>
                                        <p:attrNameLst>
                                          <p:attrName>style.visibility</p:attrName>
                                        </p:attrNameLst>
                                      </p:cBhvr>
                                      <p:to>
                                        <p:strVal val="visible"/>
                                      </p:to>
                                    </p:set>
                                    <p:animEffect transition="in" filter="wipe(down)">
                                      <p:cBhvr>
                                        <p:cTn id="7" dur="500"/>
                                        <p:tgtEl>
                                          <p:spTgt spid="1983"/>
                                        </p:tgtEl>
                                      </p:cBhvr>
                                    </p:animEffect>
                                  </p:childTnLst>
                                </p:cTn>
                              </p:par>
                            </p:childTnLst>
                          </p:cTn>
                        </p:par>
                        <p:par>
                          <p:cTn id="8" fill="hold">
                            <p:stCondLst>
                              <p:cond delay="500"/>
                            </p:stCondLst>
                            <p:childTnLst>
                              <p:par>
                                <p:cTn id="9" presetID="2" presetClass="entr" presetSubtype="2" fill="hold" grpId="2" nodeType="afterEffect">
                                  <p:stCondLst>
                                    <p:cond delay="100"/>
                                  </p:stCondLst>
                                  <p:iterate>
                                    <p:tmAbs val="0"/>
                                  </p:iterate>
                                  <p:childTnLst>
                                    <p:set>
                                      <p:cBhvr>
                                        <p:cTn id="10" fill="hold"/>
                                        <p:tgtEl>
                                          <p:spTgt spid="2053"/>
                                        </p:tgtEl>
                                        <p:attrNameLst>
                                          <p:attrName>style.visibility</p:attrName>
                                        </p:attrNameLst>
                                      </p:cBhvr>
                                      <p:to>
                                        <p:strVal val="visible"/>
                                      </p:to>
                                    </p:set>
                                    <p:anim calcmode="lin" valueType="num">
                                      <p:cBhvr>
                                        <p:cTn id="11" dur="500" fill="hold"/>
                                        <p:tgtEl>
                                          <p:spTgt spid="2053"/>
                                        </p:tgtEl>
                                        <p:attrNameLst>
                                          <p:attrName>ppt_x</p:attrName>
                                        </p:attrNameLst>
                                      </p:cBhvr>
                                      <p:tavLst>
                                        <p:tav tm="0">
                                          <p:val>
                                            <p:strVal val="1+#ppt_w/2"/>
                                          </p:val>
                                        </p:tav>
                                        <p:tav tm="100000">
                                          <p:val>
                                            <p:strVal val="#ppt_x"/>
                                          </p:val>
                                        </p:tav>
                                      </p:tavLst>
                                    </p:anim>
                                    <p:anim calcmode="lin" valueType="num">
                                      <p:cBhvr>
                                        <p:cTn id="12" dur="500" fill="hold"/>
                                        <p:tgtEl>
                                          <p:spTgt spid="2053"/>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2" presetClass="entr" presetSubtype="8" fill="hold" grpId="3" nodeType="afterEffect">
                                  <p:stCondLst>
                                    <p:cond delay="0"/>
                                  </p:stCondLst>
                                  <p:iterate>
                                    <p:tmAbs val="0"/>
                                  </p:iterate>
                                  <p:childTnLst>
                                    <p:set>
                                      <p:cBhvr>
                                        <p:cTn id="15" fill="hold"/>
                                        <p:tgtEl>
                                          <p:spTgt spid="2056"/>
                                        </p:tgtEl>
                                        <p:attrNameLst>
                                          <p:attrName>style.visibility</p:attrName>
                                        </p:attrNameLst>
                                      </p:cBhvr>
                                      <p:to>
                                        <p:strVal val="visible"/>
                                      </p:to>
                                    </p:set>
                                    <p:anim calcmode="lin" valueType="num">
                                      <p:cBhvr>
                                        <p:cTn id="16" dur="500" fill="hold"/>
                                        <p:tgtEl>
                                          <p:spTgt spid="2056"/>
                                        </p:tgtEl>
                                        <p:attrNameLst>
                                          <p:attrName>ppt_x</p:attrName>
                                        </p:attrNameLst>
                                      </p:cBhvr>
                                      <p:tavLst>
                                        <p:tav tm="0">
                                          <p:val>
                                            <p:strVal val="0-#ppt_w/2"/>
                                          </p:val>
                                        </p:tav>
                                        <p:tav tm="100000">
                                          <p:val>
                                            <p:strVal val="#ppt_x"/>
                                          </p:val>
                                        </p:tav>
                                      </p:tavLst>
                                    </p:anim>
                                    <p:anim calcmode="lin" valueType="num">
                                      <p:cBhvr>
                                        <p:cTn id="17" dur="500" fill="hold"/>
                                        <p:tgtEl>
                                          <p:spTgt spid="2056"/>
                                        </p:tgtEl>
                                        <p:attrNameLst>
                                          <p:attrName>ppt_y</p:attrName>
                                        </p:attrNameLst>
                                      </p:cBhvr>
                                      <p:tavLst>
                                        <p:tav tm="0">
                                          <p:val>
                                            <p:strVal val="#ppt_y"/>
                                          </p:val>
                                        </p:tav>
                                        <p:tav tm="100000">
                                          <p:val>
                                            <p:strVal val="#ppt_y"/>
                                          </p:val>
                                        </p:tav>
                                      </p:tavLst>
                                    </p:anim>
                                  </p:childTnLst>
                                </p:cTn>
                              </p:par>
                            </p:childTnLst>
                          </p:cTn>
                        </p:par>
                        <p:par>
                          <p:cTn id="18" fill="hold">
                            <p:stCondLst>
                              <p:cond delay="1600"/>
                            </p:stCondLst>
                            <p:childTnLst>
                              <p:par>
                                <p:cTn id="19" presetID="22" presetClass="entr" presetSubtype="8" fill="hold" grpId="4" nodeType="afterEffect">
                                  <p:stCondLst>
                                    <p:cond delay="0"/>
                                  </p:stCondLst>
                                  <p:iterate>
                                    <p:tmAbs val="0"/>
                                  </p:iterate>
                                  <p:childTnLst>
                                    <p:set>
                                      <p:cBhvr>
                                        <p:cTn id="20" fill="hold"/>
                                        <p:tgtEl>
                                          <p:spTgt spid="2049"/>
                                        </p:tgtEl>
                                        <p:attrNameLst>
                                          <p:attrName>style.visibility</p:attrName>
                                        </p:attrNameLst>
                                      </p:cBhvr>
                                      <p:to>
                                        <p:strVal val="visible"/>
                                      </p:to>
                                    </p:set>
                                    <p:animEffect transition="in" filter="wipe(left)">
                                      <p:cBhvr>
                                        <p:cTn id="21" dur="5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3" grpId="1" animBg="1" advAuto="0"/>
      <p:bldP spid="2049" grpId="4" animBg="1" advAuto="0"/>
      <p:bldP spid="2053" grpId="2" animBg="1" advAuto="0"/>
      <p:bldP spid="2056" grpId="3"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image20.jpeg"/>
          <p:cNvPicPr>
            <a:picLocks noChangeAspect="1"/>
          </p:cNvPicPr>
          <p:nvPr/>
        </p:nvPicPr>
        <p:blipFill>
          <a:blip r:embed="rId3"/>
          <a:stretch>
            <a:fillRect/>
          </a:stretch>
        </p:blipFill>
        <p:spPr>
          <a:xfrm>
            <a:off x="563562" y="508000"/>
            <a:ext cx="8008939" cy="5680075"/>
          </a:xfrm>
          <a:prstGeom prst="rect">
            <a:avLst/>
          </a:prstGeom>
          <a:ln w="76200">
            <a:solidFill>
              <a:schemeClr val="accent2"/>
            </a:solidFill>
            <a:miter/>
          </a:ln>
        </p:spPr>
      </p:pic>
      <p:sp>
        <p:nvSpPr>
          <p:cNvPr id="2061" name="Shape 2061"/>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26</a:t>
            </a:r>
          </a:p>
        </p:txBody>
      </p:sp>
      <p:grpSp>
        <p:nvGrpSpPr>
          <p:cNvPr id="2079" name="Group 2079"/>
          <p:cNvGrpSpPr/>
          <p:nvPr/>
        </p:nvGrpSpPr>
        <p:grpSpPr>
          <a:xfrm>
            <a:off x="7912099" y="3428999"/>
            <a:ext cx="989015" cy="1330326"/>
            <a:chOff x="0" y="0"/>
            <a:chExt cx="989013" cy="1330325"/>
          </a:xfrm>
        </p:grpSpPr>
        <p:sp>
          <p:nvSpPr>
            <p:cNvPr id="2062" name="Shape 2062"/>
            <p:cNvSpPr/>
            <p:nvPr/>
          </p:nvSpPr>
          <p:spPr>
            <a:xfrm>
              <a:off x="265112" y="974725"/>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63" name="Shape 2063"/>
            <p:cNvSpPr/>
            <p:nvPr/>
          </p:nvSpPr>
          <p:spPr>
            <a:xfrm>
              <a:off x="209550" y="927100"/>
              <a:ext cx="214611" cy="2159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2064" name="Shape 2064"/>
            <p:cNvSpPr/>
            <p:nvPr/>
          </p:nvSpPr>
          <p:spPr>
            <a:xfrm>
              <a:off x="38100" y="28574"/>
              <a:ext cx="730251" cy="336551"/>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65" name="Shape 2065"/>
            <p:cNvSpPr/>
            <p:nvPr/>
          </p:nvSpPr>
          <p:spPr>
            <a:xfrm>
              <a:off x="36512" y="187325"/>
              <a:ext cx="952502"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66" name="Shape 2066"/>
            <p:cNvSpPr/>
            <p:nvPr/>
          </p:nvSpPr>
          <p:spPr>
            <a:xfrm>
              <a:off x="57150" y="57149"/>
              <a:ext cx="698501" cy="336551"/>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67" name="Shape 2067"/>
            <p:cNvSpPr/>
            <p:nvPr/>
          </p:nvSpPr>
          <p:spPr>
            <a:xfrm>
              <a:off x="80962" y="4095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068" name="Shape 2068"/>
            <p:cNvSpPr/>
            <p:nvPr/>
          </p:nvSpPr>
          <p:spPr>
            <a:xfrm>
              <a:off x="80962" y="5873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069" name="Shape 2069"/>
            <p:cNvSpPr/>
            <p:nvPr/>
          </p:nvSpPr>
          <p:spPr>
            <a:xfrm>
              <a:off x="80962" y="7651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070" name="Shape 2070"/>
            <p:cNvSpPr/>
            <p:nvPr/>
          </p:nvSpPr>
          <p:spPr>
            <a:xfrm>
              <a:off x="80962" y="9429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071" name="Shape 2071"/>
            <p:cNvSpPr/>
            <p:nvPr/>
          </p:nvSpPr>
          <p:spPr>
            <a:xfrm>
              <a:off x="93662" y="11207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072" name="Shape 2072"/>
            <p:cNvSpPr/>
            <p:nvPr/>
          </p:nvSpPr>
          <p:spPr>
            <a:xfrm>
              <a:off x="95250" y="-1"/>
              <a:ext cx="514431"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2073" name="Shape 2073"/>
            <p:cNvSpPr/>
            <p:nvPr/>
          </p:nvSpPr>
          <p:spPr>
            <a:xfrm>
              <a:off x="244475" y="412750"/>
              <a:ext cx="374738"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2074" name="Shape 2074"/>
            <p:cNvSpPr/>
            <p:nvPr/>
          </p:nvSpPr>
          <p:spPr>
            <a:xfrm>
              <a:off x="163512" y="596900"/>
              <a:ext cx="56505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2075" name="Shape 2075"/>
            <p:cNvSpPr/>
            <p:nvPr/>
          </p:nvSpPr>
          <p:spPr>
            <a:xfrm>
              <a:off x="-1" y="768350"/>
              <a:ext cx="933793"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Kadesh Barnea</a:t>
              </a:r>
            </a:p>
          </p:txBody>
        </p:sp>
        <p:sp>
          <p:nvSpPr>
            <p:cNvPr id="2076" name="Shape 2076"/>
            <p:cNvSpPr/>
            <p:nvPr/>
          </p:nvSpPr>
          <p:spPr>
            <a:xfrm>
              <a:off x="355600" y="952500"/>
              <a:ext cx="228737"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40</a:t>
              </a:r>
            </a:p>
          </p:txBody>
        </p:sp>
        <p:sp>
          <p:nvSpPr>
            <p:cNvPr id="2077" name="Shape 2077"/>
            <p:cNvSpPr/>
            <p:nvPr/>
          </p:nvSpPr>
          <p:spPr>
            <a:xfrm>
              <a:off x="74612" y="1298575"/>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078" name="Shape 2078"/>
            <p:cNvSpPr/>
            <p:nvPr/>
          </p:nvSpPr>
          <p:spPr>
            <a:xfrm>
              <a:off x="207962" y="241300"/>
              <a:ext cx="501706"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grpSp>
      <p:sp>
        <p:nvSpPr>
          <p:cNvPr id="2080" name="Shape 2080"/>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2081" name="Shape 2081"/>
          <p:cNvSpPr/>
          <p:nvPr/>
        </p:nvSpPr>
        <p:spPr>
          <a:xfrm>
            <a:off x="614361" y="5140325"/>
            <a:ext cx="5326066" cy="862013"/>
          </a:xfrm>
          <a:prstGeom prst="rect">
            <a:avLst/>
          </a:prstGeom>
          <a:solidFill>
            <a:srgbClr val="1A0004">
              <a:alpha val="50195"/>
            </a:srgbClr>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082" name="Shape 2082"/>
          <p:cNvSpPr/>
          <p:nvPr/>
        </p:nvSpPr>
        <p:spPr>
          <a:xfrm>
            <a:off x="654050" y="5141912"/>
            <a:ext cx="6507163" cy="9296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defRPr sz="2400">
                <a:solidFill>
                  <a:srgbClr val="FFEA18"/>
                </a:solidFill>
                <a:latin typeface="Comic Sans MS"/>
                <a:ea typeface="Comic Sans MS"/>
                <a:cs typeface="Comic Sans MS"/>
                <a:sym typeface="Comic Sans MS"/>
              </a:defRPr>
            </a:lvl1pPr>
          </a:lstStyle>
          <a:p>
            <a:r>
              <a:t>Pishipuwo “Ashoqhi Yeghi“ ithulu ani                        Nebo Naghuto lono</a:t>
            </a:r>
          </a:p>
        </p:txBody>
      </p:sp>
      <p:grpSp>
        <p:nvGrpSpPr>
          <p:cNvPr id="2086" name="Group 2086"/>
          <p:cNvGrpSpPr/>
          <p:nvPr/>
        </p:nvGrpSpPr>
        <p:grpSpPr>
          <a:xfrm>
            <a:off x="1546223" y="620713"/>
            <a:ext cx="6351592" cy="5811839"/>
            <a:chOff x="0" y="0"/>
            <a:chExt cx="6351590" cy="5811838"/>
          </a:xfrm>
        </p:grpSpPr>
        <p:sp>
          <p:nvSpPr>
            <p:cNvPr id="2083" name="Shape 2083"/>
            <p:cNvSpPr/>
            <p:nvPr/>
          </p:nvSpPr>
          <p:spPr>
            <a:xfrm rot="16200000">
              <a:off x="-1689101" y="2593975"/>
              <a:ext cx="4906964" cy="152876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6200" y="5400"/>
                  </a:lnTo>
                  <a:lnTo>
                    <a:pt x="16200" y="0"/>
                  </a:lnTo>
                  <a:lnTo>
                    <a:pt x="21600" y="10800"/>
                  </a:lnTo>
                  <a:lnTo>
                    <a:pt x="16200" y="21600"/>
                  </a:lnTo>
                  <a:lnTo>
                    <a:pt x="16200" y="16200"/>
                  </a:lnTo>
                  <a:lnTo>
                    <a:pt x="0" y="16200"/>
                  </a:lnTo>
                  <a:lnTo>
                    <a:pt x="2700" y="10800"/>
                  </a:lnTo>
                  <a:close/>
                </a:path>
              </a:pathLst>
            </a:custGeom>
            <a:solidFill>
              <a:schemeClr val="accent1"/>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84" name="Shape 2084"/>
            <p:cNvSpPr/>
            <p:nvPr/>
          </p:nvSpPr>
          <p:spPr>
            <a:xfrm rot="16200000">
              <a:off x="704850" y="2166937"/>
              <a:ext cx="4906965" cy="152876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6200" y="5400"/>
                  </a:lnTo>
                  <a:lnTo>
                    <a:pt x="16200" y="0"/>
                  </a:lnTo>
                  <a:lnTo>
                    <a:pt x="21600" y="10800"/>
                  </a:lnTo>
                  <a:lnTo>
                    <a:pt x="16200" y="21600"/>
                  </a:lnTo>
                  <a:lnTo>
                    <a:pt x="16200" y="16200"/>
                  </a:lnTo>
                  <a:lnTo>
                    <a:pt x="0" y="16200"/>
                  </a:lnTo>
                  <a:lnTo>
                    <a:pt x="2700" y="10800"/>
                  </a:lnTo>
                  <a:close/>
                </a:path>
              </a:pathLst>
            </a:custGeom>
            <a:solidFill>
              <a:schemeClr val="accent1"/>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85" name="Shape 2085"/>
            <p:cNvSpPr/>
            <p:nvPr/>
          </p:nvSpPr>
          <p:spPr>
            <a:xfrm rot="16200000">
              <a:off x="3133726" y="1689100"/>
              <a:ext cx="4906965" cy="152876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6200" y="5400"/>
                  </a:lnTo>
                  <a:lnTo>
                    <a:pt x="16200" y="0"/>
                  </a:lnTo>
                  <a:lnTo>
                    <a:pt x="21600" y="10800"/>
                  </a:lnTo>
                  <a:lnTo>
                    <a:pt x="16200" y="21600"/>
                  </a:lnTo>
                  <a:lnTo>
                    <a:pt x="16200" y="16200"/>
                  </a:lnTo>
                  <a:lnTo>
                    <a:pt x="0" y="16200"/>
                  </a:lnTo>
                  <a:lnTo>
                    <a:pt x="2700" y="10800"/>
                  </a:lnTo>
                  <a:close/>
                </a:path>
              </a:pathLst>
            </a:custGeom>
            <a:solidFill>
              <a:schemeClr val="accent1"/>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087" name="Shape 2087"/>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a:t>
            </a:r>
          </a:p>
        </p:txBody>
      </p:sp>
      <p:sp>
        <p:nvSpPr>
          <p:cNvPr id="2088" name="Shape 2088"/>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Zakiniu 34:1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082"/>
                                        </p:tgtEl>
                                        <p:attrNameLst>
                                          <p:attrName>style.visibility</p:attrName>
                                        </p:attrNameLst>
                                      </p:cBhvr>
                                      <p:to>
                                        <p:strVal val="visible"/>
                                      </p:to>
                                    </p:set>
                                    <p:animEffect transition="in" filter="dissolve">
                                      <p:cBhvr>
                                        <p:cTn id="7" dur="1000"/>
                                        <p:tgtEl>
                                          <p:spTgt spid="208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2" nodeType="clickEffect">
                                  <p:stCondLst>
                                    <p:cond delay="0"/>
                                  </p:stCondLst>
                                  <p:iterate>
                                    <p:tmAbs val="0"/>
                                  </p:iterate>
                                  <p:childTnLst>
                                    <p:set>
                                      <p:cBhvr>
                                        <p:cTn id="11" fill="hold"/>
                                        <p:tgtEl>
                                          <p:spTgt spid="2086"/>
                                        </p:tgtEl>
                                        <p:attrNameLst>
                                          <p:attrName>style.visibility</p:attrName>
                                        </p:attrNameLst>
                                      </p:cBhvr>
                                      <p:to>
                                        <p:strVal val="visible"/>
                                      </p:to>
                                    </p:set>
                                    <p:anim calcmode="lin" valueType="num">
                                      <p:cBhvr>
                                        <p:cTn id="12" dur="5000" fill="hold"/>
                                        <p:tgtEl>
                                          <p:spTgt spid="2086"/>
                                        </p:tgtEl>
                                        <p:attrNameLst>
                                          <p:attrName>ppt_x</p:attrName>
                                        </p:attrNameLst>
                                      </p:cBhvr>
                                      <p:tavLst>
                                        <p:tav tm="0">
                                          <p:val>
                                            <p:strVal val="#ppt_x"/>
                                          </p:val>
                                        </p:tav>
                                        <p:tav tm="100000">
                                          <p:val>
                                            <p:strVal val="#ppt_x"/>
                                          </p:val>
                                        </p:tav>
                                      </p:tavLst>
                                    </p:anim>
                                    <p:anim calcmode="lin" valueType="num">
                                      <p:cBhvr>
                                        <p:cTn id="13" dur="5000" fill="hold"/>
                                        <p:tgtEl>
                                          <p:spTgt spid="2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2" grpId="1" animBg="1" advAuto="0"/>
      <p:bldP spid="2086" grpId="2"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p:nvPr/>
        </p:nvSpPr>
        <p:spPr>
          <a:xfrm>
            <a:off x="787400" y="838200"/>
            <a:ext cx="406400" cy="0"/>
          </a:xfrm>
          <a:prstGeom prst="line">
            <a:avLst/>
          </a:prstGeom>
          <a:ln w="50800">
            <a:solidFill>
              <a:srgbClr val="FFD34A"/>
            </a:solidFill>
          </a:ln>
          <a:effectLst>
            <a:outerShdw blurRad="63500" dist="107762" dir="2700000" rotWithShape="0">
              <a:srgbClr val="1A0004">
                <a:alpha val="74998"/>
              </a:srgbClr>
            </a:outerShdw>
          </a:effectLst>
        </p:spPr>
        <p:txBody>
          <a:bodyPr lIns="45718" tIns="45718" rIns="45718" bIns="45718"/>
          <a:lstStyle/>
          <a:p>
            <a:endParaRPr/>
          </a:p>
        </p:txBody>
      </p:sp>
      <p:sp>
        <p:nvSpPr>
          <p:cNvPr id="726" name="Shape 726"/>
          <p:cNvSpPr/>
          <p:nvPr/>
        </p:nvSpPr>
        <p:spPr>
          <a:xfrm>
            <a:off x="698500" y="850900"/>
            <a:ext cx="7823200" cy="5097463"/>
          </a:xfrm>
          <a:prstGeom prst="rect">
            <a:avLst/>
          </a:prstGeom>
          <a:solidFill>
            <a:schemeClr val="accent2"/>
          </a:solidFill>
          <a:ln w="76200">
            <a:solidFill>
              <a:schemeClr val="accent1"/>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727" name="Shape 727"/>
          <p:cNvSpPr/>
          <p:nvPr/>
        </p:nvSpPr>
        <p:spPr>
          <a:xfrm>
            <a:off x="738187" y="900111"/>
            <a:ext cx="7921626" cy="39116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ctr">
              <a:defRPr sz="3600">
                <a:solidFill>
                  <a:srgbClr val="FAFD00"/>
                </a:solidFill>
              </a:defRPr>
            </a:pPr>
            <a:r>
              <a:t>KUMSUKUPUJU TSALAPHI:</a:t>
            </a:r>
          </a:p>
          <a:p>
            <a:pPr algn="ctr">
              <a:defRPr sz="3600">
                <a:solidFill>
                  <a:srgbClr val="FAFD00"/>
                </a:solidFill>
              </a:defRPr>
            </a:pPr>
            <a:endParaRPr/>
          </a:p>
          <a:p>
            <a:pPr>
              <a:defRPr sz="3600">
                <a:solidFill>
                  <a:srgbClr val="FAFD00"/>
                </a:solidFill>
              </a:defRPr>
            </a:pPr>
            <a:r>
              <a:t>ABRAHAM-JOSEPH	  	2000 B.C.</a:t>
            </a:r>
            <a:endParaRPr>
              <a:solidFill>
                <a:srgbClr val="FFFFFF"/>
              </a:solidFill>
            </a:endParaRPr>
          </a:p>
          <a:p>
            <a:pPr>
              <a:defRPr sz="3600">
                <a:solidFill>
                  <a:srgbClr val="FAFD00"/>
                </a:solidFill>
              </a:defRPr>
            </a:pPr>
            <a:endParaRPr>
              <a:solidFill>
                <a:srgbClr val="FFFFFF"/>
              </a:solidFill>
            </a:endParaRPr>
          </a:p>
          <a:p>
            <a:pPr>
              <a:defRPr sz="3600">
                <a:solidFill>
                  <a:srgbClr val="FFFFFF"/>
                </a:solidFill>
              </a:defRPr>
            </a:pPr>
            <a:r>
              <a:t>MOSES-JOSHUA	  		1500 B.C.</a:t>
            </a:r>
            <a:endParaRPr>
              <a:solidFill>
                <a:srgbClr val="FAFD00"/>
              </a:solidFill>
            </a:endParaRPr>
          </a:p>
          <a:p>
            <a:pPr>
              <a:defRPr sz="3600">
                <a:solidFill>
                  <a:srgbClr val="FAFD00"/>
                </a:solidFill>
              </a:defRPr>
            </a:pPr>
            <a:endParaRPr>
              <a:solidFill>
                <a:srgbClr val="FAFD00"/>
              </a:solidFill>
            </a:endParaRPr>
          </a:p>
        </p:txBody>
      </p:sp>
      <p:sp>
        <p:nvSpPr>
          <p:cNvPr id="728" name="Shape 728"/>
          <p:cNvSpPr/>
          <p:nvPr/>
        </p:nvSpPr>
        <p:spPr>
          <a:xfrm>
            <a:off x="8131765" y="651541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1" nodeType="afterEffect">
                                  <p:stCondLst>
                                    <p:cond delay="0"/>
                                  </p:stCondLst>
                                  <p:iterate>
                                    <p:tmAbs val="0"/>
                                  </p:iterate>
                                  <p:childTnLst>
                                    <p:set>
                                      <p:cBhvr>
                                        <p:cTn id="6" fill="hold"/>
                                        <p:tgtEl>
                                          <p:spTgt spid="727"/>
                                        </p:tgtEl>
                                        <p:attrNameLst>
                                          <p:attrName>style.visibility</p:attrName>
                                        </p:attrNameLst>
                                      </p:cBhvr>
                                      <p:to>
                                        <p:strVal val="visible"/>
                                      </p:to>
                                    </p:set>
                                    <p:anim calcmode="lin" valueType="num">
                                      <p:cBhvr>
                                        <p:cTn id="7" dur="500" fill="hold"/>
                                        <p:tgtEl>
                                          <p:spTgt spid="727"/>
                                        </p:tgtEl>
                                        <p:attrNameLst>
                                          <p:attrName>ppt_w</p:attrName>
                                        </p:attrNameLst>
                                      </p:cBhvr>
                                      <p:tavLst>
                                        <p:tav tm="0">
                                          <p:val>
                                            <p:strVal val="#ppt_w"/>
                                          </p:val>
                                        </p:tav>
                                        <p:tav tm="100000">
                                          <p:val>
                                            <p:strVal val="#ppt_w"/>
                                          </p:val>
                                        </p:tav>
                                      </p:tavLst>
                                    </p:anim>
                                    <p:anim calcmode="lin" valueType="num">
                                      <p:cBhvr>
                                        <p:cTn id="8" dur="500" fill="hold"/>
                                        <p:tgtEl>
                                          <p:spTgt spid="727"/>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3" name="image21.jpeg" descr="Jericho view from Mount of Temptation, 80-06tb sr"/>
          <p:cNvPicPr>
            <a:picLocks noChangeAspect="1"/>
          </p:cNvPicPr>
          <p:nvPr/>
        </p:nvPicPr>
        <p:blipFill>
          <a:blip r:embed="rId3"/>
          <a:stretch>
            <a:fillRect/>
          </a:stretch>
        </p:blipFill>
        <p:spPr>
          <a:xfrm>
            <a:off x="641350" y="568325"/>
            <a:ext cx="7902575" cy="5676900"/>
          </a:xfrm>
          <a:prstGeom prst="rect">
            <a:avLst/>
          </a:prstGeom>
          <a:ln w="76200">
            <a:solidFill>
              <a:schemeClr val="accent2"/>
            </a:solidFill>
            <a:miter/>
          </a:ln>
        </p:spPr>
      </p:pic>
      <p:sp>
        <p:nvSpPr>
          <p:cNvPr id="2094" name="Shape 2094"/>
          <p:cNvSpPr/>
          <p:nvPr/>
        </p:nvSpPr>
        <p:spPr>
          <a:xfrm>
            <a:off x="685917" y="5167312"/>
            <a:ext cx="7837249" cy="9296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8" tIns="45718" rIns="45718" bIns="45718">
            <a:spAutoFit/>
          </a:bodyPr>
          <a:lstStyle/>
          <a:p>
            <a:pPr algn="ctr">
              <a:defRPr sz="2400">
                <a:solidFill>
                  <a:srgbClr val="FFEA18"/>
                </a:solidFill>
                <a:latin typeface="Comic Sans MS"/>
                <a:ea typeface="Comic Sans MS"/>
                <a:cs typeface="Comic Sans MS"/>
                <a:sym typeface="Comic Sans MS"/>
              </a:defRPr>
            </a:pPr>
            <a:r>
              <a:t>From Jericho...</a:t>
            </a:r>
            <a:endParaRPr>
              <a:solidFill>
                <a:srgbClr val="00DFCA"/>
              </a:solidFill>
            </a:endParaRPr>
          </a:p>
          <a:p>
            <a:pPr algn="ctr">
              <a:defRPr sz="2400">
                <a:solidFill>
                  <a:srgbClr val="FFEA18"/>
                </a:solidFill>
                <a:latin typeface="Comic Sans MS"/>
                <a:ea typeface="Comic Sans MS"/>
                <a:cs typeface="Comic Sans MS"/>
                <a:sym typeface="Comic Sans MS"/>
              </a:defRPr>
            </a:pPr>
            <a:r>
              <a:t>Looking Across the Jordan River Toward  Mt. Nebo</a:t>
            </a:r>
          </a:p>
        </p:txBody>
      </p:sp>
      <p:sp>
        <p:nvSpPr>
          <p:cNvPr id="2095" name="Shape 2095"/>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27</a:t>
            </a:r>
          </a:p>
        </p:txBody>
      </p:sp>
      <p:sp>
        <p:nvSpPr>
          <p:cNvPr id="2096" name="Shape 2096"/>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2114" name="Group 2114"/>
          <p:cNvGrpSpPr/>
          <p:nvPr/>
        </p:nvGrpSpPr>
        <p:grpSpPr>
          <a:xfrm>
            <a:off x="7912099" y="3428999"/>
            <a:ext cx="989015" cy="1330326"/>
            <a:chOff x="0" y="0"/>
            <a:chExt cx="989013" cy="1330325"/>
          </a:xfrm>
        </p:grpSpPr>
        <p:sp>
          <p:nvSpPr>
            <p:cNvPr id="2097" name="Shape 2097"/>
            <p:cNvSpPr/>
            <p:nvPr/>
          </p:nvSpPr>
          <p:spPr>
            <a:xfrm>
              <a:off x="265112" y="974725"/>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98" name="Shape 2098"/>
            <p:cNvSpPr/>
            <p:nvPr/>
          </p:nvSpPr>
          <p:spPr>
            <a:xfrm>
              <a:off x="209550" y="927100"/>
              <a:ext cx="214611" cy="2159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2099" name="Shape 2099"/>
            <p:cNvSpPr/>
            <p:nvPr/>
          </p:nvSpPr>
          <p:spPr>
            <a:xfrm>
              <a:off x="38100" y="28574"/>
              <a:ext cx="730251" cy="336551"/>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00" name="Shape 2100"/>
            <p:cNvSpPr/>
            <p:nvPr/>
          </p:nvSpPr>
          <p:spPr>
            <a:xfrm>
              <a:off x="36512" y="187325"/>
              <a:ext cx="952502"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01" name="Shape 2101"/>
            <p:cNvSpPr/>
            <p:nvPr/>
          </p:nvSpPr>
          <p:spPr>
            <a:xfrm>
              <a:off x="57150" y="57149"/>
              <a:ext cx="698501" cy="336551"/>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02" name="Shape 2102"/>
            <p:cNvSpPr/>
            <p:nvPr/>
          </p:nvSpPr>
          <p:spPr>
            <a:xfrm>
              <a:off x="80962" y="4095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103" name="Shape 2103"/>
            <p:cNvSpPr/>
            <p:nvPr/>
          </p:nvSpPr>
          <p:spPr>
            <a:xfrm>
              <a:off x="80962" y="5873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104" name="Shape 2104"/>
            <p:cNvSpPr/>
            <p:nvPr/>
          </p:nvSpPr>
          <p:spPr>
            <a:xfrm>
              <a:off x="80962" y="7651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105" name="Shape 2105"/>
            <p:cNvSpPr/>
            <p:nvPr/>
          </p:nvSpPr>
          <p:spPr>
            <a:xfrm>
              <a:off x="80962" y="9429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106" name="Shape 2106"/>
            <p:cNvSpPr/>
            <p:nvPr/>
          </p:nvSpPr>
          <p:spPr>
            <a:xfrm>
              <a:off x="93662" y="11207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107" name="Shape 2107"/>
            <p:cNvSpPr/>
            <p:nvPr/>
          </p:nvSpPr>
          <p:spPr>
            <a:xfrm>
              <a:off x="95250" y="-1"/>
              <a:ext cx="514431"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2108" name="Shape 2108"/>
            <p:cNvSpPr/>
            <p:nvPr/>
          </p:nvSpPr>
          <p:spPr>
            <a:xfrm>
              <a:off x="244475" y="412750"/>
              <a:ext cx="374738"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2109" name="Shape 2109"/>
            <p:cNvSpPr/>
            <p:nvPr/>
          </p:nvSpPr>
          <p:spPr>
            <a:xfrm>
              <a:off x="163512" y="596900"/>
              <a:ext cx="56505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2110" name="Shape 2110"/>
            <p:cNvSpPr/>
            <p:nvPr/>
          </p:nvSpPr>
          <p:spPr>
            <a:xfrm>
              <a:off x="-1" y="768350"/>
              <a:ext cx="933793"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Kadesh Barnea</a:t>
              </a:r>
            </a:p>
          </p:txBody>
        </p:sp>
        <p:sp>
          <p:nvSpPr>
            <p:cNvPr id="2111" name="Shape 2111"/>
            <p:cNvSpPr/>
            <p:nvPr/>
          </p:nvSpPr>
          <p:spPr>
            <a:xfrm>
              <a:off x="355600" y="952500"/>
              <a:ext cx="228737"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40</a:t>
              </a:r>
            </a:p>
          </p:txBody>
        </p:sp>
        <p:sp>
          <p:nvSpPr>
            <p:cNvPr id="2112" name="Shape 2112"/>
            <p:cNvSpPr/>
            <p:nvPr/>
          </p:nvSpPr>
          <p:spPr>
            <a:xfrm>
              <a:off x="74612" y="1298575"/>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113" name="Shape 2113"/>
            <p:cNvSpPr/>
            <p:nvPr/>
          </p:nvSpPr>
          <p:spPr>
            <a:xfrm>
              <a:off x="207962" y="241300"/>
              <a:ext cx="51443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Exodus</a:t>
              </a:r>
            </a:p>
          </p:txBody>
        </p:sp>
      </p:grpSp>
      <p:sp>
        <p:nvSpPr>
          <p:cNvPr id="2115" name="Shape 2115"/>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a:t>
            </a:r>
          </a:p>
        </p:txBody>
      </p:sp>
      <p:grpSp>
        <p:nvGrpSpPr>
          <p:cNvPr id="2122" name="Group 2122"/>
          <p:cNvGrpSpPr/>
          <p:nvPr/>
        </p:nvGrpSpPr>
        <p:grpSpPr>
          <a:xfrm>
            <a:off x="639762" y="557212"/>
            <a:ext cx="7918451" cy="5699127"/>
            <a:chOff x="0" y="0"/>
            <a:chExt cx="7918450" cy="5699126"/>
          </a:xfrm>
        </p:grpSpPr>
        <p:pic>
          <p:nvPicPr>
            <p:cNvPr id="2116" name="image22.jpeg"/>
            <p:cNvPicPr>
              <a:picLocks noChangeAspect="1"/>
            </p:cNvPicPr>
            <p:nvPr/>
          </p:nvPicPr>
          <p:blipFill>
            <a:blip r:embed="rId4"/>
            <a:stretch>
              <a:fillRect/>
            </a:stretch>
          </p:blipFill>
          <p:spPr>
            <a:xfrm>
              <a:off x="0" y="0"/>
              <a:ext cx="7918451" cy="5699127"/>
            </a:xfrm>
            <a:prstGeom prst="rect">
              <a:avLst/>
            </a:prstGeom>
            <a:ln w="76200" cap="flat">
              <a:solidFill>
                <a:schemeClr val="accent2"/>
              </a:solidFill>
              <a:prstDash val="solid"/>
              <a:miter lim="800000"/>
            </a:ln>
            <a:effectLst/>
          </p:spPr>
        </p:pic>
        <p:sp>
          <p:nvSpPr>
            <p:cNvPr id="2117" name="Shape 2117"/>
            <p:cNvSpPr/>
            <p:nvPr/>
          </p:nvSpPr>
          <p:spPr>
            <a:xfrm>
              <a:off x="4144456" y="434879"/>
              <a:ext cx="3170219" cy="927101"/>
            </a:xfrm>
            <a:prstGeom prst="rect">
              <a:avLst/>
            </a:prstGeom>
            <a:noFill/>
            <a:ln w="12700" cap="flat">
              <a:noFill/>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spcBef>
                  <a:spcPts val="1400"/>
                </a:spcBef>
                <a:defRPr sz="2400">
                  <a:solidFill>
                    <a:schemeClr val="accent1"/>
                  </a:solidFill>
                  <a:latin typeface="Comic Sans MS"/>
                  <a:ea typeface="Comic Sans MS"/>
                  <a:cs typeface="Comic Sans MS"/>
                  <a:sym typeface="Comic Sans MS"/>
                </a:defRPr>
              </a:lvl1pPr>
            </a:lstStyle>
            <a:p>
              <a:r>
                <a:t>Nebo Naghuto veche Jordan </a:t>
              </a:r>
            </a:p>
          </p:txBody>
        </p:sp>
        <p:sp>
          <p:nvSpPr>
            <p:cNvPr id="2118" name="Shape 2118"/>
            <p:cNvSpPr/>
            <p:nvPr/>
          </p:nvSpPr>
          <p:spPr>
            <a:xfrm>
              <a:off x="4888535" y="1230582"/>
              <a:ext cx="1354163" cy="584569"/>
            </a:xfrm>
            <a:prstGeom prst="ellipse">
              <a:avLst/>
            </a:prstGeom>
            <a:noFill/>
            <a:ln w="50800" cap="flat">
              <a:solidFill>
                <a:srgbClr val="FAFD00"/>
              </a:solidFill>
              <a:prstDash val="solid"/>
              <a:round/>
            </a:ln>
            <a:effectLst>
              <a:outerShdw blurRad="63500" dist="38099"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nvGrpSpPr>
            <p:cNvPr id="2121" name="Group 2121"/>
            <p:cNvGrpSpPr/>
            <p:nvPr/>
          </p:nvGrpSpPr>
          <p:grpSpPr>
            <a:xfrm>
              <a:off x="5033567" y="1438568"/>
              <a:ext cx="1112806" cy="129061"/>
              <a:chOff x="0" y="0"/>
              <a:chExt cx="1112805" cy="129060"/>
            </a:xfrm>
          </p:grpSpPr>
          <p:sp>
            <p:nvSpPr>
              <p:cNvPr id="2119" name="Shape 2119"/>
              <p:cNvSpPr/>
              <p:nvPr/>
            </p:nvSpPr>
            <p:spPr>
              <a:xfrm>
                <a:off x="-1" y="0"/>
                <a:ext cx="1112807" cy="111825"/>
              </a:xfrm>
              <a:custGeom>
                <a:avLst/>
                <a:gdLst/>
                <a:ahLst/>
                <a:cxnLst>
                  <a:cxn ang="0">
                    <a:pos x="wd2" y="hd2"/>
                  </a:cxn>
                  <a:cxn ang="5400000">
                    <a:pos x="wd2" y="hd2"/>
                  </a:cxn>
                  <a:cxn ang="10800000">
                    <a:pos x="wd2" y="hd2"/>
                  </a:cxn>
                  <a:cxn ang="16200000">
                    <a:pos x="wd2" y="hd2"/>
                  </a:cxn>
                </a:cxnLst>
                <a:rect l="0" t="0" r="r" b="b"/>
                <a:pathLst>
                  <a:path w="21600" h="21600" extrusionOk="0">
                    <a:moveTo>
                      <a:pt x="0" y="18225"/>
                    </a:moveTo>
                    <a:lnTo>
                      <a:pt x="2160" y="18225"/>
                    </a:lnTo>
                    <a:lnTo>
                      <a:pt x="2700" y="16200"/>
                    </a:lnTo>
                    <a:lnTo>
                      <a:pt x="3780" y="12825"/>
                    </a:lnTo>
                    <a:lnTo>
                      <a:pt x="4320" y="10800"/>
                    </a:lnTo>
                    <a:lnTo>
                      <a:pt x="5400" y="7425"/>
                    </a:lnTo>
                    <a:lnTo>
                      <a:pt x="5940" y="5400"/>
                    </a:lnTo>
                    <a:lnTo>
                      <a:pt x="6480" y="5400"/>
                    </a:lnTo>
                    <a:lnTo>
                      <a:pt x="7020" y="2025"/>
                    </a:lnTo>
                    <a:lnTo>
                      <a:pt x="7560" y="2025"/>
                    </a:lnTo>
                    <a:lnTo>
                      <a:pt x="8100" y="0"/>
                    </a:lnTo>
                    <a:lnTo>
                      <a:pt x="10260" y="0"/>
                    </a:lnTo>
                    <a:lnTo>
                      <a:pt x="10800" y="2025"/>
                    </a:lnTo>
                    <a:lnTo>
                      <a:pt x="12420" y="2025"/>
                    </a:lnTo>
                    <a:lnTo>
                      <a:pt x="12960" y="3712"/>
                    </a:lnTo>
                    <a:lnTo>
                      <a:pt x="13500" y="3712"/>
                    </a:lnTo>
                    <a:lnTo>
                      <a:pt x="14209" y="5400"/>
                    </a:lnTo>
                    <a:lnTo>
                      <a:pt x="14918" y="7425"/>
                    </a:lnTo>
                    <a:lnTo>
                      <a:pt x="15289" y="7425"/>
                    </a:lnTo>
                    <a:lnTo>
                      <a:pt x="16369" y="10800"/>
                    </a:lnTo>
                    <a:lnTo>
                      <a:pt x="16909" y="12825"/>
                    </a:lnTo>
                    <a:lnTo>
                      <a:pt x="17280" y="14512"/>
                    </a:lnTo>
                    <a:lnTo>
                      <a:pt x="17989" y="14512"/>
                    </a:lnTo>
                    <a:lnTo>
                      <a:pt x="18360" y="16200"/>
                    </a:lnTo>
                    <a:lnTo>
                      <a:pt x="18900" y="16200"/>
                    </a:lnTo>
                    <a:lnTo>
                      <a:pt x="19440" y="18225"/>
                    </a:lnTo>
                    <a:lnTo>
                      <a:pt x="19980" y="18225"/>
                    </a:lnTo>
                    <a:lnTo>
                      <a:pt x="21060" y="21600"/>
                    </a:lnTo>
                    <a:lnTo>
                      <a:pt x="21600" y="21600"/>
                    </a:lnTo>
                  </a:path>
                </a:pathLst>
              </a:custGeom>
              <a:solidFill>
                <a:schemeClr val="accent1"/>
              </a:solidFill>
              <a:ln w="25400" cap="rnd">
                <a:solidFill>
                  <a:schemeClr val="accent1"/>
                </a:solidFill>
                <a:prstDash val="solid"/>
                <a:round/>
              </a:ln>
              <a:effectLst>
                <a:outerShdw blurRad="635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20" name="Shape 2120"/>
              <p:cNvSpPr/>
              <p:nvPr/>
            </p:nvSpPr>
            <p:spPr>
              <a:xfrm>
                <a:off x="159965" y="73993"/>
                <a:ext cx="845037" cy="55068"/>
              </a:xfrm>
              <a:custGeom>
                <a:avLst/>
                <a:gdLst/>
                <a:ahLst/>
                <a:cxnLst>
                  <a:cxn ang="0">
                    <a:pos x="wd2" y="hd2"/>
                  </a:cxn>
                  <a:cxn ang="5400000">
                    <a:pos x="wd2" y="hd2"/>
                  </a:cxn>
                  <a:cxn ang="10800000">
                    <a:pos x="wd2" y="hd2"/>
                  </a:cxn>
                  <a:cxn ang="16200000">
                    <a:pos x="wd2" y="hd2"/>
                  </a:cxn>
                </a:cxnLst>
                <a:rect l="0" t="0" r="r" b="b"/>
                <a:pathLst>
                  <a:path w="21600" h="21600" extrusionOk="0">
                    <a:moveTo>
                      <a:pt x="489" y="0"/>
                    </a:moveTo>
                    <a:lnTo>
                      <a:pt x="0" y="10800"/>
                    </a:lnTo>
                    <a:lnTo>
                      <a:pt x="1689" y="10800"/>
                    </a:lnTo>
                    <a:lnTo>
                      <a:pt x="2400" y="7425"/>
                    </a:lnTo>
                    <a:lnTo>
                      <a:pt x="3822" y="14175"/>
                    </a:lnTo>
                    <a:lnTo>
                      <a:pt x="5244" y="14175"/>
                    </a:lnTo>
                    <a:lnTo>
                      <a:pt x="5956" y="18225"/>
                    </a:lnTo>
                    <a:lnTo>
                      <a:pt x="10222" y="18225"/>
                    </a:lnTo>
                    <a:lnTo>
                      <a:pt x="10933" y="14175"/>
                    </a:lnTo>
                    <a:lnTo>
                      <a:pt x="11644" y="10800"/>
                    </a:lnTo>
                    <a:lnTo>
                      <a:pt x="12356" y="10800"/>
                    </a:lnTo>
                    <a:lnTo>
                      <a:pt x="13067" y="14175"/>
                    </a:lnTo>
                    <a:lnTo>
                      <a:pt x="13778" y="18225"/>
                    </a:lnTo>
                    <a:lnTo>
                      <a:pt x="14489" y="21600"/>
                    </a:lnTo>
                    <a:lnTo>
                      <a:pt x="15911" y="21600"/>
                    </a:lnTo>
                    <a:lnTo>
                      <a:pt x="16622" y="18225"/>
                    </a:lnTo>
                    <a:lnTo>
                      <a:pt x="17333" y="21600"/>
                    </a:lnTo>
                    <a:lnTo>
                      <a:pt x="18756" y="21600"/>
                    </a:lnTo>
                    <a:lnTo>
                      <a:pt x="19467" y="18225"/>
                    </a:lnTo>
                    <a:lnTo>
                      <a:pt x="21600" y="18225"/>
                    </a:lnTo>
                  </a:path>
                </a:pathLst>
              </a:custGeom>
              <a:solidFill>
                <a:schemeClr val="accent1"/>
              </a:solidFill>
              <a:ln w="12700" cap="rnd">
                <a:solidFill>
                  <a:schemeClr val="accent1"/>
                </a:solidFill>
                <a:prstDash val="solid"/>
                <a:round/>
              </a:ln>
              <a:effectLst>
                <a:outerShdw blurRad="635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sp>
        <p:nvSpPr>
          <p:cNvPr id="2123" name="Shape 2123"/>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Zakiniu 34:1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22"/>
                                        </p:tgtEl>
                                        <p:attrNameLst>
                                          <p:attrName>style.visibility</p:attrName>
                                        </p:attrNameLst>
                                      </p:cBhvr>
                                      <p:to>
                                        <p:strVal val="visible"/>
                                      </p:to>
                                    </p:set>
                                    <p:animEffect transition="in" filter="dissolve">
                                      <p:cBhvr>
                                        <p:cTn id="7" dur="2000"/>
                                        <p:tgtEl>
                                          <p:spTgt spid="2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2"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5" name="Group 2135"/>
          <p:cNvGrpSpPr/>
          <p:nvPr/>
        </p:nvGrpSpPr>
        <p:grpSpPr>
          <a:xfrm>
            <a:off x="6158477" y="3681412"/>
            <a:ext cx="896377" cy="947740"/>
            <a:chOff x="6" y="0"/>
            <a:chExt cx="896375" cy="947738"/>
          </a:xfrm>
        </p:grpSpPr>
        <p:grpSp>
          <p:nvGrpSpPr>
            <p:cNvPr id="2129" name="Group 2129"/>
            <p:cNvGrpSpPr/>
            <p:nvPr/>
          </p:nvGrpSpPr>
          <p:grpSpPr>
            <a:xfrm>
              <a:off x="6" y="98226"/>
              <a:ext cx="896377" cy="690990"/>
              <a:chOff x="7" y="0"/>
              <a:chExt cx="896375" cy="690989"/>
            </a:xfrm>
          </p:grpSpPr>
          <p:sp>
            <p:nvSpPr>
              <p:cNvPr id="2127" name="Shape 2127" descr="Cork"/>
              <p:cNvSpPr/>
              <p:nvPr/>
            </p:nvSpPr>
            <p:spPr>
              <a:xfrm>
                <a:off x="25842" y="-1"/>
                <a:ext cx="870542" cy="124487"/>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28" name="Shape 2128" descr="Cork"/>
              <p:cNvSpPr/>
              <p:nvPr/>
            </p:nvSpPr>
            <p:spPr>
              <a:xfrm>
                <a:off x="7" y="92390"/>
                <a:ext cx="883097" cy="598600"/>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130" name="Shape 2130"/>
            <p:cNvSpPr/>
            <p:nvPr/>
          </p:nvSpPr>
          <p:spPr>
            <a:xfrm>
              <a:off x="21742" y="801396"/>
              <a:ext cx="33689" cy="129956"/>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31" name="Shape 2131"/>
            <p:cNvSpPr/>
            <p:nvPr/>
          </p:nvSpPr>
          <p:spPr>
            <a:xfrm>
              <a:off x="28507" y="797480"/>
              <a:ext cx="44528" cy="150259"/>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32" name="Shape 2132"/>
            <p:cNvSpPr/>
            <p:nvPr/>
          </p:nvSpPr>
          <p:spPr>
            <a:xfrm>
              <a:off x="616564" y="770055"/>
              <a:ext cx="64095" cy="154059"/>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33" name="Shape 2133"/>
            <p:cNvSpPr/>
            <p:nvPr/>
          </p:nvSpPr>
          <p:spPr>
            <a:xfrm>
              <a:off x="71107" y="8868"/>
              <a:ext cx="33233" cy="207168"/>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34" name="Shape 2134"/>
            <p:cNvSpPr/>
            <p:nvPr/>
          </p:nvSpPr>
          <p:spPr>
            <a:xfrm>
              <a:off x="798074" y="0"/>
              <a:ext cx="65010" cy="174086"/>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136" name="Shape 2136"/>
          <p:cNvSpPr/>
          <p:nvPr/>
        </p:nvSpPr>
        <p:spPr>
          <a:xfrm>
            <a:off x="3130550" y="1339850"/>
            <a:ext cx="2882900" cy="34417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37" name="Shape 2137"/>
          <p:cNvSpPr/>
          <p:nvPr/>
        </p:nvSpPr>
        <p:spPr>
          <a:xfrm>
            <a:off x="3152775" y="2986088"/>
            <a:ext cx="2752081" cy="457201"/>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400"/>
            </a:lvl1pPr>
          </a:lstStyle>
          <a:p>
            <a:r>
              <a:t>KADESH BARNEA</a:t>
            </a:r>
          </a:p>
        </p:txBody>
      </p:sp>
      <p:sp>
        <p:nvSpPr>
          <p:cNvPr id="2138" name="Shape 2138"/>
          <p:cNvSpPr/>
          <p:nvPr/>
        </p:nvSpPr>
        <p:spPr>
          <a:xfrm>
            <a:off x="3130550" y="971550"/>
            <a:ext cx="1663700" cy="1054100"/>
          </a:xfrm>
          <a:prstGeom prst="roundRect">
            <a:avLst>
              <a:gd name="adj" fmla="val 12495"/>
            </a:avLst>
          </a:prstGeom>
          <a:solidFill>
            <a:srgbClr val="FFD34A"/>
          </a:solidFill>
          <a:ln w="12700">
            <a:solidFill>
              <a:srgbClr val="CECECE"/>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39" name="Shape 2139"/>
          <p:cNvSpPr/>
          <p:nvPr/>
        </p:nvSpPr>
        <p:spPr>
          <a:xfrm>
            <a:off x="3130550" y="1352550"/>
            <a:ext cx="2044700" cy="1054100"/>
          </a:xfrm>
          <a:prstGeom prst="rect">
            <a:avLst/>
          </a:prstGeom>
          <a:solidFill>
            <a:srgbClr val="FFD34A"/>
          </a:solidFill>
          <a:ln w="12700">
            <a:solidFill>
              <a:srgbClr val="FFD34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40" name="Shape 2140"/>
          <p:cNvSpPr/>
          <p:nvPr/>
        </p:nvSpPr>
        <p:spPr>
          <a:xfrm>
            <a:off x="3289126" y="893762"/>
            <a:ext cx="1346548" cy="520701"/>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solidFill>
                  <a:schemeClr val="accent2"/>
                </a:solidFill>
              </a:defRPr>
            </a:lvl1pPr>
          </a:lstStyle>
          <a:p>
            <a:r>
              <a:t>MOSES</a:t>
            </a:r>
          </a:p>
        </p:txBody>
      </p:sp>
      <p:sp>
        <p:nvSpPr>
          <p:cNvPr id="2141" name="Shape 2141"/>
          <p:cNvSpPr/>
          <p:nvPr/>
        </p:nvSpPr>
        <p:spPr>
          <a:xfrm>
            <a:off x="3340100" y="2489200"/>
            <a:ext cx="2463800" cy="0"/>
          </a:xfrm>
          <a:prstGeom prst="line">
            <a:avLst/>
          </a:prstGeom>
          <a:ln w="50800">
            <a:solidFill>
              <a:srgbClr val="1A0004"/>
            </a:solidFill>
          </a:ln>
        </p:spPr>
        <p:txBody>
          <a:bodyPr lIns="45718" tIns="45718" rIns="45718" bIns="45718"/>
          <a:lstStyle/>
          <a:p>
            <a:endParaRPr/>
          </a:p>
        </p:txBody>
      </p:sp>
      <p:sp>
        <p:nvSpPr>
          <p:cNvPr id="2142" name="Shape 2142"/>
          <p:cNvSpPr/>
          <p:nvPr/>
        </p:nvSpPr>
        <p:spPr>
          <a:xfrm>
            <a:off x="3340100" y="2946400"/>
            <a:ext cx="2463800" cy="0"/>
          </a:xfrm>
          <a:prstGeom prst="line">
            <a:avLst/>
          </a:prstGeom>
          <a:ln w="50800">
            <a:solidFill>
              <a:srgbClr val="1A0004"/>
            </a:solidFill>
          </a:ln>
        </p:spPr>
        <p:txBody>
          <a:bodyPr lIns="45718" tIns="45718" rIns="45718" bIns="45718"/>
          <a:lstStyle/>
          <a:p>
            <a:endParaRPr/>
          </a:p>
        </p:txBody>
      </p:sp>
      <p:sp>
        <p:nvSpPr>
          <p:cNvPr id="2143" name="Shape 2143"/>
          <p:cNvSpPr/>
          <p:nvPr/>
        </p:nvSpPr>
        <p:spPr>
          <a:xfrm>
            <a:off x="3346450" y="3403600"/>
            <a:ext cx="2463800" cy="0"/>
          </a:xfrm>
          <a:prstGeom prst="line">
            <a:avLst/>
          </a:prstGeom>
          <a:ln w="50800">
            <a:solidFill>
              <a:srgbClr val="1A0004"/>
            </a:solidFill>
          </a:ln>
        </p:spPr>
        <p:txBody>
          <a:bodyPr lIns="45718" tIns="45718" rIns="45718" bIns="45718"/>
          <a:lstStyle/>
          <a:p>
            <a:endParaRPr/>
          </a:p>
        </p:txBody>
      </p:sp>
      <p:sp>
        <p:nvSpPr>
          <p:cNvPr id="2144" name="Shape 2144"/>
          <p:cNvSpPr/>
          <p:nvPr/>
        </p:nvSpPr>
        <p:spPr>
          <a:xfrm>
            <a:off x="3340100" y="2032000"/>
            <a:ext cx="2463800" cy="0"/>
          </a:xfrm>
          <a:prstGeom prst="line">
            <a:avLst/>
          </a:prstGeom>
          <a:ln w="50800">
            <a:solidFill>
              <a:srgbClr val="1A0004"/>
            </a:solidFill>
          </a:ln>
        </p:spPr>
        <p:txBody>
          <a:bodyPr lIns="45718" tIns="45718" rIns="45718" bIns="45718"/>
          <a:lstStyle/>
          <a:p>
            <a:endParaRPr/>
          </a:p>
        </p:txBody>
      </p:sp>
      <p:sp>
        <p:nvSpPr>
          <p:cNvPr id="2145" name="Shape 2145"/>
          <p:cNvSpPr/>
          <p:nvPr/>
        </p:nvSpPr>
        <p:spPr>
          <a:xfrm>
            <a:off x="3340100" y="4318000"/>
            <a:ext cx="2463800" cy="0"/>
          </a:xfrm>
          <a:prstGeom prst="line">
            <a:avLst/>
          </a:prstGeom>
          <a:ln w="50800">
            <a:solidFill>
              <a:srgbClr val="1A0004"/>
            </a:solidFill>
          </a:ln>
        </p:spPr>
        <p:txBody>
          <a:bodyPr lIns="45718" tIns="45718" rIns="45718" bIns="45718"/>
          <a:lstStyle/>
          <a:p>
            <a:endParaRPr/>
          </a:p>
        </p:txBody>
      </p:sp>
      <p:sp>
        <p:nvSpPr>
          <p:cNvPr id="2146" name="Shape 2146"/>
          <p:cNvSpPr/>
          <p:nvPr/>
        </p:nvSpPr>
        <p:spPr>
          <a:xfrm>
            <a:off x="3340100" y="3860800"/>
            <a:ext cx="2463800" cy="0"/>
          </a:xfrm>
          <a:prstGeom prst="line">
            <a:avLst/>
          </a:prstGeom>
          <a:ln w="50800">
            <a:solidFill>
              <a:srgbClr val="1A0004"/>
            </a:solidFill>
          </a:ln>
        </p:spPr>
        <p:txBody>
          <a:bodyPr lIns="45718" tIns="45718" rIns="45718" bIns="45718"/>
          <a:lstStyle/>
          <a:p>
            <a:endParaRPr/>
          </a:p>
        </p:txBody>
      </p:sp>
      <p:sp>
        <p:nvSpPr>
          <p:cNvPr id="2147" name="Shape 2147"/>
          <p:cNvSpPr/>
          <p:nvPr/>
        </p:nvSpPr>
        <p:spPr>
          <a:xfrm>
            <a:off x="3630612" y="1568450"/>
            <a:ext cx="1721768"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lvl1pPr>
          </a:lstStyle>
          <a:p>
            <a:r>
              <a:t>IPEKULU</a:t>
            </a:r>
          </a:p>
        </p:txBody>
      </p:sp>
      <p:sp>
        <p:nvSpPr>
          <p:cNvPr id="2148" name="Shape 2148"/>
          <p:cNvSpPr/>
          <p:nvPr/>
        </p:nvSpPr>
        <p:spPr>
          <a:xfrm>
            <a:off x="3897312" y="2025650"/>
            <a:ext cx="1089745"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lvl1pPr>
          </a:lstStyle>
          <a:p>
            <a:r>
              <a:t>SINAI</a:t>
            </a:r>
          </a:p>
        </p:txBody>
      </p:sp>
      <p:sp>
        <p:nvSpPr>
          <p:cNvPr id="2149" name="Shape 2149"/>
          <p:cNvSpPr/>
          <p:nvPr/>
        </p:nvSpPr>
        <p:spPr>
          <a:xfrm>
            <a:off x="3681412" y="2482850"/>
            <a:ext cx="1632174"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lvl1pPr>
          </a:lstStyle>
          <a:p>
            <a:r>
              <a:t>M - C - C </a:t>
            </a:r>
          </a:p>
        </p:txBody>
      </p:sp>
      <p:sp>
        <p:nvSpPr>
          <p:cNvPr id="2150" name="Shape 2150"/>
          <p:cNvSpPr/>
          <p:nvPr/>
        </p:nvSpPr>
        <p:spPr>
          <a:xfrm>
            <a:off x="4214812" y="3397250"/>
            <a:ext cx="457201"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lvl1pPr>
          </a:lstStyle>
          <a:p>
            <a:r>
              <a:t>40</a:t>
            </a:r>
          </a:p>
        </p:txBody>
      </p:sp>
      <p:sp>
        <p:nvSpPr>
          <p:cNvPr id="2151" name="Shape 2151"/>
          <p:cNvSpPr/>
          <p:nvPr/>
        </p:nvSpPr>
        <p:spPr>
          <a:xfrm>
            <a:off x="3380497" y="3840479"/>
            <a:ext cx="2729848" cy="5207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defRPr sz="2800">
                <a:solidFill>
                  <a:schemeClr val="accent2"/>
                </a:solidFill>
              </a:defRPr>
            </a:lvl1pPr>
          </a:lstStyle>
          <a:p>
            <a:r>
              <a:t>5  AKUKUTSU</a:t>
            </a:r>
          </a:p>
        </p:txBody>
      </p:sp>
      <p:sp>
        <p:nvSpPr>
          <p:cNvPr id="2152" name="Shape 2152"/>
          <p:cNvSpPr/>
          <p:nvPr/>
        </p:nvSpPr>
        <p:spPr>
          <a:xfrm>
            <a:off x="4773612" y="963612"/>
            <a:ext cx="1377876" cy="3810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spcBef>
                <a:spcPts val="1000"/>
              </a:spcBef>
              <a:defRPr sz="1800">
                <a:solidFill>
                  <a:srgbClr val="FFD34A"/>
                </a:solidFill>
              </a:defRPr>
            </a:lvl1pPr>
          </a:lstStyle>
          <a:p>
            <a:r>
              <a:t>ca. 1500 B.C.</a:t>
            </a:r>
          </a:p>
        </p:txBody>
      </p:sp>
      <p:sp>
        <p:nvSpPr>
          <p:cNvPr id="2153" name="Shape 2153"/>
          <p:cNvSpPr/>
          <p:nvPr/>
        </p:nvSpPr>
        <p:spPr>
          <a:xfrm>
            <a:off x="5911850" y="3570287"/>
            <a:ext cx="1257300" cy="1079503"/>
          </a:xfrm>
          <a:prstGeom prst="ellipse">
            <a:avLst/>
          </a:prstGeom>
          <a:ln w="50800">
            <a:solidFill>
              <a:srgbClr val="00FF00"/>
            </a:solidFill>
          </a:ln>
          <a:effectLst>
            <a:outerShdw blurRad="63500" dist="81320" dir="2319588"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54" name="Shape 2154"/>
          <p:cNvSpPr/>
          <p:nvPr/>
        </p:nvSpPr>
        <p:spPr>
          <a:xfrm>
            <a:off x="869776" y="2482850"/>
            <a:ext cx="1767235"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ctr">
              <a:defRPr sz="4000" b="0">
                <a:solidFill>
                  <a:srgbClr val="FFD34A"/>
                </a:solidFill>
              </a:defRPr>
            </a:pPr>
            <a:r>
              <a:t>AJ</a:t>
            </a:r>
            <a:r>
              <a:rPr sz="8000">
                <a:solidFill>
                  <a:srgbClr val="00FF00"/>
                </a:solidFill>
              </a:rPr>
              <a:t>M</a:t>
            </a:r>
            <a:r>
              <a:t>J</a:t>
            </a:r>
          </a:p>
        </p:txBody>
      </p:sp>
      <p:sp>
        <p:nvSpPr>
          <p:cNvPr id="2155" name="Shape 2155"/>
          <p:cNvSpPr/>
          <p:nvPr/>
        </p:nvSpPr>
        <p:spPr>
          <a:xfrm>
            <a:off x="195262" y="5557837"/>
            <a:ext cx="8772526" cy="650239"/>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900"/>
              </a:spcBef>
              <a:defRPr sz="3200">
                <a:solidFill>
                  <a:srgbClr val="FFFFFF"/>
                </a:solidFill>
                <a:latin typeface="Comic Sans MS"/>
                <a:ea typeface="Comic Sans MS"/>
                <a:cs typeface="Comic Sans MS"/>
                <a:sym typeface="Comic Sans MS"/>
              </a:defRPr>
            </a:lvl1pPr>
          </a:lstStyle>
          <a:p>
            <a:r>
              <a:t>AKITHEW ENO TIQHELI KITHE</a:t>
            </a:r>
          </a:p>
        </p:txBody>
      </p:sp>
      <p:sp>
        <p:nvSpPr>
          <p:cNvPr id="2156" name="Shape 2156"/>
          <p:cNvSpPr/>
          <p:nvPr/>
        </p:nvSpPr>
        <p:spPr>
          <a:xfrm>
            <a:off x="739774" y="5550806"/>
            <a:ext cx="7925256" cy="650239"/>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900"/>
              </a:spcBef>
              <a:defRPr sz="3200">
                <a:solidFill>
                  <a:srgbClr val="FFFFFF"/>
                </a:solidFill>
                <a:latin typeface="Comic Sans MS"/>
                <a:ea typeface="Comic Sans MS"/>
                <a:cs typeface="Comic Sans MS"/>
                <a:sym typeface="Comic Sans MS"/>
              </a:defRPr>
            </a:lvl1pPr>
          </a:lstStyle>
          <a:p>
            <a:r>
              <a:t>KHIUNO PANONGU LHOU KEA?</a:t>
            </a:r>
          </a:p>
        </p:txBody>
      </p:sp>
      <p:sp>
        <p:nvSpPr>
          <p:cNvPr id="2157" name="Shape 2157"/>
          <p:cNvSpPr/>
          <p:nvPr/>
        </p:nvSpPr>
        <p:spPr>
          <a:xfrm>
            <a:off x="1396544" y="5548993"/>
            <a:ext cx="6223458" cy="650239"/>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900"/>
              </a:spcBef>
              <a:defRPr sz="3200">
                <a:solidFill>
                  <a:srgbClr val="FFFFFF"/>
                </a:solidFill>
                <a:latin typeface="Comic Sans MS"/>
                <a:ea typeface="Comic Sans MS"/>
                <a:cs typeface="Comic Sans MS"/>
                <a:sym typeface="Comic Sans MS"/>
              </a:defRPr>
            </a:lvl1pPr>
          </a:lstStyle>
          <a:p>
            <a:r>
              <a:t>PANONGUYE KHUNOQO KEA! </a:t>
            </a:r>
          </a:p>
        </p:txBody>
      </p:sp>
      <p:sp>
        <p:nvSpPr>
          <p:cNvPr id="2158" name="Shape 2158"/>
          <p:cNvSpPr/>
          <p:nvPr/>
        </p:nvSpPr>
        <p:spPr>
          <a:xfrm>
            <a:off x="967014" y="5537880"/>
            <a:ext cx="6438903" cy="650239"/>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900"/>
              </a:spcBef>
              <a:defRPr sz="3200">
                <a:solidFill>
                  <a:srgbClr val="FFFFFF"/>
                </a:solidFill>
                <a:latin typeface="Comic Sans MS"/>
                <a:ea typeface="Comic Sans MS"/>
                <a:cs typeface="Comic Sans MS"/>
                <a:sym typeface="Comic Sans MS"/>
              </a:defRPr>
            </a:lvl1pPr>
          </a:lstStyle>
          <a:p>
            <a:r>
              <a:t>Panongu ye Kishi Xumasa kea! </a:t>
            </a:r>
          </a:p>
        </p:txBody>
      </p:sp>
      <p:sp>
        <p:nvSpPr>
          <p:cNvPr id="2159" name="Shape 2159"/>
          <p:cNvSpPr/>
          <p:nvPr/>
        </p:nvSpPr>
        <p:spPr>
          <a:xfrm>
            <a:off x="0" y="5553528"/>
            <a:ext cx="8775700" cy="650239"/>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900"/>
              </a:spcBef>
              <a:defRPr sz="3200">
                <a:solidFill>
                  <a:srgbClr val="FFFFFF"/>
                </a:solidFill>
                <a:latin typeface="Comic Sans MS"/>
                <a:ea typeface="Comic Sans MS"/>
                <a:cs typeface="Comic Sans MS"/>
                <a:sym typeface="Comic Sans MS"/>
              </a:defRPr>
            </a:lvl1pPr>
          </a:lstStyle>
          <a:p>
            <a:r>
              <a:t>Panonguw Pakutakeu Ghakhu Mheghi! </a:t>
            </a:r>
          </a:p>
        </p:txBody>
      </p:sp>
      <p:sp>
        <p:nvSpPr>
          <p:cNvPr id="2160" name="Shape 2160"/>
          <p:cNvSpPr/>
          <p:nvPr/>
        </p:nvSpPr>
        <p:spPr>
          <a:xfrm>
            <a:off x="496773" y="5534512"/>
            <a:ext cx="7754599" cy="802639"/>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2400"/>
              </a:spcBef>
              <a:defRPr sz="4000">
                <a:solidFill>
                  <a:srgbClr val="FFFF00"/>
                </a:solidFill>
                <a:latin typeface="Comic Sans MS"/>
                <a:ea typeface="Comic Sans MS"/>
                <a:cs typeface="Comic Sans MS"/>
                <a:sym typeface="Comic Sans MS"/>
              </a:defRPr>
            </a:lvl1pPr>
          </a:lstStyle>
          <a:p>
            <a:r>
              <a:t>ZAKINIU: AYEZAH AKINIU! </a:t>
            </a:r>
          </a:p>
        </p:txBody>
      </p:sp>
      <p:sp>
        <p:nvSpPr>
          <p:cNvPr id="2161" name="Shape 2161"/>
          <p:cNvSpPr/>
          <p:nvPr/>
        </p:nvSpPr>
        <p:spPr>
          <a:xfrm>
            <a:off x="-1" y="5529943"/>
            <a:ext cx="8393115" cy="942339"/>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2800"/>
              </a:spcBef>
              <a:defRPr sz="4800">
                <a:solidFill>
                  <a:srgbClr val="66FF66"/>
                </a:solidFill>
                <a:latin typeface="Comic Sans MS"/>
                <a:ea typeface="Comic Sans MS"/>
                <a:cs typeface="Comic Sans MS"/>
                <a:sym typeface="Comic Sans MS"/>
              </a:defRPr>
            </a:lvl1pPr>
          </a:lstStyle>
          <a:p>
            <a:r>
              <a:t>AYEGHI PULOSHOQHI</a:t>
            </a:r>
          </a:p>
        </p:txBody>
      </p:sp>
      <p:sp>
        <p:nvSpPr>
          <p:cNvPr id="2162" name="Shape 2162"/>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63" name="Shape 2163"/>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2164" name="Shape 2164"/>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65" name="Shape 2165"/>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66" name="Shape 2166"/>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67" name="Shape 2167"/>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2168" name="Shape 2168"/>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2169" name="Shape 2169"/>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2170" name="Shape 2170"/>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2171" name="Shape 2171"/>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2172" name="Shape 2172"/>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2173" name="Shape 2173"/>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2174" name="Shape 2174"/>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2175" name="Shape 2175"/>
          <p:cNvSpPr/>
          <p:nvPr/>
        </p:nvSpPr>
        <p:spPr>
          <a:xfrm>
            <a:off x="7912100" y="4197350"/>
            <a:ext cx="93379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2176" name="Shape 2176"/>
          <p:cNvSpPr/>
          <p:nvPr/>
        </p:nvSpPr>
        <p:spPr>
          <a:xfrm>
            <a:off x="8267700" y="4381500"/>
            <a:ext cx="228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40</a:t>
            </a:r>
          </a:p>
        </p:txBody>
      </p:sp>
      <p:sp>
        <p:nvSpPr>
          <p:cNvPr id="2177" name="Shape 2177"/>
          <p:cNvSpPr/>
          <p:nvPr/>
        </p:nvSpPr>
        <p:spPr>
          <a:xfrm>
            <a:off x="8032750" y="4552950"/>
            <a:ext cx="88278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Alhou shepe 5</a:t>
            </a:r>
          </a:p>
        </p:txBody>
      </p:sp>
      <p:sp>
        <p:nvSpPr>
          <p:cNvPr id="2178" name="Shape 2178"/>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2179" name="Shape 2179"/>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2180" name="Shape 2180"/>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181" name="Shape 2181"/>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28</a:t>
            </a:r>
          </a:p>
        </p:txBody>
      </p:sp>
      <p:sp>
        <p:nvSpPr>
          <p:cNvPr id="2182" name="Shape 2182"/>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2185" name="Group 2185"/>
          <p:cNvGrpSpPr/>
          <p:nvPr/>
        </p:nvGrpSpPr>
        <p:grpSpPr>
          <a:xfrm>
            <a:off x="5259634" y="3741737"/>
            <a:ext cx="2947492" cy="1869406"/>
            <a:chOff x="-1" y="0"/>
            <a:chExt cx="2947491" cy="1869405"/>
          </a:xfrm>
        </p:grpSpPr>
        <p:sp>
          <p:nvSpPr>
            <p:cNvPr id="2183" name="Shape 2183"/>
            <p:cNvSpPr/>
            <p:nvPr/>
          </p:nvSpPr>
          <p:spPr>
            <a:xfrm>
              <a:off x="-2" y="1262062"/>
              <a:ext cx="2947493" cy="607344"/>
            </a:xfrm>
            <a:prstGeom prst="rect">
              <a:avLst/>
            </a:prstGeom>
            <a:noFill/>
            <a:ln w="12700" cap="flat">
              <a:noFill/>
              <a:miter lim="400000"/>
            </a:ln>
            <a:effectLst>
              <a:outerShdw blurRad="63500" dist="57501" dir="3723739"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defRPr sz="3600" i="1">
                  <a:solidFill>
                    <a:srgbClr val="FFFFFF"/>
                  </a:solidFill>
                  <a:latin typeface="Arial"/>
                  <a:ea typeface="Arial"/>
                  <a:cs typeface="Arial"/>
                  <a:sym typeface="Arial"/>
                </a:defRPr>
              </a:lvl1pPr>
            </a:lstStyle>
            <a:p>
              <a:r>
                <a:t>Deut. 30:1-10</a:t>
              </a:r>
            </a:p>
          </p:txBody>
        </p:sp>
        <p:sp>
          <p:nvSpPr>
            <p:cNvPr id="2184" name="Shape 2184"/>
            <p:cNvSpPr/>
            <p:nvPr/>
          </p:nvSpPr>
          <p:spPr>
            <a:xfrm>
              <a:off x="933201" y="0"/>
              <a:ext cx="711052" cy="635001"/>
            </a:xfrm>
            <a:prstGeom prst="rect">
              <a:avLst/>
            </a:prstGeom>
            <a:noFill/>
            <a:ln w="12700" cap="flat">
              <a:noFill/>
              <a:miter lim="400000"/>
            </a:ln>
            <a:effectLst>
              <a:outerShdw blurRad="63500" dist="46662" dir="2115817"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3600" i="1">
                  <a:solidFill>
                    <a:srgbClr val="FFFFFF"/>
                  </a:solidFill>
                  <a:latin typeface="Kosher-Normal"/>
                  <a:ea typeface="Kosher-Normal"/>
                  <a:cs typeface="Kosher-Normal"/>
                  <a:sym typeface="Kosher-Normal"/>
                </a:defRPr>
              </a:lvl1pPr>
            </a:lstStyle>
            <a:p>
              <a:r>
                <a:t>LC</a:t>
              </a:r>
            </a:p>
          </p:txBody>
        </p:sp>
      </p:grpSp>
      <p:grpSp>
        <p:nvGrpSpPr>
          <p:cNvPr id="2188" name="Group 2188"/>
          <p:cNvGrpSpPr/>
          <p:nvPr/>
        </p:nvGrpSpPr>
        <p:grpSpPr>
          <a:xfrm>
            <a:off x="421141" y="0"/>
            <a:ext cx="774701" cy="1714500"/>
            <a:chOff x="0" y="0"/>
            <a:chExt cx="774700" cy="1714500"/>
          </a:xfrm>
        </p:grpSpPr>
        <p:sp>
          <p:nvSpPr>
            <p:cNvPr id="2186" name="Shape 2186"/>
            <p:cNvSpPr/>
            <p:nvPr/>
          </p:nvSpPr>
          <p:spPr>
            <a:xfrm>
              <a:off x="-1" y="0"/>
              <a:ext cx="774701"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187" name="Shape 2187"/>
            <p:cNvSpPr/>
            <p:nvPr/>
          </p:nvSpPr>
          <p:spPr>
            <a:xfrm>
              <a:off x="274637" y="902968"/>
              <a:ext cx="396877" cy="3"/>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2189" name="Shape 2189"/>
          <p:cNvSpPr/>
          <p:nvPr/>
        </p:nvSpPr>
        <p:spPr>
          <a:xfrm>
            <a:off x="3198253" y="3786540"/>
            <a:ext cx="2944815" cy="652467"/>
          </a:xfrm>
          <a:prstGeom prst="ellipse">
            <a:avLst/>
          </a:prstGeom>
          <a:ln w="57150">
            <a:solidFill>
              <a:srgbClr val="FF0000"/>
            </a:solidFill>
          </a:ln>
          <a:effectLst>
            <a:outerShdw blurRad="63500" dist="89803"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90" name="Shape 2190"/>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2151"/>
                                        </p:tgtEl>
                                        <p:attrNameLst>
                                          <p:attrName>style.visibility</p:attrName>
                                        </p:attrNameLst>
                                      </p:cBhvr>
                                      <p:to>
                                        <p:strVal val="visible"/>
                                      </p:to>
                                    </p:set>
                                    <p:anim calcmode="lin" valueType="num">
                                      <p:cBhvr>
                                        <p:cTn id="7" dur="500" fill="hold"/>
                                        <p:tgtEl>
                                          <p:spTgt spid="2151"/>
                                        </p:tgtEl>
                                        <p:attrNameLst>
                                          <p:attrName>ppt_w</p:attrName>
                                        </p:attrNameLst>
                                      </p:cBhvr>
                                      <p:tavLst>
                                        <p:tav tm="0" fmla="#ppt_w*sin(2.5*pi*$)">
                                          <p:val>
                                            <p:fltVal val="0"/>
                                          </p:val>
                                        </p:tav>
                                        <p:tav tm="100000">
                                          <p:val>
                                            <p:fltVal val="1"/>
                                          </p:val>
                                        </p:tav>
                                      </p:tavLst>
                                    </p:anim>
                                    <p:anim calcmode="lin" valueType="num">
                                      <p:cBhvr>
                                        <p:cTn id="8" dur="500" fill="hold"/>
                                        <p:tgtEl>
                                          <p:spTgt spid="215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2189"/>
                                        </p:tgtEl>
                                        <p:attrNameLst>
                                          <p:attrName>style.visibility</p:attrName>
                                        </p:attrNameLst>
                                      </p:cBhvr>
                                      <p:to>
                                        <p:strVal val="visible"/>
                                      </p:to>
                                    </p:set>
                                    <p:animEffect transition="in" filter="dissolve">
                                      <p:cBhvr>
                                        <p:cTn id="12" dur="500"/>
                                        <p:tgtEl>
                                          <p:spTgt spid="2189"/>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2155"/>
                                        </p:tgtEl>
                                        <p:attrNameLst>
                                          <p:attrName>style.visibility</p:attrName>
                                        </p:attrNameLst>
                                      </p:cBhvr>
                                      <p:to>
                                        <p:strVal val="visible"/>
                                      </p:to>
                                    </p:set>
                                    <p:anim calcmode="lin" valueType="num">
                                      <p:cBhvr>
                                        <p:cTn id="17" dur="500" fill="hold"/>
                                        <p:tgtEl>
                                          <p:spTgt spid="2155"/>
                                        </p:tgtEl>
                                        <p:attrNameLst>
                                          <p:attrName>ppt_w</p:attrName>
                                        </p:attrNameLst>
                                      </p:cBhvr>
                                      <p:tavLst>
                                        <p:tav tm="0">
                                          <p:val>
                                            <p:fltVal val="0"/>
                                          </p:val>
                                        </p:tav>
                                        <p:tav tm="100000">
                                          <p:val>
                                            <p:strVal val="#ppt_w"/>
                                          </p:val>
                                        </p:tav>
                                      </p:tavLst>
                                    </p:anim>
                                    <p:anim calcmode="lin" valueType="num">
                                      <p:cBhvr>
                                        <p:cTn id="18" dur="500" fill="hold"/>
                                        <p:tgtEl>
                                          <p:spTgt spid="215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5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4" nodeType="clickEffect">
                                  <p:stCondLst>
                                    <p:cond delay="0"/>
                                  </p:stCondLst>
                                  <p:iterate>
                                    <p:tmAbs val="0"/>
                                  </p:iterate>
                                  <p:childTnLst>
                                    <p:set>
                                      <p:cBhvr>
                                        <p:cTn id="22" fill="hold"/>
                                        <p:tgtEl>
                                          <p:spTgt spid="2156"/>
                                        </p:tgtEl>
                                        <p:attrNameLst>
                                          <p:attrName>style.visibility</p:attrName>
                                        </p:attrNameLst>
                                      </p:cBhvr>
                                      <p:to>
                                        <p:strVal val="visible"/>
                                      </p:to>
                                    </p:set>
                                    <p:anim calcmode="lin" valueType="num">
                                      <p:cBhvr>
                                        <p:cTn id="23" dur="500" fill="hold"/>
                                        <p:tgtEl>
                                          <p:spTgt spid="2156"/>
                                        </p:tgtEl>
                                        <p:attrNameLst>
                                          <p:attrName>ppt_w</p:attrName>
                                        </p:attrNameLst>
                                      </p:cBhvr>
                                      <p:tavLst>
                                        <p:tav tm="0">
                                          <p:val>
                                            <p:fltVal val="0"/>
                                          </p:val>
                                        </p:tav>
                                        <p:tav tm="100000">
                                          <p:val>
                                            <p:strVal val="#ppt_w"/>
                                          </p:val>
                                        </p:tav>
                                      </p:tavLst>
                                    </p:anim>
                                    <p:anim calcmode="lin" valueType="num">
                                      <p:cBhvr>
                                        <p:cTn id="24" dur="500" fill="hold"/>
                                        <p:tgtEl>
                                          <p:spTgt spid="215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5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5" nodeType="clickEffect">
                                  <p:stCondLst>
                                    <p:cond delay="0"/>
                                  </p:stCondLst>
                                  <p:iterate>
                                    <p:tmAbs val="0"/>
                                  </p:iterate>
                                  <p:childTnLst>
                                    <p:set>
                                      <p:cBhvr>
                                        <p:cTn id="28" fill="hold"/>
                                        <p:tgtEl>
                                          <p:spTgt spid="2157"/>
                                        </p:tgtEl>
                                        <p:attrNameLst>
                                          <p:attrName>style.visibility</p:attrName>
                                        </p:attrNameLst>
                                      </p:cBhvr>
                                      <p:to>
                                        <p:strVal val="visible"/>
                                      </p:to>
                                    </p:set>
                                    <p:anim calcmode="lin" valueType="num">
                                      <p:cBhvr>
                                        <p:cTn id="29" dur="500" fill="hold"/>
                                        <p:tgtEl>
                                          <p:spTgt spid="2157"/>
                                        </p:tgtEl>
                                        <p:attrNameLst>
                                          <p:attrName>ppt_w</p:attrName>
                                        </p:attrNameLst>
                                      </p:cBhvr>
                                      <p:tavLst>
                                        <p:tav tm="0">
                                          <p:val>
                                            <p:fltVal val="0"/>
                                          </p:val>
                                        </p:tav>
                                        <p:tav tm="100000">
                                          <p:val>
                                            <p:strVal val="#ppt_w"/>
                                          </p:val>
                                        </p:tav>
                                      </p:tavLst>
                                    </p:anim>
                                    <p:anim calcmode="lin" valueType="num">
                                      <p:cBhvr>
                                        <p:cTn id="30" dur="500" fill="hold"/>
                                        <p:tgtEl>
                                          <p:spTgt spid="215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5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6" nodeType="clickEffect">
                                  <p:stCondLst>
                                    <p:cond delay="0"/>
                                  </p:stCondLst>
                                  <p:iterate>
                                    <p:tmAbs val="0"/>
                                  </p:iterate>
                                  <p:childTnLst>
                                    <p:set>
                                      <p:cBhvr>
                                        <p:cTn id="34" fill="hold"/>
                                        <p:tgtEl>
                                          <p:spTgt spid="2159"/>
                                        </p:tgtEl>
                                        <p:attrNameLst>
                                          <p:attrName>style.visibility</p:attrName>
                                        </p:attrNameLst>
                                      </p:cBhvr>
                                      <p:to>
                                        <p:strVal val="visible"/>
                                      </p:to>
                                    </p:set>
                                    <p:anim calcmode="lin" valueType="num">
                                      <p:cBhvr>
                                        <p:cTn id="35" dur="500" fill="hold"/>
                                        <p:tgtEl>
                                          <p:spTgt spid="2159"/>
                                        </p:tgtEl>
                                        <p:attrNameLst>
                                          <p:attrName>ppt_w</p:attrName>
                                        </p:attrNameLst>
                                      </p:cBhvr>
                                      <p:tavLst>
                                        <p:tav tm="0">
                                          <p:val>
                                            <p:fltVal val="0"/>
                                          </p:val>
                                        </p:tav>
                                        <p:tav tm="100000">
                                          <p:val>
                                            <p:strVal val="#ppt_w"/>
                                          </p:val>
                                        </p:tav>
                                      </p:tavLst>
                                    </p:anim>
                                    <p:anim calcmode="lin" valueType="num">
                                      <p:cBhvr>
                                        <p:cTn id="36" dur="500" fill="hold"/>
                                        <p:tgtEl>
                                          <p:spTgt spid="215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5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7" nodeType="clickEffect">
                                  <p:stCondLst>
                                    <p:cond delay="0"/>
                                  </p:stCondLst>
                                  <p:iterate>
                                    <p:tmAbs val="0"/>
                                  </p:iterate>
                                  <p:childTnLst>
                                    <p:set>
                                      <p:cBhvr>
                                        <p:cTn id="40" fill="hold"/>
                                        <p:tgtEl>
                                          <p:spTgt spid="2158"/>
                                        </p:tgtEl>
                                        <p:attrNameLst>
                                          <p:attrName>style.visibility</p:attrName>
                                        </p:attrNameLst>
                                      </p:cBhvr>
                                      <p:to>
                                        <p:strVal val="visible"/>
                                      </p:to>
                                    </p:set>
                                    <p:anim calcmode="lin" valueType="num">
                                      <p:cBhvr>
                                        <p:cTn id="41" dur="500" fill="hold"/>
                                        <p:tgtEl>
                                          <p:spTgt spid="2158"/>
                                        </p:tgtEl>
                                        <p:attrNameLst>
                                          <p:attrName>ppt_w</p:attrName>
                                        </p:attrNameLst>
                                      </p:cBhvr>
                                      <p:tavLst>
                                        <p:tav tm="0">
                                          <p:val>
                                            <p:fltVal val="0"/>
                                          </p:val>
                                        </p:tav>
                                        <p:tav tm="100000">
                                          <p:val>
                                            <p:strVal val="#ppt_w"/>
                                          </p:val>
                                        </p:tav>
                                      </p:tavLst>
                                    </p:anim>
                                    <p:anim calcmode="lin" valueType="num">
                                      <p:cBhvr>
                                        <p:cTn id="42" dur="500" fill="hold"/>
                                        <p:tgtEl>
                                          <p:spTgt spid="215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5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8" nodeType="clickEffect">
                                  <p:stCondLst>
                                    <p:cond delay="0"/>
                                  </p:stCondLst>
                                  <p:iterate>
                                    <p:tmAbs val="0"/>
                                  </p:iterate>
                                  <p:childTnLst>
                                    <p:set>
                                      <p:cBhvr>
                                        <p:cTn id="46" fill="hold"/>
                                        <p:tgtEl>
                                          <p:spTgt spid="2160"/>
                                        </p:tgtEl>
                                        <p:attrNameLst>
                                          <p:attrName>style.visibility</p:attrName>
                                        </p:attrNameLst>
                                      </p:cBhvr>
                                      <p:to>
                                        <p:strVal val="visible"/>
                                      </p:to>
                                    </p:set>
                                    <p:anim calcmode="lin" valueType="num">
                                      <p:cBhvr>
                                        <p:cTn id="47" dur="500" fill="hold"/>
                                        <p:tgtEl>
                                          <p:spTgt spid="2160"/>
                                        </p:tgtEl>
                                        <p:attrNameLst>
                                          <p:attrName>ppt_w</p:attrName>
                                        </p:attrNameLst>
                                      </p:cBhvr>
                                      <p:tavLst>
                                        <p:tav tm="0">
                                          <p:val>
                                            <p:fltVal val="0"/>
                                          </p:val>
                                        </p:tav>
                                        <p:tav tm="100000">
                                          <p:val>
                                            <p:strVal val="#ppt_w"/>
                                          </p:val>
                                        </p:tav>
                                      </p:tavLst>
                                    </p:anim>
                                    <p:anim calcmode="lin" valueType="num">
                                      <p:cBhvr>
                                        <p:cTn id="48" dur="500" fill="hold"/>
                                        <p:tgtEl>
                                          <p:spTgt spid="216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60"/>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9" nodeType="clickEffect">
                                  <p:stCondLst>
                                    <p:cond delay="0"/>
                                  </p:stCondLst>
                                  <p:iterate>
                                    <p:tmAbs val="0"/>
                                  </p:iterate>
                                  <p:childTnLst>
                                    <p:set>
                                      <p:cBhvr>
                                        <p:cTn id="52" fill="hold"/>
                                        <p:tgtEl>
                                          <p:spTgt spid="2161"/>
                                        </p:tgtEl>
                                        <p:attrNameLst>
                                          <p:attrName>style.visibility</p:attrName>
                                        </p:attrNameLst>
                                      </p:cBhvr>
                                      <p:to>
                                        <p:strVal val="visible"/>
                                      </p:to>
                                    </p:set>
                                    <p:anim calcmode="lin" valueType="num">
                                      <p:cBhvr>
                                        <p:cTn id="53" dur="500" fill="hold"/>
                                        <p:tgtEl>
                                          <p:spTgt spid="2161"/>
                                        </p:tgtEl>
                                        <p:attrNameLst>
                                          <p:attrName>ppt_w</p:attrName>
                                        </p:attrNameLst>
                                      </p:cBhvr>
                                      <p:tavLst>
                                        <p:tav tm="0">
                                          <p:val>
                                            <p:fltVal val="0"/>
                                          </p:val>
                                        </p:tav>
                                        <p:tav tm="100000">
                                          <p:val>
                                            <p:strVal val="#ppt_w"/>
                                          </p:val>
                                        </p:tav>
                                      </p:tavLst>
                                    </p:anim>
                                    <p:anim calcmode="lin" valueType="num">
                                      <p:cBhvr>
                                        <p:cTn id="54" dur="500" fill="hold"/>
                                        <p:tgtEl>
                                          <p:spTgt spid="216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61"/>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10" nodeType="clickEffect">
                                  <p:stCondLst>
                                    <p:cond delay="0"/>
                                  </p:stCondLst>
                                  <p:iterate>
                                    <p:tmAbs val="0"/>
                                  </p:iterate>
                                  <p:childTnLst>
                                    <p:set>
                                      <p:cBhvr>
                                        <p:cTn id="58" fill="hold"/>
                                        <p:tgtEl>
                                          <p:spTgt spid="2185"/>
                                        </p:tgtEl>
                                        <p:attrNameLst>
                                          <p:attrName>style.visibility</p:attrName>
                                        </p:attrNameLst>
                                      </p:cBhvr>
                                      <p:to>
                                        <p:strVal val="visible"/>
                                      </p:to>
                                    </p:set>
                                    <p:anim calcmode="lin" valueType="num">
                                      <p:cBhvr>
                                        <p:cTn id="59" dur="500" fill="hold"/>
                                        <p:tgtEl>
                                          <p:spTgt spid="2185"/>
                                        </p:tgtEl>
                                        <p:attrNameLst>
                                          <p:attrName>ppt_x</p:attrName>
                                        </p:attrNameLst>
                                      </p:cBhvr>
                                      <p:tavLst>
                                        <p:tav tm="0">
                                          <p:val>
                                            <p:strVal val="1+#ppt_w/2"/>
                                          </p:val>
                                        </p:tav>
                                        <p:tav tm="100000">
                                          <p:val>
                                            <p:strVal val="#ppt_x"/>
                                          </p:val>
                                        </p:tav>
                                      </p:tavLst>
                                    </p:anim>
                                    <p:anim calcmode="lin" valueType="num">
                                      <p:cBhvr>
                                        <p:cTn id="60" dur="500" fill="hold"/>
                                        <p:tgtEl>
                                          <p:spTgt spid="2185"/>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2" presetClass="entr" presetSubtype="2" fill="hold" grpId="11" nodeType="afterEffect">
                                  <p:stCondLst>
                                    <p:cond delay="0"/>
                                  </p:stCondLst>
                                  <p:iterate>
                                    <p:tmAbs val="0"/>
                                  </p:iterate>
                                  <p:childTnLst>
                                    <p:set>
                                      <p:cBhvr>
                                        <p:cTn id="63" fill="hold"/>
                                        <p:tgtEl>
                                          <p:spTgt spid="2153"/>
                                        </p:tgtEl>
                                        <p:attrNameLst>
                                          <p:attrName>style.visibility</p:attrName>
                                        </p:attrNameLst>
                                      </p:cBhvr>
                                      <p:to>
                                        <p:strVal val="visible"/>
                                      </p:to>
                                    </p:set>
                                    <p:anim calcmode="lin" valueType="num">
                                      <p:cBhvr>
                                        <p:cTn id="64" dur="500" fill="hold"/>
                                        <p:tgtEl>
                                          <p:spTgt spid="2153"/>
                                        </p:tgtEl>
                                        <p:attrNameLst>
                                          <p:attrName>ppt_x</p:attrName>
                                        </p:attrNameLst>
                                      </p:cBhvr>
                                      <p:tavLst>
                                        <p:tav tm="0">
                                          <p:val>
                                            <p:strVal val="1+#ppt_w/2"/>
                                          </p:val>
                                        </p:tav>
                                        <p:tav tm="100000">
                                          <p:val>
                                            <p:strVal val="#ppt_x"/>
                                          </p:val>
                                        </p:tav>
                                      </p:tavLst>
                                    </p:anim>
                                    <p:anim calcmode="lin" valueType="num">
                                      <p:cBhvr>
                                        <p:cTn id="65" dur="500" fill="hold"/>
                                        <p:tgtEl>
                                          <p:spTgt spid="2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 grpId="1" animBg="1" advAuto="0"/>
      <p:bldP spid="2153" grpId="11" animBg="1" advAuto="0"/>
      <p:bldP spid="2155" grpId="3" animBg="1" advAuto="0"/>
      <p:bldP spid="2156" grpId="4" animBg="1" advAuto="0"/>
      <p:bldP spid="2157" grpId="5" animBg="1" advAuto="0"/>
      <p:bldP spid="2158" grpId="7" animBg="1" advAuto="0"/>
      <p:bldP spid="2159" grpId="6" animBg="1" advAuto="0"/>
      <p:bldP spid="2160" grpId="8" animBg="1" advAuto="0"/>
      <p:bldP spid="2161" grpId="9" animBg="1" advAuto="0"/>
      <p:bldP spid="2185" grpId="10" animBg="1" advAuto="0"/>
      <p:bldP spid="2189" grpId="2"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4" name="Shape 2194"/>
          <p:cNvSpPr/>
          <p:nvPr/>
        </p:nvSpPr>
        <p:spPr>
          <a:xfrm>
            <a:off x="1008062" y="1754188"/>
            <a:ext cx="7110411" cy="20574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800">
                <a:solidFill>
                  <a:srgbClr val="FFFFFF"/>
                </a:solidFill>
              </a:defRPr>
            </a:pPr>
            <a:r>
              <a:t>                 </a:t>
            </a:r>
            <a:endParaRPr sz="2400"/>
          </a:p>
          <a:p>
            <a:pPr>
              <a:defRPr sz="2400">
                <a:solidFill>
                  <a:srgbClr val="FFFFFF"/>
                </a:solidFill>
              </a:defRPr>
            </a:pPr>
            <a:r>
              <a:t>	</a:t>
            </a:r>
            <a:r>
              <a:rPr baseline="30000"/>
              <a:t>5</a:t>
            </a:r>
            <a:r>
              <a:t> Tishianguno </a:t>
            </a:r>
            <a:r>
              <a:rPr>
                <a:solidFill>
                  <a:srgbClr val="66FF33"/>
                </a:solidFill>
              </a:rPr>
              <a:t>nongu pu-asuno khile achekeno tipau yeghi itaghi amheghi shi </a:t>
            </a:r>
            <a:r>
              <a:t>pighiluve nani</a:t>
            </a:r>
            <a:r>
              <a:rPr sz="2800"/>
              <a:t>.. </a:t>
            </a:r>
            <a:r>
              <a:t>Pa no nopuasu nguno alau shi nongu pelo kinikulu shilu eno timi kumzapa shilupe nanike.</a:t>
            </a:r>
          </a:p>
        </p:txBody>
      </p:sp>
      <p:sp>
        <p:nvSpPr>
          <p:cNvPr id="2195" name="Shape 2195"/>
          <p:cNvSpPr/>
          <p:nvPr/>
        </p:nvSpPr>
        <p:spPr>
          <a:xfrm>
            <a:off x="1674813" y="798512"/>
            <a:ext cx="7089777" cy="965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ctr">
              <a:lnSpc>
                <a:spcPct val="50000"/>
              </a:lnSpc>
              <a:spcBef>
                <a:spcPts val="1900"/>
              </a:spcBef>
              <a:defRPr sz="3200">
                <a:solidFill>
                  <a:srgbClr val="FFFFFF"/>
                </a:solidFill>
              </a:defRPr>
            </a:pPr>
            <a:r>
              <a:t>Zakiniu 30</a:t>
            </a:r>
            <a:r>
              <a:rPr sz="2800"/>
              <a:t> </a:t>
            </a:r>
            <a:endParaRPr>
              <a:solidFill>
                <a:srgbClr val="00DFCA"/>
              </a:solidFill>
              <a:latin typeface="Comic Sans MS"/>
              <a:ea typeface="Comic Sans MS"/>
              <a:cs typeface="Comic Sans MS"/>
              <a:sym typeface="Comic Sans MS"/>
            </a:endParaRPr>
          </a:p>
          <a:p>
            <a:pPr algn="ctr">
              <a:spcBef>
                <a:spcPts val="1600"/>
              </a:spcBef>
              <a:defRPr sz="2800">
                <a:solidFill>
                  <a:srgbClr val="00FFCC"/>
                </a:solidFill>
              </a:defRPr>
            </a:pPr>
            <a:r>
              <a:t>ASHOQHI YEGHI (PALISTANMI)</a:t>
            </a:r>
          </a:p>
        </p:txBody>
      </p:sp>
      <p:sp>
        <p:nvSpPr>
          <p:cNvPr id="2196" name="Shape 2196"/>
          <p:cNvSpPr/>
          <p:nvPr/>
        </p:nvSpPr>
        <p:spPr>
          <a:xfrm>
            <a:off x="3019244" y="2553417"/>
            <a:ext cx="1386219" cy="423177"/>
          </a:xfrm>
          <a:prstGeom prst="ellipse">
            <a:avLst/>
          </a:prstGeom>
          <a:ln w="57150">
            <a:solidFill>
              <a:srgbClr val="FFFF00"/>
            </a:solidFill>
          </a:ln>
          <a:effectLst>
            <a:outerShdw blurRad="63500" dist="81320" dir="3080412"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97" name="Shape 2197"/>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98" name="Shape 2198"/>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2199" name="Shape 2199"/>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200" name="Shape 2200"/>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201" name="Shape 2201"/>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202" name="Shape 2202"/>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2203" name="Shape 2203"/>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2204" name="Shape 2204"/>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2205" name="Shape 2205"/>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2206" name="Shape 2206"/>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2207" name="Shape 2207"/>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2208" name="Shape 2208"/>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2209" name="Shape 2209"/>
          <p:cNvSpPr/>
          <p:nvPr/>
        </p:nvSpPr>
        <p:spPr>
          <a:xfrm>
            <a:off x="8075613" y="4025900"/>
            <a:ext cx="56505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2210" name="Shape 2210"/>
          <p:cNvSpPr/>
          <p:nvPr/>
        </p:nvSpPr>
        <p:spPr>
          <a:xfrm>
            <a:off x="7912100" y="4197350"/>
            <a:ext cx="93379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2211" name="Shape 2211"/>
          <p:cNvSpPr/>
          <p:nvPr/>
        </p:nvSpPr>
        <p:spPr>
          <a:xfrm>
            <a:off x="8267700" y="4381500"/>
            <a:ext cx="228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40</a:t>
            </a:r>
          </a:p>
        </p:txBody>
      </p:sp>
      <p:sp>
        <p:nvSpPr>
          <p:cNvPr id="2212" name="Shape 2212"/>
          <p:cNvSpPr/>
          <p:nvPr/>
        </p:nvSpPr>
        <p:spPr>
          <a:xfrm>
            <a:off x="8032750" y="4552950"/>
            <a:ext cx="88278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Alhou shepe 5</a:t>
            </a:r>
          </a:p>
        </p:txBody>
      </p:sp>
      <p:sp>
        <p:nvSpPr>
          <p:cNvPr id="2213" name="Shape 2213"/>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2214" name="Shape 2214"/>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2215" name="Shape 2215"/>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216" name="Shape 2216"/>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29</a:t>
            </a:r>
          </a:p>
        </p:txBody>
      </p:sp>
      <p:sp>
        <p:nvSpPr>
          <p:cNvPr id="2217" name="Shape 2217"/>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2220" name="Group 2220"/>
          <p:cNvGrpSpPr/>
          <p:nvPr/>
        </p:nvGrpSpPr>
        <p:grpSpPr>
          <a:xfrm>
            <a:off x="519112" y="7938"/>
            <a:ext cx="774701" cy="1714501"/>
            <a:chOff x="0" y="0"/>
            <a:chExt cx="774700" cy="1714500"/>
          </a:xfrm>
        </p:grpSpPr>
        <p:sp>
          <p:nvSpPr>
            <p:cNvPr id="2218" name="Shape 2218"/>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219" name="Shape 2219"/>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2221" name="Shape 2221"/>
          <p:cNvSpPr/>
          <p:nvPr/>
        </p:nvSpPr>
        <p:spPr>
          <a:xfrm>
            <a:off x="1016000" y="3910012"/>
            <a:ext cx="6959600" cy="1628139"/>
          </a:xfrm>
          <a:prstGeom prst="rect">
            <a:avLst/>
          </a:prstGeom>
          <a:ln w="12700">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p>
            <a:pPr>
              <a:defRPr sz="2800">
                <a:solidFill>
                  <a:srgbClr val="FFFFFF"/>
                </a:solidFill>
              </a:defRPr>
            </a:pPr>
            <a:r>
              <a:t>        </a:t>
            </a:r>
            <a:r>
              <a:rPr baseline="30000"/>
              <a:t>6</a:t>
            </a:r>
            <a:r>
              <a:t> </a:t>
            </a:r>
            <a:r>
              <a:rPr sz="2400"/>
              <a:t>Ampeu Alhou </a:t>
            </a:r>
            <a:r>
              <a:rPr sz="2400">
                <a:solidFill>
                  <a:srgbClr val="66FF66"/>
                </a:solidFill>
              </a:rPr>
              <a:t>no nongu eno nopolo kughukomi lau aghokulu mulo tsunanike tishianguno nongu mulo kuchopu pesu Pa qhuivulai nani</a:t>
            </a:r>
            <a:r>
              <a:rPr sz="2400"/>
              <a:t> eno ayeghi tipaulo xü acheuve nani. (NIV).</a:t>
            </a:r>
          </a:p>
        </p:txBody>
      </p:sp>
      <p:sp>
        <p:nvSpPr>
          <p:cNvPr id="2222" name="Shape 2222"/>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196"/>
                                        </p:tgtEl>
                                        <p:attrNameLst>
                                          <p:attrName>style.visibility</p:attrName>
                                        </p:attrNameLst>
                                      </p:cBhvr>
                                      <p:to>
                                        <p:strVal val="visible"/>
                                      </p:to>
                                    </p:set>
                                    <p:anim calcmode="lin" valueType="num">
                                      <p:cBhvr>
                                        <p:cTn id="7" dur="500" fill="hold"/>
                                        <p:tgtEl>
                                          <p:spTgt spid="2196"/>
                                        </p:tgtEl>
                                        <p:attrNameLst>
                                          <p:attrName>ppt_w</p:attrName>
                                        </p:attrNameLst>
                                      </p:cBhvr>
                                      <p:tavLst>
                                        <p:tav tm="0">
                                          <p:val>
                                            <p:fltVal val="0"/>
                                          </p:val>
                                        </p:tav>
                                        <p:tav tm="100000">
                                          <p:val>
                                            <p:strVal val="#ppt_w"/>
                                          </p:val>
                                        </p:tav>
                                      </p:tavLst>
                                    </p:anim>
                                    <p:anim calcmode="lin" valueType="num">
                                      <p:cBhvr>
                                        <p:cTn id="8" dur="500" fill="hold"/>
                                        <p:tgtEl>
                                          <p:spTgt spid="219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2221"/>
                                        </p:tgtEl>
                                        <p:attrNameLst>
                                          <p:attrName>style.visibility</p:attrName>
                                        </p:attrNameLst>
                                      </p:cBhvr>
                                      <p:to>
                                        <p:strVal val="visible"/>
                                      </p:to>
                                    </p:set>
                                    <p:animEffect transition="in" filter="dissolve">
                                      <p:cBhvr>
                                        <p:cTn id="13" dur="500"/>
                                        <p:tgtEl>
                                          <p:spTgt spid="2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6" grpId="1" animBg="1" advAuto="0"/>
      <p:bldP spid="2221"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6" name="Shape 2226" descr="Green marble"/>
          <p:cNvSpPr/>
          <p:nvPr/>
        </p:nvSpPr>
        <p:spPr>
          <a:xfrm>
            <a:off x="566737" y="503236"/>
            <a:ext cx="8032751" cy="5807078"/>
          </a:xfrm>
          <a:prstGeom prst="rect">
            <a:avLst/>
          </a:prstGeom>
          <a:blipFill>
            <a:blip r:embed="rId3"/>
          </a:blip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227" name="Shape 2227"/>
          <p:cNvSpPr/>
          <p:nvPr/>
        </p:nvSpPr>
        <p:spPr>
          <a:xfrm>
            <a:off x="852487" y="612775"/>
            <a:ext cx="7505701" cy="705619"/>
          </a:xfrm>
          <a:prstGeom prst="rect">
            <a:avLst/>
          </a:prstGeom>
          <a:ln w="12700">
            <a:miter lim="400000"/>
          </a:ln>
          <a:effectLst>
            <a:outerShdw blurRad="63500" dist="85194" dir="3806097"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ctr">
              <a:defRPr sz="4400">
                <a:solidFill>
                  <a:srgbClr val="FAFD00"/>
                </a:solidFill>
                <a:latin typeface="Arial"/>
                <a:ea typeface="Arial"/>
                <a:cs typeface="Arial"/>
                <a:sym typeface="Arial"/>
              </a:defRPr>
            </a:lvl1pPr>
          </a:lstStyle>
          <a:p>
            <a:r>
              <a:t>Abraham lau Puloshoqhi</a:t>
            </a:r>
          </a:p>
        </p:txBody>
      </p:sp>
      <p:sp>
        <p:nvSpPr>
          <p:cNvPr id="2228" name="Shape 2228"/>
          <p:cNvSpPr/>
          <p:nvPr/>
        </p:nvSpPr>
        <p:spPr>
          <a:xfrm>
            <a:off x="1010788" y="5154612"/>
            <a:ext cx="1445172" cy="890067"/>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ctr">
              <a:defRPr sz="2800" i="1">
                <a:solidFill>
                  <a:srgbClr val="00FF00"/>
                </a:solidFill>
                <a:latin typeface="Arial"/>
                <a:ea typeface="Arial"/>
                <a:cs typeface="Arial"/>
                <a:sym typeface="Arial"/>
              </a:defRPr>
            </a:pPr>
            <a:r>
              <a:t>Zakiniu</a:t>
            </a:r>
          </a:p>
          <a:p>
            <a:pPr algn="ctr">
              <a:defRPr sz="2800" i="1">
                <a:solidFill>
                  <a:srgbClr val="00FF00"/>
                </a:solidFill>
                <a:latin typeface="Arial"/>
                <a:ea typeface="Arial"/>
                <a:cs typeface="Arial"/>
                <a:sym typeface="Arial"/>
              </a:defRPr>
            </a:pPr>
            <a:r>
              <a:t>30:1-10</a:t>
            </a:r>
          </a:p>
        </p:txBody>
      </p:sp>
      <p:sp>
        <p:nvSpPr>
          <p:cNvPr id="2229" name="Shape 2229"/>
          <p:cNvSpPr/>
          <p:nvPr/>
        </p:nvSpPr>
        <p:spPr>
          <a:xfrm>
            <a:off x="1019175" y="3303587"/>
            <a:ext cx="7086600" cy="2822577"/>
          </a:xfrm>
          <a:prstGeom prst="rect">
            <a:avLst/>
          </a:prstGeom>
          <a:ln w="76200">
            <a:solidFill>
              <a:srgbClr val="FAFD00"/>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230" name="Shape 2230"/>
          <p:cNvSpPr/>
          <p:nvPr/>
        </p:nvSpPr>
        <p:spPr>
          <a:xfrm>
            <a:off x="8761370" y="101310"/>
            <a:ext cx="174708" cy="37522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r>
              <a:t> </a:t>
            </a:r>
          </a:p>
        </p:txBody>
      </p:sp>
      <p:sp>
        <p:nvSpPr>
          <p:cNvPr id="2231" name="Shape 2231"/>
          <p:cNvSpPr/>
          <p:nvPr/>
        </p:nvSpPr>
        <p:spPr>
          <a:xfrm>
            <a:off x="5305425" y="3657600"/>
            <a:ext cx="2752725" cy="486205"/>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600"/>
              </a:spcBef>
              <a:defRPr sz="2800">
                <a:solidFill>
                  <a:srgbClr val="00FF00"/>
                </a:solidFill>
                <a:latin typeface="Arial"/>
                <a:ea typeface="Arial"/>
                <a:cs typeface="Arial"/>
                <a:sym typeface="Arial"/>
              </a:defRPr>
            </a:lvl1pPr>
          </a:lstStyle>
          <a:p>
            <a:r>
              <a:t>KUKUMGHA</a:t>
            </a:r>
          </a:p>
        </p:txBody>
      </p:sp>
      <p:sp>
        <p:nvSpPr>
          <p:cNvPr id="2232" name="Shape 2232"/>
          <p:cNvSpPr/>
          <p:nvPr/>
        </p:nvSpPr>
        <p:spPr>
          <a:xfrm>
            <a:off x="3722687" y="3670300"/>
            <a:ext cx="1574802" cy="486205"/>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600"/>
              </a:spcBef>
              <a:defRPr sz="2800">
                <a:solidFill>
                  <a:srgbClr val="00FF00"/>
                </a:solidFill>
                <a:latin typeface="Arial"/>
                <a:ea typeface="Arial"/>
                <a:cs typeface="Arial"/>
                <a:sym typeface="Arial"/>
              </a:defRPr>
            </a:lvl1pPr>
          </a:lstStyle>
          <a:p>
            <a:r>
              <a:t>APITI</a:t>
            </a:r>
          </a:p>
        </p:txBody>
      </p:sp>
      <p:sp>
        <p:nvSpPr>
          <p:cNvPr id="2233" name="Shape 2233"/>
          <p:cNvSpPr/>
          <p:nvPr/>
        </p:nvSpPr>
        <p:spPr>
          <a:xfrm>
            <a:off x="1498600" y="3659187"/>
            <a:ext cx="1609725" cy="486205"/>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600"/>
              </a:spcBef>
              <a:defRPr sz="2800">
                <a:solidFill>
                  <a:srgbClr val="00FF00"/>
                </a:solidFill>
                <a:latin typeface="Arial"/>
                <a:ea typeface="Arial"/>
                <a:cs typeface="Arial"/>
                <a:sym typeface="Arial"/>
              </a:defRPr>
            </a:lvl1pPr>
          </a:lstStyle>
          <a:p>
            <a:r>
              <a:t>AYEGHI</a:t>
            </a:r>
          </a:p>
        </p:txBody>
      </p:sp>
      <p:sp>
        <p:nvSpPr>
          <p:cNvPr id="2234" name="Shape 2234"/>
          <p:cNvSpPr/>
          <p:nvPr/>
        </p:nvSpPr>
        <p:spPr>
          <a:xfrm>
            <a:off x="1460500" y="4364037"/>
            <a:ext cx="1938916" cy="646319"/>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2400"/>
              </a:spcBef>
              <a:defRPr sz="4000" b="0">
                <a:solidFill>
                  <a:srgbClr val="FAFD00"/>
                </a:solidFill>
                <a:latin typeface="Arial"/>
                <a:ea typeface="Arial"/>
                <a:cs typeface="Arial"/>
                <a:sym typeface="Arial"/>
              </a:defRPr>
            </a:lvl1pPr>
          </a:lstStyle>
          <a:p>
            <a:r>
              <a:t>Ayeghi</a:t>
            </a:r>
          </a:p>
        </p:txBody>
      </p:sp>
      <p:sp>
        <p:nvSpPr>
          <p:cNvPr id="2235" name="Shape 2235"/>
          <p:cNvSpPr/>
          <p:nvPr/>
        </p:nvSpPr>
        <p:spPr>
          <a:xfrm>
            <a:off x="2555875" y="1878013"/>
            <a:ext cx="4062413" cy="548043"/>
          </a:xfrm>
          <a:prstGeom prst="rect">
            <a:avLst/>
          </a:prstGeom>
          <a:ln w="12700">
            <a:miter lim="400000"/>
          </a:ln>
          <a:effectLst>
            <a:outerShdw blurRad="63500" dist="81320" dir="2319588"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900"/>
              </a:spcBef>
              <a:defRPr sz="3200" i="1">
                <a:solidFill>
                  <a:srgbClr val="00FF00"/>
                </a:solidFill>
                <a:latin typeface="Arial"/>
                <a:ea typeface="Arial"/>
                <a:cs typeface="Arial"/>
                <a:sym typeface="Arial"/>
              </a:defRPr>
            </a:lvl1pPr>
          </a:lstStyle>
          <a:p>
            <a:r>
              <a:t>Bothubo 12:1-3</a:t>
            </a:r>
          </a:p>
        </p:txBody>
      </p:sp>
      <p:sp>
        <p:nvSpPr>
          <p:cNvPr id="2236" name="Shape 2236"/>
          <p:cNvSpPr/>
          <p:nvPr/>
        </p:nvSpPr>
        <p:spPr>
          <a:xfrm>
            <a:off x="3249613" y="1323975"/>
            <a:ext cx="2651127" cy="545505"/>
          </a:xfrm>
          <a:prstGeom prst="rect">
            <a:avLst/>
          </a:prstGeom>
          <a:ln w="12700">
            <a:miter lim="400000"/>
          </a:ln>
          <a:effectLst>
            <a:outerShdw blurRad="63500" dist="85194" dir="3806097"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ctr">
              <a:defRPr sz="3200">
                <a:solidFill>
                  <a:srgbClr val="FAFD00"/>
                </a:solidFill>
                <a:latin typeface="Arial"/>
                <a:ea typeface="Arial"/>
                <a:cs typeface="Arial"/>
                <a:sym typeface="Arial"/>
              </a:defRPr>
            </a:lvl1pPr>
          </a:lstStyle>
          <a:p>
            <a:r>
              <a:t>(“Ku Keu")</a:t>
            </a:r>
          </a:p>
        </p:txBody>
      </p:sp>
      <p:sp>
        <p:nvSpPr>
          <p:cNvPr id="2237" name="Shape 2237"/>
          <p:cNvSpPr/>
          <p:nvPr/>
        </p:nvSpPr>
        <p:spPr>
          <a:xfrm flipH="1">
            <a:off x="2300288" y="2468563"/>
            <a:ext cx="2238377" cy="1203326"/>
          </a:xfrm>
          <a:prstGeom prst="line">
            <a:avLst/>
          </a:prstGeom>
          <a:ln w="57150">
            <a:solidFill>
              <a:srgbClr val="FFFFFF"/>
            </a:solidFill>
            <a:tailEnd type="triangle"/>
          </a:ln>
          <a:effectLst>
            <a:outerShdw blurRad="63500" dist="89803" dir="2700000" rotWithShape="0">
              <a:srgbClr val="1A0004">
                <a:alpha val="74998"/>
              </a:srgbClr>
            </a:outerShdw>
          </a:effectLst>
        </p:spPr>
        <p:txBody>
          <a:bodyPr lIns="45718" tIns="45718" rIns="45718" bIns="45718"/>
          <a:lstStyle/>
          <a:p>
            <a:endParaRPr/>
          </a:p>
        </p:txBody>
      </p:sp>
      <p:sp>
        <p:nvSpPr>
          <p:cNvPr id="2238" name="Shape 2238"/>
          <p:cNvSpPr/>
          <p:nvPr/>
        </p:nvSpPr>
        <p:spPr>
          <a:xfrm>
            <a:off x="4539931" y="2451099"/>
            <a:ext cx="3" cy="1246189"/>
          </a:xfrm>
          <a:prstGeom prst="line">
            <a:avLst/>
          </a:prstGeom>
          <a:ln w="57150">
            <a:solidFill>
              <a:srgbClr val="FFFFFF"/>
            </a:solidFill>
            <a:tailEnd type="triangle"/>
          </a:ln>
          <a:effectLst>
            <a:outerShdw blurRad="63500" dist="89803" dir="2700000" rotWithShape="0">
              <a:srgbClr val="1A0004">
                <a:alpha val="74998"/>
              </a:srgbClr>
            </a:outerShdw>
          </a:effectLst>
        </p:spPr>
        <p:txBody>
          <a:bodyPr lIns="45718" tIns="45718" rIns="45718" bIns="45718"/>
          <a:lstStyle/>
          <a:p>
            <a:endParaRPr/>
          </a:p>
        </p:txBody>
      </p:sp>
      <p:sp>
        <p:nvSpPr>
          <p:cNvPr id="2239" name="Shape 2239"/>
          <p:cNvSpPr/>
          <p:nvPr/>
        </p:nvSpPr>
        <p:spPr>
          <a:xfrm>
            <a:off x="4524373" y="2465387"/>
            <a:ext cx="2163766" cy="1206502"/>
          </a:xfrm>
          <a:prstGeom prst="line">
            <a:avLst/>
          </a:prstGeom>
          <a:ln w="57150">
            <a:solidFill>
              <a:srgbClr val="FFFFFF"/>
            </a:solidFill>
            <a:tailEnd type="triangle"/>
          </a:ln>
          <a:effectLst>
            <a:outerShdw blurRad="63500" dist="89803" dir="2700000" rotWithShape="0">
              <a:srgbClr val="1A0004">
                <a:alpha val="74998"/>
              </a:srgbClr>
            </a:outerShdw>
          </a:effectLst>
        </p:spPr>
        <p:txBody>
          <a:bodyPr lIns="45718" tIns="45718" rIns="45718" bIns="45718"/>
          <a:lstStyle/>
          <a:p>
            <a:endParaRPr/>
          </a:p>
        </p:txBody>
      </p:sp>
      <p:grpSp>
        <p:nvGrpSpPr>
          <p:cNvPr id="2258" name="Group 2258"/>
          <p:cNvGrpSpPr/>
          <p:nvPr/>
        </p:nvGrpSpPr>
        <p:grpSpPr>
          <a:xfrm>
            <a:off x="7912099" y="3428999"/>
            <a:ext cx="1003432" cy="1352551"/>
            <a:chOff x="0" y="0"/>
            <a:chExt cx="1003430" cy="1352550"/>
          </a:xfrm>
        </p:grpSpPr>
        <p:sp>
          <p:nvSpPr>
            <p:cNvPr id="2240" name="Shape 2240"/>
            <p:cNvSpPr/>
            <p:nvPr/>
          </p:nvSpPr>
          <p:spPr>
            <a:xfrm>
              <a:off x="265112" y="974725"/>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41" name="Shape 2241"/>
            <p:cNvSpPr/>
            <p:nvPr/>
          </p:nvSpPr>
          <p:spPr>
            <a:xfrm>
              <a:off x="209550" y="927100"/>
              <a:ext cx="214611" cy="2159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2242" name="Shape 2242"/>
            <p:cNvSpPr/>
            <p:nvPr/>
          </p:nvSpPr>
          <p:spPr>
            <a:xfrm>
              <a:off x="38100" y="28574"/>
              <a:ext cx="730251" cy="336551"/>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43" name="Shape 2243"/>
            <p:cNvSpPr/>
            <p:nvPr/>
          </p:nvSpPr>
          <p:spPr>
            <a:xfrm>
              <a:off x="36512" y="187325"/>
              <a:ext cx="952502"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44" name="Shape 2244"/>
            <p:cNvSpPr/>
            <p:nvPr/>
          </p:nvSpPr>
          <p:spPr>
            <a:xfrm>
              <a:off x="57150" y="57149"/>
              <a:ext cx="698501" cy="336551"/>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45" name="Shape 2245"/>
            <p:cNvSpPr/>
            <p:nvPr/>
          </p:nvSpPr>
          <p:spPr>
            <a:xfrm>
              <a:off x="80962" y="4095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46" name="Shape 2246"/>
            <p:cNvSpPr/>
            <p:nvPr/>
          </p:nvSpPr>
          <p:spPr>
            <a:xfrm>
              <a:off x="80962" y="5873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47" name="Shape 2247"/>
            <p:cNvSpPr/>
            <p:nvPr/>
          </p:nvSpPr>
          <p:spPr>
            <a:xfrm>
              <a:off x="80962" y="7651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48" name="Shape 2248"/>
            <p:cNvSpPr/>
            <p:nvPr/>
          </p:nvSpPr>
          <p:spPr>
            <a:xfrm>
              <a:off x="80962" y="9429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49" name="Shape 2249"/>
            <p:cNvSpPr/>
            <p:nvPr/>
          </p:nvSpPr>
          <p:spPr>
            <a:xfrm>
              <a:off x="93662" y="11207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50" name="Shape 2250"/>
            <p:cNvSpPr/>
            <p:nvPr/>
          </p:nvSpPr>
          <p:spPr>
            <a:xfrm>
              <a:off x="95250" y="-1"/>
              <a:ext cx="514431"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2251" name="Shape 2251"/>
            <p:cNvSpPr/>
            <p:nvPr/>
          </p:nvSpPr>
          <p:spPr>
            <a:xfrm>
              <a:off x="244475" y="412750"/>
              <a:ext cx="374738"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2252" name="Shape 2252"/>
            <p:cNvSpPr/>
            <p:nvPr/>
          </p:nvSpPr>
          <p:spPr>
            <a:xfrm>
              <a:off x="163512" y="596900"/>
              <a:ext cx="56505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2253" name="Shape 2253"/>
            <p:cNvSpPr/>
            <p:nvPr/>
          </p:nvSpPr>
          <p:spPr>
            <a:xfrm>
              <a:off x="-1" y="768350"/>
              <a:ext cx="933793"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Kadesh Barnea</a:t>
              </a:r>
            </a:p>
          </p:txBody>
        </p:sp>
        <p:sp>
          <p:nvSpPr>
            <p:cNvPr id="2254" name="Shape 2254"/>
            <p:cNvSpPr/>
            <p:nvPr/>
          </p:nvSpPr>
          <p:spPr>
            <a:xfrm>
              <a:off x="355600" y="952500"/>
              <a:ext cx="228737"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40</a:t>
              </a:r>
            </a:p>
          </p:txBody>
        </p:sp>
        <p:sp>
          <p:nvSpPr>
            <p:cNvPr id="2255" name="Shape 2255"/>
            <p:cNvSpPr/>
            <p:nvPr/>
          </p:nvSpPr>
          <p:spPr>
            <a:xfrm>
              <a:off x="120650" y="1123950"/>
              <a:ext cx="88278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Alhou shepe 5</a:t>
              </a:r>
            </a:p>
          </p:txBody>
        </p:sp>
        <p:sp>
          <p:nvSpPr>
            <p:cNvPr id="2256" name="Shape 2256"/>
            <p:cNvSpPr/>
            <p:nvPr/>
          </p:nvSpPr>
          <p:spPr>
            <a:xfrm>
              <a:off x="74612" y="1298575"/>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57" name="Shape 2257"/>
            <p:cNvSpPr/>
            <p:nvPr/>
          </p:nvSpPr>
          <p:spPr>
            <a:xfrm>
              <a:off x="207962" y="241300"/>
              <a:ext cx="501706"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grpSp>
      <p:sp>
        <p:nvSpPr>
          <p:cNvPr id="2259" name="Shape 2259"/>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30</a:t>
            </a:r>
          </a:p>
        </p:txBody>
      </p:sp>
      <p:sp>
        <p:nvSpPr>
          <p:cNvPr id="2260" name="Shape 2260"/>
          <p:cNvSpPr/>
          <p:nvPr/>
        </p:nvSpPr>
        <p:spPr>
          <a:xfrm>
            <a:off x="1056751" y="4365625"/>
            <a:ext cx="2476501" cy="1695450"/>
          </a:xfrm>
          <a:prstGeom prst="roundRect">
            <a:avLst>
              <a:gd name="adj" fmla="val 16667"/>
            </a:avLst>
          </a:prstGeom>
          <a:ln w="76200">
            <a:solidFill>
              <a:srgbClr val="FF0000"/>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260"/>
                                        </p:tgtEl>
                                        <p:attrNameLst>
                                          <p:attrName>style.visibility</p:attrName>
                                        </p:attrNameLst>
                                      </p:cBhvr>
                                      <p:to>
                                        <p:strVal val="visible"/>
                                      </p:to>
                                    </p:set>
                                    <p:anim calcmode="lin" valueType="num">
                                      <p:cBhvr>
                                        <p:cTn id="7" dur="500" fill="hold"/>
                                        <p:tgtEl>
                                          <p:spTgt spid="2260"/>
                                        </p:tgtEl>
                                        <p:attrNameLst>
                                          <p:attrName>ppt_w</p:attrName>
                                        </p:attrNameLst>
                                      </p:cBhvr>
                                      <p:tavLst>
                                        <p:tav tm="0">
                                          <p:val>
                                            <p:fltVal val="0"/>
                                          </p:val>
                                        </p:tav>
                                        <p:tav tm="100000">
                                          <p:val>
                                            <p:strVal val="#ppt_w"/>
                                          </p:val>
                                        </p:tav>
                                      </p:tavLst>
                                    </p:anim>
                                    <p:anim calcmode="lin" valueType="num">
                                      <p:cBhvr>
                                        <p:cTn id="8" dur="500" fill="hold"/>
                                        <p:tgtEl>
                                          <p:spTgt spid="22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0" grpId="1"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8" name="Group 2328"/>
          <p:cNvGrpSpPr/>
          <p:nvPr/>
        </p:nvGrpSpPr>
        <p:grpSpPr>
          <a:xfrm>
            <a:off x="4130675" y="546099"/>
            <a:ext cx="1076456" cy="5051426"/>
            <a:chOff x="0" y="0"/>
            <a:chExt cx="1076455" cy="5051425"/>
          </a:xfrm>
        </p:grpSpPr>
        <p:sp>
          <p:nvSpPr>
            <p:cNvPr id="2264" name="Shape 2264"/>
            <p:cNvSpPr/>
            <p:nvPr/>
          </p:nvSpPr>
          <p:spPr>
            <a:xfrm>
              <a:off x="811212" y="1609725"/>
              <a:ext cx="203202" cy="762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65" name="Shape 2265"/>
            <p:cNvSpPr/>
            <p:nvPr/>
          </p:nvSpPr>
          <p:spPr>
            <a:xfrm>
              <a:off x="100012" y="1501775"/>
              <a:ext cx="730252" cy="903288"/>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66" name="Shape 2266"/>
            <p:cNvSpPr/>
            <p:nvPr/>
          </p:nvSpPr>
          <p:spPr>
            <a:xfrm>
              <a:off x="98425" y="1658936"/>
              <a:ext cx="952502" cy="1049339"/>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67" name="Shape 2267"/>
            <p:cNvSpPr/>
            <p:nvPr/>
          </p:nvSpPr>
          <p:spPr>
            <a:xfrm>
              <a:off x="693737" y="3022600"/>
              <a:ext cx="203202" cy="762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68" name="Shape 2268"/>
            <p:cNvSpPr/>
            <p:nvPr/>
          </p:nvSpPr>
          <p:spPr>
            <a:xfrm>
              <a:off x="274637" y="3352800"/>
              <a:ext cx="304802" cy="114300"/>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69" name="Shape 2269"/>
            <p:cNvSpPr/>
            <p:nvPr/>
          </p:nvSpPr>
          <p:spPr>
            <a:xfrm>
              <a:off x="688975" y="2982911"/>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70" name="Shape 2270"/>
            <p:cNvSpPr/>
            <p:nvPr/>
          </p:nvSpPr>
          <p:spPr>
            <a:xfrm>
              <a:off x="111125" y="2897186"/>
              <a:ext cx="730252" cy="290514"/>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1" name="Shape 2271"/>
            <p:cNvSpPr/>
            <p:nvPr/>
          </p:nvSpPr>
          <p:spPr>
            <a:xfrm>
              <a:off x="112712" y="3044825"/>
              <a:ext cx="952502" cy="498475"/>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2" name="Shape 2272"/>
            <p:cNvSpPr/>
            <p:nvPr/>
          </p:nvSpPr>
          <p:spPr>
            <a:xfrm>
              <a:off x="223837" y="3303587"/>
              <a:ext cx="514352" cy="190502"/>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3" name="Shape 2273"/>
            <p:cNvSpPr/>
            <p:nvPr/>
          </p:nvSpPr>
          <p:spPr>
            <a:xfrm>
              <a:off x="58737" y="17461"/>
              <a:ext cx="730252" cy="1090614"/>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4" name="Shape 2274"/>
            <p:cNvSpPr/>
            <p:nvPr/>
          </p:nvSpPr>
          <p:spPr>
            <a:xfrm>
              <a:off x="57150" y="201611"/>
              <a:ext cx="952502" cy="1131889"/>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5" name="Shape 2275"/>
            <p:cNvSpPr/>
            <p:nvPr/>
          </p:nvSpPr>
          <p:spPr>
            <a:xfrm>
              <a:off x="74612" y="39686"/>
              <a:ext cx="695327" cy="1089027"/>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6" name="Shape 2276"/>
            <p:cNvSpPr/>
            <p:nvPr/>
          </p:nvSpPr>
          <p:spPr>
            <a:xfrm>
              <a:off x="115887" y="1527175"/>
              <a:ext cx="695327" cy="903288"/>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7" name="Shape 2277"/>
            <p:cNvSpPr/>
            <p:nvPr/>
          </p:nvSpPr>
          <p:spPr>
            <a:xfrm>
              <a:off x="133350" y="2928936"/>
              <a:ext cx="688977" cy="290514"/>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8" name="Shape 2278"/>
            <p:cNvSpPr/>
            <p:nvPr/>
          </p:nvSpPr>
          <p:spPr>
            <a:xfrm>
              <a:off x="338137" y="4673600"/>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9" name="Shape 2279"/>
            <p:cNvSpPr/>
            <p:nvPr/>
          </p:nvSpPr>
          <p:spPr>
            <a:xfrm>
              <a:off x="282575" y="4625975"/>
              <a:ext cx="214611" cy="2159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2280" name="Shape 2280"/>
            <p:cNvSpPr/>
            <p:nvPr/>
          </p:nvSpPr>
          <p:spPr>
            <a:xfrm>
              <a:off x="111125" y="3727450"/>
              <a:ext cx="730252" cy="336550"/>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81" name="Shape 2281"/>
            <p:cNvSpPr/>
            <p:nvPr/>
          </p:nvSpPr>
          <p:spPr>
            <a:xfrm>
              <a:off x="109537" y="3886200"/>
              <a:ext cx="952502"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82" name="Shape 2282"/>
            <p:cNvSpPr/>
            <p:nvPr/>
          </p:nvSpPr>
          <p:spPr>
            <a:xfrm>
              <a:off x="130175" y="3756025"/>
              <a:ext cx="698502" cy="336550"/>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83" name="Shape 2283"/>
            <p:cNvSpPr/>
            <p:nvPr/>
          </p:nvSpPr>
          <p:spPr>
            <a:xfrm>
              <a:off x="103187" y="47624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84" name="Shape 2284"/>
            <p:cNvSpPr/>
            <p:nvPr/>
          </p:nvSpPr>
          <p:spPr>
            <a:xfrm>
              <a:off x="103187" y="64134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85" name="Shape 2285"/>
            <p:cNvSpPr/>
            <p:nvPr/>
          </p:nvSpPr>
          <p:spPr>
            <a:xfrm>
              <a:off x="103187" y="79374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86" name="Shape 2286"/>
            <p:cNvSpPr/>
            <p:nvPr/>
          </p:nvSpPr>
          <p:spPr>
            <a:xfrm>
              <a:off x="107950" y="9588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87" name="Shape 2287"/>
            <p:cNvSpPr/>
            <p:nvPr/>
          </p:nvSpPr>
          <p:spPr>
            <a:xfrm>
              <a:off x="103187" y="11239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88" name="Shape 2288"/>
            <p:cNvSpPr/>
            <p:nvPr/>
          </p:nvSpPr>
          <p:spPr>
            <a:xfrm>
              <a:off x="103187" y="12763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89" name="Shape 2289"/>
            <p:cNvSpPr/>
            <p:nvPr/>
          </p:nvSpPr>
          <p:spPr>
            <a:xfrm>
              <a:off x="220662" y="307974"/>
              <a:ext cx="476369"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1st Sin</a:t>
              </a:r>
            </a:p>
          </p:txBody>
        </p:sp>
        <p:sp>
          <p:nvSpPr>
            <p:cNvPr id="2290" name="Shape 2290"/>
            <p:cNvSpPr/>
            <p:nvPr/>
          </p:nvSpPr>
          <p:spPr>
            <a:xfrm>
              <a:off x="139700" y="460374"/>
              <a:ext cx="715796"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1st Tsavipe</a:t>
              </a:r>
            </a:p>
          </p:txBody>
        </p:sp>
        <p:sp>
          <p:nvSpPr>
            <p:cNvPr id="2291" name="Shape 2291"/>
            <p:cNvSpPr/>
            <p:nvPr/>
          </p:nvSpPr>
          <p:spPr>
            <a:xfrm>
              <a:off x="147637" y="625474"/>
              <a:ext cx="611876"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1st Akibo</a:t>
              </a:r>
            </a:p>
          </p:txBody>
        </p:sp>
        <p:sp>
          <p:nvSpPr>
            <p:cNvPr id="2292" name="Shape 2292"/>
            <p:cNvSpPr/>
            <p:nvPr/>
          </p:nvSpPr>
          <p:spPr>
            <a:xfrm>
              <a:off x="139700" y="790575"/>
              <a:ext cx="755756"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1st Ghikiqhi</a:t>
              </a:r>
            </a:p>
          </p:txBody>
        </p:sp>
        <p:sp>
          <p:nvSpPr>
            <p:cNvPr id="2293" name="Shape 2293"/>
            <p:cNvSpPr/>
            <p:nvPr/>
          </p:nvSpPr>
          <p:spPr>
            <a:xfrm>
              <a:off x="39687" y="942975"/>
              <a:ext cx="1003332"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Azukucho/Milisu</a:t>
              </a:r>
            </a:p>
          </p:txBody>
        </p:sp>
        <p:sp>
          <p:nvSpPr>
            <p:cNvPr id="2294" name="Shape 2294"/>
            <p:cNvSpPr/>
            <p:nvPr/>
          </p:nvSpPr>
          <p:spPr>
            <a:xfrm>
              <a:off x="284162" y="1108075"/>
              <a:ext cx="622313"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Aqokighe</a:t>
              </a:r>
            </a:p>
          </p:txBody>
        </p:sp>
        <p:sp>
          <p:nvSpPr>
            <p:cNvPr id="2295" name="Shape 2295"/>
            <p:cNvSpPr/>
            <p:nvPr/>
          </p:nvSpPr>
          <p:spPr>
            <a:xfrm>
              <a:off x="7936" y="-1"/>
              <a:ext cx="825520"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PULHOKUSU</a:t>
              </a:r>
            </a:p>
          </p:txBody>
        </p:sp>
        <p:sp>
          <p:nvSpPr>
            <p:cNvPr id="2296" name="Shape 2296"/>
            <p:cNvSpPr/>
            <p:nvPr/>
          </p:nvSpPr>
          <p:spPr>
            <a:xfrm>
              <a:off x="0" y="180974"/>
              <a:ext cx="1038672" cy="2159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1st kipitimi &amp; totimi</a:t>
              </a:r>
            </a:p>
          </p:txBody>
        </p:sp>
        <p:sp>
          <p:nvSpPr>
            <p:cNvPr id="2297" name="Shape 2297"/>
            <p:cNvSpPr/>
            <p:nvPr/>
          </p:nvSpPr>
          <p:spPr>
            <a:xfrm>
              <a:off x="160337" y="20605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98" name="Shape 2298"/>
            <p:cNvSpPr/>
            <p:nvPr/>
          </p:nvSpPr>
          <p:spPr>
            <a:xfrm>
              <a:off x="160337" y="22637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99" name="Shape 2299"/>
            <p:cNvSpPr/>
            <p:nvPr/>
          </p:nvSpPr>
          <p:spPr>
            <a:xfrm>
              <a:off x="484187" y="2105025"/>
              <a:ext cx="330202" cy="114300"/>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300" name="Shape 2300"/>
            <p:cNvSpPr/>
            <p:nvPr/>
          </p:nvSpPr>
          <p:spPr>
            <a:xfrm>
              <a:off x="233362" y="1884361"/>
              <a:ext cx="579091" cy="241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L - S - B</a:t>
              </a:r>
            </a:p>
          </p:txBody>
        </p:sp>
        <p:sp>
          <p:nvSpPr>
            <p:cNvPr id="2301" name="Shape 2301"/>
            <p:cNvSpPr/>
            <p:nvPr/>
          </p:nvSpPr>
          <p:spPr>
            <a:xfrm>
              <a:off x="333375" y="2265361"/>
              <a:ext cx="369801" cy="241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J - E</a:t>
              </a:r>
            </a:p>
          </p:txBody>
        </p:sp>
        <p:sp>
          <p:nvSpPr>
            <p:cNvPr id="2302" name="Shape 2302"/>
            <p:cNvSpPr/>
            <p:nvPr/>
          </p:nvSpPr>
          <p:spPr>
            <a:xfrm>
              <a:off x="387350" y="2455861"/>
              <a:ext cx="242864" cy="241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12</a:t>
              </a:r>
            </a:p>
          </p:txBody>
        </p:sp>
        <p:sp>
          <p:nvSpPr>
            <p:cNvPr id="2303" name="Shape 2303"/>
            <p:cNvSpPr/>
            <p:nvPr/>
          </p:nvSpPr>
          <p:spPr>
            <a:xfrm>
              <a:off x="222250" y="1698625"/>
              <a:ext cx="641289"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The CALL</a:t>
              </a:r>
            </a:p>
          </p:txBody>
        </p:sp>
        <p:sp>
          <p:nvSpPr>
            <p:cNvPr id="2304" name="Shape 2304"/>
            <p:cNvSpPr/>
            <p:nvPr/>
          </p:nvSpPr>
          <p:spPr>
            <a:xfrm>
              <a:off x="50800" y="1476375"/>
              <a:ext cx="692076"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ABRAHAM</a:t>
              </a:r>
            </a:p>
          </p:txBody>
        </p:sp>
        <p:sp>
          <p:nvSpPr>
            <p:cNvPr id="2305" name="Shape 2305"/>
            <p:cNvSpPr/>
            <p:nvPr/>
          </p:nvSpPr>
          <p:spPr>
            <a:xfrm>
              <a:off x="368300" y="2078036"/>
              <a:ext cx="285032" cy="241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I - I</a:t>
              </a:r>
            </a:p>
          </p:txBody>
        </p:sp>
        <p:sp>
          <p:nvSpPr>
            <p:cNvPr id="2306" name="Shape 2306"/>
            <p:cNvSpPr/>
            <p:nvPr/>
          </p:nvSpPr>
          <p:spPr>
            <a:xfrm>
              <a:off x="157162" y="3281362"/>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07" name="Shape 2307"/>
            <p:cNvSpPr/>
            <p:nvPr/>
          </p:nvSpPr>
          <p:spPr>
            <a:xfrm>
              <a:off x="153987" y="346710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08" name="Shape 2308"/>
            <p:cNvSpPr/>
            <p:nvPr/>
          </p:nvSpPr>
          <p:spPr>
            <a:xfrm>
              <a:off x="146050" y="2870200"/>
              <a:ext cx="565330"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JOSEPH</a:t>
              </a:r>
            </a:p>
          </p:txBody>
        </p:sp>
        <p:sp>
          <p:nvSpPr>
            <p:cNvPr id="2309" name="Shape 2309"/>
            <p:cNvSpPr/>
            <p:nvPr/>
          </p:nvSpPr>
          <p:spPr>
            <a:xfrm>
              <a:off x="193675" y="3106737"/>
              <a:ext cx="643633"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   Aqü-axe</a:t>
              </a:r>
            </a:p>
          </p:txBody>
        </p:sp>
        <p:sp>
          <p:nvSpPr>
            <p:cNvPr id="2310" name="Shape 2310"/>
            <p:cNvSpPr/>
            <p:nvPr/>
          </p:nvSpPr>
          <p:spPr>
            <a:xfrm>
              <a:off x="403225" y="3295650"/>
              <a:ext cx="292306"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430</a:t>
              </a:r>
            </a:p>
          </p:txBody>
        </p:sp>
        <p:sp>
          <p:nvSpPr>
            <p:cNvPr id="2311" name="Shape 2311"/>
            <p:cNvSpPr/>
            <p:nvPr/>
          </p:nvSpPr>
          <p:spPr>
            <a:xfrm>
              <a:off x="153987" y="18700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2" name="Shape 2312"/>
            <p:cNvSpPr/>
            <p:nvPr/>
          </p:nvSpPr>
          <p:spPr>
            <a:xfrm>
              <a:off x="153987" y="244792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3" name="Shape 2313"/>
            <p:cNvSpPr/>
            <p:nvPr/>
          </p:nvSpPr>
          <p:spPr>
            <a:xfrm>
              <a:off x="153987" y="26447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4" name="Shape 2314"/>
            <p:cNvSpPr/>
            <p:nvPr/>
          </p:nvSpPr>
          <p:spPr>
            <a:xfrm>
              <a:off x="153987" y="41084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5" name="Shape 2315"/>
            <p:cNvSpPr/>
            <p:nvPr/>
          </p:nvSpPr>
          <p:spPr>
            <a:xfrm>
              <a:off x="153987" y="42862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6" name="Shape 2316"/>
            <p:cNvSpPr/>
            <p:nvPr/>
          </p:nvSpPr>
          <p:spPr>
            <a:xfrm>
              <a:off x="153987" y="44640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7" name="Shape 2317"/>
            <p:cNvSpPr/>
            <p:nvPr/>
          </p:nvSpPr>
          <p:spPr>
            <a:xfrm>
              <a:off x="153987" y="46418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8" name="Shape 2318"/>
            <p:cNvSpPr/>
            <p:nvPr/>
          </p:nvSpPr>
          <p:spPr>
            <a:xfrm>
              <a:off x="166687" y="48196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9" name="Shape 2319"/>
            <p:cNvSpPr/>
            <p:nvPr/>
          </p:nvSpPr>
          <p:spPr>
            <a:xfrm>
              <a:off x="168275" y="3698875"/>
              <a:ext cx="51443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2320" name="Shape 2320"/>
            <p:cNvSpPr/>
            <p:nvPr/>
          </p:nvSpPr>
          <p:spPr>
            <a:xfrm>
              <a:off x="317500" y="4111625"/>
              <a:ext cx="374738"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2321" name="Shape 2321"/>
            <p:cNvSpPr/>
            <p:nvPr/>
          </p:nvSpPr>
          <p:spPr>
            <a:xfrm>
              <a:off x="236537" y="4295775"/>
              <a:ext cx="565052"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2322" name="Shape 2322"/>
            <p:cNvSpPr/>
            <p:nvPr/>
          </p:nvSpPr>
          <p:spPr>
            <a:xfrm>
              <a:off x="73025" y="4467225"/>
              <a:ext cx="933792"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Kadesh Barnea</a:t>
              </a:r>
            </a:p>
          </p:txBody>
        </p:sp>
        <p:sp>
          <p:nvSpPr>
            <p:cNvPr id="2323" name="Shape 2323"/>
            <p:cNvSpPr/>
            <p:nvPr/>
          </p:nvSpPr>
          <p:spPr>
            <a:xfrm>
              <a:off x="428625" y="4651375"/>
              <a:ext cx="228737"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40</a:t>
              </a:r>
            </a:p>
          </p:txBody>
        </p:sp>
        <p:sp>
          <p:nvSpPr>
            <p:cNvPr id="2324" name="Shape 2324"/>
            <p:cNvSpPr/>
            <p:nvPr/>
          </p:nvSpPr>
          <p:spPr>
            <a:xfrm>
              <a:off x="193675" y="4822825"/>
              <a:ext cx="88278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Alhou shepe 5</a:t>
              </a:r>
            </a:p>
          </p:txBody>
        </p:sp>
        <p:sp>
          <p:nvSpPr>
            <p:cNvPr id="2325" name="Shape 2325"/>
            <p:cNvSpPr/>
            <p:nvPr/>
          </p:nvSpPr>
          <p:spPr>
            <a:xfrm>
              <a:off x="147637" y="49974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26" name="Shape 2326"/>
            <p:cNvSpPr/>
            <p:nvPr/>
          </p:nvSpPr>
          <p:spPr>
            <a:xfrm>
              <a:off x="280987" y="3940175"/>
              <a:ext cx="501707"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sp>
          <p:nvSpPr>
            <p:cNvPr id="2327" name="Shape 2327"/>
            <p:cNvSpPr/>
            <p:nvPr/>
          </p:nvSpPr>
          <p:spPr>
            <a:xfrm>
              <a:off x="103187" y="34289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grpSp>
      <p:sp>
        <p:nvSpPr>
          <p:cNvPr id="2329" name="Shape 2329"/>
          <p:cNvSpPr/>
          <p:nvPr/>
        </p:nvSpPr>
        <p:spPr>
          <a:xfrm>
            <a:off x="6604000" y="5110162"/>
            <a:ext cx="682625" cy="357189"/>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330" name="Shape 2330"/>
          <p:cNvSpPr/>
          <p:nvPr/>
        </p:nvSpPr>
        <p:spPr>
          <a:xfrm>
            <a:off x="6424612" y="41910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1" name="Shape 2331"/>
          <p:cNvSpPr/>
          <p:nvPr/>
        </p:nvSpPr>
        <p:spPr>
          <a:xfrm>
            <a:off x="6424612" y="41529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2" name="Shape 2332"/>
          <p:cNvSpPr/>
          <p:nvPr/>
        </p:nvSpPr>
        <p:spPr>
          <a:xfrm>
            <a:off x="6424612" y="40259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3" name="Shape 2333"/>
          <p:cNvSpPr/>
          <p:nvPr/>
        </p:nvSpPr>
        <p:spPr>
          <a:xfrm>
            <a:off x="6424612" y="39878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4" name="Shape 2334"/>
          <p:cNvSpPr/>
          <p:nvPr/>
        </p:nvSpPr>
        <p:spPr>
          <a:xfrm>
            <a:off x="6424612" y="38608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5" name="Shape 2335"/>
          <p:cNvSpPr/>
          <p:nvPr/>
        </p:nvSpPr>
        <p:spPr>
          <a:xfrm>
            <a:off x="6424612" y="38227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6" name="Shape 2336"/>
          <p:cNvSpPr/>
          <p:nvPr/>
        </p:nvSpPr>
        <p:spPr>
          <a:xfrm>
            <a:off x="6424612" y="3695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7" name="Shape 2337"/>
          <p:cNvSpPr/>
          <p:nvPr/>
        </p:nvSpPr>
        <p:spPr>
          <a:xfrm>
            <a:off x="6424612" y="36576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8" name="Shape 2338"/>
          <p:cNvSpPr/>
          <p:nvPr/>
        </p:nvSpPr>
        <p:spPr>
          <a:xfrm>
            <a:off x="6424612" y="3530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9" name="Shape 2339"/>
          <p:cNvSpPr/>
          <p:nvPr/>
        </p:nvSpPr>
        <p:spPr>
          <a:xfrm>
            <a:off x="6424612" y="34798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0" name="Shape 2340"/>
          <p:cNvSpPr/>
          <p:nvPr/>
        </p:nvSpPr>
        <p:spPr>
          <a:xfrm>
            <a:off x="6424612" y="33528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1" name="Shape 2341"/>
          <p:cNvSpPr/>
          <p:nvPr/>
        </p:nvSpPr>
        <p:spPr>
          <a:xfrm>
            <a:off x="6424612" y="33147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2" name="Shape 2342"/>
          <p:cNvSpPr/>
          <p:nvPr/>
        </p:nvSpPr>
        <p:spPr>
          <a:xfrm>
            <a:off x="6424612" y="3187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3" name="Shape 2343"/>
          <p:cNvSpPr/>
          <p:nvPr/>
        </p:nvSpPr>
        <p:spPr>
          <a:xfrm>
            <a:off x="6424612" y="31496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4" name="Shape 2344"/>
          <p:cNvSpPr/>
          <p:nvPr/>
        </p:nvSpPr>
        <p:spPr>
          <a:xfrm>
            <a:off x="6424612" y="3022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5" name="Shape 2345"/>
          <p:cNvSpPr/>
          <p:nvPr/>
        </p:nvSpPr>
        <p:spPr>
          <a:xfrm>
            <a:off x="6424612" y="29845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6" name="Shape 2346"/>
          <p:cNvSpPr/>
          <p:nvPr/>
        </p:nvSpPr>
        <p:spPr>
          <a:xfrm>
            <a:off x="6424612" y="2857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7" name="Shape 2347"/>
          <p:cNvSpPr/>
          <p:nvPr/>
        </p:nvSpPr>
        <p:spPr>
          <a:xfrm>
            <a:off x="6424612" y="28194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8" name="Shape 2348"/>
          <p:cNvSpPr/>
          <p:nvPr/>
        </p:nvSpPr>
        <p:spPr>
          <a:xfrm>
            <a:off x="6424612" y="2692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9" name="Shape 2349"/>
          <p:cNvSpPr/>
          <p:nvPr/>
        </p:nvSpPr>
        <p:spPr>
          <a:xfrm>
            <a:off x="6424612" y="26416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0" name="Shape 2350"/>
          <p:cNvSpPr/>
          <p:nvPr/>
        </p:nvSpPr>
        <p:spPr>
          <a:xfrm>
            <a:off x="6424612" y="2514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1" name="Shape 2351"/>
          <p:cNvSpPr/>
          <p:nvPr/>
        </p:nvSpPr>
        <p:spPr>
          <a:xfrm>
            <a:off x="6424612" y="24765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2" name="Shape 2352"/>
          <p:cNvSpPr/>
          <p:nvPr/>
        </p:nvSpPr>
        <p:spPr>
          <a:xfrm>
            <a:off x="6424612" y="2349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3" name="Shape 2353"/>
          <p:cNvSpPr/>
          <p:nvPr/>
        </p:nvSpPr>
        <p:spPr>
          <a:xfrm>
            <a:off x="6424612" y="23114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4" name="Shape 2354"/>
          <p:cNvSpPr/>
          <p:nvPr/>
        </p:nvSpPr>
        <p:spPr>
          <a:xfrm>
            <a:off x="6424612" y="2184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5" name="Shape 2355"/>
          <p:cNvSpPr/>
          <p:nvPr/>
        </p:nvSpPr>
        <p:spPr>
          <a:xfrm>
            <a:off x="6424612" y="21463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6" name="Shape 2356"/>
          <p:cNvSpPr/>
          <p:nvPr/>
        </p:nvSpPr>
        <p:spPr>
          <a:xfrm>
            <a:off x="6424612" y="20193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7" name="Shape 2357"/>
          <p:cNvSpPr/>
          <p:nvPr/>
        </p:nvSpPr>
        <p:spPr>
          <a:xfrm>
            <a:off x="6424612" y="19812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8" name="Shape 2358"/>
          <p:cNvSpPr/>
          <p:nvPr/>
        </p:nvSpPr>
        <p:spPr>
          <a:xfrm>
            <a:off x="6424612" y="18542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9" name="Shape 2359"/>
          <p:cNvSpPr/>
          <p:nvPr/>
        </p:nvSpPr>
        <p:spPr>
          <a:xfrm>
            <a:off x="6424612" y="18161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0" name="Shape 2360"/>
          <p:cNvSpPr/>
          <p:nvPr/>
        </p:nvSpPr>
        <p:spPr>
          <a:xfrm>
            <a:off x="6424612" y="16891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1" name="Shape 2361"/>
          <p:cNvSpPr/>
          <p:nvPr/>
        </p:nvSpPr>
        <p:spPr>
          <a:xfrm>
            <a:off x="6424612" y="16383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2" name="Shape 2362"/>
          <p:cNvSpPr/>
          <p:nvPr/>
        </p:nvSpPr>
        <p:spPr>
          <a:xfrm>
            <a:off x="6424612" y="15113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3" name="Shape 2363"/>
          <p:cNvSpPr/>
          <p:nvPr/>
        </p:nvSpPr>
        <p:spPr>
          <a:xfrm>
            <a:off x="6424612" y="14732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4" name="Shape 2364"/>
          <p:cNvSpPr/>
          <p:nvPr/>
        </p:nvSpPr>
        <p:spPr>
          <a:xfrm>
            <a:off x="6424612" y="13462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5" name="Shape 2365"/>
          <p:cNvSpPr/>
          <p:nvPr/>
        </p:nvSpPr>
        <p:spPr>
          <a:xfrm>
            <a:off x="6424612" y="13081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6" name="Shape 2366"/>
          <p:cNvSpPr/>
          <p:nvPr/>
        </p:nvSpPr>
        <p:spPr>
          <a:xfrm>
            <a:off x="6424612" y="11811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7" name="Shape 2367"/>
          <p:cNvSpPr/>
          <p:nvPr/>
        </p:nvSpPr>
        <p:spPr>
          <a:xfrm>
            <a:off x="6424612" y="120015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8" name="Shape 2368"/>
          <p:cNvSpPr/>
          <p:nvPr/>
        </p:nvSpPr>
        <p:spPr>
          <a:xfrm>
            <a:off x="6424612" y="107315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9" name="Shape 2369"/>
          <p:cNvSpPr/>
          <p:nvPr/>
        </p:nvSpPr>
        <p:spPr>
          <a:xfrm>
            <a:off x="6424612" y="103505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0" name="Shape 2370"/>
          <p:cNvSpPr/>
          <p:nvPr/>
        </p:nvSpPr>
        <p:spPr>
          <a:xfrm>
            <a:off x="6424612" y="90805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1" name="Shape 2371"/>
          <p:cNvSpPr/>
          <p:nvPr/>
        </p:nvSpPr>
        <p:spPr>
          <a:xfrm>
            <a:off x="6424612" y="85725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2" name="Shape 2372"/>
          <p:cNvSpPr/>
          <p:nvPr/>
        </p:nvSpPr>
        <p:spPr>
          <a:xfrm>
            <a:off x="6424612" y="73025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3" name="Shape 2373"/>
          <p:cNvSpPr/>
          <p:nvPr/>
        </p:nvSpPr>
        <p:spPr>
          <a:xfrm>
            <a:off x="7326313" y="3429000"/>
            <a:ext cx="203201" cy="635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4" name="Shape 2374"/>
          <p:cNvSpPr/>
          <p:nvPr/>
        </p:nvSpPr>
        <p:spPr>
          <a:xfrm>
            <a:off x="3960812" y="62103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5" name="Shape 2375"/>
          <p:cNvSpPr/>
          <p:nvPr/>
        </p:nvSpPr>
        <p:spPr>
          <a:xfrm>
            <a:off x="3960812" y="61722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6" name="Shape 2376"/>
          <p:cNvSpPr/>
          <p:nvPr/>
        </p:nvSpPr>
        <p:spPr>
          <a:xfrm>
            <a:off x="3960812" y="60452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7" name="Shape 2377"/>
          <p:cNvSpPr/>
          <p:nvPr/>
        </p:nvSpPr>
        <p:spPr>
          <a:xfrm>
            <a:off x="3960812" y="59944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8" name="Shape 2378"/>
          <p:cNvSpPr/>
          <p:nvPr/>
        </p:nvSpPr>
        <p:spPr>
          <a:xfrm>
            <a:off x="3960812" y="5867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9" name="Shape 2379"/>
          <p:cNvSpPr/>
          <p:nvPr/>
        </p:nvSpPr>
        <p:spPr>
          <a:xfrm>
            <a:off x="3960812" y="58293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0" name="Shape 2380"/>
          <p:cNvSpPr/>
          <p:nvPr/>
        </p:nvSpPr>
        <p:spPr>
          <a:xfrm>
            <a:off x="3960812" y="57023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1" name="Shape 2381"/>
          <p:cNvSpPr/>
          <p:nvPr/>
        </p:nvSpPr>
        <p:spPr>
          <a:xfrm>
            <a:off x="3960812" y="56515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2" name="Shape 2382"/>
          <p:cNvSpPr/>
          <p:nvPr/>
        </p:nvSpPr>
        <p:spPr>
          <a:xfrm>
            <a:off x="3960812" y="54864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3" name="Shape 2383"/>
          <p:cNvSpPr/>
          <p:nvPr/>
        </p:nvSpPr>
        <p:spPr>
          <a:xfrm>
            <a:off x="3960812" y="5359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4" name="Shape 2384"/>
          <p:cNvSpPr/>
          <p:nvPr/>
        </p:nvSpPr>
        <p:spPr>
          <a:xfrm>
            <a:off x="3960812" y="53213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5" name="Shape 2385"/>
          <p:cNvSpPr/>
          <p:nvPr/>
        </p:nvSpPr>
        <p:spPr>
          <a:xfrm>
            <a:off x="3960812" y="51943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6" name="Shape 2386"/>
          <p:cNvSpPr/>
          <p:nvPr/>
        </p:nvSpPr>
        <p:spPr>
          <a:xfrm>
            <a:off x="3960812" y="51435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7" name="Shape 2387"/>
          <p:cNvSpPr/>
          <p:nvPr/>
        </p:nvSpPr>
        <p:spPr>
          <a:xfrm>
            <a:off x="3960812" y="5016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8" name="Shape 2388"/>
          <p:cNvSpPr/>
          <p:nvPr/>
        </p:nvSpPr>
        <p:spPr>
          <a:xfrm>
            <a:off x="3960812" y="49784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9" name="Shape 2389"/>
          <p:cNvSpPr/>
          <p:nvPr/>
        </p:nvSpPr>
        <p:spPr>
          <a:xfrm>
            <a:off x="3960812" y="4851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0" name="Shape 2390"/>
          <p:cNvSpPr/>
          <p:nvPr/>
        </p:nvSpPr>
        <p:spPr>
          <a:xfrm>
            <a:off x="3960812" y="48006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1" name="Shape 2391"/>
          <p:cNvSpPr/>
          <p:nvPr/>
        </p:nvSpPr>
        <p:spPr>
          <a:xfrm>
            <a:off x="3960812" y="4673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2" name="Shape 2392"/>
          <p:cNvSpPr/>
          <p:nvPr/>
        </p:nvSpPr>
        <p:spPr>
          <a:xfrm>
            <a:off x="3960812" y="46355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3" name="Shape 2393"/>
          <p:cNvSpPr/>
          <p:nvPr/>
        </p:nvSpPr>
        <p:spPr>
          <a:xfrm>
            <a:off x="3960812" y="4508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4" name="Shape 2394"/>
          <p:cNvSpPr/>
          <p:nvPr/>
        </p:nvSpPr>
        <p:spPr>
          <a:xfrm>
            <a:off x="3960812" y="44704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5" name="Shape 2395"/>
          <p:cNvSpPr/>
          <p:nvPr/>
        </p:nvSpPr>
        <p:spPr>
          <a:xfrm>
            <a:off x="3960812" y="4343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6" name="Shape 2396"/>
          <p:cNvSpPr/>
          <p:nvPr/>
        </p:nvSpPr>
        <p:spPr>
          <a:xfrm>
            <a:off x="3960812" y="42926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7" name="Shape 2397"/>
          <p:cNvSpPr/>
          <p:nvPr/>
        </p:nvSpPr>
        <p:spPr>
          <a:xfrm>
            <a:off x="3960812" y="4165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8" name="Shape 2398"/>
          <p:cNvSpPr/>
          <p:nvPr/>
        </p:nvSpPr>
        <p:spPr>
          <a:xfrm>
            <a:off x="3960812" y="41275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9" name="Shape 2399"/>
          <p:cNvSpPr/>
          <p:nvPr/>
        </p:nvSpPr>
        <p:spPr>
          <a:xfrm>
            <a:off x="3960812" y="4000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0" name="Shape 2400"/>
          <p:cNvSpPr/>
          <p:nvPr/>
        </p:nvSpPr>
        <p:spPr>
          <a:xfrm>
            <a:off x="3960812" y="39497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1" name="Shape 2401"/>
          <p:cNvSpPr/>
          <p:nvPr/>
        </p:nvSpPr>
        <p:spPr>
          <a:xfrm>
            <a:off x="3960812" y="3822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2" name="Shape 2402"/>
          <p:cNvSpPr/>
          <p:nvPr/>
        </p:nvSpPr>
        <p:spPr>
          <a:xfrm>
            <a:off x="3960812" y="37846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3" name="Shape 2403"/>
          <p:cNvSpPr/>
          <p:nvPr/>
        </p:nvSpPr>
        <p:spPr>
          <a:xfrm>
            <a:off x="3960812" y="3657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4" name="Shape 2404"/>
          <p:cNvSpPr/>
          <p:nvPr/>
        </p:nvSpPr>
        <p:spPr>
          <a:xfrm>
            <a:off x="3960812" y="36195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5" name="Shape 2405"/>
          <p:cNvSpPr/>
          <p:nvPr/>
        </p:nvSpPr>
        <p:spPr>
          <a:xfrm>
            <a:off x="3960812" y="3492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6" name="Shape 2406"/>
          <p:cNvSpPr/>
          <p:nvPr/>
        </p:nvSpPr>
        <p:spPr>
          <a:xfrm>
            <a:off x="3960812" y="34417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7" name="Shape 2407"/>
          <p:cNvSpPr/>
          <p:nvPr/>
        </p:nvSpPr>
        <p:spPr>
          <a:xfrm>
            <a:off x="3960812" y="3314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8" name="Shape 2408"/>
          <p:cNvSpPr/>
          <p:nvPr/>
        </p:nvSpPr>
        <p:spPr>
          <a:xfrm>
            <a:off x="3960812" y="32766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9" name="Shape 2409"/>
          <p:cNvSpPr/>
          <p:nvPr/>
        </p:nvSpPr>
        <p:spPr>
          <a:xfrm>
            <a:off x="3960812" y="3149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0" name="Shape 2410"/>
          <p:cNvSpPr/>
          <p:nvPr/>
        </p:nvSpPr>
        <p:spPr>
          <a:xfrm>
            <a:off x="3960812" y="30988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1" name="Shape 2411"/>
          <p:cNvSpPr/>
          <p:nvPr/>
        </p:nvSpPr>
        <p:spPr>
          <a:xfrm>
            <a:off x="3960812" y="29718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2" name="Shape 2412"/>
          <p:cNvSpPr/>
          <p:nvPr/>
        </p:nvSpPr>
        <p:spPr>
          <a:xfrm>
            <a:off x="3960812" y="29337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3" name="Shape 2413"/>
          <p:cNvSpPr/>
          <p:nvPr/>
        </p:nvSpPr>
        <p:spPr>
          <a:xfrm>
            <a:off x="3960812" y="2806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4" name="Shape 2414"/>
          <p:cNvSpPr/>
          <p:nvPr/>
        </p:nvSpPr>
        <p:spPr>
          <a:xfrm>
            <a:off x="3960812" y="27559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5" name="Shape 2415"/>
          <p:cNvSpPr/>
          <p:nvPr/>
        </p:nvSpPr>
        <p:spPr>
          <a:xfrm>
            <a:off x="3960812" y="26289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6" name="Shape 2416"/>
          <p:cNvSpPr/>
          <p:nvPr/>
        </p:nvSpPr>
        <p:spPr>
          <a:xfrm>
            <a:off x="3960812" y="25908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7" name="Shape 2417"/>
          <p:cNvSpPr/>
          <p:nvPr/>
        </p:nvSpPr>
        <p:spPr>
          <a:xfrm>
            <a:off x="3960812" y="24638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8" name="Shape 2418"/>
          <p:cNvSpPr/>
          <p:nvPr/>
        </p:nvSpPr>
        <p:spPr>
          <a:xfrm>
            <a:off x="3960812" y="24257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9" name="Shape 2419"/>
          <p:cNvSpPr/>
          <p:nvPr/>
        </p:nvSpPr>
        <p:spPr>
          <a:xfrm>
            <a:off x="3960812" y="2298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20" name="Shape 2420"/>
          <p:cNvSpPr/>
          <p:nvPr/>
        </p:nvSpPr>
        <p:spPr>
          <a:xfrm>
            <a:off x="3960812" y="22479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21" name="Shape 2421"/>
          <p:cNvSpPr/>
          <p:nvPr/>
        </p:nvSpPr>
        <p:spPr>
          <a:xfrm>
            <a:off x="3960812" y="21209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pic>
        <p:nvPicPr>
          <p:cNvPr id="2422" name="image10.png"/>
          <p:cNvPicPr>
            <a:picLocks noChangeAspect="1"/>
          </p:cNvPicPr>
          <p:nvPr/>
        </p:nvPicPr>
        <p:blipFill>
          <a:blip r:embed="rId3"/>
          <a:stretch>
            <a:fillRect/>
          </a:stretch>
        </p:blipFill>
        <p:spPr>
          <a:xfrm>
            <a:off x="3617912" y="3022600"/>
            <a:ext cx="342902" cy="1930400"/>
          </a:xfrm>
          <a:prstGeom prst="rect">
            <a:avLst/>
          </a:prstGeom>
          <a:ln w="12700">
            <a:miter lim="400000"/>
          </a:ln>
        </p:spPr>
      </p:pic>
      <p:sp>
        <p:nvSpPr>
          <p:cNvPr id="2423" name="Shape 2423"/>
          <p:cNvSpPr/>
          <p:nvPr/>
        </p:nvSpPr>
        <p:spPr>
          <a:xfrm>
            <a:off x="7351713" y="13970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24" name="Shape 2424"/>
          <p:cNvSpPr/>
          <p:nvPr/>
        </p:nvSpPr>
        <p:spPr>
          <a:xfrm>
            <a:off x="3038475" y="434975"/>
            <a:ext cx="139700" cy="266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1200">
                <a:solidFill>
                  <a:srgbClr val="000000"/>
                </a:solidFill>
              </a:defRPr>
            </a:lvl1pPr>
          </a:lstStyle>
          <a:p>
            <a:r>
              <a:t> </a:t>
            </a:r>
          </a:p>
        </p:txBody>
      </p:sp>
      <p:sp>
        <p:nvSpPr>
          <p:cNvPr id="2425" name="Shape 2425"/>
          <p:cNvSpPr/>
          <p:nvPr/>
        </p:nvSpPr>
        <p:spPr>
          <a:xfrm>
            <a:off x="6238875" y="4462462"/>
            <a:ext cx="271116" cy="457201"/>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400">
                <a:solidFill>
                  <a:srgbClr val="000000"/>
                </a:solidFill>
              </a:defRPr>
            </a:lvl1pPr>
          </a:lstStyle>
          <a:p>
            <a:r>
              <a:t>S</a:t>
            </a:r>
          </a:p>
        </p:txBody>
      </p:sp>
      <p:sp>
        <p:nvSpPr>
          <p:cNvPr id="2426" name="Shape 2426"/>
          <p:cNvSpPr/>
          <p:nvPr/>
        </p:nvSpPr>
        <p:spPr>
          <a:xfrm>
            <a:off x="992187" y="2355850"/>
            <a:ext cx="2511426" cy="927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3200"/>
              </a:spcBef>
              <a:defRPr sz="5400" b="0">
                <a:solidFill>
                  <a:srgbClr val="FAFD00"/>
                </a:solidFill>
              </a:defRPr>
            </a:lvl1pPr>
          </a:lstStyle>
          <a:p>
            <a:r>
              <a:t>P 7 Y J </a:t>
            </a:r>
          </a:p>
        </p:txBody>
      </p:sp>
      <p:sp>
        <p:nvSpPr>
          <p:cNvPr id="2427" name="Shape 2427"/>
          <p:cNvSpPr/>
          <p:nvPr/>
        </p:nvSpPr>
        <p:spPr>
          <a:xfrm>
            <a:off x="725486" y="3506787"/>
            <a:ext cx="3463928" cy="927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3200"/>
              </a:spcBef>
              <a:defRPr sz="5400" b="0">
                <a:solidFill>
                  <a:srgbClr val="00FF00"/>
                </a:solidFill>
              </a:defRPr>
            </a:lvl1pPr>
          </a:lstStyle>
          <a:p>
            <a:r>
              <a:t>7 = 4 + 3 </a:t>
            </a:r>
          </a:p>
        </p:txBody>
      </p:sp>
      <p:sp>
        <p:nvSpPr>
          <p:cNvPr id="2428" name="Shape 2428"/>
          <p:cNvSpPr/>
          <p:nvPr/>
        </p:nvSpPr>
        <p:spPr>
          <a:xfrm>
            <a:off x="1765300" y="2819400"/>
            <a:ext cx="279400" cy="0"/>
          </a:xfrm>
          <a:prstGeom prst="line">
            <a:avLst/>
          </a:prstGeom>
          <a:ln w="25400">
            <a:solidFill>
              <a:srgbClr val="FFFF00"/>
            </a:solidFill>
          </a:ln>
          <a:effectLst>
            <a:outerShdw blurRad="63500" dist="107762" dir="2700000" rotWithShape="0">
              <a:srgbClr val="1A0004">
                <a:alpha val="74998"/>
              </a:srgbClr>
            </a:outerShdw>
          </a:effectLst>
        </p:spPr>
        <p:txBody>
          <a:bodyPr lIns="45718" tIns="45718" rIns="45718" bIns="45718"/>
          <a:lstStyle/>
          <a:p>
            <a:endParaRPr/>
          </a:p>
        </p:txBody>
      </p:sp>
      <p:sp>
        <p:nvSpPr>
          <p:cNvPr id="2429" name="Shape 2429"/>
          <p:cNvSpPr/>
          <p:nvPr/>
        </p:nvSpPr>
        <p:spPr>
          <a:xfrm rot="16200000">
            <a:off x="5929312" y="5407025"/>
            <a:ext cx="511177" cy="523875"/>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30" name="Shape 2430"/>
          <p:cNvSpPr/>
          <p:nvPr/>
        </p:nvSpPr>
        <p:spPr>
          <a:xfrm rot="16200000">
            <a:off x="5926137" y="4408487"/>
            <a:ext cx="511177" cy="536577"/>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31" name="Shape 2431"/>
          <p:cNvSpPr/>
          <p:nvPr/>
        </p:nvSpPr>
        <p:spPr>
          <a:xfrm rot="16214335">
            <a:off x="6039324" y="4409608"/>
            <a:ext cx="354014"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600"/>
              </a:spcBef>
              <a:defRPr sz="2800">
                <a:solidFill>
                  <a:srgbClr val="EEFF4B"/>
                </a:solidFill>
              </a:defRPr>
            </a:lvl1pPr>
          </a:lstStyle>
          <a:p>
            <a:r>
              <a:t>Y</a:t>
            </a:r>
          </a:p>
        </p:txBody>
      </p:sp>
      <p:sp>
        <p:nvSpPr>
          <p:cNvPr id="2432" name="Shape 2432"/>
          <p:cNvSpPr/>
          <p:nvPr/>
        </p:nvSpPr>
        <p:spPr>
          <a:xfrm rot="16200000">
            <a:off x="6018687" y="5422424"/>
            <a:ext cx="341314" cy="5232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600"/>
              </a:spcBef>
              <a:defRPr sz="2800">
                <a:solidFill>
                  <a:srgbClr val="EEFF4B"/>
                </a:solidFill>
              </a:defRPr>
            </a:lvl1pPr>
          </a:lstStyle>
          <a:p>
            <a:r>
              <a:t>J</a:t>
            </a:r>
          </a:p>
        </p:txBody>
      </p:sp>
      <p:sp>
        <p:nvSpPr>
          <p:cNvPr id="2433" name="Shape 2433"/>
          <p:cNvSpPr/>
          <p:nvPr/>
        </p:nvSpPr>
        <p:spPr>
          <a:xfrm>
            <a:off x="3494087" y="2744788"/>
            <a:ext cx="511177" cy="2778127"/>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34" name="Shape 2434"/>
          <p:cNvSpPr/>
          <p:nvPr/>
        </p:nvSpPr>
        <p:spPr>
          <a:xfrm rot="16211464">
            <a:off x="2756908" y="3554658"/>
            <a:ext cx="1966912"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600"/>
              </a:spcBef>
              <a:defRPr sz="2800">
                <a:solidFill>
                  <a:srgbClr val="EEFF4B"/>
                </a:solidFill>
              </a:defRPr>
            </a:lvl1pPr>
          </a:lstStyle>
          <a:p>
            <a:r>
              <a:t>TIMI 4</a:t>
            </a:r>
          </a:p>
        </p:txBody>
      </p:sp>
      <p:sp>
        <p:nvSpPr>
          <p:cNvPr id="2435" name="Shape 2435"/>
          <p:cNvSpPr/>
          <p:nvPr/>
        </p:nvSpPr>
        <p:spPr>
          <a:xfrm>
            <a:off x="3798887" y="5588000"/>
            <a:ext cx="274639" cy="765175"/>
          </a:xfrm>
          <a:prstGeom prst="rect">
            <a:avLst/>
          </a:prstGeom>
          <a:solidFill>
            <a:srgbClr val="4C5451"/>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36" name="Shape 2436"/>
          <p:cNvSpPr/>
          <p:nvPr/>
        </p:nvSpPr>
        <p:spPr>
          <a:xfrm>
            <a:off x="3854450" y="2022475"/>
            <a:ext cx="150813" cy="696915"/>
          </a:xfrm>
          <a:prstGeom prst="rect">
            <a:avLst/>
          </a:prstGeom>
          <a:solidFill>
            <a:srgbClr val="4C5451"/>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37" name="Shape 2437"/>
          <p:cNvSpPr/>
          <p:nvPr/>
        </p:nvSpPr>
        <p:spPr>
          <a:xfrm>
            <a:off x="3830637" y="2495550"/>
            <a:ext cx="188914" cy="215900"/>
          </a:xfrm>
          <a:prstGeom prst="rect">
            <a:avLst/>
          </a:prstGeom>
          <a:solidFill>
            <a:srgbClr val="5C6662"/>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38" name="Shape 2438"/>
          <p:cNvSpPr/>
          <p:nvPr/>
        </p:nvSpPr>
        <p:spPr>
          <a:xfrm rot="16200000">
            <a:off x="3432175" y="941387"/>
            <a:ext cx="511175" cy="574677"/>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39" name="Shape 2439"/>
          <p:cNvSpPr/>
          <p:nvPr/>
        </p:nvSpPr>
        <p:spPr>
          <a:xfrm rot="16200000">
            <a:off x="3542187" y="1025049"/>
            <a:ext cx="341314"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600"/>
              </a:spcBef>
              <a:defRPr sz="2800">
                <a:solidFill>
                  <a:srgbClr val="EEFF4B"/>
                </a:solidFill>
              </a:defRPr>
            </a:lvl1pPr>
          </a:lstStyle>
          <a:p>
            <a:r>
              <a:t>P</a:t>
            </a:r>
          </a:p>
        </p:txBody>
      </p:sp>
      <p:sp>
        <p:nvSpPr>
          <p:cNvPr id="2440" name="Shape 2440"/>
          <p:cNvSpPr/>
          <p:nvPr/>
        </p:nvSpPr>
        <p:spPr>
          <a:xfrm>
            <a:off x="7326313" y="34163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41" name="Shape 2441"/>
          <p:cNvSpPr/>
          <p:nvPr/>
        </p:nvSpPr>
        <p:spPr>
          <a:xfrm>
            <a:off x="7656513" y="17018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42" name="Shape 2442"/>
          <p:cNvSpPr/>
          <p:nvPr/>
        </p:nvSpPr>
        <p:spPr>
          <a:xfrm>
            <a:off x="6330950" y="590550"/>
            <a:ext cx="193675" cy="904875"/>
          </a:xfrm>
          <a:prstGeom prst="rect">
            <a:avLst/>
          </a:prstGeom>
          <a:solidFill>
            <a:srgbClr val="545454"/>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43" name="Shape 2443"/>
          <p:cNvSpPr/>
          <p:nvPr/>
        </p:nvSpPr>
        <p:spPr>
          <a:xfrm>
            <a:off x="6597650" y="3235325"/>
            <a:ext cx="730250" cy="420688"/>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44" name="Shape 2444"/>
          <p:cNvSpPr/>
          <p:nvPr/>
        </p:nvSpPr>
        <p:spPr>
          <a:xfrm>
            <a:off x="7339013" y="520065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45" name="Shape 2445"/>
          <p:cNvSpPr/>
          <p:nvPr/>
        </p:nvSpPr>
        <p:spPr>
          <a:xfrm>
            <a:off x="6577013" y="1287462"/>
            <a:ext cx="757239" cy="282577"/>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46" name="Shape 2446"/>
          <p:cNvSpPr/>
          <p:nvPr/>
        </p:nvSpPr>
        <p:spPr>
          <a:xfrm>
            <a:off x="6578600" y="1443037"/>
            <a:ext cx="971550" cy="1671636"/>
          </a:xfrm>
          <a:prstGeom prst="rect">
            <a:avLst/>
          </a:prstGeom>
          <a:solidFill>
            <a:srgbClr val="FFFFFF"/>
          </a:solidFill>
          <a:ln w="3810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47" name="Shape 2447"/>
          <p:cNvSpPr/>
          <p:nvPr/>
        </p:nvSpPr>
        <p:spPr>
          <a:xfrm>
            <a:off x="6596063" y="1323975"/>
            <a:ext cx="719139" cy="1063625"/>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48" name="Shape 2448"/>
          <p:cNvSpPr/>
          <p:nvPr/>
        </p:nvSpPr>
        <p:spPr>
          <a:xfrm>
            <a:off x="6596063" y="3414712"/>
            <a:ext cx="969964" cy="906464"/>
          </a:xfrm>
          <a:prstGeom prst="rect">
            <a:avLst/>
          </a:prstGeom>
          <a:solidFill>
            <a:srgbClr val="FFFFFF"/>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49" name="Shape 2449"/>
          <p:cNvSpPr/>
          <p:nvPr/>
        </p:nvSpPr>
        <p:spPr>
          <a:xfrm>
            <a:off x="6610350" y="3254375"/>
            <a:ext cx="704850" cy="706438"/>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453" name="Group 2453"/>
          <p:cNvGrpSpPr/>
          <p:nvPr/>
        </p:nvGrpSpPr>
        <p:grpSpPr>
          <a:xfrm>
            <a:off x="6591300" y="4418012"/>
            <a:ext cx="952500" cy="527052"/>
            <a:chOff x="0" y="0"/>
            <a:chExt cx="952500" cy="527051"/>
          </a:xfrm>
        </p:grpSpPr>
        <p:sp>
          <p:nvSpPr>
            <p:cNvPr id="2450" name="Shape 2450"/>
            <p:cNvSpPr/>
            <p:nvPr/>
          </p:nvSpPr>
          <p:spPr>
            <a:xfrm>
              <a:off x="1586" y="0"/>
              <a:ext cx="730253" cy="358777"/>
            </a:xfrm>
            <a:prstGeom prst="roundRect">
              <a:avLst>
                <a:gd name="adj" fmla="val 16667"/>
              </a:avLst>
            </a:prstGeom>
            <a:solidFill>
              <a:srgbClr val="FFFFFF"/>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451" name="Shape 2451"/>
            <p:cNvSpPr/>
            <p:nvPr/>
          </p:nvSpPr>
          <p:spPr>
            <a:xfrm>
              <a:off x="0" y="131762"/>
              <a:ext cx="952500" cy="395290"/>
            </a:xfrm>
            <a:prstGeom prst="rect">
              <a:avLst/>
            </a:prstGeom>
            <a:solidFill>
              <a:srgbClr val="FFFFFF"/>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452" name="Shape 2452"/>
            <p:cNvSpPr/>
            <p:nvPr/>
          </p:nvSpPr>
          <p:spPr>
            <a:xfrm>
              <a:off x="20636" y="25400"/>
              <a:ext cx="692153" cy="358777"/>
            </a:xfrm>
            <a:prstGeom prst="roundRect">
              <a:avLst>
                <a:gd name="adj" fmla="val 16667"/>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454" name="Shape 2454"/>
          <p:cNvSpPr/>
          <p:nvPr/>
        </p:nvSpPr>
        <p:spPr>
          <a:xfrm>
            <a:off x="4827587" y="5788025"/>
            <a:ext cx="203202"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55" name="Shape 2455"/>
          <p:cNvSpPr/>
          <p:nvPr/>
        </p:nvSpPr>
        <p:spPr>
          <a:xfrm>
            <a:off x="4251325" y="5662612"/>
            <a:ext cx="736600" cy="290514"/>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56" name="Shape 2456"/>
          <p:cNvSpPr/>
          <p:nvPr/>
        </p:nvSpPr>
        <p:spPr>
          <a:xfrm>
            <a:off x="7269163" y="4330700"/>
            <a:ext cx="6483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defRPr sz="1000">
                <a:solidFill>
                  <a:srgbClr val="FFFF00"/>
                </a:solidFill>
              </a:defRPr>
            </a:lvl1pPr>
          </a:lstStyle>
          <a:p>
            <a:r>
              <a:t>(500 B.C.)</a:t>
            </a:r>
          </a:p>
        </p:txBody>
      </p:sp>
      <p:sp>
        <p:nvSpPr>
          <p:cNvPr id="2457" name="Shape 2457"/>
          <p:cNvSpPr/>
          <p:nvPr/>
        </p:nvSpPr>
        <p:spPr>
          <a:xfrm>
            <a:off x="7262813" y="1219200"/>
            <a:ext cx="7118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defRPr sz="1000">
                <a:solidFill>
                  <a:srgbClr val="FFFF00"/>
                </a:solidFill>
              </a:defRPr>
            </a:lvl1pPr>
          </a:lstStyle>
          <a:p>
            <a:r>
              <a:t>(1000 B.C.)</a:t>
            </a:r>
          </a:p>
        </p:txBody>
      </p:sp>
      <p:sp>
        <p:nvSpPr>
          <p:cNvPr id="2458" name="Shape 2458"/>
          <p:cNvSpPr/>
          <p:nvPr/>
        </p:nvSpPr>
        <p:spPr>
          <a:xfrm>
            <a:off x="6627813" y="1784350"/>
            <a:ext cx="876302" cy="0"/>
          </a:xfrm>
          <a:prstGeom prst="line">
            <a:avLst/>
          </a:prstGeom>
          <a:ln w="28575">
            <a:solidFill>
              <a:srgbClr val="000000"/>
            </a:solidFill>
          </a:ln>
        </p:spPr>
        <p:txBody>
          <a:bodyPr lIns="45718" tIns="45718" rIns="45718" bIns="45718"/>
          <a:lstStyle/>
          <a:p>
            <a:endParaRPr/>
          </a:p>
        </p:txBody>
      </p:sp>
      <p:sp>
        <p:nvSpPr>
          <p:cNvPr id="2459" name="Shape 2459"/>
          <p:cNvSpPr/>
          <p:nvPr/>
        </p:nvSpPr>
        <p:spPr>
          <a:xfrm>
            <a:off x="6615113" y="2482850"/>
            <a:ext cx="876302" cy="0"/>
          </a:xfrm>
          <a:prstGeom prst="line">
            <a:avLst/>
          </a:prstGeom>
          <a:ln w="28575">
            <a:solidFill>
              <a:srgbClr val="000000"/>
            </a:solidFill>
          </a:ln>
        </p:spPr>
        <p:txBody>
          <a:bodyPr lIns="45718" tIns="45718" rIns="45718" bIns="45718"/>
          <a:lstStyle/>
          <a:p>
            <a:endParaRPr/>
          </a:p>
        </p:txBody>
      </p:sp>
      <p:sp>
        <p:nvSpPr>
          <p:cNvPr id="2460" name="Shape 2460"/>
          <p:cNvSpPr/>
          <p:nvPr/>
        </p:nvSpPr>
        <p:spPr>
          <a:xfrm>
            <a:off x="6615113" y="2660650"/>
            <a:ext cx="876302" cy="0"/>
          </a:xfrm>
          <a:prstGeom prst="line">
            <a:avLst/>
          </a:prstGeom>
          <a:ln w="28575">
            <a:solidFill>
              <a:srgbClr val="000000"/>
            </a:solidFill>
          </a:ln>
        </p:spPr>
        <p:txBody>
          <a:bodyPr lIns="45718" tIns="45718" rIns="45718" bIns="45718"/>
          <a:lstStyle/>
          <a:p>
            <a:endParaRPr/>
          </a:p>
        </p:txBody>
      </p:sp>
      <p:sp>
        <p:nvSpPr>
          <p:cNvPr id="2461" name="Shape 2461"/>
          <p:cNvSpPr/>
          <p:nvPr/>
        </p:nvSpPr>
        <p:spPr>
          <a:xfrm>
            <a:off x="6627813" y="2838450"/>
            <a:ext cx="876302" cy="0"/>
          </a:xfrm>
          <a:prstGeom prst="line">
            <a:avLst/>
          </a:prstGeom>
          <a:ln w="28575">
            <a:solidFill>
              <a:srgbClr val="000000"/>
            </a:solidFill>
          </a:ln>
        </p:spPr>
        <p:txBody>
          <a:bodyPr lIns="45718" tIns="45718" rIns="45718" bIns="45718"/>
          <a:lstStyle/>
          <a:p>
            <a:endParaRPr/>
          </a:p>
        </p:txBody>
      </p:sp>
      <p:sp>
        <p:nvSpPr>
          <p:cNvPr id="2462" name="Shape 2462"/>
          <p:cNvSpPr/>
          <p:nvPr/>
        </p:nvSpPr>
        <p:spPr>
          <a:xfrm>
            <a:off x="6621463" y="3016250"/>
            <a:ext cx="876302" cy="0"/>
          </a:xfrm>
          <a:prstGeom prst="line">
            <a:avLst/>
          </a:prstGeom>
          <a:ln w="28575">
            <a:solidFill>
              <a:srgbClr val="000000"/>
            </a:solidFill>
          </a:ln>
        </p:spPr>
        <p:txBody>
          <a:bodyPr lIns="45718" tIns="45718" rIns="45718" bIns="45718"/>
          <a:lstStyle/>
          <a:p>
            <a:endParaRPr/>
          </a:p>
        </p:txBody>
      </p:sp>
      <p:sp>
        <p:nvSpPr>
          <p:cNvPr id="2463" name="Shape 2463"/>
          <p:cNvSpPr/>
          <p:nvPr/>
        </p:nvSpPr>
        <p:spPr>
          <a:xfrm>
            <a:off x="7083425" y="1866900"/>
            <a:ext cx="0" cy="1181100"/>
          </a:xfrm>
          <a:prstGeom prst="line">
            <a:avLst/>
          </a:prstGeom>
          <a:ln w="50800">
            <a:solidFill>
              <a:srgbClr val="FFFFFF"/>
            </a:solidFill>
          </a:ln>
        </p:spPr>
        <p:txBody>
          <a:bodyPr lIns="45718" tIns="45718" rIns="45718" bIns="45718"/>
          <a:lstStyle/>
          <a:p>
            <a:endParaRPr/>
          </a:p>
        </p:txBody>
      </p:sp>
      <p:sp>
        <p:nvSpPr>
          <p:cNvPr id="2464" name="Shape 2464"/>
          <p:cNvSpPr/>
          <p:nvPr/>
        </p:nvSpPr>
        <p:spPr>
          <a:xfrm>
            <a:off x="6621463" y="2139950"/>
            <a:ext cx="876302" cy="0"/>
          </a:xfrm>
          <a:prstGeom prst="line">
            <a:avLst/>
          </a:prstGeom>
          <a:ln w="28575">
            <a:solidFill>
              <a:srgbClr val="000000"/>
            </a:solidFill>
          </a:ln>
        </p:spPr>
        <p:txBody>
          <a:bodyPr lIns="45718" tIns="45718" rIns="45718" bIns="45718"/>
          <a:lstStyle/>
          <a:p>
            <a:endParaRPr/>
          </a:p>
        </p:txBody>
      </p:sp>
      <p:sp>
        <p:nvSpPr>
          <p:cNvPr id="2465" name="Shape 2465"/>
          <p:cNvSpPr/>
          <p:nvPr/>
        </p:nvSpPr>
        <p:spPr>
          <a:xfrm>
            <a:off x="6627813" y="2306320"/>
            <a:ext cx="876302" cy="2"/>
          </a:xfrm>
          <a:prstGeom prst="line">
            <a:avLst/>
          </a:prstGeom>
          <a:ln w="28575">
            <a:solidFill>
              <a:srgbClr val="000000"/>
            </a:solidFill>
          </a:ln>
        </p:spPr>
        <p:txBody>
          <a:bodyPr lIns="45718" tIns="45718" rIns="45718" bIns="45718"/>
          <a:lstStyle/>
          <a:p>
            <a:endParaRPr/>
          </a:p>
        </p:txBody>
      </p:sp>
      <p:sp>
        <p:nvSpPr>
          <p:cNvPr id="2466" name="Shape 2466"/>
          <p:cNvSpPr/>
          <p:nvPr/>
        </p:nvSpPr>
        <p:spPr>
          <a:xfrm>
            <a:off x="6627813" y="1963420"/>
            <a:ext cx="873127" cy="2"/>
          </a:xfrm>
          <a:prstGeom prst="line">
            <a:avLst/>
          </a:prstGeom>
          <a:ln w="28575">
            <a:solidFill>
              <a:srgbClr val="000000"/>
            </a:solidFill>
          </a:ln>
        </p:spPr>
        <p:txBody>
          <a:bodyPr lIns="45718" tIns="45718" rIns="45718" bIns="45718"/>
          <a:lstStyle/>
          <a:p>
            <a:endParaRPr/>
          </a:p>
        </p:txBody>
      </p:sp>
      <p:sp>
        <p:nvSpPr>
          <p:cNvPr id="2467" name="Shape 2467"/>
          <p:cNvSpPr/>
          <p:nvPr/>
        </p:nvSpPr>
        <p:spPr>
          <a:xfrm>
            <a:off x="7088188" y="1684338"/>
            <a:ext cx="3177" cy="561977"/>
          </a:xfrm>
          <a:prstGeom prst="line">
            <a:avLst/>
          </a:prstGeom>
          <a:ln w="50800">
            <a:solidFill>
              <a:srgbClr val="FFFFFF"/>
            </a:solidFill>
          </a:ln>
        </p:spPr>
        <p:txBody>
          <a:bodyPr lIns="45718" tIns="45718" rIns="45718" bIns="45718"/>
          <a:lstStyle/>
          <a:p>
            <a:endParaRPr/>
          </a:p>
        </p:txBody>
      </p:sp>
      <p:sp>
        <p:nvSpPr>
          <p:cNvPr id="2468" name="Shape 2468"/>
          <p:cNvSpPr/>
          <p:nvPr/>
        </p:nvSpPr>
        <p:spPr>
          <a:xfrm>
            <a:off x="6646863" y="3663950"/>
            <a:ext cx="863602" cy="0"/>
          </a:xfrm>
          <a:prstGeom prst="line">
            <a:avLst/>
          </a:prstGeom>
          <a:ln w="28575">
            <a:solidFill>
              <a:srgbClr val="000000"/>
            </a:solidFill>
          </a:ln>
        </p:spPr>
        <p:txBody>
          <a:bodyPr lIns="45718" tIns="45718" rIns="45718" bIns="45718"/>
          <a:lstStyle/>
          <a:p>
            <a:endParaRPr/>
          </a:p>
        </p:txBody>
      </p:sp>
      <p:sp>
        <p:nvSpPr>
          <p:cNvPr id="2469" name="Shape 2469"/>
          <p:cNvSpPr/>
          <p:nvPr/>
        </p:nvSpPr>
        <p:spPr>
          <a:xfrm>
            <a:off x="6646863" y="3857623"/>
            <a:ext cx="863602" cy="6354"/>
          </a:xfrm>
          <a:prstGeom prst="line">
            <a:avLst/>
          </a:prstGeom>
          <a:ln w="28575">
            <a:solidFill>
              <a:srgbClr val="000000"/>
            </a:solidFill>
          </a:ln>
        </p:spPr>
        <p:txBody>
          <a:bodyPr lIns="45718" tIns="45718" rIns="45718" bIns="45718"/>
          <a:lstStyle/>
          <a:p>
            <a:endParaRPr/>
          </a:p>
        </p:txBody>
      </p:sp>
      <p:sp>
        <p:nvSpPr>
          <p:cNvPr id="2470" name="Shape 2470"/>
          <p:cNvSpPr/>
          <p:nvPr/>
        </p:nvSpPr>
        <p:spPr>
          <a:xfrm>
            <a:off x="6601620" y="3206750"/>
            <a:ext cx="603226" cy="228601"/>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AKUGHU</a:t>
            </a:r>
          </a:p>
        </p:txBody>
      </p:sp>
      <p:sp>
        <p:nvSpPr>
          <p:cNvPr id="2471" name="Shape 2471"/>
          <p:cNvSpPr/>
          <p:nvPr/>
        </p:nvSpPr>
        <p:spPr>
          <a:xfrm>
            <a:off x="6646863" y="4235450"/>
            <a:ext cx="863602" cy="0"/>
          </a:xfrm>
          <a:prstGeom prst="line">
            <a:avLst/>
          </a:prstGeom>
          <a:ln w="28575">
            <a:solidFill>
              <a:srgbClr val="000000"/>
            </a:solidFill>
          </a:ln>
        </p:spPr>
        <p:txBody>
          <a:bodyPr lIns="45718" tIns="45718" rIns="45718" bIns="45718"/>
          <a:lstStyle/>
          <a:p>
            <a:endParaRPr/>
          </a:p>
        </p:txBody>
      </p:sp>
      <p:sp>
        <p:nvSpPr>
          <p:cNvPr id="2472" name="Shape 2472"/>
          <p:cNvSpPr/>
          <p:nvPr/>
        </p:nvSpPr>
        <p:spPr>
          <a:xfrm>
            <a:off x="6634163" y="4705350"/>
            <a:ext cx="863602" cy="0"/>
          </a:xfrm>
          <a:prstGeom prst="line">
            <a:avLst/>
          </a:prstGeom>
          <a:ln w="28575">
            <a:solidFill>
              <a:srgbClr val="000000"/>
            </a:solidFill>
          </a:ln>
        </p:spPr>
        <p:txBody>
          <a:bodyPr lIns="45718" tIns="45718" rIns="45718" bIns="45718"/>
          <a:lstStyle/>
          <a:p>
            <a:endParaRPr/>
          </a:p>
        </p:txBody>
      </p:sp>
      <p:sp>
        <p:nvSpPr>
          <p:cNvPr id="2473" name="Shape 2473"/>
          <p:cNvSpPr/>
          <p:nvPr/>
        </p:nvSpPr>
        <p:spPr>
          <a:xfrm>
            <a:off x="6634163" y="4857750"/>
            <a:ext cx="863602" cy="0"/>
          </a:xfrm>
          <a:prstGeom prst="line">
            <a:avLst/>
          </a:prstGeom>
          <a:ln w="28575">
            <a:solidFill>
              <a:srgbClr val="000000"/>
            </a:solidFill>
          </a:ln>
        </p:spPr>
        <p:txBody>
          <a:bodyPr lIns="45718" tIns="45718" rIns="45718" bIns="45718"/>
          <a:lstStyle/>
          <a:p>
            <a:endParaRPr/>
          </a:p>
        </p:txBody>
      </p:sp>
      <p:sp>
        <p:nvSpPr>
          <p:cNvPr id="2474" name="Shape 2474"/>
          <p:cNvSpPr/>
          <p:nvPr/>
        </p:nvSpPr>
        <p:spPr>
          <a:xfrm>
            <a:off x="6599238" y="4394200"/>
            <a:ext cx="61606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YENGUYI</a:t>
            </a:r>
          </a:p>
        </p:txBody>
      </p:sp>
      <p:sp>
        <p:nvSpPr>
          <p:cNvPr id="2475" name="Shape 2475"/>
          <p:cNvSpPr/>
          <p:nvPr/>
        </p:nvSpPr>
        <p:spPr>
          <a:xfrm flipV="1">
            <a:off x="6646863" y="4044949"/>
            <a:ext cx="857252" cy="3177"/>
          </a:xfrm>
          <a:prstGeom prst="line">
            <a:avLst/>
          </a:prstGeom>
          <a:ln w="28575">
            <a:solidFill>
              <a:srgbClr val="000000"/>
            </a:solidFill>
          </a:ln>
        </p:spPr>
        <p:txBody>
          <a:bodyPr lIns="45718" tIns="45718" rIns="45718" bIns="45718"/>
          <a:lstStyle/>
          <a:p>
            <a:endParaRPr/>
          </a:p>
        </p:txBody>
      </p:sp>
      <p:sp>
        <p:nvSpPr>
          <p:cNvPr id="2476" name="Shape 2476"/>
          <p:cNvSpPr/>
          <p:nvPr/>
        </p:nvSpPr>
        <p:spPr>
          <a:xfrm>
            <a:off x="6630988" y="1595119"/>
            <a:ext cx="876302" cy="1"/>
          </a:xfrm>
          <a:prstGeom prst="line">
            <a:avLst/>
          </a:prstGeom>
          <a:ln w="28575">
            <a:solidFill>
              <a:srgbClr val="000000"/>
            </a:solidFill>
          </a:ln>
        </p:spPr>
        <p:txBody>
          <a:bodyPr lIns="45718" tIns="45718" rIns="45718" bIns="45718"/>
          <a:lstStyle/>
          <a:p>
            <a:endParaRPr/>
          </a:p>
        </p:txBody>
      </p:sp>
      <p:sp>
        <p:nvSpPr>
          <p:cNvPr id="2477" name="Shape 2477"/>
          <p:cNvSpPr/>
          <p:nvPr/>
        </p:nvSpPr>
        <p:spPr>
          <a:xfrm>
            <a:off x="6605588" y="5318125"/>
            <a:ext cx="952502" cy="1028700"/>
          </a:xfrm>
          <a:prstGeom prst="rect">
            <a:avLst/>
          </a:prstGeom>
          <a:solidFill>
            <a:srgbClr val="FFFFFF"/>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78" name="Shape 2478"/>
          <p:cNvSpPr/>
          <p:nvPr/>
        </p:nvSpPr>
        <p:spPr>
          <a:xfrm>
            <a:off x="6621463" y="5154612"/>
            <a:ext cx="647702" cy="363539"/>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79" name="Shape 2479"/>
          <p:cNvSpPr/>
          <p:nvPr/>
        </p:nvSpPr>
        <p:spPr>
          <a:xfrm>
            <a:off x="6610350" y="5102225"/>
            <a:ext cx="440408" cy="266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1200">
                <a:solidFill>
                  <a:srgbClr val="000000"/>
                </a:solidFill>
                <a:latin typeface="Chicago"/>
                <a:ea typeface="Chicago"/>
                <a:cs typeface="Chicago"/>
                <a:sym typeface="Chicago"/>
              </a:defRPr>
            </a:lvl1pPr>
          </a:lstStyle>
          <a:p>
            <a:r>
              <a:t>JISU</a:t>
            </a:r>
          </a:p>
        </p:txBody>
      </p:sp>
      <p:sp>
        <p:nvSpPr>
          <p:cNvPr id="2480" name="Shape 2480"/>
          <p:cNvSpPr/>
          <p:nvPr/>
        </p:nvSpPr>
        <p:spPr>
          <a:xfrm>
            <a:off x="6651624" y="5441950"/>
            <a:ext cx="838203" cy="1589"/>
          </a:xfrm>
          <a:prstGeom prst="line">
            <a:avLst/>
          </a:prstGeom>
          <a:ln w="28575">
            <a:solidFill>
              <a:srgbClr val="000000"/>
            </a:solidFill>
          </a:ln>
        </p:spPr>
        <p:txBody>
          <a:bodyPr lIns="45718" tIns="45718" rIns="45718" bIns="45718"/>
          <a:lstStyle/>
          <a:p>
            <a:endParaRPr/>
          </a:p>
        </p:txBody>
      </p:sp>
      <p:sp>
        <p:nvSpPr>
          <p:cNvPr id="2481" name="Shape 2481"/>
          <p:cNvSpPr/>
          <p:nvPr/>
        </p:nvSpPr>
        <p:spPr>
          <a:xfrm flipV="1">
            <a:off x="6653213" y="5581650"/>
            <a:ext cx="838202" cy="1590"/>
          </a:xfrm>
          <a:prstGeom prst="line">
            <a:avLst/>
          </a:prstGeom>
          <a:ln w="28575">
            <a:solidFill>
              <a:srgbClr val="000000"/>
            </a:solidFill>
          </a:ln>
        </p:spPr>
        <p:txBody>
          <a:bodyPr lIns="45718" tIns="45718" rIns="45718" bIns="45718"/>
          <a:lstStyle/>
          <a:p>
            <a:endParaRPr/>
          </a:p>
        </p:txBody>
      </p:sp>
      <p:sp>
        <p:nvSpPr>
          <p:cNvPr id="2482" name="Shape 2482"/>
          <p:cNvSpPr/>
          <p:nvPr/>
        </p:nvSpPr>
        <p:spPr>
          <a:xfrm flipV="1">
            <a:off x="6654799" y="5721350"/>
            <a:ext cx="838203" cy="1590"/>
          </a:xfrm>
          <a:prstGeom prst="line">
            <a:avLst/>
          </a:prstGeom>
          <a:ln w="28575">
            <a:solidFill>
              <a:srgbClr val="000000"/>
            </a:solidFill>
          </a:ln>
        </p:spPr>
        <p:txBody>
          <a:bodyPr lIns="45718" tIns="45718" rIns="45718" bIns="45718"/>
          <a:lstStyle/>
          <a:p>
            <a:endParaRPr/>
          </a:p>
        </p:txBody>
      </p:sp>
      <p:sp>
        <p:nvSpPr>
          <p:cNvPr id="2483" name="Shape 2483"/>
          <p:cNvSpPr/>
          <p:nvPr/>
        </p:nvSpPr>
        <p:spPr>
          <a:xfrm>
            <a:off x="6656388" y="5867400"/>
            <a:ext cx="838202" cy="1589"/>
          </a:xfrm>
          <a:prstGeom prst="line">
            <a:avLst/>
          </a:prstGeom>
          <a:ln w="28575">
            <a:solidFill>
              <a:srgbClr val="000000"/>
            </a:solidFill>
          </a:ln>
        </p:spPr>
        <p:txBody>
          <a:bodyPr lIns="45718" tIns="45718" rIns="45718" bIns="45718"/>
          <a:lstStyle/>
          <a:p>
            <a:endParaRPr/>
          </a:p>
        </p:txBody>
      </p:sp>
      <p:sp>
        <p:nvSpPr>
          <p:cNvPr id="2484" name="Shape 2484"/>
          <p:cNvSpPr/>
          <p:nvPr/>
        </p:nvSpPr>
        <p:spPr>
          <a:xfrm>
            <a:off x="6659563" y="6156325"/>
            <a:ext cx="838202" cy="1589"/>
          </a:xfrm>
          <a:prstGeom prst="line">
            <a:avLst/>
          </a:prstGeom>
          <a:ln w="28575">
            <a:solidFill>
              <a:srgbClr val="000000"/>
            </a:solidFill>
          </a:ln>
        </p:spPr>
        <p:txBody>
          <a:bodyPr lIns="45718" tIns="45718" rIns="45718" bIns="45718"/>
          <a:lstStyle/>
          <a:p>
            <a:endParaRPr/>
          </a:p>
        </p:txBody>
      </p:sp>
      <p:sp>
        <p:nvSpPr>
          <p:cNvPr id="2485" name="Shape 2485"/>
          <p:cNvSpPr/>
          <p:nvPr/>
        </p:nvSpPr>
        <p:spPr>
          <a:xfrm flipV="1">
            <a:off x="6659563" y="6299200"/>
            <a:ext cx="838202" cy="1590"/>
          </a:xfrm>
          <a:prstGeom prst="line">
            <a:avLst/>
          </a:prstGeom>
          <a:ln w="28575">
            <a:solidFill>
              <a:srgbClr val="000000"/>
            </a:solidFill>
          </a:ln>
        </p:spPr>
        <p:txBody>
          <a:bodyPr lIns="45718" tIns="45718" rIns="45718" bIns="45718"/>
          <a:lstStyle/>
          <a:p>
            <a:endParaRPr/>
          </a:p>
        </p:txBody>
      </p:sp>
      <p:sp>
        <p:nvSpPr>
          <p:cNvPr id="2486" name="Shape 2486"/>
          <p:cNvSpPr/>
          <p:nvPr/>
        </p:nvSpPr>
        <p:spPr>
          <a:xfrm>
            <a:off x="6594475" y="581025"/>
            <a:ext cx="730250" cy="249240"/>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87" name="Shape 2487"/>
          <p:cNvSpPr/>
          <p:nvPr/>
        </p:nvSpPr>
        <p:spPr>
          <a:xfrm>
            <a:off x="6592888" y="741362"/>
            <a:ext cx="952502" cy="442913"/>
          </a:xfrm>
          <a:prstGeom prst="rect">
            <a:avLst/>
          </a:prstGeom>
          <a:solidFill>
            <a:srgbClr val="FFFFFF"/>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88" name="Shape 2488"/>
          <p:cNvSpPr/>
          <p:nvPr/>
        </p:nvSpPr>
        <p:spPr>
          <a:xfrm>
            <a:off x="6613525" y="647700"/>
            <a:ext cx="692150" cy="250825"/>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89" name="Shape 2489"/>
          <p:cNvSpPr/>
          <p:nvPr/>
        </p:nvSpPr>
        <p:spPr>
          <a:xfrm>
            <a:off x="6570663" y="561975"/>
            <a:ext cx="5716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YEPEKA</a:t>
            </a:r>
          </a:p>
        </p:txBody>
      </p:sp>
      <p:sp>
        <p:nvSpPr>
          <p:cNvPr id="2490" name="Shape 2490"/>
          <p:cNvSpPr/>
          <p:nvPr/>
        </p:nvSpPr>
        <p:spPr>
          <a:xfrm>
            <a:off x="6630988" y="1117600"/>
            <a:ext cx="863602" cy="0"/>
          </a:xfrm>
          <a:prstGeom prst="line">
            <a:avLst/>
          </a:prstGeom>
          <a:ln w="28575">
            <a:solidFill>
              <a:srgbClr val="000000"/>
            </a:solidFill>
          </a:ln>
        </p:spPr>
        <p:txBody>
          <a:bodyPr lIns="45718" tIns="45718" rIns="45718" bIns="45718"/>
          <a:lstStyle/>
          <a:p>
            <a:endParaRPr/>
          </a:p>
        </p:txBody>
      </p:sp>
      <p:sp>
        <p:nvSpPr>
          <p:cNvPr id="2491" name="Shape 2491"/>
          <p:cNvSpPr/>
          <p:nvPr/>
        </p:nvSpPr>
        <p:spPr>
          <a:xfrm flipV="1">
            <a:off x="6630988" y="928687"/>
            <a:ext cx="863602" cy="1589"/>
          </a:xfrm>
          <a:prstGeom prst="line">
            <a:avLst/>
          </a:prstGeom>
          <a:ln w="28575">
            <a:solidFill>
              <a:srgbClr val="000000"/>
            </a:solidFill>
          </a:ln>
        </p:spPr>
        <p:txBody>
          <a:bodyPr lIns="45718" tIns="45718" rIns="45718" bIns="45718"/>
          <a:lstStyle/>
          <a:p>
            <a:endParaRPr/>
          </a:p>
        </p:txBody>
      </p:sp>
      <p:sp>
        <p:nvSpPr>
          <p:cNvPr id="2492" name="Shape 2492"/>
          <p:cNvSpPr/>
          <p:nvPr/>
        </p:nvSpPr>
        <p:spPr>
          <a:xfrm>
            <a:off x="6580188" y="1266825"/>
            <a:ext cx="863602" cy="368300"/>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defRPr sz="900">
                <a:solidFill>
                  <a:srgbClr val="000000"/>
                </a:solidFill>
                <a:latin typeface="Chicago"/>
                <a:ea typeface="Chicago"/>
                <a:cs typeface="Chicago"/>
                <a:sym typeface="Chicago"/>
              </a:defRPr>
            </a:lvl1pPr>
          </a:lstStyle>
          <a:p>
            <a:r>
              <a:t>KUKAMI KUXU</a:t>
            </a:r>
          </a:p>
        </p:txBody>
      </p:sp>
      <p:sp>
        <p:nvSpPr>
          <p:cNvPr id="2493" name="Shape 2493"/>
          <p:cNvSpPr/>
          <p:nvPr/>
        </p:nvSpPr>
        <p:spPr>
          <a:xfrm>
            <a:off x="4246562" y="5810250"/>
            <a:ext cx="952502" cy="498475"/>
          </a:xfrm>
          <a:prstGeom prst="rect">
            <a:avLst/>
          </a:prstGeom>
          <a:solidFill>
            <a:srgbClr val="FFFFFF"/>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94" name="Shape 2494"/>
          <p:cNvSpPr/>
          <p:nvPr/>
        </p:nvSpPr>
        <p:spPr>
          <a:xfrm>
            <a:off x="4265612" y="5700712"/>
            <a:ext cx="701677" cy="333377"/>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95" name="Shape 2495"/>
          <p:cNvSpPr/>
          <p:nvPr/>
        </p:nvSpPr>
        <p:spPr>
          <a:xfrm>
            <a:off x="4281487" y="5635625"/>
            <a:ext cx="701677" cy="228600"/>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496" name="Shape 2496"/>
          <p:cNvSpPr/>
          <p:nvPr/>
        </p:nvSpPr>
        <p:spPr>
          <a:xfrm>
            <a:off x="4302123" y="6045199"/>
            <a:ext cx="835028" cy="1591"/>
          </a:xfrm>
          <a:prstGeom prst="line">
            <a:avLst/>
          </a:prstGeom>
          <a:ln w="28575">
            <a:solidFill>
              <a:srgbClr val="000000"/>
            </a:solidFill>
          </a:ln>
        </p:spPr>
        <p:txBody>
          <a:bodyPr lIns="45718" tIns="45718" rIns="45718" bIns="45718"/>
          <a:lstStyle/>
          <a:p>
            <a:endParaRPr/>
          </a:p>
        </p:txBody>
      </p:sp>
      <p:sp>
        <p:nvSpPr>
          <p:cNvPr id="2497" name="Shape 2497"/>
          <p:cNvSpPr/>
          <p:nvPr/>
        </p:nvSpPr>
        <p:spPr>
          <a:xfrm flipV="1">
            <a:off x="4305298" y="6229350"/>
            <a:ext cx="838203" cy="1590"/>
          </a:xfrm>
          <a:prstGeom prst="line">
            <a:avLst/>
          </a:prstGeom>
          <a:ln w="28575">
            <a:solidFill>
              <a:srgbClr val="000000"/>
            </a:solidFill>
          </a:ln>
        </p:spPr>
        <p:txBody>
          <a:bodyPr lIns="45718" tIns="45718" rIns="45718" bIns="45718"/>
          <a:lstStyle/>
          <a:p>
            <a:endParaRPr/>
          </a:p>
        </p:txBody>
      </p:sp>
      <p:sp>
        <p:nvSpPr>
          <p:cNvPr id="2498" name="Shape 2498"/>
          <p:cNvSpPr/>
          <p:nvPr/>
        </p:nvSpPr>
        <p:spPr>
          <a:xfrm>
            <a:off x="6665913" y="6019800"/>
            <a:ext cx="838202" cy="1589"/>
          </a:xfrm>
          <a:prstGeom prst="line">
            <a:avLst/>
          </a:prstGeom>
          <a:ln w="28575">
            <a:solidFill>
              <a:srgbClr val="000000"/>
            </a:solidFill>
          </a:ln>
        </p:spPr>
        <p:txBody>
          <a:bodyPr lIns="45718" tIns="45718" rIns="45718" bIns="45718"/>
          <a:lstStyle/>
          <a:p>
            <a:endParaRPr/>
          </a:p>
        </p:txBody>
      </p:sp>
      <p:sp>
        <p:nvSpPr>
          <p:cNvPr id="2499" name="Shape 2499"/>
          <p:cNvSpPr/>
          <p:nvPr/>
        </p:nvSpPr>
        <p:spPr>
          <a:xfrm>
            <a:off x="4097337" y="463550"/>
            <a:ext cx="1625602" cy="1414463"/>
          </a:xfrm>
          <a:prstGeom prst="rect">
            <a:avLst/>
          </a:prstGeom>
          <a:ln w="76200">
            <a:solidFill>
              <a:srgbClr val="EEFF4B"/>
            </a:solidFill>
            <a:miter/>
          </a:ln>
          <a:effectLst>
            <a:outerShdw blurRad="63500" dist="74053" dir="3542175"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500" name="Shape 2500"/>
          <p:cNvSpPr/>
          <p:nvPr/>
        </p:nvSpPr>
        <p:spPr>
          <a:xfrm>
            <a:off x="1778000" y="46037"/>
            <a:ext cx="2382840" cy="2946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Bothubo 1- Zakiniu 34</a:t>
            </a:r>
          </a:p>
        </p:txBody>
      </p:sp>
      <p:grpSp>
        <p:nvGrpSpPr>
          <p:cNvPr id="2519" name="Group 2519"/>
          <p:cNvGrpSpPr/>
          <p:nvPr/>
        </p:nvGrpSpPr>
        <p:grpSpPr>
          <a:xfrm>
            <a:off x="7912099" y="3428999"/>
            <a:ext cx="1003432" cy="1352551"/>
            <a:chOff x="0" y="0"/>
            <a:chExt cx="1003430" cy="1352550"/>
          </a:xfrm>
        </p:grpSpPr>
        <p:sp>
          <p:nvSpPr>
            <p:cNvPr id="2501" name="Shape 2501"/>
            <p:cNvSpPr/>
            <p:nvPr/>
          </p:nvSpPr>
          <p:spPr>
            <a:xfrm>
              <a:off x="265112" y="974725"/>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02" name="Shape 2502"/>
            <p:cNvSpPr/>
            <p:nvPr/>
          </p:nvSpPr>
          <p:spPr>
            <a:xfrm>
              <a:off x="209550" y="927100"/>
              <a:ext cx="214611" cy="2159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2503" name="Shape 2503"/>
            <p:cNvSpPr/>
            <p:nvPr/>
          </p:nvSpPr>
          <p:spPr>
            <a:xfrm>
              <a:off x="38100" y="28574"/>
              <a:ext cx="730251" cy="336551"/>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04" name="Shape 2504"/>
            <p:cNvSpPr/>
            <p:nvPr/>
          </p:nvSpPr>
          <p:spPr>
            <a:xfrm>
              <a:off x="36512" y="187325"/>
              <a:ext cx="952502"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05" name="Shape 2505"/>
            <p:cNvSpPr/>
            <p:nvPr/>
          </p:nvSpPr>
          <p:spPr>
            <a:xfrm>
              <a:off x="57150" y="57149"/>
              <a:ext cx="698501" cy="336551"/>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06" name="Shape 2506"/>
            <p:cNvSpPr/>
            <p:nvPr/>
          </p:nvSpPr>
          <p:spPr>
            <a:xfrm>
              <a:off x="80962" y="4095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507" name="Shape 2507"/>
            <p:cNvSpPr/>
            <p:nvPr/>
          </p:nvSpPr>
          <p:spPr>
            <a:xfrm>
              <a:off x="80962" y="5873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508" name="Shape 2508"/>
            <p:cNvSpPr/>
            <p:nvPr/>
          </p:nvSpPr>
          <p:spPr>
            <a:xfrm>
              <a:off x="80962" y="7651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509" name="Shape 2509"/>
            <p:cNvSpPr/>
            <p:nvPr/>
          </p:nvSpPr>
          <p:spPr>
            <a:xfrm>
              <a:off x="80962" y="9429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510" name="Shape 2510"/>
            <p:cNvSpPr/>
            <p:nvPr/>
          </p:nvSpPr>
          <p:spPr>
            <a:xfrm>
              <a:off x="93662" y="11207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511" name="Shape 2511"/>
            <p:cNvSpPr/>
            <p:nvPr/>
          </p:nvSpPr>
          <p:spPr>
            <a:xfrm>
              <a:off x="95250" y="-1"/>
              <a:ext cx="514431"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2512" name="Shape 2512"/>
            <p:cNvSpPr/>
            <p:nvPr/>
          </p:nvSpPr>
          <p:spPr>
            <a:xfrm>
              <a:off x="244475" y="412750"/>
              <a:ext cx="374738"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2513" name="Shape 2513"/>
            <p:cNvSpPr/>
            <p:nvPr/>
          </p:nvSpPr>
          <p:spPr>
            <a:xfrm>
              <a:off x="163512" y="596900"/>
              <a:ext cx="56505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2514" name="Shape 2514"/>
            <p:cNvSpPr/>
            <p:nvPr/>
          </p:nvSpPr>
          <p:spPr>
            <a:xfrm>
              <a:off x="-1" y="768350"/>
              <a:ext cx="933793"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Kadesh Barnea</a:t>
              </a:r>
            </a:p>
          </p:txBody>
        </p:sp>
        <p:sp>
          <p:nvSpPr>
            <p:cNvPr id="2515" name="Shape 2515"/>
            <p:cNvSpPr/>
            <p:nvPr/>
          </p:nvSpPr>
          <p:spPr>
            <a:xfrm>
              <a:off x="355600" y="952500"/>
              <a:ext cx="228737"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40</a:t>
              </a:r>
            </a:p>
          </p:txBody>
        </p:sp>
        <p:sp>
          <p:nvSpPr>
            <p:cNvPr id="2516" name="Shape 2516"/>
            <p:cNvSpPr/>
            <p:nvPr/>
          </p:nvSpPr>
          <p:spPr>
            <a:xfrm>
              <a:off x="120650" y="1123950"/>
              <a:ext cx="88278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Alhou shepe 5</a:t>
              </a:r>
            </a:p>
          </p:txBody>
        </p:sp>
        <p:sp>
          <p:nvSpPr>
            <p:cNvPr id="2517" name="Shape 2517"/>
            <p:cNvSpPr/>
            <p:nvPr/>
          </p:nvSpPr>
          <p:spPr>
            <a:xfrm>
              <a:off x="74612" y="1298575"/>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518" name="Shape 2518"/>
            <p:cNvSpPr/>
            <p:nvPr/>
          </p:nvSpPr>
          <p:spPr>
            <a:xfrm>
              <a:off x="207962" y="241300"/>
              <a:ext cx="501706"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grpSp>
      <p:sp>
        <p:nvSpPr>
          <p:cNvPr id="2520" name="Shape 2520"/>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521" name="Shape 2521"/>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31</a:t>
            </a:r>
          </a:p>
        </p:txBody>
      </p:sp>
      <p:grpSp>
        <p:nvGrpSpPr>
          <p:cNvPr id="2562" name="Group 2562"/>
          <p:cNvGrpSpPr/>
          <p:nvPr/>
        </p:nvGrpSpPr>
        <p:grpSpPr>
          <a:xfrm>
            <a:off x="5221287" y="1395410"/>
            <a:ext cx="2760667" cy="4311657"/>
            <a:chOff x="0" y="-1"/>
            <a:chExt cx="2760666" cy="4311655"/>
          </a:xfrm>
        </p:grpSpPr>
        <p:grpSp>
          <p:nvGrpSpPr>
            <p:cNvPr id="2532" name="Group 2532"/>
            <p:cNvGrpSpPr/>
            <p:nvPr/>
          </p:nvGrpSpPr>
          <p:grpSpPr>
            <a:xfrm>
              <a:off x="0" y="874712"/>
              <a:ext cx="395090" cy="412754"/>
              <a:chOff x="0" y="0"/>
              <a:chExt cx="395089" cy="412753"/>
            </a:xfrm>
          </p:grpSpPr>
          <p:grpSp>
            <p:nvGrpSpPr>
              <p:cNvPr id="2530" name="Group 2530"/>
              <p:cNvGrpSpPr/>
              <p:nvPr/>
            </p:nvGrpSpPr>
            <p:grpSpPr>
              <a:xfrm>
                <a:off x="19676" y="-1"/>
                <a:ext cx="372441" cy="412755"/>
                <a:chOff x="3" y="0"/>
                <a:chExt cx="372439" cy="412753"/>
              </a:xfrm>
            </p:grpSpPr>
            <p:grpSp>
              <p:nvGrpSpPr>
                <p:cNvPr id="2524" name="Group 2524"/>
                <p:cNvGrpSpPr/>
                <p:nvPr/>
              </p:nvGrpSpPr>
              <p:grpSpPr>
                <a:xfrm>
                  <a:off x="3" y="41931"/>
                  <a:ext cx="372441" cy="300725"/>
                  <a:chOff x="3" y="0"/>
                  <a:chExt cx="372439" cy="300724"/>
                </a:xfrm>
              </p:grpSpPr>
              <p:sp>
                <p:nvSpPr>
                  <p:cNvPr id="2522" name="Shape 2522" descr="Cork"/>
                  <p:cNvSpPr/>
                  <p:nvPr/>
                </p:nvSpPr>
                <p:spPr>
                  <a:xfrm>
                    <a:off x="10737" y="-1"/>
                    <a:ext cx="361707" cy="54179"/>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23" name="Shape 2523" descr="Cork"/>
                  <p:cNvSpPr/>
                  <p:nvPr/>
                </p:nvSpPr>
                <p:spPr>
                  <a:xfrm>
                    <a:off x="3" y="40208"/>
                    <a:ext cx="366924" cy="260517"/>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525" name="Shape 2525"/>
                <p:cNvSpPr/>
                <p:nvPr/>
              </p:nvSpPr>
              <p:spPr>
                <a:xfrm>
                  <a:off x="8845" y="349018"/>
                  <a:ext cx="13985" cy="56599"/>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26" name="Shape 2526"/>
                <p:cNvSpPr/>
                <p:nvPr/>
              </p:nvSpPr>
              <p:spPr>
                <a:xfrm>
                  <a:off x="11653" y="347312"/>
                  <a:ext cx="18485" cy="65442"/>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27" name="Shape 2527"/>
                <p:cNvSpPr/>
                <p:nvPr/>
              </p:nvSpPr>
              <p:spPr>
                <a:xfrm>
                  <a:off x="255756" y="335368"/>
                  <a:ext cx="26607" cy="67096"/>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28" name="Shape 2528"/>
                <p:cNvSpPr/>
                <p:nvPr/>
              </p:nvSpPr>
              <p:spPr>
                <a:xfrm>
                  <a:off x="29337" y="3862"/>
                  <a:ext cx="13795" cy="90225"/>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29" name="Shape 2529"/>
                <p:cNvSpPr/>
                <p:nvPr/>
              </p:nvSpPr>
              <p:spPr>
                <a:xfrm>
                  <a:off x="331101" y="-1"/>
                  <a:ext cx="26987" cy="75818"/>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531" name="Shape 2531"/>
              <p:cNvSpPr/>
              <p:nvPr/>
            </p:nvSpPr>
            <p:spPr>
              <a:xfrm>
                <a:off x="0" y="7937"/>
                <a:ext cx="395090" cy="330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i="1">
                    <a:solidFill>
                      <a:srgbClr val="FFFFFF"/>
                    </a:solidFill>
                    <a:latin typeface="Kosher-Normal"/>
                    <a:ea typeface="Kosher-Normal"/>
                    <a:cs typeface="Kosher-Normal"/>
                    <a:sym typeface="Kosher-Normal"/>
                  </a:defRPr>
                </a:lvl1pPr>
              </a:lstStyle>
              <a:p>
                <a:r>
                  <a:t>AC</a:t>
                </a:r>
              </a:p>
            </p:txBody>
          </p:sp>
        </p:grpSp>
        <p:grpSp>
          <p:nvGrpSpPr>
            <p:cNvPr id="2543" name="Group 2543"/>
            <p:cNvGrpSpPr/>
            <p:nvPr/>
          </p:nvGrpSpPr>
          <p:grpSpPr>
            <a:xfrm>
              <a:off x="4761" y="3898901"/>
              <a:ext cx="392118" cy="412754"/>
              <a:chOff x="0" y="0"/>
              <a:chExt cx="392116" cy="412753"/>
            </a:xfrm>
          </p:grpSpPr>
          <p:grpSp>
            <p:nvGrpSpPr>
              <p:cNvPr id="2541" name="Group 2541"/>
              <p:cNvGrpSpPr/>
              <p:nvPr/>
            </p:nvGrpSpPr>
            <p:grpSpPr>
              <a:xfrm>
                <a:off x="19676" y="-1"/>
                <a:ext cx="372441" cy="412755"/>
                <a:chOff x="3" y="0"/>
                <a:chExt cx="372439" cy="412753"/>
              </a:xfrm>
            </p:grpSpPr>
            <p:grpSp>
              <p:nvGrpSpPr>
                <p:cNvPr id="2535" name="Group 2535"/>
                <p:cNvGrpSpPr/>
                <p:nvPr/>
              </p:nvGrpSpPr>
              <p:grpSpPr>
                <a:xfrm>
                  <a:off x="3" y="41931"/>
                  <a:ext cx="372441" cy="300725"/>
                  <a:chOff x="3" y="0"/>
                  <a:chExt cx="372439" cy="300724"/>
                </a:xfrm>
              </p:grpSpPr>
              <p:sp>
                <p:nvSpPr>
                  <p:cNvPr id="2533" name="Shape 2533" descr="Cork"/>
                  <p:cNvSpPr/>
                  <p:nvPr/>
                </p:nvSpPr>
                <p:spPr>
                  <a:xfrm>
                    <a:off x="10737" y="-1"/>
                    <a:ext cx="361707" cy="54179"/>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34" name="Shape 2534" descr="Cork"/>
                  <p:cNvSpPr/>
                  <p:nvPr/>
                </p:nvSpPr>
                <p:spPr>
                  <a:xfrm>
                    <a:off x="3" y="40208"/>
                    <a:ext cx="366924" cy="260517"/>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536" name="Shape 2536"/>
                <p:cNvSpPr/>
                <p:nvPr/>
              </p:nvSpPr>
              <p:spPr>
                <a:xfrm>
                  <a:off x="8845" y="349018"/>
                  <a:ext cx="13985" cy="56599"/>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37" name="Shape 2537"/>
                <p:cNvSpPr/>
                <p:nvPr/>
              </p:nvSpPr>
              <p:spPr>
                <a:xfrm>
                  <a:off x="11653" y="347312"/>
                  <a:ext cx="18485" cy="65442"/>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38" name="Shape 2538"/>
                <p:cNvSpPr/>
                <p:nvPr/>
              </p:nvSpPr>
              <p:spPr>
                <a:xfrm>
                  <a:off x="255756" y="335368"/>
                  <a:ext cx="26607" cy="67096"/>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39" name="Shape 2539"/>
                <p:cNvSpPr/>
                <p:nvPr/>
              </p:nvSpPr>
              <p:spPr>
                <a:xfrm>
                  <a:off x="29337" y="3862"/>
                  <a:ext cx="13795" cy="90225"/>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40" name="Shape 2540"/>
                <p:cNvSpPr/>
                <p:nvPr/>
              </p:nvSpPr>
              <p:spPr>
                <a:xfrm>
                  <a:off x="331101" y="-1"/>
                  <a:ext cx="26987" cy="75818"/>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542" name="Shape 2542"/>
              <p:cNvSpPr/>
              <p:nvPr/>
            </p:nvSpPr>
            <p:spPr>
              <a:xfrm>
                <a:off x="-1" y="7937"/>
                <a:ext cx="372469" cy="330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i="1">
                    <a:solidFill>
                      <a:srgbClr val="FFFFFF"/>
                    </a:solidFill>
                    <a:latin typeface="Kosher-Normal"/>
                    <a:ea typeface="Kosher-Normal"/>
                    <a:cs typeface="Kosher-Normal"/>
                    <a:sym typeface="Kosher-Normal"/>
                  </a:defRPr>
                </a:lvl1pPr>
              </a:lstStyle>
              <a:p>
                <a:r>
                  <a:t>LC</a:t>
                </a:r>
              </a:p>
            </p:txBody>
          </p:sp>
        </p:grpSp>
        <p:grpSp>
          <p:nvGrpSpPr>
            <p:cNvPr id="2552" name="Group 2552"/>
            <p:cNvGrpSpPr/>
            <p:nvPr/>
          </p:nvGrpSpPr>
          <p:grpSpPr>
            <a:xfrm>
              <a:off x="2388228" y="-2"/>
              <a:ext cx="372439" cy="412755"/>
              <a:chOff x="3" y="0"/>
              <a:chExt cx="372437" cy="412753"/>
            </a:xfrm>
          </p:grpSpPr>
          <p:grpSp>
            <p:nvGrpSpPr>
              <p:cNvPr id="2546" name="Group 2546"/>
              <p:cNvGrpSpPr/>
              <p:nvPr/>
            </p:nvGrpSpPr>
            <p:grpSpPr>
              <a:xfrm>
                <a:off x="3" y="41931"/>
                <a:ext cx="372439" cy="300513"/>
                <a:chOff x="3" y="0"/>
                <a:chExt cx="372437" cy="300512"/>
              </a:xfrm>
            </p:grpSpPr>
            <p:sp>
              <p:nvSpPr>
                <p:cNvPr id="2544" name="Shape 2544" descr="Cork"/>
                <p:cNvSpPr/>
                <p:nvPr/>
              </p:nvSpPr>
              <p:spPr>
                <a:xfrm>
                  <a:off x="10737" y="-1"/>
                  <a:ext cx="361705" cy="54141"/>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45" name="Shape 2545" descr="Cork"/>
                <p:cNvSpPr/>
                <p:nvPr/>
              </p:nvSpPr>
              <p:spPr>
                <a:xfrm>
                  <a:off x="3" y="40180"/>
                  <a:ext cx="366922" cy="260333"/>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547" name="Shape 2547"/>
              <p:cNvSpPr/>
              <p:nvPr/>
            </p:nvSpPr>
            <p:spPr>
              <a:xfrm>
                <a:off x="8813" y="349018"/>
                <a:ext cx="13946" cy="56599"/>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48" name="Shape 2548"/>
              <p:cNvSpPr/>
              <p:nvPr/>
            </p:nvSpPr>
            <p:spPr>
              <a:xfrm>
                <a:off x="11614" y="347312"/>
                <a:ext cx="18432" cy="65442"/>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49" name="Shape 2549"/>
              <p:cNvSpPr/>
              <p:nvPr/>
            </p:nvSpPr>
            <p:spPr>
              <a:xfrm>
                <a:off x="255022" y="335368"/>
                <a:ext cx="26532" cy="67096"/>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50" name="Shape 2550"/>
              <p:cNvSpPr/>
              <p:nvPr/>
            </p:nvSpPr>
            <p:spPr>
              <a:xfrm>
                <a:off x="29246" y="3862"/>
                <a:ext cx="13758" cy="90225"/>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51" name="Shape 2551"/>
              <p:cNvSpPr/>
              <p:nvPr/>
            </p:nvSpPr>
            <p:spPr>
              <a:xfrm>
                <a:off x="330152" y="-1"/>
                <a:ext cx="26911" cy="75818"/>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2561" name="Group 2561"/>
            <p:cNvGrpSpPr/>
            <p:nvPr/>
          </p:nvGrpSpPr>
          <p:grpSpPr>
            <a:xfrm>
              <a:off x="2388228" y="812800"/>
              <a:ext cx="372439" cy="412753"/>
              <a:chOff x="3" y="0"/>
              <a:chExt cx="372437" cy="412752"/>
            </a:xfrm>
          </p:grpSpPr>
          <p:grpSp>
            <p:nvGrpSpPr>
              <p:cNvPr id="2555" name="Group 2555"/>
              <p:cNvGrpSpPr/>
              <p:nvPr/>
            </p:nvGrpSpPr>
            <p:grpSpPr>
              <a:xfrm>
                <a:off x="3" y="41931"/>
                <a:ext cx="372439" cy="300512"/>
                <a:chOff x="3" y="0"/>
                <a:chExt cx="372437" cy="300511"/>
              </a:xfrm>
            </p:grpSpPr>
            <p:sp>
              <p:nvSpPr>
                <p:cNvPr id="2553" name="Shape 2553" descr="Cork"/>
                <p:cNvSpPr/>
                <p:nvPr/>
              </p:nvSpPr>
              <p:spPr>
                <a:xfrm>
                  <a:off x="10737" y="-1"/>
                  <a:ext cx="361705" cy="54141"/>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54" name="Shape 2554" descr="Cork"/>
                <p:cNvSpPr/>
                <p:nvPr/>
              </p:nvSpPr>
              <p:spPr>
                <a:xfrm>
                  <a:off x="3" y="40180"/>
                  <a:ext cx="366922" cy="260332"/>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556" name="Shape 2556"/>
              <p:cNvSpPr/>
              <p:nvPr/>
            </p:nvSpPr>
            <p:spPr>
              <a:xfrm>
                <a:off x="8813" y="349017"/>
                <a:ext cx="13946" cy="56599"/>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57" name="Shape 2557"/>
              <p:cNvSpPr/>
              <p:nvPr/>
            </p:nvSpPr>
            <p:spPr>
              <a:xfrm>
                <a:off x="11614" y="347311"/>
                <a:ext cx="18432" cy="65442"/>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58" name="Shape 2558"/>
              <p:cNvSpPr/>
              <p:nvPr/>
            </p:nvSpPr>
            <p:spPr>
              <a:xfrm>
                <a:off x="255022" y="335367"/>
                <a:ext cx="26532" cy="67096"/>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59" name="Shape 2559"/>
              <p:cNvSpPr/>
              <p:nvPr/>
            </p:nvSpPr>
            <p:spPr>
              <a:xfrm>
                <a:off x="29246" y="3862"/>
                <a:ext cx="13758" cy="90225"/>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60" name="Shape 2560"/>
              <p:cNvSpPr/>
              <p:nvPr/>
            </p:nvSpPr>
            <p:spPr>
              <a:xfrm>
                <a:off x="330152" y="0"/>
                <a:ext cx="26911" cy="75817"/>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sp>
        <p:nvSpPr>
          <p:cNvPr id="2563" name="Shape 2563"/>
          <p:cNvSpPr/>
          <p:nvPr/>
        </p:nvSpPr>
        <p:spPr>
          <a:xfrm>
            <a:off x="4087812" y="2001838"/>
            <a:ext cx="1625602" cy="3667127"/>
          </a:xfrm>
          <a:prstGeom prst="rect">
            <a:avLst/>
          </a:prstGeom>
          <a:ln w="76200">
            <a:solidFill>
              <a:srgbClr val="70FABF"/>
            </a:solidFill>
            <a:miter/>
          </a:ln>
          <a:effectLst>
            <a:outerShdw blurRad="63500" dist="74053" dir="3542175"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564" name="Shape 2564"/>
          <p:cNvSpPr/>
          <p:nvPr/>
        </p:nvSpPr>
        <p:spPr>
          <a:xfrm rot="20549841">
            <a:off x="5341937" y="4076700"/>
            <a:ext cx="2732089" cy="463550"/>
          </a:xfrm>
          <a:prstGeom prst="leftArrow">
            <a:avLst>
              <a:gd name="adj1" fmla="val 50000"/>
              <a:gd name="adj2" fmla="val 147346"/>
            </a:avLst>
          </a:prstGeom>
          <a:solidFill>
            <a:srgbClr val="FF0000"/>
          </a:solidFill>
          <a:ln w="57150">
            <a:solidFill>
              <a:srgbClr val="FFFFFF"/>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567" name="Group 2567"/>
          <p:cNvGrpSpPr/>
          <p:nvPr/>
        </p:nvGrpSpPr>
        <p:grpSpPr>
          <a:xfrm>
            <a:off x="519112" y="7938"/>
            <a:ext cx="774701" cy="1714501"/>
            <a:chOff x="0" y="0"/>
            <a:chExt cx="774700" cy="1714500"/>
          </a:xfrm>
        </p:grpSpPr>
        <p:sp>
          <p:nvSpPr>
            <p:cNvPr id="2565" name="Shape 2565"/>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566" name="Shape 2566"/>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2568" name="Shape 2568"/>
          <p:cNvSpPr/>
          <p:nvPr/>
        </p:nvSpPr>
        <p:spPr>
          <a:xfrm>
            <a:off x="5930900" y="622300"/>
            <a:ext cx="511175" cy="3676650"/>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569" name="Shape 2569"/>
          <p:cNvSpPr/>
          <p:nvPr/>
        </p:nvSpPr>
        <p:spPr>
          <a:xfrm rot="16200000">
            <a:off x="4573268" y="2175193"/>
            <a:ext cx="3213102"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600"/>
              </a:spcBef>
              <a:defRPr sz="2800">
                <a:solidFill>
                  <a:srgbClr val="EEFF4B"/>
                </a:solidFill>
              </a:defRPr>
            </a:lvl1pPr>
          </a:lstStyle>
          <a:p>
            <a:r>
              <a:t> AQO-AHO 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499"/>
                                        </p:tgtEl>
                                        <p:attrNameLst>
                                          <p:attrName>style.visibility</p:attrName>
                                        </p:attrNameLst>
                                      </p:cBhvr>
                                      <p:to>
                                        <p:strVal val="visible"/>
                                      </p:to>
                                    </p:set>
                                    <p:anim calcmode="lin" valueType="num">
                                      <p:cBhvr>
                                        <p:cTn id="7" dur="500" fill="hold"/>
                                        <p:tgtEl>
                                          <p:spTgt spid="2499"/>
                                        </p:tgtEl>
                                        <p:attrNameLst>
                                          <p:attrName>ppt_w</p:attrName>
                                        </p:attrNameLst>
                                      </p:cBhvr>
                                      <p:tavLst>
                                        <p:tav tm="0">
                                          <p:val>
                                            <p:fltVal val="0"/>
                                          </p:val>
                                        </p:tav>
                                        <p:tav tm="100000">
                                          <p:val>
                                            <p:strVal val="#ppt_w"/>
                                          </p:val>
                                        </p:tav>
                                      </p:tavLst>
                                    </p:anim>
                                    <p:anim calcmode="lin" valueType="num">
                                      <p:cBhvr>
                                        <p:cTn id="8" dur="500" fill="hold"/>
                                        <p:tgtEl>
                                          <p:spTgt spid="249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2563"/>
                                        </p:tgtEl>
                                        <p:attrNameLst>
                                          <p:attrName>style.visibility</p:attrName>
                                        </p:attrNameLst>
                                      </p:cBhvr>
                                      <p:to>
                                        <p:strVal val="visible"/>
                                      </p:to>
                                    </p:set>
                                    <p:anim calcmode="lin" valueType="num">
                                      <p:cBhvr>
                                        <p:cTn id="12" dur="500" fill="hold"/>
                                        <p:tgtEl>
                                          <p:spTgt spid="2563"/>
                                        </p:tgtEl>
                                        <p:attrNameLst>
                                          <p:attrName>ppt_w</p:attrName>
                                        </p:attrNameLst>
                                      </p:cBhvr>
                                      <p:tavLst>
                                        <p:tav tm="0">
                                          <p:val>
                                            <p:fltVal val="0"/>
                                          </p:val>
                                        </p:tav>
                                        <p:tav tm="100000">
                                          <p:val>
                                            <p:strVal val="#ppt_w"/>
                                          </p:val>
                                        </p:tav>
                                      </p:tavLst>
                                    </p:anim>
                                    <p:anim calcmode="lin" valueType="num">
                                      <p:cBhvr>
                                        <p:cTn id="13" dur="500" fill="hold"/>
                                        <p:tgtEl>
                                          <p:spTgt spid="256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2" fill="hold" grpId="3" nodeType="afterEffect">
                                  <p:stCondLst>
                                    <p:cond delay="0"/>
                                  </p:stCondLst>
                                  <p:iterate>
                                    <p:tmAbs val="0"/>
                                  </p:iterate>
                                  <p:childTnLst>
                                    <p:set>
                                      <p:cBhvr>
                                        <p:cTn id="16" fill="hold"/>
                                        <p:tgtEl>
                                          <p:spTgt spid="2564"/>
                                        </p:tgtEl>
                                        <p:attrNameLst>
                                          <p:attrName>style.visibility</p:attrName>
                                        </p:attrNameLst>
                                      </p:cBhvr>
                                      <p:to>
                                        <p:strVal val="visible"/>
                                      </p:to>
                                    </p:set>
                                    <p:animEffect transition="in" filter="wipe(right)">
                                      <p:cBhvr>
                                        <p:cTn id="17" dur="500"/>
                                        <p:tgtEl>
                                          <p:spTgt spid="2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 grpId="1" animBg="1" advAuto="0"/>
      <p:bldP spid="2563" grpId="2" animBg="1" advAuto="0"/>
      <p:bldP spid="2564" grpId="3"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3" name="Shape 2573"/>
          <p:cNvSpPr/>
          <p:nvPr/>
        </p:nvSpPr>
        <p:spPr>
          <a:xfrm>
            <a:off x="701673" y="1908175"/>
            <a:ext cx="2382842" cy="25019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ctr">
              <a:defRPr sz="3200" b="0">
                <a:solidFill>
                  <a:srgbClr val="FAFD00"/>
                </a:solidFill>
              </a:defRPr>
            </a:pPr>
            <a:r>
              <a:t>Timi </a:t>
            </a:r>
            <a:endParaRPr>
              <a:solidFill>
                <a:srgbClr val="00DFCA"/>
              </a:solidFill>
              <a:latin typeface="Comic Sans MS"/>
              <a:ea typeface="Comic Sans MS"/>
              <a:cs typeface="Comic Sans MS"/>
              <a:sym typeface="Comic Sans MS"/>
            </a:endParaRPr>
          </a:p>
          <a:p>
            <a:pPr algn="ctr">
              <a:defRPr sz="3200" b="0">
                <a:solidFill>
                  <a:srgbClr val="FAFD00"/>
                </a:solidFill>
              </a:defRPr>
            </a:pPr>
            <a:r>
              <a:t>4 BIDI</a:t>
            </a:r>
            <a:endParaRPr>
              <a:solidFill>
                <a:srgbClr val="00DFCA"/>
              </a:solidFill>
              <a:latin typeface="Comic Sans MS"/>
              <a:ea typeface="Comic Sans MS"/>
              <a:cs typeface="Comic Sans MS"/>
              <a:sym typeface="Comic Sans MS"/>
            </a:endParaRPr>
          </a:p>
          <a:p>
            <a:pPr algn="ctr">
              <a:defRPr sz="3200" b="0">
                <a:solidFill>
                  <a:srgbClr val="FAFD00"/>
                </a:solidFill>
              </a:defRPr>
            </a:pPr>
            <a:r>
              <a:t>Dolo</a:t>
            </a:r>
          </a:p>
          <a:p>
            <a:pPr algn="ctr">
              <a:defRPr sz="3200" b="0">
                <a:solidFill>
                  <a:srgbClr val="FAFD00"/>
                </a:solidFill>
              </a:defRPr>
            </a:pPr>
            <a:r>
              <a:t>ABIDIU </a:t>
            </a:r>
            <a:endParaRPr>
              <a:solidFill>
                <a:srgbClr val="00DFCA"/>
              </a:solidFill>
              <a:latin typeface="Comic Sans MS"/>
              <a:ea typeface="Comic Sans MS"/>
              <a:cs typeface="Comic Sans MS"/>
              <a:sym typeface="Comic Sans MS"/>
            </a:endParaRPr>
          </a:p>
          <a:p>
            <a:pPr algn="ctr">
              <a:defRPr sz="3200" b="0">
                <a:solidFill>
                  <a:srgbClr val="FAFD00"/>
                </a:solidFill>
              </a:defRPr>
            </a:pPr>
            <a:r>
              <a:t>ye:</a:t>
            </a:r>
          </a:p>
        </p:txBody>
      </p:sp>
      <p:grpSp>
        <p:nvGrpSpPr>
          <p:cNvPr id="2576" name="Group 2576"/>
          <p:cNvGrpSpPr/>
          <p:nvPr/>
        </p:nvGrpSpPr>
        <p:grpSpPr>
          <a:xfrm>
            <a:off x="1244662" y="1330324"/>
            <a:ext cx="6503865" cy="5359401"/>
            <a:chOff x="0" y="0"/>
            <a:chExt cx="6503864" cy="5359400"/>
          </a:xfrm>
        </p:grpSpPr>
        <p:sp>
          <p:nvSpPr>
            <p:cNvPr id="2574" name="Shape 2574"/>
            <p:cNvSpPr/>
            <p:nvPr/>
          </p:nvSpPr>
          <p:spPr>
            <a:xfrm>
              <a:off x="2717800" y="0"/>
              <a:ext cx="3786065" cy="39243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p>
              <a:pPr algn="ctr">
                <a:defRPr sz="9600" b="0">
                  <a:solidFill>
                    <a:srgbClr val="FAFD00"/>
                  </a:solidFill>
                </a:defRPr>
              </a:pPr>
              <a:r>
                <a:t>AJM</a:t>
              </a:r>
              <a:r>
                <a:rPr sz="25200">
                  <a:solidFill>
                    <a:srgbClr val="00FF00"/>
                  </a:solidFill>
                </a:rPr>
                <a:t>J</a:t>
              </a:r>
            </a:p>
          </p:txBody>
        </p:sp>
        <p:sp>
          <p:nvSpPr>
            <p:cNvPr id="2575" name="Shape 2575"/>
            <p:cNvSpPr/>
            <p:nvPr/>
          </p:nvSpPr>
          <p:spPr>
            <a:xfrm>
              <a:off x="0" y="2895600"/>
              <a:ext cx="980951" cy="24638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ctr">
                <a:defRPr sz="15600" b="0">
                  <a:solidFill>
                    <a:srgbClr val="D83104"/>
                  </a:solidFill>
                </a:defRPr>
              </a:lvl1pPr>
            </a:lstStyle>
            <a:p>
              <a:r>
                <a:t>?</a:t>
              </a:r>
            </a:p>
          </p:txBody>
        </p:sp>
      </p:grpSp>
      <p:sp>
        <p:nvSpPr>
          <p:cNvPr id="2577" name="Shape 2577"/>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578" name="Shape 2578"/>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32</a:t>
            </a:r>
          </a:p>
        </p:txBody>
      </p:sp>
      <p:grpSp>
        <p:nvGrpSpPr>
          <p:cNvPr id="2581" name="Group 2581"/>
          <p:cNvGrpSpPr/>
          <p:nvPr/>
        </p:nvGrpSpPr>
        <p:grpSpPr>
          <a:xfrm>
            <a:off x="519112" y="7938"/>
            <a:ext cx="774701" cy="1714501"/>
            <a:chOff x="0" y="0"/>
            <a:chExt cx="774700" cy="1714500"/>
          </a:xfrm>
        </p:grpSpPr>
        <p:sp>
          <p:nvSpPr>
            <p:cNvPr id="2579" name="Shape 2579"/>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580" name="Shape 2580"/>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2582" name="Shape 2582"/>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576"/>
                                        </p:tgtEl>
                                        <p:attrNameLst>
                                          <p:attrName>style.visibility</p:attrName>
                                        </p:attrNameLst>
                                      </p:cBhvr>
                                      <p:to>
                                        <p:strVal val="visible"/>
                                      </p:to>
                                    </p:set>
                                    <p:anim calcmode="lin" valueType="num">
                                      <p:cBhvr>
                                        <p:cTn id="7" dur="500" fill="hold"/>
                                        <p:tgtEl>
                                          <p:spTgt spid="2576"/>
                                        </p:tgtEl>
                                        <p:attrNameLst>
                                          <p:attrName>ppt_w</p:attrName>
                                        </p:attrNameLst>
                                      </p:cBhvr>
                                      <p:tavLst>
                                        <p:tav tm="0">
                                          <p:val>
                                            <p:fltVal val="0"/>
                                          </p:val>
                                        </p:tav>
                                        <p:tav tm="100000">
                                          <p:val>
                                            <p:strVal val="#ppt_w"/>
                                          </p:val>
                                        </p:tav>
                                      </p:tavLst>
                                    </p:anim>
                                    <p:anim calcmode="lin" valueType="num">
                                      <p:cBhvr>
                                        <p:cTn id="8" dur="500" fill="hold"/>
                                        <p:tgtEl>
                                          <p:spTgt spid="25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6"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6" name="Shape 2586"/>
          <p:cNvSpPr/>
          <p:nvPr/>
        </p:nvSpPr>
        <p:spPr>
          <a:xfrm>
            <a:off x="3962461" y="1330324"/>
            <a:ext cx="3786065" cy="39243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ctr">
              <a:defRPr sz="9600" b="0">
                <a:solidFill>
                  <a:srgbClr val="FAFD00"/>
                </a:solidFill>
              </a:defRPr>
            </a:pPr>
            <a:r>
              <a:t>AJM</a:t>
            </a:r>
            <a:r>
              <a:rPr sz="25200">
                <a:solidFill>
                  <a:srgbClr val="00FF00"/>
                </a:solidFill>
              </a:rPr>
              <a:t>J</a:t>
            </a:r>
          </a:p>
        </p:txBody>
      </p:sp>
      <p:sp>
        <p:nvSpPr>
          <p:cNvPr id="2587" name="Shape 2587"/>
          <p:cNvSpPr/>
          <p:nvPr/>
        </p:nvSpPr>
        <p:spPr>
          <a:xfrm>
            <a:off x="2244675" y="4756150"/>
            <a:ext cx="4735612"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defRPr sz="8000" b="0" i="1">
                <a:solidFill>
                  <a:srgbClr val="00FF00"/>
                </a:solidFill>
              </a:defRPr>
            </a:lvl1pPr>
          </a:lstStyle>
          <a:p>
            <a:r>
              <a:t>"JOSHUA"</a:t>
            </a:r>
          </a:p>
        </p:txBody>
      </p:sp>
      <p:sp>
        <p:nvSpPr>
          <p:cNvPr id="2588" name="Shape 2588"/>
          <p:cNvSpPr/>
          <p:nvPr/>
        </p:nvSpPr>
        <p:spPr>
          <a:xfrm>
            <a:off x="701673" y="1908175"/>
            <a:ext cx="2382842" cy="25019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ctr">
              <a:defRPr sz="3200" b="0">
                <a:solidFill>
                  <a:srgbClr val="FAFD00"/>
                </a:solidFill>
              </a:defRPr>
            </a:pPr>
            <a:r>
              <a:t>Timi</a:t>
            </a:r>
            <a:r>
              <a:rPr>
                <a:solidFill>
                  <a:srgbClr val="FFD34A"/>
                </a:solidFill>
              </a:rPr>
              <a:t> </a:t>
            </a:r>
            <a:endParaRPr>
              <a:solidFill>
                <a:srgbClr val="00DFCA"/>
              </a:solidFill>
              <a:latin typeface="Comic Sans MS"/>
              <a:ea typeface="Comic Sans MS"/>
              <a:cs typeface="Comic Sans MS"/>
              <a:sym typeface="Comic Sans MS"/>
            </a:endParaRPr>
          </a:p>
          <a:p>
            <a:pPr algn="ctr">
              <a:defRPr sz="3200" b="0" i="1">
                <a:solidFill>
                  <a:srgbClr val="FFFFFF"/>
                </a:solidFill>
              </a:defRPr>
            </a:pPr>
            <a:r>
              <a:t>4 BIDI</a:t>
            </a:r>
            <a:endParaRPr>
              <a:solidFill>
                <a:srgbClr val="FFD34A"/>
              </a:solidFill>
            </a:endParaRPr>
          </a:p>
          <a:p>
            <a:pPr algn="ctr">
              <a:defRPr sz="3200" b="0">
                <a:solidFill>
                  <a:srgbClr val="FAFD00"/>
                </a:solidFill>
              </a:defRPr>
            </a:pPr>
            <a:r>
              <a:t>dolo</a:t>
            </a:r>
          </a:p>
          <a:p>
            <a:pPr algn="ctr">
              <a:defRPr sz="3200">
                <a:solidFill>
                  <a:srgbClr val="FFFFFF"/>
                </a:solidFill>
              </a:defRPr>
            </a:pPr>
            <a:r>
              <a:t>ABIDIU</a:t>
            </a:r>
            <a:endParaRPr b="0">
              <a:solidFill>
                <a:srgbClr val="FFD34A"/>
              </a:solidFill>
            </a:endParaRPr>
          </a:p>
          <a:p>
            <a:pPr algn="ctr">
              <a:defRPr sz="3200" b="0">
                <a:solidFill>
                  <a:srgbClr val="FAFD00"/>
                </a:solidFill>
              </a:defRPr>
            </a:pPr>
            <a:r>
              <a:t>ye:</a:t>
            </a:r>
          </a:p>
        </p:txBody>
      </p:sp>
      <p:sp>
        <p:nvSpPr>
          <p:cNvPr id="2589" name="Shape 2589"/>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590" name="Shape 2590"/>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33</a:t>
            </a:r>
          </a:p>
        </p:txBody>
      </p:sp>
      <p:grpSp>
        <p:nvGrpSpPr>
          <p:cNvPr id="2593" name="Group 2593"/>
          <p:cNvGrpSpPr/>
          <p:nvPr/>
        </p:nvGrpSpPr>
        <p:grpSpPr>
          <a:xfrm>
            <a:off x="519112" y="7938"/>
            <a:ext cx="774701" cy="1714501"/>
            <a:chOff x="0" y="0"/>
            <a:chExt cx="774700" cy="1714500"/>
          </a:xfrm>
        </p:grpSpPr>
        <p:sp>
          <p:nvSpPr>
            <p:cNvPr id="2591" name="Shape 2591"/>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592" name="Shape 2592"/>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2594" name="Shape 2594"/>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8" name="Shape 2598"/>
          <p:cNvSpPr/>
          <p:nvPr/>
        </p:nvSpPr>
        <p:spPr>
          <a:xfrm>
            <a:off x="787400" y="838200"/>
            <a:ext cx="406400" cy="0"/>
          </a:xfrm>
          <a:prstGeom prst="line">
            <a:avLst/>
          </a:prstGeom>
          <a:ln w="50800">
            <a:solidFill>
              <a:srgbClr val="FFD34A"/>
            </a:solidFill>
          </a:ln>
          <a:effectLst>
            <a:outerShdw blurRad="63500" dist="107762" dir="2700000" rotWithShape="0">
              <a:srgbClr val="1A0004">
                <a:alpha val="74998"/>
              </a:srgbClr>
            </a:outerShdw>
          </a:effectLst>
        </p:spPr>
        <p:txBody>
          <a:bodyPr lIns="45718" tIns="45718" rIns="45718" bIns="45718"/>
          <a:lstStyle/>
          <a:p>
            <a:endParaRPr/>
          </a:p>
        </p:txBody>
      </p:sp>
      <p:sp>
        <p:nvSpPr>
          <p:cNvPr id="2599" name="Shape 2599"/>
          <p:cNvSpPr/>
          <p:nvPr/>
        </p:nvSpPr>
        <p:spPr>
          <a:xfrm>
            <a:off x="698500" y="850900"/>
            <a:ext cx="7823200" cy="5097463"/>
          </a:xfrm>
          <a:prstGeom prst="rect">
            <a:avLst/>
          </a:prstGeom>
          <a:solidFill>
            <a:schemeClr val="accent2"/>
          </a:solidFill>
          <a:ln w="76200">
            <a:solidFill>
              <a:schemeClr val="accent1"/>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00" name="Shape 2600"/>
          <p:cNvSpPr/>
          <p:nvPr/>
        </p:nvSpPr>
        <p:spPr>
          <a:xfrm>
            <a:off x="738187" y="900111"/>
            <a:ext cx="7921626" cy="39116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ctr">
              <a:defRPr sz="3600">
                <a:solidFill>
                  <a:srgbClr val="FAFD00"/>
                </a:solidFill>
              </a:defRPr>
            </a:pPr>
            <a:r>
              <a:t>KUMSUKUPUJU TSALAPHI:</a:t>
            </a:r>
          </a:p>
          <a:p>
            <a:pPr algn="ctr">
              <a:defRPr sz="3600">
                <a:solidFill>
                  <a:srgbClr val="FAFD00"/>
                </a:solidFill>
              </a:defRPr>
            </a:pPr>
            <a:endParaRPr/>
          </a:p>
          <a:p>
            <a:pPr>
              <a:defRPr sz="3600">
                <a:solidFill>
                  <a:srgbClr val="FAFD00"/>
                </a:solidFill>
              </a:defRPr>
            </a:pPr>
            <a:r>
              <a:t>ABRAHAM-JOSEPH	  	2000 B.C.</a:t>
            </a:r>
            <a:endParaRPr>
              <a:solidFill>
                <a:srgbClr val="00DFCA"/>
              </a:solidFill>
              <a:latin typeface="Comic Sans MS"/>
              <a:ea typeface="Comic Sans MS"/>
              <a:cs typeface="Comic Sans MS"/>
              <a:sym typeface="Comic Sans MS"/>
            </a:endParaRPr>
          </a:p>
          <a:p>
            <a:pPr>
              <a:defRPr sz="3600">
                <a:solidFill>
                  <a:srgbClr val="FAFD00"/>
                </a:solidFill>
              </a:defRPr>
            </a:pPr>
            <a:endParaRPr>
              <a:solidFill>
                <a:srgbClr val="00DFCA"/>
              </a:solidFill>
              <a:latin typeface="Comic Sans MS"/>
              <a:ea typeface="Comic Sans MS"/>
              <a:cs typeface="Comic Sans MS"/>
              <a:sym typeface="Comic Sans MS"/>
            </a:endParaRPr>
          </a:p>
          <a:p>
            <a:pPr>
              <a:defRPr sz="3600">
                <a:solidFill>
                  <a:srgbClr val="FFFFFF"/>
                </a:solidFill>
              </a:defRPr>
            </a:pPr>
            <a:r>
              <a:t>MOSES-JOSHUA	  		1500 B.C.</a:t>
            </a:r>
            <a:endParaRPr>
              <a:solidFill>
                <a:srgbClr val="FAFD00"/>
              </a:solidFill>
            </a:endParaRPr>
          </a:p>
          <a:p>
            <a:pPr>
              <a:defRPr sz="3600">
                <a:solidFill>
                  <a:srgbClr val="FAFD00"/>
                </a:solidFill>
              </a:defRPr>
            </a:pPr>
            <a:endParaRPr>
              <a:solidFill>
                <a:srgbClr val="FAFD00"/>
              </a:solidFill>
            </a:endParaRPr>
          </a:p>
        </p:txBody>
      </p:sp>
      <p:sp>
        <p:nvSpPr>
          <p:cNvPr id="2601" name="Shape 2601"/>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602" name="Shape 2602"/>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34</a:t>
            </a:r>
          </a:p>
        </p:txBody>
      </p:sp>
      <p:sp>
        <p:nvSpPr>
          <p:cNvPr id="2603" name="Shape 2603"/>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72" name="Group 2672"/>
          <p:cNvGrpSpPr/>
          <p:nvPr/>
        </p:nvGrpSpPr>
        <p:grpSpPr>
          <a:xfrm>
            <a:off x="2306081" y="1531936"/>
            <a:ext cx="4482069" cy="3598865"/>
            <a:chOff x="-33849" y="0"/>
            <a:chExt cx="4482068" cy="3598863"/>
          </a:xfrm>
        </p:grpSpPr>
        <p:sp>
          <p:nvSpPr>
            <p:cNvPr id="2607" name="Shape 2607"/>
            <p:cNvSpPr/>
            <p:nvPr/>
          </p:nvSpPr>
          <p:spPr>
            <a:xfrm>
              <a:off x="85767" y="342899"/>
              <a:ext cx="1550989" cy="6619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08" name="Shape 2608"/>
            <p:cNvSpPr/>
            <p:nvPr/>
          </p:nvSpPr>
          <p:spPr>
            <a:xfrm>
              <a:off x="206336" y="53974"/>
              <a:ext cx="1181263"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chemeClr val="accent2"/>
                  </a:solidFill>
                </a:defRPr>
              </a:lvl1pPr>
            </a:lstStyle>
            <a:p>
              <a:r>
                <a:t>ABRAHAM</a:t>
              </a:r>
            </a:p>
          </p:txBody>
        </p:sp>
        <p:sp>
          <p:nvSpPr>
            <p:cNvPr id="2609" name="Shape 2609"/>
            <p:cNvSpPr/>
            <p:nvPr/>
          </p:nvSpPr>
          <p:spPr>
            <a:xfrm>
              <a:off x="85767" y="342899"/>
              <a:ext cx="2166939" cy="725489"/>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0" name="Shape 2610"/>
            <p:cNvSpPr/>
            <p:nvPr/>
          </p:nvSpPr>
          <p:spPr>
            <a:xfrm>
              <a:off x="85767" y="-1"/>
              <a:ext cx="1274765"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1" name="Shape 2611"/>
            <p:cNvSpPr/>
            <p:nvPr/>
          </p:nvSpPr>
          <p:spPr>
            <a:xfrm>
              <a:off x="85767" y="342899"/>
              <a:ext cx="1550989" cy="596901"/>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2" name="Shape 2612"/>
            <p:cNvSpPr/>
            <p:nvPr/>
          </p:nvSpPr>
          <p:spPr>
            <a:xfrm>
              <a:off x="-33850" y="3174"/>
              <a:ext cx="1325086"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500">
                  <a:solidFill>
                    <a:schemeClr val="accent2"/>
                  </a:solidFill>
                  <a:latin typeface="+mn-lt"/>
                  <a:ea typeface="+mn-ea"/>
                  <a:cs typeface="+mn-cs"/>
                  <a:sym typeface="Helvetica"/>
                </a:defRPr>
              </a:lvl1pPr>
            </a:lstStyle>
            <a:p>
              <a:r>
                <a:t>  PULHOKUSU</a:t>
              </a:r>
            </a:p>
          </p:txBody>
        </p:sp>
        <p:sp>
          <p:nvSpPr>
            <p:cNvPr id="2613" name="Shape 2613"/>
            <p:cNvSpPr/>
            <p:nvPr/>
          </p:nvSpPr>
          <p:spPr>
            <a:xfrm>
              <a:off x="85766" y="257174"/>
              <a:ext cx="1590" cy="747715"/>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14" name="Shape 2614"/>
            <p:cNvSpPr/>
            <p:nvPr/>
          </p:nvSpPr>
          <p:spPr>
            <a:xfrm>
              <a:off x="1338305" y="342900"/>
              <a:ext cx="679452" cy="1588"/>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15" name="Shape 2615"/>
            <p:cNvSpPr/>
            <p:nvPr/>
          </p:nvSpPr>
          <p:spPr>
            <a:xfrm>
              <a:off x="319130" y="598487"/>
              <a:ext cx="1550989" cy="684214"/>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6" name="Shape 2616"/>
            <p:cNvSpPr/>
            <p:nvPr/>
          </p:nvSpPr>
          <p:spPr>
            <a:xfrm>
              <a:off x="433349" y="331787"/>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chemeClr val="accent2"/>
                  </a:solidFill>
                </a:defRPr>
              </a:lvl1pPr>
            </a:lstStyle>
            <a:p>
              <a:r>
                <a:t>ABRAHAM</a:t>
              </a:r>
            </a:p>
          </p:txBody>
        </p:sp>
        <p:sp>
          <p:nvSpPr>
            <p:cNvPr id="2617" name="Shape 2617"/>
            <p:cNvSpPr/>
            <p:nvPr/>
          </p:nvSpPr>
          <p:spPr>
            <a:xfrm>
              <a:off x="319130" y="598487"/>
              <a:ext cx="2166938"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8" name="Shape 2618"/>
            <p:cNvSpPr/>
            <p:nvPr/>
          </p:nvSpPr>
          <p:spPr>
            <a:xfrm>
              <a:off x="319130" y="257174"/>
              <a:ext cx="1252539" cy="960440"/>
            </a:xfrm>
            <a:prstGeom prst="roundRect">
              <a:avLst>
                <a:gd name="adj" fmla="val 10495"/>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9" name="Shape 2619"/>
            <p:cNvSpPr/>
            <p:nvPr/>
          </p:nvSpPr>
          <p:spPr>
            <a:xfrm>
              <a:off x="319130" y="598487"/>
              <a:ext cx="1550989"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20" name="Shape 2620"/>
            <p:cNvSpPr/>
            <p:nvPr/>
          </p:nvSpPr>
          <p:spPr>
            <a:xfrm>
              <a:off x="221778" y="268287"/>
              <a:ext cx="1312305"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ABRAHAM</a:t>
              </a:r>
            </a:p>
          </p:txBody>
        </p:sp>
        <p:sp>
          <p:nvSpPr>
            <p:cNvPr id="2621" name="Shape 2621"/>
            <p:cNvSpPr/>
            <p:nvPr/>
          </p:nvSpPr>
          <p:spPr>
            <a:xfrm>
              <a:off x="319129" y="534987"/>
              <a:ext cx="1590"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22" name="Shape 2622"/>
            <p:cNvSpPr/>
            <p:nvPr/>
          </p:nvSpPr>
          <p:spPr>
            <a:xfrm>
              <a:off x="1571667" y="598487"/>
              <a:ext cx="681039"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23" name="Shape 2623"/>
            <p:cNvSpPr/>
            <p:nvPr/>
          </p:nvSpPr>
          <p:spPr>
            <a:xfrm>
              <a:off x="552493" y="876299"/>
              <a:ext cx="1530351" cy="6619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24" name="Shape 2624"/>
            <p:cNvSpPr/>
            <p:nvPr/>
          </p:nvSpPr>
          <p:spPr>
            <a:xfrm>
              <a:off x="660362" y="587374"/>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chemeClr val="accent2"/>
                  </a:solidFill>
                </a:defRPr>
              </a:lvl1pPr>
            </a:lstStyle>
            <a:p>
              <a:r>
                <a:t>ABRAHAM</a:t>
              </a:r>
            </a:p>
          </p:txBody>
        </p:sp>
        <p:sp>
          <p:nvSpPr>
            <p:cNvPr id="2625" name="Shape 2625"/>
            <p:cNvSpPr/>
            <p:nvPr/>
          </p:nvSpPr>
          <p:spPr>
            <a:xfrm>
              <a:off x="552492" y="876299"/>
              <a:ext cx="2166940" cy="725489"/>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26" name="Shape 2626"/>
            <p:cNvSpPr/>
            <p:nvPr/>
          </p:nvSpPr>
          <p:spPr>
            <a:xfrm>
              <a:off x="552493" y="534987"/>
              <a:ext cx="1254126"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27" name="Shape 2627"/>
            <p:cNvSpPr/>
            <p:nvPr/>
          </p:nvSpPr>
          <p:spPr>
            <a:xfrm>
              <a:off x="552493" y="876299"/>
              <a:ext cx="1530351"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28" name="Shape 2628"/>
            <p:cNvSpPr/>
            <p:nvPr/>
          </p:nvSpPr>
          <p:spPr>
            <a:xfrm>
              <a:off x="528482" y="536574"/>
              <a:ext cx="1130698"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JOSEPH</a:t>
              </a:r>
            </a:p>
          </p:txBody>
        </p:sp>
        <p:sp>
          <p:nvSpPr>
            <p:cNvPr id="2629" name="Shape 2629"/>
            <p:cNvSpPr/>
            <p:nvPr/>
          </p:nvSpPr>
          <p:spPr>
            <a:xfrm>
              <a:off x="552492" y="790574"/>
              <a:ext cx="1590" cy="747714"/>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30" name="Shape 2630"/>
            <p:cNvSpPr/>
            <p:nvPr/>
          </p:nvSpPr>
          <p:spPr>
            <a:xfrm>
              <a:off x="1784392" y="876300"/>
              <a:ext cx="701677" cy="1588"/>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31" name="Shape 2631"/>
            <p:cNvSpPr/>
            <p:nvPr/>
          </p:nvSpPr>
          <p:spPr>
            <a:xfrm>
              <a:off x="828717" y="1131887"/>
              <a:ext cx="2166940"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32" name="Shape 2632"/>
            <p:cNvSpPr/>
            <p:nvPr/>
          </p:nvSpPr>
          <p:spPr>
            <a:xfrm>
              <a:off x="828718" y="790574"/>
              <a:ext cx="1254126"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33" name="Shape 2633"/>
            <p:cNvSpPr/>
            <p:nvPr/>
          </p:nvSpPr>
          <p:spPr>
            <a:xfrm>
              <a:off x="828718" y="1131887"/>
              <a:ext cx="1550989"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34" name="Shape 2634"/>
            <p:cNvSpPr/>
            <p:nvPr/>
          </p:nvSpPr>
          <p:spPr>
            <a:xfrm>
              <a:off x="965162" y="792162"/>
              <a:ext cx="838362"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MOSES</a:t>
              </a:r>
            </a:p>
          </p:txBody>
        </p:sp>
        <p:sp>
          <p:nvSpPr>
            <p:cNvPr id="2635" name="Shape 2635"/>
            <p:cNvSpPr/>
            <p:nvPr/>
          </p:nvSpPr>
          <p:spPr>
            <a:xfrm>
              <a:off x="828717" y="1068387"/>
              <a:ext cx="1590"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36" name="Shape 2636"/>
            <p:cNvSpPr/>
            <p:nvPr/>
          </p:nvSpPr>
          <p:spPr>
            <a:xfrm>
              <a:off x="2082842" y="1131887"/>
              <a:ext cx="679452"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37" name="Shape 2637"/>
            <p:cNvSpPr/>
            <p:nvPr/>
          </p:nvSpPr>
          <p:spPr>
            <a:xfrm>
              <a:off x="1062080" y="1389062"/>
              <a:ext cx="2166939"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38" name="Shape 2638"/>
            <p:cNvSpPr/>
            <p:nvPr/>
          </p:nvSpPr>
          <p:spPr>
            <a:xfrm>
              <a:off x="1062080" y="1068387"/>
              <a:ext cx="1254127" cy="939803"/>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39" name="Shape 2639"/>
            <p:cNvSpPr/>
            <p:nvPr/>
          </p:nvSpPr>
          <p:spPr>
            <a:xfrm>
              <a:off x="1062080" y="1389062"/>
              <a:ext cx="1384302"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0" name="Shape 2640"/>
            <p:cNvSpPr/>
            <p:nvPr/>
          </p:nvSpPr>
          <p:spPr>
            <a:xfrm>
              <a:off x="1012756" y="1069974"/>
              <a:ext cx="115592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JOSHUA</a:t>
              </a:r>
            </a:p>
          </p:txBody>
        </p:sp>
        <p:sp>
          <p:nvSpPr>
            <p:cNvPr id="2641" name="Shape 2641"/>
            <p:cNvSpPr/>
            <p:nvPr/>
          </p:nvSpPr>
          <p:spPr>
            <a:xfrm>
              <a:off x="1062080" y="1325562"/>
              <a:ext cx="1589" cy="746126"/>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42" name="Shape 2642"/>
            <p:cNvSpPr/>
            <p:nvPr/>
          </p:nvSpPr>
          <p:spPr>
            <a:xfrm>
              <a:off x="1274805" y="1679574"/>
              <a:ext cx="2166939"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3" name="Shape 2643"/>
            <p:cNvSpPr/>
            <p:nvPr/>
          </p:nvSpPr>
          <p:spPr>
            <a:xfrm>
              <a:off x="1274805" y="1325562"/>
              <a:ext cx="1300164" cy="938215"/>
            </a:xfrm>
            <a:prstGeom prst="roundRect">
              <a:avLst>
                <a:gd name="adj" fmla="val 10745"/>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4" name="Shape 2644"/>
            <p:cNvSpPr/>
            <p:nvPr/>
          </p:nvSpPr>
          <p:spPr>
            <a:xfrm>
              <a:off x="1274805" y="1679574"/>
              <a:ext cx="1531939"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5" name="Shape 2645"/>
            <p:cNvSpPr/>
            <p:nvPr/>
          </p:nvSpPr>
          <p:spPr>
            <a:xfrm>
              <a:off x="1141722" y="1327149"/>
              <a:ext cx="1139292"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YEPEKA</a:t>
              </a:r>
            </a:p>
          </p:txBody>
        </p:sp>
        <p:sp>
          <p:nvSpPr>
            <p:cNvPr id="2646" name="Shape 2646"/>
            <p:cNvSpPr/>
            <p:nvPr/>
          </p:nvSpPr>
          <p:spPr>
            <a:xfrm>
              <a:off x="1274805" y="1616074"/>
              <a:ext cx="1589"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47" name="Shape 2647"/>
            <p:cNvSpPr/>
            <p:nvPr/>
          </p:nvSpPr>
          <p:spPr>
            <a:xfrm>
              <a:off x="1495467" y="1976438"/>
              <a:ext cx="2166940" cy="739776"/>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8" name="Shape 2648"/>
            <p:cNvSpPr/>
            <p:nvPr/>
          </p:nvSpPr>
          <p:spPr>
            <a:xfrm>
              <a:off x="1495468" y="1616074"/>
              <a:ext cx="1323976" cy="939803"/>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9" name="Shape 2649"/>
            <p:cNvSpPr/>
            <p:nvPr/>
          </p:nvSpPr>
          <p:spPr>
            <a:xfrm>
              <a:off x="1495468" y="1982788"/>
              <a:ext cx="1550989"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50" name="Shape 2650"/>
            <p:cNvSpPr/>
            <p:nvPr/>
          </p:nvSpPr>
          <p:spPr>
            <a:xfrm>
              <a:off x="1114232" y="1616074"/>
              <a:ext cx="1853085"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a:defRPr sz="1800">
                  <a:solidFill>
                    <a:schemeClr val="accent2"/>
                  </a:solidFill>
                  <a:latin typeface="+mn-lt"/>
                  <a:ea typeface="+mn-ea"/>
                  <a:cs typeface="+mn-cs"/>
                  <a:sym typeface="Helvetica"/>
                </a:defRPr>
              </a:pPr>
              <a:r>
                <a:t>   </a:t>
              </a:r>
              <a:r>
                <a:rPr sz="1500"/>
                <a:t>KUKAMI KUXU</a:t>
              </a:r>
            </a:p>
          </p:txBody>
        </p:sp>
        <p:sp>
          <p:nvSpPr>
            <p:cNvPr id="2651" name="Shape 2651"/>
            <p:cNvSpPr/>
            <p:nvPr/>
          </p:nvSpPr>
          <p:spPr>
            <a:xfrm>
              <a:off x="1495468" y="1898649"/>
              <a:ext cx="1588" cy="746127"/>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52" name="Shape 2652"/>
            <p:cNvSpPr/>
            <p:nvPr/>
          </p:nvSpPr>
          <p:spPr>
            <a:xfrm>
              <a:off x="1733593" y="2252663"/>
              <a:ext cx="2166939"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53" name="Shape 2653"/>
            <p:cNvSpPr/>
            <p:nvPr/>
          </p:nvSpPr>
          <p:spPr>
            <a:xfrm>
              <a:off x="1733593" y="1898650"/>
              <a:ext cx="1274764" cy="960440"/>
            </a:xfrm>
            <a:prstGeom prst="roundRect">
              <a:avLst>
                <a:gd name="adj" fmla="val 10495"/>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54" name="Shape 2654"/>
            <p:cNvSpPr/>
            <p:nvPr/>
          </p:nvSpPr>
          <p:spPr>
            <a:xfrm>
              <a:off x="1733593" y="2252663"/>
              <a:ext cx="1550989"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55" name="Shape 2655"/>
            <p:cNvSpPr/>
            <p:nvPr/>
          </p:nvSpPr>
          <p:spPr>
            <a:xfrm>
              <a:off x="1566335" y="1895475"/>
              <a:ext cx="1198117"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AKUGHU</a:t>
              </a:r>
            </a:p>
          </p:txBody>
        </p:sp>
        <p:sp>
          <p:nvSpPr>
            <p:cNvPr id="2656" name="Shape 2656"/>
            <p:cNvSpPr/>
            <p:nvPr/>
          </p:nvSpPr>
          <p:spPr>
            <a:xfrm>
              <a:off x="1733592" y="2189163"/>
              <a:ext cx="1590"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57" name="Shape 2657"/>
            <p:cNvSpPr/>
            <p:nvPr/>
          </p:nvSpPr>
          <p:spPr>
            <a:xfrm>
              <a:off x="2987717" y="2252663"/>
              <a:ext cx="679452"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58" name="Shape 2658"/>
            <p:cNvSpPr/>
            <p:nvPr/>
          </p:nvSpPr>
          <p:spPr>
            <a:xfrm>
              <a:off x="2006643" y="2530475"/>
              <a:ext cx="2165351" cy="727076"/>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59" name="Shape 2659"/>
            <p:cNvSpPr/>
            <p:nvPr/>
          </p:nvSpPr>
          <p:spPr>
            <a:xfrm>
              <a:off x="2006643" y="2189163"/>
              <a:ext cx="1252539"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60" name="Shape 2660"/>
            <p:cNvSpPr/>
            <p:nvPr/>
          </p:nvSpPr>
          <p:spPr>
            <a:xfrm>
              <a:off x="2006643" y="2530475"/>
              <a:ext cx="1528764"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61" name="Shape 2661"/>
            <p:cNvSpPr/>
            <p:nvPr/>
          </p:nvSpPr>
          <p:spPr>
            <a:xfrm>
              <a:off x="1940296" y="2190750"/>
              <a:ext cx="1075669"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YENGUI</a:t>
              </a:r>
            </a:p>
          </p:txBody>
        </p:sp>
        <p:sp>
          <p:nvSpPr>
            <p:cNvPr id="2662" name="Shape 2662"/>
            <p:cNvSpPr/>
            <p:nvPr/>
          </p:nvSpPr>
          <p:spPr>
            <a:xfrm>
              <a:off x="2006642" y="2466975"/>
              <a:ext cx="1589"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63" name="Shape 2663"/>
            <p:cNvSpPr/>
            <p:nvPr/>
          </p:nvSpPr>
          <p:spPr>
            <a:xfrm>
              <a:off x="3259181" y="2530475"/>
              <a:ext cx="679452"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64" name="Shape 2664"/>
            <p:cNvSpPr/>
            <p:nvPr/>
          </p:nvSpPr>
          <p:spPr>
            <a:xfrm>
              <a:off x="2281280" y="2863850"/>
              <a:ext cx="2166939" cy="7350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65" name="Shape 2665"/>
            <p:cNvSpPr/>
            <p:nvPr/>
          </p:nvSpPr>
          <p:spPr>
            <a:xfrm>
              <a:off x="2281280" y="2466975"/>
              <a:ext cx="1254127"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66" name="Shape 2666"/>
            <p:cNvSpPr/>
            <p:nvPr/>
          </p:nvSpPr>
          <p:spPr>
            <a:xfrm>
              <a:off x="2281280" y="2895600"/>
              <a:ext cx="1373189" cy="60007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nvGrpSpPr>
            <p:cNvPr id="2669" name="Group 2669"/>
            <p:cNvGrpSpPr/>
            <p:nvPr/>
          </p:nvGrpSpPr>
          <p:grpSpPr>
            <a:xfrm>
              <a:off x="2301306" y="2489200"/>
              <a:ext cx="831485" cy="449263"/>
              <a:chOff x="0" y="0"/>
              <a:chExt cx="831484" cy="449262"/>
            </a:xfrm>
          </p:grpSpPr>
          <p:sp>
            <p:nvSpPr>
              <p:cNvPr id="2667" name="Shape 2667"/>
              <p:cNvSpPr/>
              <p:nvPr/>
            </p:nvSpPr>
            <p:spPr>
              <a:xfrm>
                <a:off x="99271" y="17462"/>
                <a:ext cx="309092" cy="431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800">
                    <a:solidFill>
                      <a:schemeClr val="accent1"/>
                    </a:solidFill>
                    <a:latin typeface="+mn-lt"/>
                    <a:ea typeface="+mn-ea"/>
                    <a:cs typeface="+mn-cs"/>
                    <a:sym typeface="Helvetica"/>
                  </a:defRPr>
                </a:lvl1pPr>
              </a:lstStyle>
              <a:p>
                <a:r>
                  <a:t>   </a:t>
                </a:r>
              </a:p>
            </p:txBody>
          </p:sp>
          <p:sp>
            <p:nvSpPr>
              <p:cNvPr id="2668" name="Shape 2668"/>
              <p:cNvSpPr/>
              <p:nvPr/>
            </p:nvSpPr>
            <p:spPr>
              <a:xfrm>
                <a:off x="0" y="0"/>
                <a:ext cx="831485" cy="4445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900">
                    <a:solidFill>
                      <a:schemeClr val="accent1"/>
                    </a:solidFill>
                    <a:latin typeface="+mn-lt"/>
                    <a:ea typeface="+mn-ea"/>
                    <a:cs typeface="+mn-cs"/>
                    <a:sym typeface="Helvetica"/>
                  </a:defRPr>
                </a:lvl1pPr>
              </a:lstStyle>
              <a:p>
                <a:r>
                  <a:t>JISU</a:t>
                </a:r>
              </a:p>
            </p:txBody>
          </p:sp>
        </p:grpSp>
        <p:sp>
          <p:nvSpPr>
            <p:cNvPr id="2670" name="Shape 2670"/>
            <p:cNvSpPr/>
            <p:nvPr/>
          </p:nvSpPr>
          <p:spPr>
            <a:xfrm>
              <a:off x="2281280" y="2787650"/>
              <a:ext cx="1589"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71" name="Shape 2671"/>
            <p:cNvSpPr/>
            <p:nvPr/>
          </p:nvSpPr>
          <p:spPr>
            <a:xfrm>
              <a:off x="3009943" y="1982469"/>
              <a:ext cx="250826" cy="2"/>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grpSp>
      <p:sp>
        <p:nvSpPr>
          <p:cNvPr id="2673" name="Shape 2673"/>
          <p:cNvSpPr/>
          <p:nvPr/>
        </p:nvSpPr>
        <p:spPr>
          <a:xfrm>
            <a:off x="2009575" y="2764757"/>
            <a:ext cx="1487173" cy="843525"/>
          </a:xfrm>
          <a:custGeom>
            <a:avLst/>
            <a:gdLst/>
            <a:ahLst/>
            <a:cxnLst>
              <a:cxn ang="0">
                <a:pos x="wd2" y="hd2"/>
              </a:cxn>
              <a:cxn ang="5400000">
                <a:pos x="wd2" y="hd2"/>
              </a:cxn>
              <a:cxn ang="10800000">
                <a:pos x="wd2" y="hd2"/>
              </a:cxn>
              <a:cxn ang="16200000">
                <a:pos x="wd2" y="hd2"/>
              </a:cxn>
            </a:cxnLst>
            <a:rect l="0" t="0" r="r" b="b"/>
            <a:pathLst>
              <a:path w="21600" h="21600" extrusionOk="0">
                <a:moveTo>
                  <a:pt x="0" y="10013"/>
                </a:moveTo>
                <a:lnTo>
                  <a:pt x="10068" y="2111"/>
                </a:lnTo>
                <a:lnTo>
                  <a:pt x="9580" y="180"/>
                </a:lnTo>
                <a:lnTo>
                  <a:pt x="21600" y="0"/>
                </a:lnTo>
                <a:lnTo>
                  <a:pt x="13481" y="15628"/>
                </a:lnTo>
                <a:lnTo>
                  <a:pt x="12994" y="13697"/>
                </a:lnTo>
                <a:lnTo>
                  <a:pt x="2926" y="21600"/>
                </a:lnTo>
                <a:close/>
              </a:path>
            </a:pathLst>
          </a:custGeom>
          <a:gradFill>
            <a:gsLst>
              <a:gs pos="0">
                <a:srgbClr val="004C00"/>
              </a:gs>
              <a:gs pos="50000">
                <a:srgbClr val="00FF00"/>
              </a:gs>
              <a:gs pos="100000">
                <a:srgbClr val="004C00"/>
              </a:gs>
            </a:gsLst>
            <a:lin ang="5400000"/>
          </a:gradFill>
          <a:ln w="5080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74" name="Shape 2674"/>
          <p:cNvSpPr/>
          <p:nvPr/>
        </p:nvSpPr>
        <p:spPr>
          <a:xfrm>
            <a:off x="1776413" y="50799"/>
            <a:ext cx="1993902"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a:t>
            </a:r>
          </a:p>
        </p:txBody>
      </p:sp>
      <p:sp>
        <p:nvSpPr>
          <p:cNvPr id="2675" name="Shape 2675"/>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676" name="Shape 2676"/>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35</a:t>
            </a:r>
          </a:p>
        </p:txBody>
      </p:sp>
      <p:sp>
        <p:nvSpPr>
          <p:cNvPr id="2677" name="Shape 2677"/>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sp>
        <p:nvSpPr>
          <p:cNvPr id="2678" name="Shape 2678"/>
          <p:cNvSpPr/>
          <p:nvPr/>
        </p:nvSpPr>
        <p:spPr>
          <a:xfrm>
            <a:off x="4557712" y="2039938"/>
            <a:ext cx="3413707" cy="1387477"/>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7200" y="13500"/>
                </a:lnTo>
                <a:lnTo>
                  <a:pt x="3382" y="13500"/>
                </a:lnTo>
                <a:lnTo>
                  <a:pt x="3382" y="16200"/>
                </a:lnTo>
                <a:lnTo>
                  <a:pt x="0" y="10800"/>
                </a:lnTo>
                <a:lnTo>
                  <a:pt x="3382" y="5400"/>
                </a:lnTo>
                <a:lnTo>
                  <a:pt x="3382" y="8100"/>
                </a:lnTo>
                <a:lnTo>
                  <a:pt x="7200" y="8100"/>
                </a:lnTo>
                <a:lnTo>
                  <a:pt x="7200" y="0"/>
                </a:lnTo>
                <a:lnTo>
                  <a:pt x="21600" y="0"/>
                </a:lnTo>
                <a:lnTo>
                  <a:pt x="21600" y="21600"/>
                </a:lnTo>
                <a:close/>
              </a:path>
            </a:pathLst>
          </a:custGeom>
          <a:gradFill>
            <a:gsLst>
              <a:gs pos="0">
                <a:srgbClr val="000000"/>
              </a:gs>
              <a:gs pos="50000">
                <a:srgbClr val="1822CD"/>
              </a:gs>
              <a:gs pos="100000">
                <a:srgbClr val="000000"/>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79" name="Shape 2679"/>
          <p:cNvSpPr/>
          <p:nvPr/>
        </p:nvSpPr>
        <p:spPr>
          <a:xfrm>
            <a:off x="5835650" y="2103438"/>
            <a:ext cx="2166940" cy="1248991"/>
          </a:xfrm>
          <a:prstGeom prst="rect">
            <a:avLst/>
          </a:prstGeom>
          <a:ln w="12700">
            <a:miter lim="400000"/>
          </a:ln>
          <a:effectLst>
            <a:outerShdw blurRad="63500" dist="99190" dir="3011666"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solidFill>
                  <a:srgbClr val="62D6AC"/>
                </a:solidFill>
                <a:latin typeface="Arial"/>
                <a:ea typeface="Arial"/>
                <a:cs typeface="Arial"/>
                <a:sym typeface="Arial"/>
              </a:defRPr>
            </a:pPr>
            <a:r>
              <a:t>"</a:t>
            </a:r>
            <a:r>
              <a:rPr>
                <a:solidFill>
                  <a:srgbClr val="FAFD00"/>
                </a:solidFill>
              </a:rPr>
              <a:t>A</a:t>
            </a:r>
            <a:r>
              <a:rPr>
                <a:solidFill>
                  <a:srgbClr val="00B0F0"/>
                </a:solidFill>
              </a:rPr>
              <a:t>tsaküküghau</a:t>
            </a:r>
            <a:br>
              <a:rPr>
                <a:solidFill>
                  <a:srgbClr val="00B0F0"/>
                </a:solidFill>
              </a:rPr>
            </a:br>
            <a:r>
              <a:rPr>
                <a:solidFill>
                  <a:srgbClr val="FAFD00"/>
                </a:solidFill>
              </a:rPr>
              <a:t> L</a:t>
            </a:r>
            <a:r>
              <a:t>akhiye  </a:t>
            </a:r>
            <a:endParaRPr>
              <a:solidFill>
                <a:srgbClr val="00DFCA"/>
              </a:solidFill>
              <a:latin typeface="Comic Sans MS"/>
              <a:ea typeface="Comic Sans MS"/>
              <a:cs typeface="Comic Sans MS"/>
              <a:sym typeface="Comic Sans MS"/>
            </a:endParaRPr>
          </a:p>
          <a:p>
            <a:pPr>
              <a:defRPr sz="2000">
                <a:solidFill>
                  <a:srgbClr val="FAFD00"/>
                </a:solidFill>
                <a:latin typeface="Arial"/>
                <a:ea typeface="Arial"/>
                <a:cs typeface="Arial"/>
                <a:sym typeface="Arial"/>
              </a:defRPr>
            </a:pPr>
            <a:r>
              <a:t> K</a:t>
            </a:r>
            <a:r>
              <a:rPr>
                <a:solidFill>
                  <a:srgbClr val="62D6AC"/>
                </a:solidFill>
              </a:rPr>
              <a:t>üghatha</a:t>
            </a:r>
            <a:br>
              <a:rPr>
                <a:solidFill>
                  <a:srgbClr val="62D6AC"/>
                </a:solidFill>
              </a:rPr>
            </a:br>
            <a:r>
              <a:rPr>
                <a:solidFill>
                  <a:srgbClr val="62D6AC"/>
                </a:solidFill>
              </a:rPr>
              <a:t> </a:t>
            </a:r>
            <a:r>
              <a:t>M</a:t>
            </a:r>
            <a:r>
              <a:rPr>
                <a:solidFill>
                  <a:srgbClr val="62D6AC"/>
                </a:solidFill>
              </a:rPr>
              <a:t>asa"</a:t>
            </a:r>
          </a:p>
        </p:txBody>
      </p:sp>
      <p:grpSp>
        <p:nvGrpSpPr>
          <p:cNvPr id="2682" name="Group 2682"/>
          <p:cNvGrpSpPr/>
          <p:nvPr/>
        </p:nvGrpSpPr>
        <p:grpSpPr>
          <a:xfrm>
            <a:off x="519112" y="7938"/>
            <a:ext cx="774701" cy="1714501"/>
            <a:chOff x="0" y="0"/>
            <a:chExt cx="774700" cy="1714500"/>
          </a:xfrm>
        </p:grpSpPr>
        <p:sp>
          <p:nvSpPr>
            <p:cNvPr id="2680" name="Shape 2680"/>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681" name="Shape 2681"/>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2673"/>
                                        </p:tgtEl>
                                        <p:attrNameLst>
                                          <p:attrName>style.visibility</p:attrName>
                                        </p:attrNameLst>
                                      </p:cBhvr>
                                      <p:to>
                                        <p:strVal val="visible"/>
                                      </p:to>
                                    </p:set>
                                    <p:anim calcmode="lin" valueType="num">
                                      <p:cBhvr>
                                        <p:cTn id="7" dur="500" fill="hold"/>
                                        <p:tgtEl>
                                          <p:spTgt spid="2673"/>
                                        </p:tgtEl>
                                        <p:attrNameLst>
                                          <p:attrName>ppt_x</p:attrName>
                                        </p:attrNameLst>
                                      </p:cBhvr>
                                      <p:tavLst>
                                        <p:tav tm="0">
                                          <p:val>
                                            <p:strVal val="0-#ppt_w/2"/>
                                          </p:val>
                                        </p:tav>
                                        <p:tav tm="100000">
                                          <p:val>
                                            <p:strVal val="#ppt_x"/>
                                          </p:val>
                                        </p:tav>
                                      </p:tavLst>
                                    </p:anim>
                                    <p:anim calcmode="lin" valueType="num">
                                      <p:cBhvr>
                                        <p:cTn id="8" dur="500" fill="hold"/>
                                        <p:tgtEl>
                                          <p:spTgt spid="267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2" nodeType="afterEffect">
                                  <p:stCondLst>
                                    <p:cond delay="0"/>
                                  </p:stCondLst>
                                  <p:iterate>
                                    <p:tmAbs val="0"/>
                                  </p:iterate>
                                  <p:childTnLst>
                                    <p:set>
                                      <p:cBhvr>
                                        <p:cTn id="11" fill="hold"/>
                                        <p:tgtEl>
                                          <p:spTgt spid="2678"/>
                                        </p:tgtEl>
                                        <p:attrNameLst>
                                          <p:attrName>style.visibility</p:attrName>
                                        </p:attrNameLst>
                                      </p:cBhvr>
                                      <p:to>
                                        <p:strVal val="visible"/>
                                      </p:to>
                                    </p:set>
                                    <p:anim calcmode="lin" valueType="num">
                                      <p:cBhvr>
                                        <p:cTn id="12" dur="500" fill="hold"/>
                                        <p:tgtEl>
                                          <p:spTgt spid="2678"/>
                                        </p:tgtEl>
                                        <p:attrNameLst>
                                          <p:attrName>ppt_x</p:attrName>
                                        </p:attrNameLst>
                                      </p:cBhvr>
                                      <p:tavLst>
                                        <p:tav tm="0">
                                          <p:val>
                                            <p:strVal val="1+#ppt_w/2"/>
                                          </p:val>
                                        </p:tav>
                                        <p:tav tm="100000">
                                          <p:val>
                                            <p:strVal val="#ppt_x"/>
                                          </p:val>
                                        </p:tav>
                                      </p:tavLst>
                                    </p:anim>
                                    <p:anim calcmode="lin" valueType="num">
                                      <p:cBhvr>
                                        <p:cTn id="13" dur="500" fill="hold"/>
                                        <p:tgtEl>
                                          <p:spTgt spid="267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9" presetClass="entr" fill="hold" grpId="3" nodeType="afterEffect">
                                  <p:stCondLst>
                                    <p:cond delay="0"/>
                                  </p:stCondLst>
                                  <p:iterate>
                                    <p:tmAbs val="0"/>
                                  </p:iterate>
                                  <p:childTnLst>
                                    <p:set>
                                      <p:cBhvr>
                                        <p:cTn id="16" fill="hold"/>
                                        <p:tgtEl>
                                          <p:spTgt spid="2679"/>
                                        </p:tgtEl>
                                        <p:attrNameLst>
                                          <p:attrName>style.visibility</p:attrName>
                                        </p:attrNameLst>
                                      </p:cBhvr>
                                      <p:to>
                                        <p:strVal val="visible"/>
                                      </p:to>
                                    </p:set>
                                    <p:animEffect transition="in" filter="dissolve">
                                      <p:cBhvr>
                                        <p:cTn id="17" dur="1000"/>
                                        <p:tgtEl>
                                          <p:spTgt spid="2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3" grpId="1" animBg="1" advAuto="0"/>
      <p:bldP spid="2678" grpId="2" animBg="1" advAuto="0"/>
      <p:bldP spid="2679" grpId="3"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6" name="Shape 2686"/>
          <p:cNvSpPr/>
          <p:nvPr/>
        </p:nvSpPr>
        <p:spPr>
          <a:xfrm>
            <a:off x="3130550" y="1377950"/>
            <a:ext cx="3035300" cy="18161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87" name="Shape 2687"/>
          <p:cNvSpPr/>
          <p:nvPr/>
        </p:nvSpPr>
        <p:spPr>
          <a:xfrm>
            <a:off x="3124200" y="990600"/>
            <a:ext cx="1676400" cy="736600"/>
          </a:xfrm>
          <a:prstGeom prst="roundRect">
            <a:avLst>
              <a:gd name="adj" fmla="val 12495"/>
            </a:avLst>
          </a:prstGeom>
          <a:solidFill>
            <a:srgbClr val="FFD34A"/>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88" name="Shape 2688"/>
          <p:cNvSpPr/>
          <p:nvPr/>
        </p:nvSpPr>
        <p:spPr>
          <a:xfrm>
            <a:off x="2894013" y="931862"/>
            <a:ext cx="1810668" cy="520701"/>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lvl1pPr>
          </a:lstStyle>
          <a:p>
            <a:r>
              <a:t>   JOSHUA</a:t>
            </a:r>
          </a:p>
        </p:txBody>
      </p:sp>
      <p:sp>
        <p:nvSpPr>
          <p:cNvPr id="2689" name="Shape 2689"/>
          <p:cNvSpPr/>
          <p:nvPr/>
        </p:nvSpPr>
        <p:spPr>
          <a:xfrm>
            <a:off x="947563" y="2482850"/>
            <a:ext cx="1513236"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ctr">
              <a:defRPr sz="4000" b="0">
                <a:solidFill>
                  <a:srgbClr val="FFD34A"/>
                </a:solidFill>
              </a:defRPr>
            </a:pPr>
            <a:r>
              <a:t>AJM</a:t>
            </a:r>
            <a:r>
              <a:rPr sz="8000">
                <a:solidFill>
                  <a:srgbClr val="00FF00"/>
                </a:solidFill>
              </a:rPr>
              <a:t>J</a:t>
            </a:r>
          </a:p>
        </p:txBody>
      </p:sp>
      <p:sp>
        <p:nvSpPr>
          <p:cNvPr id="2690" name="Shape 2690"/>
          <p:cNvSpPr/>
          <p:nvPr/>
        </p:nvSpPr>
        <p:spPr>
          <a:xfrm>
            <a:off x="3387725" y="2333625"/>
            <a:ext cx="2463800" cy="0"/>
          </a:xfrm>
          <a:prstGeom prst="line">
            <a:avLst/>
          </a:prstGeom>
          <a:ln w="50800">
            <a:solidFill>
              <a:srgbClr val="1A0004"/>
            </a:solidFill>
          </a:ln>
        </p:spPr>
        <p:txBody>
          <a:bodyPr lIns="45718" tIns="45718" rIns="45718" bIns="45718"/>
          <a:lstStyle/>
          <a:p>
            <a:endParaRPr/>
          </a:p>
        </p:txBody>
      </p:sp>
      <p:sp>
        <p:nvSpPr>
          <p:cNvPr id="2691" name="Shape 2691"/>
          <p:cNvSpPr/>
          <p:nvPr/>
        </p:nvSpPr>
        <p:spPr>
          <a:xfrm>
            <a:off x="3403600" y="2773363"/>
            <a:ext cx="2463800" cy="2"/>
          </a:xfrm>
          <a:prstGeom prst="line">
            <a:avLst/>
          </a:prstGeom>
          <a:ln w="50800">
            <a:solidFill>
              <a:srgbClr val="1A0004"/>
            </a:solidFill>
          </a:ln>
        </p:spPr>
        <p:txBody>
          <a:bodyPr lIns="45718" tIns="45718" rIns="45718" bIns="45718"/>
          <a:lstStyle/>
          <a:p>
            <a:endParaRPr/>
          </a:p>
        </p:txBody>
      </p:sp>
      <p:sp>
        <p:nvSpPr>
          <p:cNvPr id="2692" name="Shape 2692"/>
          <p:cNvSpPr/>
          <p:nvPr/>
        </p:nvSpPr>
        <p:spPr>
          <a:xfrm>
            <a:off x="17811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a:t>
            </a:r>
          </a:p>
        </p:txBody>
      </p:sp>
      <p:sp>
        <p:nvSpPr>
          <p:cNvPr id="2693" name="Shape 2693"/>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694" name="Shape 2694"/>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95" name="Shape 2695"/>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696" name="Shape 2696"/>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97" name="Shape 2697"/>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98" name="Shape 2698"/>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99" name="Shape 2699"/>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00" name="Shape 2700"/>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2701" name="Shape 2701"/>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2702" name="Shape 2702"/>
          <p:cNvSpPr/>
          <p:nvPr/>
        </p:nvSpPr>
        <p:spPr>
          <a:xfrm>
            <a:off x="8053388" y="3429000"/>
            <a:ext cx="57794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703" name="Shape 2703"/>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704" name="Shape 2704"/>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36</a:t>
            </a:r>
          </a:p>
        </p:txBody>
      </p:sp>
      <p:sp>
        <p:nvSpPr>
          <p:cNvPr id="2705" name="Shape 2705"/>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grpSp>
        <p:nvGrpSpPr>
          <p:cNvPr id="2708" name="Group 2708"/>
          <p:cNvGrpSpPr/>
          <p:nvPr/>
        </p:nvGrpSpPr>
        <p:grpSpPr>
          <a:xfrm>
            <a:off x="519112" y="7938"/>
            <a:ext cx="774701" cy="1714501"/>
            <a:chOff x="0" y="0"/>
            <a:chExt cx="774700" cy="1714500"/>
          </a:xfrm>
        </p:grpSpPr>
        <p:sp>
          <p:nvSpPr>
            <p:cNvPr id="2706" name="Shape 2706"/>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707" name="Shape 2707"/>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7" name="Group 797"/>
          <p:cNvGrpSpPr/>
          <p:nvPr/>
        </p:nvGrpSpPr>
        <p:grpSpPr>
          <a:xfrm>
            <a:off x="2425698" y="1531936"/>
            <a:ext cx="4362454" cy="3598865"/>
            <a:chOff x="0" y="0"/>
            <a:chExt cx="4362453" cy="3598863"/>
          </a:xfrm>
        </p:grpSpPr>
        <p:sp>
          <p:nvSpPr>
            <p:cNvPr id="732" name="Shape 732"/>
            <p:cNvSpPr/>
            <p:nvPr/>
          </p:nvSpPr>
          <p:spPr>
            <a:xfrm>
              <a:off x="-1" y="342899"/>
              <a:ext cx="1550990" cy="6619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33" name="Shape 733"/>
            <p:cNvSpPr/>
            <p:nvPr/>
          </p:nvSpPr>
          <p:spPr>
            <a:xfrm>
              <a:off x="120569" y="53974"/>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chemeClr val="accent2"/>
                  </a:solidFill>
                </a:defRPr>
              </a:lvl1pPr>
            </a:lstStyle>
            <a:p>
              <a:r>
                <a:t>ABRAHAM</a:t>
              </a:r>
            </a:p>
          </p:txBody>
        </p:sp>
        <p:sp>
          <p:nvSpPr>
            <p:cNvPr id="734" name="Shape 734"/>
            <p:cNvSpPr/>
            <p:nvPr/>
          </p:nvSpPr>
          <p:spPr>
            <a:xfrm>
              <a:off x="-1" y="342899"/>
              <a:ext cx="2166941" cy="725489"/>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35" name="Shape 735"/>
            <p:cNvSpPr/>
            <p:nvPr/>
          </p:nvSpPr>
          <p:spPr>
            <a:xfrm>
              <a:off x="0" y="-1"/>
              <a:ext cx="1274764"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36" name="Shape 736"/>
            <p:cNvSpPr/>
            <p:nvPr/>
          </p:nvSpPr>
          <p:spPr>
            <a:xfrm>
              <a:off x="-1" y="342899"/>
              <a:ext cx="1550990" cy="596901"/>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37" name="Shape 737"/>
            <p:cNvSpPr/>
            <p:nvPr/>
          </p:nvSpPr>
          <p:spPr>
            <a:xfrm>
              <a:off x="11112" y="14286"/>
              <a:ext cx="124301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1800">
                  <a:solidFill>
                    <a:schemeClr val="accent2"/>
                  </a:solidFill>
                  <a:latin typeface="+mn-lt"/>
                  <a:ea typeface="+mn-ea"/>
                  <a:cs typeface="+mn-cs"/>
                  <a:sym typeface="Helvetica"/>
                </a:defRPr>
              </a:lvl1pPr>
            </a:lstStyle>
            <a:p>
              <a:r>
                <a:t> PULHOSU</a:t>
              </a:r>
            </a:p>
          </p:txBody>
        </p:sp>
        <p:sp>
          <p:nvSpPr>
            <p:cNvPr id="738" name="Shape 738"/>
            <p:cNvSpPr/>
            <p:nvPr/>
          </p:nvSpPr>
          <p:spPr>
            <a:xfrm>
              <a:off x="-1" y="257174"/>
              <a:ext cx="1590" cy="747715"/>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39" name="Shape 739"/>
            <p:cNvSpPr/>
            <p:nvPr/>
          </p:nvSpPr>
          <p:spPr>
            <a:xfrm>
              <a:off x="1252537" y="342900"/>
              <a:ext cx="679452" cy="1588"/>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40" name="Shape 740"/>
            <p:cNvSpPr/>
            <p:nvPr/>
          </p:nvSpPr>
          <p:spPr>
            <a:xfrm>
              <a:off x="233362" y="598487"/>
              <a:ext cx="1550989" cy="684214"/>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41" name="Shape 741"/>
            <p:cNvSpPr/>
            <p:nvPr/>
          </p:nvSpPr>
          <p:spPr>
            <a:xfrm>
              <a:off x="347581" y="331787"/>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chemeClr val="accent2"/>
                  </a:solidFill>
                </a:defRPr>
              </a:lvl1pPr>
            </a:lstStyle>
            <a:p>
              <a:r>
                <a:t>ABRAHAM</a:t>
              </a:r>
            </a:p>
          </p:txBody>
        </p:sp>
        <p:sp>
          <p:nvSpPr>
            <p:cNvPr id="742" name="Shape 742"/>
            <p:cNvSpPr/>
            <p:nvPr/>
          </p:nvSpPr>
          <p:spPr>
            <a:xfrm>
              <a:off x="233362" y="598487"/>
              <a:ext cx="2166940"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43" name="Shape 743"/>
            <p:cNvSpPr/>
            <p:nvPr/>
          </p:nvSpPr>
          <p:spPr>
            <a:xfrm>
              <a:off x="233362" y="257174"/>
              <a:ext cx="1252539" cy="960440"/>
            </a:xfrm>
            <a:prstGeom prst="roundRect">
              <a:avLst>
                <a:gd name="adj" fmla="val 10495"/>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44" name="Shape 744"/>
            <p:cNvSpPr/>
            <p:nvPr/>
          </p:nvSpPr>
          <p:spPr>
            <a:xfrm>
              <a:off x="233362" y="598487"/>
              <a:ext cx="1550989"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45" name="Shape 745"/>
            <p:cNvSpPr/>
            <p:nvPr/>
          </p:nvSpPr>
          <p:spPr>
            <a:xfrm>
              <a:off x="136010" y="268287"/>
              <a:ext cx="1312305"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ABRAHAM</a:t>
              </a:r>
            </a:p>
          </p:txBody>
        </p:sp>
        <p:sp>
          <p:nvSpPr>
            <p:cNvPr id="746" name="Shape 746"/>
            <p:cNvSpPr/>
            <p:nvPr/>
          </p:nvSpPr>
          <p:spPr>
            <a:xfrm>
              <a:off x="233362" y="534987"/>
              <a:ext cx="1589"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47" name="Shape 747"/>
            <p:cNvSpPr/>
            <p:nvPr/>
          </p:nvSpPr>
          <p:spPr>
            <a:xfrm>
              <a:off x="1485899" y="598487"/>
              <a:ext cx="681039"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48" name="Shape 748"/>
            <p:cNvSpPr/>
            <p:nvPr/>
          </p:nvSpPr>
          <p:spPr>
            <a:xfrm>
              <a:off x="466725" y="876299"/>
              <a:ext cx="1530351" cy="6619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49" name="Shape 749"/>
            <p:cNvSpPr/>
            <p:nvPr/>
          </p:nvSpPr>
          <p:spPr>
            <a:xfrm>
              <a:off x="574594" y="587374"/>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b="0">
                  <a:solidFill>
                    <a:schemeClr val="accent2"/>
                  </a:solidFill>
                </a:defRPr>
              </a:lvl1pPr>
            </a:lstStyle>
            <a:p>
              <a:r>
                <a:t>ABRAHAM</a:t>
              </a:r>
            </a:p>
          </p:txBody>
        </p:sp>
        <p:sp>
          <p:nvSpPr>
            <p:cNvPr id="750" name="Shape 750"/>
            <p:cNvSpPr/>
            <p:nvPr/>
          </p:nvSpPr>
          <p:spPr>
            <a:xfrm>
              <a:off x="466724" y="876299"/>
              <a:ext cx="2166941" cy="725489"/>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1" name="Shape 751"/>
            <p:cNvSpPr/>
            <p:nvPr/>
          </p:nvSpPr>
          <p:spPr>
            <a:xfrm>
              <a:off x="466725" y="534987"/>
              <a:ext cx="1254126"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2" name="Shape 752"/>
            <p:cNvSpPr/>
            <p:nvPr/>
          </p:nvSpPr>
          <p:spPr>
            <a:xfrm>
              <a:off x="466725" y="876299"/>
              <a:ext cx="1530351"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3" name="Shape 753"/>
            <p:cNvSpPr/>
            <p:nvPr/>
          </p:nvSpPr>
          <p:spPr>
            <a:xfrm>
              <a:off x="442714" y="536574"/>
              <a:ext cx="1130698"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JOSEPH</a:t>
              </a:r>
            </a:p>
          </p:txBody>
        </p:sp>
        <p:sp>
          <p:nvSpPr>
            <p:cNvPr id="754" name="Shape 754"/>
            <p:cNvSpPr/>
            <p:nvPr/>
          </p:nvSpPr>
          <p:spPr>
            <a:xfrm>
              <a:off x="466724" y="790574"/>
              <a:ext cx="1590" cy="747714"/>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55" name="Shape 755"/>
            <p:cNvSpPr/>
            <p:nvPr/>
          </p:nvSpPr>
          <p:spPr>
            <a:xfrm>
              <a:off x="1698624" y="876300"/>
              <a:ext cx="701677" cy="1588"/>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56" name="Shape 756"/>
            <p:cNvSpPr/>
            <p:nvPr/>
          </p:nvSpPr>
          <p:spPr>
            <a:xfrm>
              <a:off x="742949" y="1131887"/>
              <a:ext cx="2166941"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7" name="Shape 757"/>
            <p:cNvSpPr/>
            <p:nvPr/>
          </p:nvSpPr>
          <p:spPr>
            <a:xfrm>
              <a:off x="742950" y="790574"/>
              <a:ext cx="1254126"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8" name="Shape 758"/>
            <p:cNvSpPr/>
            <p:nvPr/>
          </p:nvSpPr>
          <p:spPr>
            <a:xfrm>
              <a:off x="742950" y="1131887"/>
              <a:ext cx="1550989"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9" name="Shape 759"/>
            <p:cNvSpPr/>
            <p:nvPr/>
          </p:nvSpPr>
          <p:spPr>
            <a:xfrm>
              <a:off x="879394" y="792162"/>
              <a:ext cx="838363"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MOSES</a:t>
              </a:r>
            </a:p>
          </p:txBody>
        </p:sp>
        <p:sp>
          <p:nvSpPr>
            <p:cNvPr id="760" name="Shape 760"/>
            <p:cNvSpPr/>
            <p:nvPr/>
          </p:nvSpPr>
          <p:spPr>
            <a:xfrm>
              <a:off x="742949" y="1068387"/>
              <a:ext cx="1590"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61" name="Shape 761"/>
            <p:cNvSpPr/>
            <p:nvPr/>
          </p:nvSpPr>
          <p:spPr>
            <a:xfrm>
              <a:off x="1997074" y="1131887"/>
              <a:ext cx="679452"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62" name="Shape 762"/>
            <p:cNvSpPr/>
            <p:nvPr/>
          </p:nvSpPr>
          <p:spPr>
            <a:xfrm>
              <a:off x="976312" y="1389062"/>
              <a:ext cx="2166940"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63" name="Shape 763"/>
            <p:cNvSpPr/>
            <p:nvPr/>
          </p:nvSpPr>
          <p:spPr>
            <a:xfrm>
              <a:off x="976312" y="1068387"/>
              <a:ext cx="1254128" cy="939803"/>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64" name="Shape 764"/>
            <p:cNvSpPr/>
            <p:nvPr/>
          </p:nvSpPr>
          <p:spPr>
            <a:xfrm>
              <a:off x="976312" y="1389062"/>
              <a:ext cx="1384302"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65" name="Shape 765"/>
            <p:cNvSpPr/>
            <p:nvPr/>
          </p:nvSpPr>
          <p:spPr>
            <a:xfrm>
              <a:off x="926988" y="1069974"/>
              <a:ext cx="115592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JOSHUA</a:t>
              </a:r>
            </a:p>
          </p:txBody>
        </p:sp>
        <p:sp>
          <p:nvSpPr>
            <p:cNvPr id="766" name="Shape 766"/>
            <p:cNvSpPr/>
            <p:nvPr/>
          </p:nvSpPr>
          <p:spPr>
            <a:xfrm>
              <a:off x="976312" y="1325562"/>
              <a:ext cx="1589" cy="746126"/>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67" name="Shape 767"/>
            <p:cNvSpPr/>
            <p:nvPr/>
          </p:nvSpPr>
          <p:spPr>
            <a:xfrm>
              <a:off x="1189037" y="1679574"/>
              <a:ext cx="2166940"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68" name="Shape 768"/>
            <p:cNvSpPr/>
            <p:nvPr/>
          </p:nvSpPr>
          <p:spPr>
            <a:xfrm>
              <a:off x="1189037" y="1325562"/>
              <a:ext cx="1300165" cy="938215"/>
            </a:xfrm>
            <a:prstGeom prst="roundRect">
              <a:avLst>
                <a:gd name="adj" fmla="val 10745"/>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69" name="Shape 769"/>
            <p:cNvSpPr/>
            <p:nvPr/>
          </p:nvSpPr>
          <p:spPr>
            <a:xfrm>
              <a:off x="1189037" y="1679574"/>
              <a:ext cx="1531939"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0" name="Shape 770"/>
            <p:cNvSpPr/>
            <p:nvPr/>
          </p:nvSpPr>
          <p:spPr>
            <a:xfrm>
              <a:off x="1055954" y="1327149"/>
              <a:ext cx="1139293"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YEPEKA</a:t>
              </a:r>
            </a:p>
          </p:txBody>
        </p:sp>
        <p:sp>
          <p:nvSpPr>
            <p:cNvPr id="771" name="Shape 771"/>
            <p:cNvSpPr/>
            <p:nvPr/>
          </p:nvSpPr>
          <p:spPr>
            <a:xfrm>
              <a:off x="1189037" y="1616074"/>
              <a:ext cx="1589"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72" name="Shape 772"/>
            <p:cNvSpPr/>
            <p:nvPr/>
          </p:nvSpPr>
          <p:spPr>
            <a:xfrm>
              <a:off x="1409699" y="1976438"/>
              <a:ext cx="2166941" cy="739776"/>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3" name="Shape 773"/>
            <p:cNvSpPr/>
            <p:nvPr/>
          </p:nvSpPr>
          <p:spPr>
            <a:xfrm>
              <a:off x="1409700" y="1616074"/>
              <a:ext cx="1323977" cy="939803"/>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4" name="Shape 774"/>
            <p:cNvSpPr/>
            <p:nvPr/>
          </p:nvSpPr>
          <p:spPr>
            <a:xfrm>
              <a:off x="1409700" y="1982788"/>
              <a:ext cx="1550989"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5" name="Shape 775"/>
            <p:cNvSpPr/>
            <p:nvPr/>
          </p:nvSpPr>
          <p:spPr>
            <a:xfrm>
              <a:off x="1231899" y="1620836"/>
              <a:ext cx="1526097"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500">
                  <a:solidFill>
                    <a:schemeClr val="accent2"/>
                  </a:solidFill>
                  <a:latin typeface="+mn-lt"/>
                  <a:ea typeface="+mn-ea"/>
                  <a:cs typeface="+mn-cs"/>
                  <a:sym typeface="Helvetica"/>
                </a:defRPr>
              </a:lvl1pPr>
            </a:lstStyle>
            <a:p>
              <a:r>
                <a:t>   KUKAMI KUXU</a:t>
              </a:r>
            </a:p>
          </p:txBody>
        </p:sp>
        <p:sp>
          <p:nvSpPr>
            <p:cNvPr id="776" name="Shape 776"/>
            <p:cNvSpPr/>
            <p:nvPr/>
          </p:nvSpPr>
          <p:spPr>
            <a:xfrm>
              <a:off x="1409700" y="1898649"/>
              <a:ext cx="1588" cy="746127"/>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77" name="Shape 777"/>
            <p:cNvSpPr/>
            <p:nvPr/>
          </p:nvSpPr>
          <p:spPr>
            <a:xfrm>
              <a:off x="1647825" y="2252663"/>
              <a:ext cx="2166940"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8" name="Shape 778"/>
            <p:cNvSpPr/>
            <p:nvPr/>
          </p:nvSpPr>
          <p:spPr>
            <a:xfrm>
              <a:off x="1647825" y="1898650"/>
              <a:ext cx="1274765" cy="960440"/>
            </a:xfrm>
            <a:prstGeom prst="roundRect">
              <a:avLst>
                <a:gd name="adj" fmla="val 10495"/>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9" name="Shape 779"/>
            <p:cNvSpPr/>
            <p:nvPr/>
          </p:nvSpPr>
          <p:spPr>
            <a:xfrm>
              <a:off x="1647825" y="2252663"/>
              <a:ext cx="1550989"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80" name="Shape 780"/>
            <p:cNvSpPr/>
            <p:nvPr/>
          </p:nvSpPr>
          <p:spPr>
            <a:xfrm>
              <a:off x="1480567" y="1895475"/>
              <a:ext cx="1198117"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AKUGHU</a:t>
              </a:r>
            </a:p>
          </p:txBody>
        </p:sp>
        <p:sp>
          <p:nvSpPr>
            <p:cNvPr id="781" name="Shape 781"/>
            <p:cNvSpPr/>
            <p:nvPr/>
          </p:nvSpPr>
          <p:spPr>
            <a:xfrm>
              <a:off x="1647824" y="2189163"/>
              <a:ext cx="1590"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82" name="Shape 782"/>
            <p:cNvSpPr/>
            <p:nvPr/>
          </p:nvSpPr>
          <p:spPr>
            <a:xfrm>
              <a:off x="2901950" y="2252663"/>
              <a:ext cx="679452"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83" name="Shape 783"/>
            <p:cNvSpPr/>
            <p:nvPr/>
          </p:nvSpPr>
          <p:spPr>
            <a:xfrm>
              <a:off x="1920875" y="2530475"/>
              <a:ext cx="2165352" cy="727076"/>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84" name="Shape 784"/>
            <p:cNvSpPr/>
            <p:nvPr/>
          </p:nvSpPr>
          <p:spPr>
            <a:xfrm>
              <a:off x="1920875" y="2189163"/>
              <a:ext cx="1252540"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85" name="Shape 785"/>
            <p:cNvSpPr/>
            <p:nvPr/>
          </p:nvSpPr>
          <p:spPr>
            <a:xfrm>
              <a:off x="1920875" y="2530475"/>
              <a:ext cx="1528764"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86" name="Shape 786"/>
            <p:cNvSpPr/>
            <p:nvPr/>
          </p:nvSpPr>
          <p:spPr>
            <a:xfrm>
              <a:off x="1855787" y="2217738"/>
              <a:ext cx="1525589"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defRPr sz="1800">
                  <a:solidFill>
                    <a:schemeClr val="accent2"/>
                  </a:solidFill>
                  <a:latin typeface="+mn-lt"/>
                  <a:ea typeface="+mn-ea"/>
                  <a:cs typeface="+mn-cs"/>
                  <a:sym typeface="Helvetica"/>
                </a:defRPr>
              </a:lvl1pPr>
            </a:lstStyle>
            <a:p>
              <a:r>
                <a:t>   YENGUI</a:t>
              </a:r>
            </a:p>
          </p:txBody>
        </p:sp>
        <p:sp>
          <p:nvSpPr>
            <p:cNvPr id="787" name="Shape 787"/>
            <p:cNvSpPr/>
            <p:nvPr/>
          </p:nvSpPr>
          <p:spPr>
            <a:xfrm>
              <a:off x="1920874" y="2466975"/>
              <a:ext cx="1590"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88" name="Shape 788"/>
            <p:cNvSpPr/>
            <p:nvPr/>
          </p:nvSpPr>
          <p:spPr>
            <a:xfrm>
              <a:off x="3173413" y="2530475"/>
              <a:ext cx="679452"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89" name="Shape 789"/>
            <p:cNvSpPr/>
            <p:nvPr/>
          </p:nvSpPr>
          <p:spPr>
            <a:xfrm>
              <a:off x="2195513" y="2863850"/>
              <a:ext cx="2166940" cy="7350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90" name="Shape 790"/>
            <p:cNvSpPr/>
            <p:nvPr/>
          </p:nvSpPr>
          <p:spPr>
            <a:xfrm>
              <a:off x="2195513" y="2559050"/>
              <a:ext cx="1254127"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91" name="Shape 791"/>
            <p:cNvSpPr/>
            <p:nvPr/>
          </p:nvSpPr>
          <p:spPr>
            <a:xfrm>
              <a:off x="2195513" y="2895600"/>
              <a:ext cx="1373189" cy="60007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nvGrpSpPr>
            <p:cNvPr id="794" name="Group 794"/>
            <p:cNvGrpSpPr/>
            <p:nvPr/>
          </p:nvGrpSpPr>
          <p:grpSpPr>
            <a:xfrm>
              <a:off x="2215539" y="2489200"/>
              <a:ext cx="831485" cy="449263"/>
              <a:chOff x="0" y="0"/>
              <a:chExt cx="831484" cy="449262"/>
            </a:xfrm>
          </p:grpSpPr>
          <p:sp>
            <p:nvSpPr>
              <p:cNvPr id="792" name="Shape 792"/>
              <p:cNvSpPr/>
              <p:nvPr/>
            </p:nvSpPr>
            <p:spPr>
              <a:xfrm>
                <a:off x="99271" y="17462"/>
                <a:ext cx="309092" cy="431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800">
                    <a:solidFill>
                      <a:schemeClr val="accent1"/>
                    </a:solidFill>
                    <a:latin typeface="+mn-lt"/>
                    <a:ea typeface="+mn-ea"/>
                    <a:cs typeface="+mn-cs"/>
                    <a:sym typeface="Helvetica"/>
                  </a:defRPr>
                </a:lvl1pPr>
              </a:lstStyle>
              <a:p>
                <a:r>
                  <a:t>   </a:t>
                </a:r>
              </a:p>
            </p:txBody>
          </p:sp>
          <p:sp>
            <p:nvSpPr>
              <p:cNvPr id="793" name="Shape 793"/>
              <p:cNvSpPr/>
              <p:nvPr/>
            </p:nvSpPr>
            <p:spPr>
              <a:xfrm>
                <a:off x="-1" y="0"/>
                <a:ext cx="831486" cy="4445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ctr">
                  <a:defRPr sz="2900">
                    <a:solidFill>
                      <a:schemeClr val="accent1"/>
                    </a:solidFill>
                    <a:latin typeface="+mn-lt"/>
                    <a:ea typeface="+mn-ea"/>
                    <a:cs typeface="+mn-cs"/>
                    <a:sym typeface="Helvetica"/>
                  </a:defRPr>
                </a:lvl1pPr>
              </a:lstStyle>
              <a:p>
                <a:r>
                  <a:t>JISU</a:t>
                </a:r>
              </a:p>
            </p:txBody>
          </p:sp>
        </p:grpSp>
        <p:sp>
          <p:nvSpPr>
            <p:cNvPr id="795" name="Shape 795"/>
            <p:cNvSpPr/>
            <p:nvPr/>
          </p:nvSpPr>
          <p:spPr>
            <a:xfrm>
              <a:off x="2195513" y="2787650"/>
              <a:ext cx="1589"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96" name="Shape 796"/>
            <p:cNvSpPr/>
            <p:nvPr/>
          </p:nvSpPr>
          <p:spPr>
            <a:xfrm>
              <a:off x="2924176" y="1982469"/>
              <a:ext cx="250826" cy="2"/>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grpSp>
      <p:sp>
        <p:nvSpPr>
          <p:cNvPr id="798" name="Shape 798"/>
          <p:cNvSpPr/>
          <p:nvPr/>
        </p:nvSpPr>
        <p:spPr>
          <a:xfrm>
            <a:off x="1925438" y="2510757"/>
            <a:ext cx="1487173" cy="843525"/>
          </a:xfrm>
          <a:custGeom>
            <a:avLst/>
            <a:gdLst/>
            <a:ahLst/>
            <a:cxnLst>
              <a:cxn ang="0">
                <a:pos x="wd2" y="hd2"/>
              </a:cxn>
              <a:cxn ang="5400000">
                <a:pos x="wd2" y="hd2"/>
              </a:cxn>
              <a:cxn ang="10800000">
                <a:pos x="wd2" y="hd2"/>
              </a:cxn>
              <a:cxn ang="16200000">
                <a:pos x="wd2" y="hd2"/>
              </a:cxn>
            </a:cxnLst>
            <a:rect l="0" t="0" r="r" b="b"/>
            <a:pathLst>
              <a:path w="21600" h="21600" extrusionOk="0">
                <a:moveTo>
                  <a:pt x="0" y="10013"/>
                </a:moveTo>
                <a:lnTo>
                  <a:pt x="10068" y="2111"/>
                </a:lnTo>
                <a:lnTo>
                  <a:pt x="9580" y="180"/>
                </a:lnTo>
                <a:lnTo>
                  <a:pt x="21600" y="0"/>
                </a:lnTo>
                <a:lnTo>
                  <a:pt x="13481" y="15628"/>
                </a:lnTo>
                <a:lnTo>
                  <a:pt x="12994" y="13697"/>
                </a:lnTo>
                <a:lnTo>
                  <a:pt x="2926" y="21600"/>
                </a:lnTo>
                <a:close/>
              </a:path>
            </a:pathLst>
          </a:custGeom>
          <a:gradFill>
            <a:gsLst>
              <a:gs pos="0">
                <a:srgbClr val="004C00"/>
              </a:gs>
              <a:gs pos="50000">
                <a:srgbClr val="00FF00"/>
              </a:gs>
              <a:gs pos="100000">
                <a:srgbClr val="004C00"/>
              </a:gs>
            </a:gsLst>
            <a:lin ang="5400000"/>
          </a:gradFill>
          <a:ln w="5080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799" name="Shape 799"/>
          <p:cNvSpPr/>
          <p:nvPr/>
        </p:nvSpPr>
        <p:spPr>
          <a:xfrm>
            <a:off x="1763713" y="23811"/>
            <a:ext cx="1993902"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2:10</a:t>
            </a:r>
          </a:p>
        </p:txBody>
      </p:sp>
      <p:sp>
        <p:nvSpPr>
          <p:cNvPr id="800" name="Shape 800"/>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801" name="Shape 801"/>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02</a:t>
            </a:r>
          </a:p>
        </p:txBody>
      </p:sp>
      <p:sp>
        <p:nvSpPr>
          <p:cNvPr id="802" name="Shape 802"/>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803" name="Shape 803"/>
          <p:cNvSpPr/>
          <p:nvPr/>
        </p:nvSpPr>
        <p:spPr>
          <a:xfrm>
            <a:off x="4357687" y="1773238"/>
            <a:ext cx="3206752" cy="1387477"/>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7200" y="13500"/>
                </a:lnTo>
                <a:lnTo>
                  <a:pt x="3600" y="13500"/>
                </a:lnTo>
                <a:lnTo>
                  <a:pt x="3600" y="16200"/>
                </a:lnTo>
                <a:lnTo>
                  <a:pt x="0" y="10800"/>
                </a:lnTo>
                <a:lnTo>
                  <a:pt x="3600" y="5400"/>
                </a:lnTo>
                <a:lnTo>
                  <a:pt x="3600" y="8100"/>
                </a:lnTo>
                <a:lnTo>
                  <a:pt x="7200" y="8100"/>
                </a:lnTo>
                <a:lnTo>
                  <a:pt x="7200" y="0"/>
                </a:lnTo>
                <a:lnTo>
                  <a:pt x="21600" y="0"/>
                </a:lnTo>
                <a:lnTo>
                  <a:pt x="21600" y="21600"/>
                </a:lnTo>
                <a:close/>
              </a:path>
            </a:pathLst>
          </a:custGeom>
          <a:gradFill>
            <a:gsLst>
              <a:gs pos="0">
                <a:srgbClr val="000000"/>
              </a:gs>
              <a:gs pos="50000">
                <a:srgbClr val="1822CD"/>
              </a:gs>
              <a:gs pos="100000">
                <a:srgbClr val="000000"/>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04" name="Shape 804"/>
          <p:cNvSpPr/>
          <p:nvPr/>
        </p:nvSpPr>
        <p:spPr>
          <a:xfrm>
            <a:off x="5635625" y="1836738"/>
            <a:ext cx="2408240" cy="1248991"/>
          </a:xfrm>
          <a:prstGeom prst="rect">
            <a:avLst/>
          </a:prstGeom>
          <a:ln w="12700">
            <a:miter lim="400000"/>
          </a:ln>
          <a:effectLst>
            <a:outerShdw blurRad="63500" dist="99190" dir="3011666"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solidFill>
                  <a:srgbClr val="62D6AC"/>
                </a:solidFill>
                <a:latin typeface="Arial"/>
                <a:ea typeface="Arial"/>
                <a:cs typeface="Arial"/>
                <a:sym typeface="Arial"/>
              </a:defRPr>
            </a:pPr>
            <a:r>
              <a:t>“</a:t>
            </a:r>
            <a:r>
              <a:rPr>
                <a:solidFill>
                  <a:srgbClr val="FAFD00"/>
                </a:solidFill>
              </a:rPr>
              <a:t>A</a:t>
            </a:r>
            <a:r>
              <a:rPr>
                <a:solidFill>
                  <a:srgbClr val="66FF66"/>
                </a:solidFill>
              </a:rPr>
              <a:t>tsaküküghau</a:t>
            </a:r>
            <a:br>
              <a:rPr>
                <a:solidFill>
                  <a:srgbClr val="66FF66"/>
                </a:solidFill>
              </a:rPr>
            </a:br>
            <a:r>
              <a:rPr>
                <a:solidFill>
                  <a:srgbClr val="FAFD00"/>
                </a:solidFill>
              </a:rPr>
              <a:t>     L</a:t>
            </a:r>
            <a:r>
              <a:rPr>
                <a:solidFill>
                  <a:srgbClr val="66FF33"/>
                </a:solidFill>
              </a:rPr>
              <a:t>akhiye</a:t>
            </a:r>
            <a:br>
              <a:rPr>
                <a:solidFill>
                  <a:srgbClr val="66FF33"/>
                </a:solidFill>
              </a:rPr>
            </a:br>
            <a:r>
              <a:t>       </a:t>
            </a:r>
            <a:r>
              <a:rPr>
                <a:solidFill>
                  <a:srgbClr val="FAFD00"/>
                </a:solidFill>
              </a:rPr>
              <a:t>K</a:t>
            </a:r>
            <a:r>
              <a:rPr>
                <a:solidFill>
                  <a:srgbClr val="66FF33"/>
                </a:solidFill>
              </a:rPr>
              <a:t>üghatha</a:t>
            </a:r>
            <a:r>
              <a:t> </a:t>
            </a:r>
            <a:br/>
            <a:r>
              <a:t>           </a:t>
            </a:r>
            <a:r>
              <a:rPr>
                <a:solidFill>
                  <a:srgbClr val="FAFD00"/>
                </a:solidFill>
              </a:rPr>
              <a:t>M</a:t>
            </a:r>
            <a:r>
              <a:rPr>
                <a:solidFill>
                  <a:srgbClr val="66FF66"/>
                </a:solidFill>
              </a:rPr>
              <a:t>asa</a:t>
            </a:r>
            <a:r>
              <a:t>"</a:t>
            </a:r>
          </a:p>
        </p:txBody>
      </p:sp>
      <p:sp>
        <p:nvSpPr>
          <p:cNvPr id="805" name="Shape 805"/>
          <p:cNvSpPr/>
          <p:nvPr/>
        </p:nvSpPr>
        <p:spPr>
          <a:xfrm>
            <a:off x="6333864" y="2774538"/>
            <a:ext cx="933453" cy="350841"/>
          </a:xfrm>
          <a:prstGeom prst="ellipse">
            <a:avLst/>
          </a:prstGeom>
          <a:ln w="38100">
            <a:solidFill>
              <a:srgbClr val="FFFFFF"/>
            </a:solidFill>
          </a:ln>
          <a:effectLst>
            <a:outerShdw blurRad="63500" dist="63500" dir="3187806"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808" name="Group 808"/>
          <p:cNvGrpSpPr/>
          <p:nvPr/>
        </p:nvGrpSpPr>
        <p:grpSpPr>
          <a:xfrm>
            <a:off x="519112" y="7938"/>
            <a:ext cx="774701" cy="1714501"/>
            <a:chOff x="0" y="0"/>
            <a:chExt cx="774700" cy="1714500"/>
          </a:xfrm>
        </p:grpSpPr>
        <p:sp>
          <p:nvSpPr>
            <p:cNvPr id="806" name="Shape 806"/>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807" name="Shape 807"/>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98"/>
                                        </p:tgtEl>
                                        <p:attrNameLst>
                                          <p:attrName>style.visibility</p:attrName>
                                        </p:attrNameLst>
                                      </p:cBhvr>
                                      <p:to>
                                        <p:strVal val="visible"/>
                                      </p:to>
                                    </p:set>
                                    <p:anim calcmode="lin" valueType="num">
                                      <p:cBhvr>
                                        <p:cTn id="7" dur="500" fill="hold"/>
                                        <p:tgtEl>
                                          <p:spTgt spid="798"/>
                                        </p:tgtEl>
                                        <p:attrNameLst>
                                          <p:attrName>ppt_x</p:attrName>
                                        </p:attrNameLst>
                                      </p:cBhvr>
                                      <p:tavLst>
                                        <p:tav tm="0">
                                          <p:val>
                                            <p:strVal val="0-#ppt_w/2"/>
                                          </p:val>
                                        </p:tav>
                                        <p:tav tm="100000">
                                          <p:val>
                                            <p:strVal val="#ppt_x"/>
                                          </p:val>
                                        </p:tav>
                                      </p:tavLst>
                                    </p:anim>
                                    <p:anim calcmode="lin" valueType="num">
                                      <p:cBhvr>
                                        <p:cTn id="8" dur="500" fill="hold"/>
                                        <p:tgtEl>
                                          <p:spTgt spid="7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2" nodeType="afterEffect">
                                  <p:stCondLst>
                                    <p:cond delay="0"/>
                                  </p:stCondLst>
                                  <p:iterate>
                                    <p:tmAbs val="0"/>
                                  </p:iterate>
                                  <p:childTnLst>
                                    <p:set>
                                      <p:cBhvr>
                                        <p:cTn id="11" fill="hold"/>
                                        <p:tgtEl>
                                          <p:spTgt spid="803"/>
                                        </p:tgtEl>
                                        <p:attrNameLst>
                                          <p:attrName>style.visibility</p:attrName>
                                        </p:attrNameLst>
                                      </p:cBhvr>
                                      <p:to>
                                        <p:strVal val="visible"/>
                                      </p:to>
                                    </p:set>
                                    <p:anim calcmode="lin" valueType="num">
                                      <p:cBhvr>
                                        <p:cTn id="12" dur="500" fill="hold"/>
                                        <p:tgtEl>
                                          <p:spTgt spid="803"/>
                                        </p:tgtEl>
                                        <p:attrNameLst>
                                          <p:attrName>ppt_x</p:attrName>
                                        </p:attrNameLst>
                                      </p:cBhvr>
                                      <p:tavLst>
                                        <p:tav tm="0">
                                          <p:val>
                                            <p:strVal val="1+#ppt_w/2"/>
                                          </p:val>
                                        </p:tav>
                                        <p:tav tm="100000">
                                          <p:val>
                                            <p:strVal val="#ppt_x"/>
                                          </p:val>
                                        </p:tav>
                                      </p:tavLst>
                                    </p:anim>
                                    <p:anim calcmode="lin" valueType="num">
                                      <p:cBhvr>
                                        <p:cTn id="13" dur="500" fill="hold"/>
                                        <p:tgtEl>
                                          <p:spTgt spid="80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9" presetClass="entr" fill="hold" grpId="3" nodeType="afterEffect">
                                  <p:stCondLst>
                                    <p:cond delay="0"/>
                                  </p:stCondLst>
                                  <p:iterate>
                                    <p:tmAbs val="0"/>
                                  </p:iterate>
                                  <p:childTnLst>
                                    <p:set>
                                      <p:cBhvr>
                                        <p:cTn id="16" fill="hold"/>
                                        <p:tgtEl>
                                          <p:spTgt spid="804"/>
                                        </p:tgtEl>
                                        <p:attrNameLst>
                                          <p:attrName>style.visibility</p:attrName>
                                        </p:attrNameLst>
                                      </p:cBhvr>
                                      <p:to>
                                        <p:strVal val="visible"/>
                                      </p:to>
                                    </p:set>
                                    <p:animEffect transition="in" filter="dissolve">
                                      <p:cBhvr>
                                        <p:cTn id="17" dur="1000"/>
                                        <p:tgtEl>
                                          <p:spTgt spid="804"/>
                                        </p:tgtEl>
                                      </p:cBhvr>
                                    </p:animEffect>
                                  </p:childTnLst>
                                </p:cTn>
                              </p:par>
                            </p:childTnLst>
                          </p:cTn>
                        </p:par>
                        <p:par>
                          <p:cTn id="18" fill="hold">
                            <p:stCondLst>
                              <p:cond delay="2000"/>
                            </p:stCondLst>
                            <p:childTnLst>
                              <p:par>
                                <p:cTn id="19" presetID="2" presetClass="entr" presetSubtype="1" fill="hold" grpId="4" nodeType="afterEffect">
                                  <p:stCondLst>
                                    <p:cond delay="0"/>
                                  </p:stCondLst>
                                  <p:iterate>
                                    <p:tmAbs val="0"/>
                                  </p:iterate>
                                  <p:childTnLst>
                                    <p:set>
                                      <p:cBhvr>
                                        <p:cTn id="20" fill="hold"/>
                                        <p:tgtEl>
                                          <p:spTgt spid="805"/>
                                        </p:tgtEl>
                                        <p:attrNameLst>
                                          <p:attrName>style.visibility</p:attrName>
                                        </p:attrNameLst>
                                      </p:cBhvr>
                                      <p:to>
                                        <p:strVal val="visible"/>
                                      </p:to>
                                    </p:set>
                                    <p:anim calcmode="lin" valueType="num">
                                      <p:cBhvr>
                                        <p:cTn id="21" dur="500" fill="hold"/>
                                        <p:tgtEl>
                                          <p:spTgt spid="805"/>
                                        </p:tgtEl>
                                        <p:attrNameLst>
                                          <p:attrName>ppt_x</p:attrName>
                                        </p:attrNameLst>
                                      </p:cBhvr>
                                      <p:tavLst>
                                        <p:tav tm="0">
                                          <p:val>
                                            <p:strVal val="#ppt_x"/>
                                          </p:val>
                                        </p:tav>
                                        <p:tav tm="100000">
                                          <p:val>
                                            <p:strVal val="#ppt_x"/>
                                          </p:val>
                                        </p:tav>
                                      </p:tavLst>
                                    </p:anim>
                                    <p:anim calcmode="lin" valueType="num">
                                      <p:cBhvr>
                                        <p:cTn id="22" dur="500" fill="hold"/>
                                        <p:tgtEl>
                                          <p:spTgt spid="8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 grpId="1" animBg="1" advAuto="0"/>
      <p:bldP spid="803" grpId="2" animBg="1" advAuto="0"/>
      <p:bldP spid="804" grpId="3" animBg="1" advAuto="0"/>
      <p:bldP spid="805" grpId="4"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 name="Shape 2712"/>
          <p:cNvSpPr/>
          <p:nvPr/>
        </p:nvSpPr>
        <p:spPr>
          <a:xfrm>
            <a:off x="1600200" y="838200"/>
            <a:ext cx="6858000" cy="5257800"/>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13" name="Shape 2713"/>
          <p:cNvSpPr/>
          <p:nvPr/>
        </p:nvSpPr>
        <p:spPr>
          <a:xfrm>
            <a:off x="16033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FFFF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14" name="Shape 2714"/>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FFFF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15" name="Shape 2715"/>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FFFF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16" name="Shape 2716"/>
          <p:cNvSpPr/>
          <p:nvPr/>
        </p:nvSpPr>
        <p:spPr>
          <a:xfrm>
            <a:off x="4630737" y="2649538"/>
            <a:ext cx="1520827"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006600"/>
                </a:solidFill>
              </a:defRPr>
            </a:lvl1pPr>
          </a:lstStyle>
          <a:p>
            <a:r>
              <a:t>ER</a:t>
            </a:r>
          </a:p>
        </p:txBody>
      </p:sp>
      <p:sp>
        <p:nvSpPr>
          <p:cNvPr id="2717" name="Shape 2717"/>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18" name="Shape 2718"/>
          <p:cNvSpPr/>
          <p:nvPr/>
        </p:nvSpPr>
        <p:spPr>
          <a:xfrm>
            <a:off x="7259638" y="5259387"/>
            <a:ext cx="1311277"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006600"/>
                </a:solidFill>
              </a:defRPr>
            </a:lvl1pPr>
          </a:lstStyle>
          <a:p>
            <a:r>
              <a:t>PG</a:t>
            </a:r>
          </a:p>
        </p:txBody>
      </p:sp>
      <p:sp>
        <p:nvSpPr>
          <p:cNvPr id="2719" name="Shape 2719"/>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FFFF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20" name="Shape 2720"/>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FFFF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21" name="Shape 2721"/>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FFFF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22" name="Shape 2722"/>
          <p:cNvSpPr/>
          <p:nvPr/>
        </p:nvSpPr>
        <p:spPr>
          <a:xfrm>
            <a:off x="3449637" y="2382838"/>
            <a:ext cx="1273177"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006600"/>
                </a:solidFill>
              </a:defRPr>
            </a:lvl1pPr>
          </a:lstStyle>
          <a:p>
            <a:r>
              <a:t>SG</a:t>
            </a:r>
          </a:p>
        </p:txBody>
      </p:sp>
      <p:sp>
        <p:nvSpPr>
          <p:cNvPr id="2723" name="Shape 2723"/>
          <p:cNvSpPr/>
          <p:nvPr/>
        </p:nvSpPr>
        <p:spPr>
          <a:xfrm>
            <a:off x="2516188" y="5640387"/>
            <a:ext cx="701677"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006600"/>
                </a:solidFill>
              </a:defRPr>
            </a:lvl1pPr>
          </a:lstStyle>
          <a:p>
            <a:r>
              <a:t>RS</a:t>
            </a:r>
          </a:p>
        </p:txBody>
      </p:sp>
      <p:sp>
        <p:nvSpPr>
          <p:cNvPr id="2724" name="Shape 2724"/>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2725" name="Shape 2725"/>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2726" name="Shape 2726"/>
          <p:cNvSpPr/>
          <p:nvPr/>
        </p:nvSpPr>
        <p:spPr>
          <a:xfrm flipH="1">
            <a:off x="4991100" y="984250"/>
            <a:ext cx="1" cy="5003800"/>
          </a:xfrm>
          <a:prstGeom prst="line">
            <a:avLst/>
          </a:prstGeom>
          <a:ln w="25400">
            <a:solidFill>
              <a:schemeClr val="accent2"/>
            </a:solidFill>
            <a:prstDash val="dashDot"/>
          </a:ln>
          <a:effectLst>
            <a:outerShdw blurRad="63500" dist="12700" dir="16200000" rotWithShape="0">
              <a:srgbClr val="1A0004">
                <a:alpha val="74998"/>
              </a:srgbClr>
            </a:outerShdw>
          </a:effectLst>
        </p:spPr>
        <p:txBody>
          <a:bodyPr lIns="45718" tIns="45718" rIns="45718" bIns="45718"/>
          <a:lstStyle/>
          <a:p>
            <a:endParaRPr/>
          </a:p>
        </p:txBody>
      </p:sp>
      <p:sp>
        <p:nvSpPr>
          <p:cNvPr id="2727" name="Shape 2727"/>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400">
                <a:solidFill>
                  <a:srgbClr val="FFD34A"/>
                </a:solidFill>
              </a:defRPr>
            </a:pPr>
            <a:r>
              <a:t> KUTOKUGHO</a:t>
            </a:r>
          </a:p>
          <a:p>
            <a:pPr>
              <a:defRPr sz="2400">
                <a:solidFill>
                  <a:srgbClr val="FFD34A"/>
                </a:solidFill>
              </a:defRPr>
            </a:pPr>
            <a:r>
              <a:t>        KEU                                    </a:t>
            </a:r>
          </a:p>
          <a:p>
            <a:pPr>
              <a:defRPr sz="2400">
                <a:solidFill>
                  <a:srgbClr val="FFD34A"/>
                </a:solidFill>
              </a:defRPr>
            </a:pPr>
            <a:r>
              <a:t>   SUCHEDO</a:t>
            </a:r>
          </a:p>
        </p:txBody>
      </p:sp>
      <p:sp>
        <p:nvSpPr>
          <p:cNvPr id="2728" name="Shape 2728"/>
          <p:cNvSpPr/>
          <p:nvPr/>
        </p:nvSpPr>
        <p:spPr>
          <a:xfrm>
            <a:off x="2613025" y="3613150"/>
            <a:ext cx="1730375" cy="457200"/>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006600"/>
                </a:solidFill>
              </a:defRPr>
            </a:lvl1pPr>
          </a:lstStyle>
          <a:p>
            <a:r>
              <a:t>DS</a:t>
            </a:r>
          </a:p>
        </p:txBody>
      </p:sp>
      <p:sp>
        <p:nvSpPr>
          <p:cNvPr id="2729" name="Shape 2729"/>
          <p:cNvSpPr/>
          <p:nvPr/>
        </p:nvSpPr>
        <p:spPr>
          <a:xfrm>
            <a:off x="6896100" y="4395787"/>
            <a:ext cx="835025"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U</a:t>
            </a:r>
          </a:p>
        </p:txBody>
      </p:sp>
      <p:sp>
        <p:nvSpPr>
          <p:cNvPr id="2730" name="Shape 2730"/>
          <p:cNvSpPr/>
          <p:nvPr/>
        </p:nvSpPr>
        <p:spPr>
          <a:xfrm>
            <a:off x="5830887" y="2884488"/>
            <a:ext cx="835027"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B</a:t>
            </a:r>
          </a:p>
        </p:txBody>
      </p:sp>
      <p:sp>
        <p:nvSpPr>
          <p:cNvPr id="2731" name="Shape 2731"/>
          <p:cNvSpPr/>
          <p:nvPr/>
        </p:nvSpPr>
        <p:spPr>
          <a:xfrm>
            <a:off x="5487987" y="1811338"/>
            <a:ext cx="835027"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006600"/>
                </a:solidFill>
              </a:defRPr>
            </a:lvl1pPr>
          </a:lstStyle>
          <a:p>
            <a:r>
              <a:t>H</a:t>
            </a:r>
          </a:p>
        </p:txBody>
      </p:sp>
      <p:sp>
        <p:nvSpPr>
          <p:cNvPr id="2732" name="Shape 2732"/>
          <p:cNvSpPr/>
          <p:nvPr/>
        </p:nvSpPr>
        <p:spPr>
          <a:xfrm>
            <a:off x="7088188" y="1525587"/>
            <a:ext cx="12922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N(A)</a:t>
            </a:r>
          </a:p>
        </p:txBody>
      </p:sp>
      <p:sp>
        <p:nvSpPr>
          <p:cNvPr id="2733" name="Shape 2733"/>
          <p:cNvSpPr/>
          <p:nvPr/>
        </p:nvSpPr>
        <p:spPr>
          <a:xfrm>
            <a:off x="6921500" y="1644650"/>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34" name="Shape 2734"/>
          <p:cNvSpPr/>
          <p:nvPr/>
        </p:nvSpPr>
        <p:spPr>
          <a:xfrm>
            <a:off x="3122885" y="2568575"/>
            <a:ext cx="321717" cy="457200"/>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006600"/>
                </a:solidFill>
              </a:defRPr>
            </a:lvl1pPr>
          </a:lstStyle>
          <a:p>
            <a:r>
              <a:t>C</a:t>
            </a:r>
          </a:p>
        </p:txBody>
      </p:sp>
      <p:sp>
        <p:nvSpPr>
          <p:cNvPr id="2735" name="Shape 2735"/>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006600"/>
                </a:solidFill>
              </a:defRPr>
            </a:lvl1pPr>
          </a:lstStyle>
          <a:p>
            <a:r>
              <a:t>J</a:t>
            </a:r>
          </a:p>
        </p:txBody>
      </p:sp>
      <p:sp>
        <p:nvSpPr>
          <p:cNvPr id="2736" name="Shape 2736"/>
          <p:cNvSpPr/>
          <p:nvPr/>
        </p:nvSpPr>
        <p:spPr>
          <a:xfrm>
            <a:off x="3106415" y="4451350"/>
            <a:ext cx="541983"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006600"/>
                </a:solidFill>
              </a:defRPr>
            </a:lvl1pPr>
          </a:lstStyle>
          <a:p>
            <a:r>
              <a:t>KB</a:t>
            </a:r>
          </a:p>
        </p:txBody>
      </p:sp>
      <p:sp>
        <p:nvSpPr>
          <p:cNvPr id="2737" name="Shape 2737"/>
          <p:cNvSpPr/>
          <p:nvPr/>
        </p:nvSpPr>
        <p:spPr>
          <a:xfrm>
            <a:off x="3219449" y="5164137"/>
            <a:ext cx="558801"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006600"/>
                </a:solidFill>
              </a:defRPr>
            </a:lvl1pPr>
          </a:lstStyle>
          <a:p>
            <a:r>
              <a:t>MS</a:t>
            </a:r>
          </a:p>
        </p:txBody>
      </p:sp>
      <p:sp>
        <p:nvSpPr>
          <p:cNvPr id="2738" name="Shape 2738"/>
          <p:cNvSpPr/>
          <p:nvPr/>
        </p:nvSpPr>
        <p:spPr>
          <a:xfrm>
            <a:off x="1849386" y="4081462"/>
            <a:ext cx="304901"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006600"/>
                </a:solidFill>
              </a:defRPr>
            </a:lvl1pPr>
          </a:lstStyle>
          <a:p>
            <a:r>
              <a:t>E</a:t>
            </a:r>
          </a:p>
        </p:txBody>
      </p:sp>
      <p:sp>
        <p:nvSpPr>
          <p:cNvPr id="2739" name="Shape 2739"/>
          <p:cNvSpPr/>
          <p:nvPr/>
        </p:nvSpPr>
        <p:spPr>
          <a:xfrm>
            <a:off x="3791048" y="3078163"/>
            <a:ext cx="609403"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006600"/>
                </a:solidFill>
              </a:defRPr>
            </a:lvl1pPr>
          </a:lstStyle>
          <a:p>
            <a:r>
              <a:t>MN</a:t>
            </a:r>
          </a:p>
        </p:txBody>
      </p:sp>
      <p:sp>
        <p:nvSpPr>
          <p:cNvPr id="2740" name="Shape 2740"/>
          <p:cNvSpPr/>
          <p:nvPr/>
        </p:nvSpPr>
        <p:spPr>
          <a:xfrm>
            <a:off x="5816600" y="3136900"/>
            <a:ext cx="939800" cy="1422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1" name="Shape 2741"/>
          <p:cNvSpPr/>
          <p:nvPr/>
        </p:nvSpPr>
        <p:spPr>
          <a:xfrm>
            <a:off x="2921000" y="1879600"/>
            <a:ext cx="2882900" cy="1231901"/>
          </a:xfrm>
          <a:custGeom>
            <a:avLst/>
            <a:gdLst/>
            <a:ahLst/>
            <a:cxnLst>
              <a:cxn ang="0">
                <a:pos x="wd2" y="hd2"/>
              </a:cxn>
              <a:cxn ang="5400000">
                <a:pos x="wd2" y="hd2"/>
              </a:cxn>
              <a:cxn ang="10800000">
                <a:pos x="wd2" y="hd2"/>
              </a:cxn>
              <a:cxn ang="16200000">
                <a:pos x="wd2" y="hd2"/>
              </a:cxn>
            </a:cxnLst>
            <a:rect l="0" t="0" r="r" b="b"/>
            <a:pathLst>
              <a:path w="21600" h="21137" extrusionOk="0">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2" name="Shape 2742"/>
          <p:cNvSpPr/>
          <p:nvPr/>
        </p:nvSpPr>
        <p:spPr>
          <a:xfrm>
            <a:off x="1739900" y="2832100"/>
            <a:ext cx="1181101" cy="1409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ln w="57150">
            <a:solidFill>
              <a:srgbClr val="296F35"/>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3" name="Shape 2743"/>
          <p:cNvSpPr/>
          <p:nvPr/>
        </p:nvSpPr>
        <p:spPr>
          <a:xfrm>
            <a:off x="1760441" y="4229100"/>
            <a:ext cx="1312960" cy="1181924"/>
          </a:xfrm>
          <a:custGeom>
            <a:avLst/>
            <a:gdLst/>
            <a:ahLst/>
            <a:cxnLst>
              <a:cxn ang="0">
                <a:pos x="wd2" y="hd2"/>
              </a:cxn>
              <a:cxn ang="5400000">
                <a:pos x="wd2" y="hd2"/>
              </a:cxn>
              <a:cxn ang="10800000">
                <a:pos x="wd2" y="hd2"/>
              </a:cxn>
              <a:cxn ang="16200000">
                <a:pos x="wd2" y="hd2"/>
              </a:cxn>
            </a:cxnLst>
            <a:rect l="0" t="0" r="r" b="b"/>
            <a:pathLst>
              <a:path w="19916" h="21471" extrusionOk="0">
                <a:moveTo>
                  <a:pt x="267" y="0"/>
                </a:moveTo>
                <a:cubicBezTo>
                  <a:pt x="-1684" y="6950"/>
                  <a:pt x="7611" y="4989"/>
                  <a:pt x="9899" y="5076"/>
                </a:cubicBezTo>
                <a:cubicBezTo>
                  <a:pt x="12186" y="5970"/>
                  <a:pt x="14763" y="7988"/>
                  <a:pt x="15293" y="11074"/>
                </a:cubicBezTo>
                <a:cubicBezTo>
                  <a:pt x="15726" y="13669"/>
                  <a:pt x="15822" y="16351"/>
                  <a:pt x="16448" y="18918"/>
                </a:cubicBezTo>
                <a:cubicBezTo>
                  <a:pt x="16569" y="19495"/>
                  <a:pt x="16954" y="20793"/>
                  <a:pt x="17412" y="20994"/>
                </a:cubicBezTo>
                <a:cubicBezTo>
                  <a:pt x="18977" y="21600"/>
                  <a:pt x="18158" y="21456"/>
                  <a:pt x="19916" y="21456"/>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4" name="Shape 2744"/>
          <p:cNvSpPr/>
          <p:nvPr/>
        </p:nvSpPr>
        <p:spPr>
          <a:xfrm>
            <a:off x="3022600" y="4660829"/>
            <a:ext cx="240374" cy="749372"/>
          </a:xfrm>
          <a:custGeom>
            <a:avLst/>
            <a:gdLst/>
            <a:ahLst/>
            <a:cxnLst>
              <a:cxn ang="0">
                <a:pos x="wd2" y="hd2"/>
              </a:cxn>
              <a:cxn ang="5400000">
                <a:pos x="wd2" y="hd2"/>
              </a:cxn>
              <a:cxn ang="10800000">
                <a:pos x="wd2" y="hd2"/>
              </a:cxn>
              <a:cxn ang="16200000">
                <a:pos x="wd2" y="hd2"/>
              </a:cxn>
            </a:cxnLst>
            <a:rect l="0" t="0" r="r" b="b"/>
            <a:pathLst>
              <a:path w="19015" h="21421" extrusionOk="0">
                <a:moveTo>
                  <a:pt x="5024" y="21421"/>
                </a:moveTo>
                <a:cubicBezTo>
                  <a:pt x="10800" y="21058"/>
                  <a:pt x="10675" y="21466"/>
                  <a:pt x="14065" y="19969"/>
                </a:cubicBezTo>
                <a:cubicBezTo>
                  <a:pt x="15447" y="19242"/>
                  <a:pt x="18084" y="17790"/>
                  <a:pt x="18084" y="17790"/>
                </a:cubicBezTo>
                <a:cubicBezTo>
                  <a:pt x="21098" y="13389"/>
                  <a:pt x="16451" y="7580"/>
                  <a:pt x="9042" y="3995"/>
                </a:cubicBezTo>
                <a:cubicBezTo>
                  <a:pt x="6656" y="1500"/>
                  <a:pt x="9796" y="4177"/>
                  <a:pt x="5024" y="2180"/>
                </a:cubicBezTo>
                <a:cubicBezTo>
                  <a:pt x="-502" y="-134"/>
                  <a:pt x="3517" y="2"/>
                  <a:pt x="0" y="2"/>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5" name="Shape 2745"/>
          <p:cNvSpPr/>
          <p:nvPr/>
        </p:nvSpPr>
        <p:spPr>
          <a:xfrm>
            <a:off x="2959100" y="3340100"/>
            <a:ext cx="877326" cy="1524001"/>
          </a:xfrm>
          <a:custGeom>
            <a:avLst/>
            <a:gdLst/>
            <a:ahLst/>
            <a:cxnLst>
              <a:cxn ang="0">
                <a:pos x="wd2" y="hd2"/>
              </a:cxn>
              <a:cxn ang="5400000">
                <a:pos x="wd2" y="hd2"/>
              </a:cxn>
              <a:cxn ang="10800000">
                <a:pos x="wd2" y="hd2"/>
              </a:cxn>
              <a:cxn ang="16200000">
                <a:pos x="wd2" y="hd2"/>
              </a:cxn>
            </a:cxnLst>
            <a:rect l="0" t="0" r="r" b="b"/>
            <a:pathLst>
              <a:path w="21128" h="21600" extrusionOk="0">
                <a:moveTo>
                  <a:pt x="1529" y="19620"/>
                </a:moveTo>
                <a:cubicBezTo>
                  <a:pt x="115" y="18360"/>
                  <a:pt x="535" y="18945"/>
                  <a:pt x="0" y="18000"/>
                </a:cubicBezTo>
                <a:cubicBezTo>
                  <a:pt x="344" y="16672"/>
                  <a:pt x="841" y="16178"/>
                  <a:pt x="2141" y="15120"/>
                </a:cubicBezTo>
                <a:cubicBezTo>
                  <a:pt x="2332" y="14940"/>
                  <a:pt x="2447" y="14715"/>
                  <a:pt x="2753" y="14580"/>
                </a:cubicBezTo>
                <a:cubicBezTo>
                  <a:pt x="3058" y="14422"/>
                  <a:pt x="5123" y="14220"/>
                  <a:pt x="5199" y="14220"/>
                </a:cubicBezTo>
                <a:cubicBezTo>
                  <a:pt x="9213" y="14332"/>
                  <a:pt x="10552" y="13748"/>
                  <a:pt x="12539" y="15300"/>
                </a:cubicBezTo>
                <a:cubicBezTo>
                  <a:pt x="13113" y="16335"/>
                  <a:pt x="13419" y="16335"/>
                  <a:pt x="13763" y="17640"/>
                </a:cubicBezTo>
                <a:cubicBezTo>
                  <a:pt x="13381" y="18968"/>
                  <a:pt x="13151" y="19508"/>
                  <a:pt x="11316" y="20340"/>
                </a:cubicBezTo>
                <a:cubicBezTo>
                  <a:pt x="9787" y="20272"/>
                  <a:pt x="8181" y="20430"/>
                  <a:pt x="6728" y="20160"/>
                </a:cubicBezTo>
                <a:cubicBezTo>
                  <a:pt x="6002" y="20002"/>
                  <a:pt x="5123" y="18428"/>
                  <a:pt x="4893" y="18000"/>
                </a:cubicBezTo>
                <a:cubicBezTo>
                  <a:pt x="5046" y="16785"/>
                  <a:pt x="4970" y="15458"/>
                  <a:pt x="6117" y="14400"/>
                </a:cubicBezTo>
                <a:cubicBezTo>
                  <a:pt x="6346" y="14175"/>
                  <a:pt x="7455" y="13275"/>
                  <a:pt x="7952" y="13140"/>
                </a:cubicBezTo>
                <a:cubicBezTo>
                  <a:pt x="8487" y="12938"/>
                  <a:pt x="9787" y="12780"/>
                  <a:pt x="9787" y="12780"/>
                </a:cubicBezTo>
                <a:cubicBezTo>
                  <a:pt x="11393" y="12825"/>
                  <a:pt x="15560" y="12510"/>
                  <a:pt x="17739" y="13320"/>
                </a:cubicBezTo>
                <a:cubicBezTo>
                  <a:pt x="18198" y="13478"/>
                  <a:pt x="19306" y="14310"/>
                  <a:pt x="19574" y="14580"/>
                </a:cubicBezTo>
                <a:cubicBezTo>
                  <a:pt x="20033" y="15030"/>
                  <a:pt x="20797" y="16020"/>
                  <a:pt x="20797" y="16020"/>
                </a:cubicBezTo>
                <a:cubicBezTo>
                  <a:pt x="21409" y="18292"/>
                  <a:pt x="21600" y="20768"/>
                  <a:pt x="17433" y="21600"/>
                </a:cubicBezTo>
                <a:cubicBezTo>
                  <a:pt x="13381" y="21375"/>
                  <a:pt x="13839" y="21555"/>
                  <a:pt x="11622" y="19800"/>
                </a:cubicBezTo>
                <a:cubicBezTo>
                  <a:pt x="10743" y="18270"/>
                  <a:pt x="10360" y="16088"/>
                  <a:pt x="12234" y="14760"/>
                </a:cubicBezTo>
                <a:cubicBezTo>
                  <a:pt x="13457" y="13860"/>
                  <a:pt x="15101" y="13050"/>
                  <a:pt x="16515" y="12240"/>
                </a:cubicBezTo>
                <a:cubicBezTo>
                  <a:pt x="17204" y="11812"/>
                  <a:pt x="18198" y="11498"/>
                  <a:pt x="18656" y="10980"/>
                </a:cubicBezTo>
                <a:cubicBezTo>
                  <a:pt x="19574" y="9878"/>
                  <a:pt x="20377" y="8955"/>
                  <a:pt x="20797" y="7740"/>
                </a:cubicBezTo>
                <a:cubicBezTo>
                  <a:pt x="20682" y="6705"/>
                  <a:pt x="20644" y="5692"/>
                  <a:pt x="20491" y="4680"/>
                </a:cubicBezTo>
                <a:cubicBezTo>
                  <a:pt x="20262" y="3532"/>
                  <a:pt x="17586" y="810"/>
                  <a:pt x="16210" y="0"/>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6" name="Shape 2746"/>
          <p:cNvSpPr/>
          <p:nvPr/>
        </p:nvSpPr>
        <p:spPr>
          <a:xfrm>
            <a:off x="6735763" y="4508500"/>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7" name="Shape 2747"/>
          <p:cNvSpPr/>
          <p:nvPr/>
        </p:nvSpPr>
        <p:spPr>
          <a:xfrm>
            <a:off x="5702300" y="3033713"/>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8" name="Shape 2748"/>
          <p:cNvSpPr/>
          <p:nvPr/>
        </p:nvSpPr>
        <p:spPr>
          <a:xfrm>
            <a:off x="5313362" y="1982788"/>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9" name="Shape 2749"/>
          <p:cNvSpPr/>
          <p:nvPr/>
        </p:nvSpPr>
        <p:spPr>
          <a:xfrm>
            <a:off x="2873375" y="2744788"/>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50" name="Shape 2750"/>
          <p:cNvSpPr/>
          <p:nvPr/>
        </p:nvSpPr>
        <p:spPr>
          <a:xfrm>
            <a:off x="2992438" y="5286375"/>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51" name="Shape 2751"/>
          <p:cNvSpPr/>
          <p:nvPr/>
        </p:nvSpPr>
        <p:spPr>
          <a:xfrm>
            <a:off x="1671638" y="4186237"/>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52" name="Shape 2752"/>
          <p:cNvSpPr/>
          <p:nvPr/>
        </p:nvSpPr>
        <p:spPr>
          <a:xfrm>
            <a:off x="2974975" y="3235325"/>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53" name="Shape 2753"/>
          <p:cNvSpPr/>
          <p:nvPr/>
        </p:nvSpPr>
        <p:spPr>
          <a:xfrm>
            <a:off x="3516312" y="3201988"/>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54" name="Shape 2754"/>
          <p:cNvSpPr/>
          <p:nvPr/>
        </p:nvSpPr>
        <p:spPr>
          <a:xfrm>
            <a:off x="2906713" y="4573587"/>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55" name="Shape 2755"/>
          <p:cNvSpPr/>
          <p:nvPr/>
        </p:nvSpPr>
        <p:spPr>
          <a:xfrm flipH="1">
            <a:off x="2506663" y="1562098"/>
            <a:ext cx="1079500" cy="2438404"/>
          </a:xfrm>
          <a:prstGeom prst="line">
            <a:avLst/>
          </a:prstGeom>
          <a:ln w="57150">
            <a:solidFill>
              <a:srgbClr val="FFFFFF"/>
            </a:solidFill>
            <a:headEnd type="triangle"/>
            <a:tailEnd type="triangle"/>
          </a:ln>
          <a:effectLst>
            <a:outerShdw blurRad="63500" dist="89803" dir="2700000" rotWithShape="0">
              <a:srgbClr val="1A0004">
                <a:alpha val="74998"/>
              </a:srgbClr>
            </a:outerShdw>
          </a:effectLst>
        </p:spPr>
        <p:txBody>
          <a:bodyPr lIns="45718" tIns="45718" rIns="45718" bIns="45718"/>
          <a:lstStyle/>
          <a:p>
            <a:endParaRPr/>
          </a:p>
        </p:txBody>
      </p:sp>
      <p:sp>
        <p:nvSpPr>
          <p:cNvPr id="2756" name="Shape 2756"/>
          <p:cNvSpPr/>
          <p:nvPr/>
        </p:nvSpPr>
        <p:spPr>
          <a:xfrm>
            <a:off x="2578099" y="3073398"/>
            <a:ext cx="3092453" cy="158754"/>
          </a:xfrm>
          <a:prstGeom prst="line">
            <a:avLst/>
          </a:prstGeom>
          <a:ln w="57150">
            <a:solidFill>
              <a:srgbClr val="FFFFFF"/>
            </a:solidFill>
            <a:headEnd type="triangle"/>
            <a:tailEnd type="triangle"/>
          </a:ln>
          <a:effectLst>
            <a:outerShdw blurRad="63500" dist="89803" dir="2700000" rotWithShape="0">
              <a:srgbClr val="1A0004">
                <a:alpha val="74998"/>
              </a:srgbClr>
            </a:outerShdw>
          </a:effectLst>
        </p:spPr>
        <p:txBody>
          <a:bodyPr lIns="45718" tIns="45718" rIns="45718" bIns="45718"/>
          <a:lstStyle/>
          <a:p>
            <a:endParaRPr/>
          </a:p>
        </p:txBody>
      </p:sp>
      <p:sp>
        <p:nvSpPr>
          <p:cNvPr id="2757" name="Shape 2757"/>
          <p:cNvSpPr/>
          <p:nvPr/>
        </p:nvSpPr>
        <p:spPr>
          <a:xfrm>
            <a:off x="3732903" y="1176337"/>
            <a:ext cx="3259569" cy="178053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p>
            <a:pPr>
              <a:spcBef>
                <a:spcPts val="1600"/>
              </a:spcBef>
              <a:defRPr sz="2800">
                <a:solidFill>
                  <a:srgbClr val="FFFF00"/>
                </a:solidFill>
                <a:latin typeface="Comic Sans MS"/>
                <a:ea typeface="Comic Sans MS"/>
                <a:cs typeface="Comic Sans MS"/>
                <a:sym typeface="Comic Sans MS"/>
              </a:defRPr>
            </a:pPr>
            <a:r>
              <a:t>JOSHUA LAU ALHOU</a:t>
            </a:r>
            <a:endParaRPr>
              <a:solidFill>
                <a:srgbClr val="00DFCA"/>
              </a:solidFill>
            </a:endParaRPr>
          </a:p>
          <a:p>
            <a:pPr>
              <a:spcBef>
                <a:spcPts val="1600"/>
              </a:spcBef>
              <a:defRPr sz="2800">
                <a:solidFill>
                  <a:srgbClr val="FFFF00"/>
                </a:solidFill>
                <a:latin typeface="Comic Sans MS"/>
                <a:ea typeface="Comic Sans MS"/>
                <a:cs typeface="Comic Sans MS"/>
                <a:sym typeface="Comic Sans MS"/>
              </a:defRPr>
            </a:pPr>
            <a:r>
              <a:t>SHOQHI:</a:t>
            </a:r>
          </a:p>
        </p:txBody>
      </p:sp>
      <p:sp>
        <p:nvSpPr>
          <p:cNvPr id="2758" name="Shape 2758"/>
          <p:cNvSpPr/>
          <p:nvPr/>
        </p:nvSpPr>
        <p:spPr>
          <a:xfrm>
            <a:off x="441145" y="2224507"/>
            <a:ext cx="2560848" cy="198373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p>
            <a:pPr>
              <a:spcBef>
                <a:spcPts val="1600"/>
              </a:spcBef>
              <a:defRPr sz="2800">
                <a:solidFill>
                  <a:srgbClr val="EEFF4B"/>
                </a:solidFill>
                <a:latin typeface="Comic Sans MS"/>
                <a:ea typeface="Comic Sans MS"/>
                <a:cs typeface="Comic Sans MS"/>
                <a:sym typeface="Comic Sans MS"/>
              </a:defRPr>
            </a:pPr>
            <a:r>
              <a:t>ASAYELI</a:t>
            </a:r>
            <a:endParaRPr>
              <a:solidFill>
                <a:srgbClr val="00DFCA"/>
              </a:solidFill>
            </a:endParaRPr>
          </a:p>
          <a:p>
            <a:pPr>
              <a:spcBef>
                <a:spcPts val="1600"/>
              </a:spcBef>
              <a:defRPr sz="2800">
                <a:solidFill>
                  <a:srgbClr val="EEFF4B"/>
                </a:solidFill>
                <a:latin typeface="Comic Sans MS"/>
                <a:ea typeface="Comic Sans MS"/>
                <a:cs typeface="Comic Sans MS"/>
                <a:sym typeface="Comic Sans MS"/>
              </a:defRPr>
            </a:pPr>
            <a:r>
              <a:t>LONO</a:t>
            </a:r>
            <a:endParaRPr>
              <a:solidFill>
                <a:srgbClr val="00DFCA"/>
              </a:solidFill>
            </a:endParaRPr>
          </a:p>
          <a:p>
            <a:pPr>
              <a:spcBef>
                <a:spcPts val="1600"/>
              </a:spcBef>
              <a:defRPr sz="2800">
                <a:solidFill>
                  <a:srgbClr val="EEFF4B"/>
                </a:solidFill>
                <a:latin typeface="Comic Sans MS"/>
                <a:ea typeface="Comic Sans MS"/>
                <a:cs typeface="Comic Sans MS"/>
                <a:sym typeface="Comic Sans MS"/>
              </a:defRPr>
            </a:pPr>
            <a:r>
              <a:t>LEBANON…</a:t>
            </a:r>
          </a:p>
        </p:txBody>
      </p:sp>
      <p:sp>
        <p:nvSpPr>
          <p:cNvPr id="2759" name="Shape 2759"/>
          <p:cNvSpPr/>
          <p:nvPr/>
        </p:nvSpPr>
        <p:spPr>
          <a:xfrm>
            <a:off x="2654300" y="4794250"/>
            <a:ext cx="5553075" cy="1082038"/>
          </a:xfrm>
          <a:prstGeom prst="rect">
            <a:avLst/>
          </a:prstGeom>
          <a:ln w="12700">
            <a:miter lim="400000"/>
          </a:ln>
          <a:effectLst>
            <a:outerShdw blurRad="63500" dist="46662" dir="2115817"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600"/>
              </a:spcBef>
              <a:defRPr sz="2800">
                <a:solidFill>
                  <a:srgbClr val="EEFF4B"/>
                </a:solidFill>
                <a:latin typeface="Comic Sans MS"/>
                <a:ea typeface="Comic Sans MS"/>
                <a:cs typeface="Comic Sans MS"/>
                <a:sym typeface="Comic Sans MS"/>
              </a:defRPr>
            </a:lvl1pPr>
          </a:lstStyle>
          <a:p>
            <a:r>
              <a:t> EUPHRATi LONO “AZUGHI AKIJEU KUTO"</a:t>
            </a:r>
          </a:p>
        </p:txBody>
      </p:sp>
      <p:sp>
        <p:nvSpPr>
          <p:cNvPr id="2760" name="Shape 2760"/>
          <p:cNvSpPr/>
          <p:nvPr/>
        </p:nvSpPr>
        <p:spPr>
          <a:xfrm>
            <a:off x="1771650"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1:4</a:t>
            </a:r>
          </a:p>
        </p:txBody>
      </p:sp>
      <p:sp>
        <p:nvSpPr>
          <p:cNvPr id="2761" name="Shape 2761"/>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62" name="Shape 2762"/>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63" name="Shape 2763"/>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64" name="Shape 2764"/>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65" name="Shape 2765"/>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66" name="Shape 2766"/>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67" name="Shape 2767"/>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68" name="Shape 2768"/>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2769" name="Shape 2769"/>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2770" name="Shape 2770"/>
          <p:cNvSpPr/>
          <p:nvPr/>
        </p:nvSpPr>
        <p:spPr>
          <a:xfrm>
            <a:off x="8053388" y="3429000"/>
            <a:ext cx="57794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771" name="Shape 2771"/>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772" name="Shape 2772"/>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37</a:t>
            </a:r>
          </a:p>
        </p:txBody>
      </p:sp>
      <p:sp>
        <p:nvSpPr>
          <p:cNvPr id="2773" name="Shape 2773"/>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sp>
        <p:nvSpPr>
          <p:cNvPr id="2774" name="Shape 2774"/>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757"/>
                                        </p:tgtEl>
                                        <p:attrNameLst>
                                          <p:attrName>style.visibility</p:attrName>
                                        </p:attrNameLst>
                                      </p:cBhvr>
                                      <p:to>
                                        <p:strVal val="visible"/>
                                      </p:to>
                                    </p:set>
                                    <p:anim calcmode="lin" valueType="num">
                                      <p:cBhvr>
                                        <p:cTn id="7" dur="500" fill="hold"/>
                                        <p:tgtEl>
                                          <p:spTgt spid="2757"/>
                                        </p:tgtEl>
                                        <p:attrNameLst>
                                          <p:attrName>ppt_w</p:attrName>
                                        </p:attrNameLst>
                                      </p:cBhvr>
                                      <p:tavLst>
                                        <p:tav tm="0">
                                          <p:val>
                                            <p:fltVal val="0"/>
                                          </p:val>
                                        </p:tav>
                                        <p:tav tm="100000">
                                          <p:val>
                                            <p:strVal val="#ppt_w"/>
                                          </p:val>
                                        </p:tav>
                                      </p:tavLst>
                                    </p:anim>
                                    <p:anim calcmode="lin" valueType="num">
                                      <p:cBhvr>
                                        <p:cTn id="8" dur="500" fill="hold"/>
                                        <p:tgtEl>
                                          <p:spTgt spid="275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758"/>
                                        </p:tgtEl>
                                        <p:attrNameLst>
                                          <p:attrName>style.visibility</p:attrName>
                                        </p:attrNameLst>
                                      </p:cBhvr>
                                      <p:to>
                                        <p:strVal val="visible"/>
                                      </p:to>
                                    </p:set>
                                    <p:anim calcmode="lin" valueType="num">
                                      <p:cBhvr>
                                        <p:cTn id="13" dur="500" fill="hold"/>
                                        <p:tgtEl>
                                          <p:spTgt spid="2758"/>
                                        </p:tgtEl>
                                        <p:attrNameLst>
                                          <p:attrName>ppt_w</p:attrName>
                                        </p:attrNameLst>
                                      </p:cBhvr>
                                      <p:tavLst>
                                        <p:tav tm="0">
                                          <p:val>
                                            <p:fltVal val="0"/>
                                          </p:val>
                                        </p:tav>
                                        <p:tav tm="100000">
                                          <p:val>
                                            <p:strVal val="#ppt_w"/>
                                          </p:val>
                                        </p:tav>
                                      </p:tavLst>
                                    </p:anim>
                                    <p:anim calcmode="lin" valueType="num">
                                      <p:cBhvr>
                                        <p:cTn id="14" dur="500" fill="hold"/>
                                        <p:tgtEl>
                                          <p:spTgt spid="2758"/>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2" presetClass="entr" presetSubtype="4" fill="hold" grpId="3" nodeType="afterEffect">
                                  <p:stCondLst>
                                    <p:cond delay="100"/>
                                  </p:stCondLst>
                                  <p:iterate>
                                    <p:tmAbs val="0"/>
                                  </p:iterate>
                                  <p:childTnLst>
                                    <p:set>
                                      <p:cBhvr>
                                        <p:cTn id="17" fill="hold"/>
                                        <p:tgtEl>
                                          <p:spTgt spid="2755"/>
                                        </p:tgtEl>
                                        <p:attrNameLst>
                                          <p:attrName>style.visibility</p:attrName>
                                        </p:attrNameLst>
                                      </p:cBhvr>
                                      <p:to>
                                        <p:strVal val="visible"/>
                                      </p:to>
                                    </p:set>
                                    <p:animEffect transition="in" filter="wipe(down)">
                                      <p:cBhvr>
                                        <p:cTn id="18" dur="500"/>
                                        <p:tgtEl>
                                          <p:spTgt spid="2755"/>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4" nodeType="clickEffect">
                                  <p:stCondLst>
                                    <p:cond delay="0"/>
                                  </p:stCondLst>
                                  <p:iterate>
                                    <p:tmAbs val="0"/>
                                  </p:iterate>
                                  <p:childTnLst>
                                    <p:set>
                                      <p:cBhvr>
                                        <p:cTn id="22" fill="hold"/>
                                        <p:tgtEl>
                                          <p:spTgt spid="2759"/>
                                        </p:tgtEl>
                                        <p:attrNameLst>
                                          <p:attrName>style.visibility</p:attrName>
                                        </p:attrNameLst>
                                      </p:cBhvr>
                                      <p:to>
                                        <p:strVal val="visible"/>
                                      </p:to>
                                    </p:set>
                                    <p:anim calcmode="lin" valueType="num">
                                      <p:cBhvr>
                                        <p:cTn id="23" dur="500" fill="hold"/>
                                        <p:tgtEl>
                                          <p:spTgt spid="2759"/>
                                        </p:tgtEl>
                                        <p:attrNameLst>
                                          <p:attrName>ppt_w</p:attrName>
                                        </p:attrNameLst>
                                      </p:cBhvr>
                                      <p:tavLst>
                                        <p:tav tm="0">
                                          <p:val>
                                            <p:fltVal val="0"/>
                                          </p:val>
                                        </p:tav>
                                        <p:tav tm="100000">
                                          <p:val>
                                            <p:strVal val="#ppt_w"/>
                                          </p:val>
                                        </p:tav>
                                      </p:tavLst>
                                    </p:anim>
                                    <p:anim calcmode="lin" valueType="num">
                                      <p:cBhvr>
                                        <p:cTn id="24" dur="500" fill="hold"/>
                                        <p:tgtEl>
                                          <p:spTgt spid="2759"/>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2" presetClass="entr" presetSubtype="2" fill="hold" grpId="5" nodeType="afterEffect">
                                  <p:stCondLst>
                                    <p:cond delay="100"/>
                                  </p:stCondLst>
                                  <p:iterate>
                                    <p:tmAbs val="0"/>
                                  </p:iterate>
                                  <p:childTnLst>
                                    <p:set>
                                      <p:cBhvr>
                                        <p:cTn id="27" fill="hold"/>
                                        <p:tgtEl>
                                          <p:spTgt spid="2756"/>
                                        </p:tgtEl>
                                        <p:attrNameLst>
                                          <p:attrName>style.visibility</p:attrName>
                                        </p:attrNameLst>
                                      </p:cBhvr>
                                      <p:to>
                                        <p:strVal val="visible"/>
                                      </p:to>
                                    </p:set>
                                    <p:animEffect transition="in" filter="wipe(right)">
                                      <p:cBhvr>
                                        <p:cTn id="28" dur="500"/>
                                        <p:tgtEl>
                                          <p:spTgt spid="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5" grpId="3" animBg="1" advAuto="0"/>
      <p:bldP spid="2756" grpId="5" animBg="1" advAuto="0"/>
      <p:bldP spid="2757" grpId="1" animBg="1" advAuto="0"/>
      <p:bldP spid="2758" grpId="2" animBg="1" advAuto="0"/>
      <p:bldP spid="2759" grpId="4"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8" name="Shape 2778"/>
          <p:cNvSpPr/>
          <p:nvPr/>
        </p:nvSpPr>
        <p:spPr>
          <a:xfrm>
            <a:off x="1600200" y="838200"/>
            <a:ext cx="6858000" cy="5257800"/>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79" name="Shape 2779"/>
          <p:cNvSpPr/>
          <p:nvPr/>
        </p:nvSpPr>
        <p:spPr>
          <a:xfrm>
            <a:off x="16160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80" name="Shape 2780"/>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81" name="Shape 2781"/>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82" name="Shape 2782"/>
          <p:cNvSpPr/>
          <p:nvPr/>
        </p:nvSpPr>
        <p:spPr>
          <a:xfrm>
            <a:off x="4630737" y="2649538"/>
            <a:ext cx="1520827" cy="4572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4729B7"/>
                </a:solidFill>
              </a:defRPr>
            </a:lvl1pPr>
          </a:lstStyle>
          <a:p>
            <a:r>
              <a:t>ER</a:t>
            </a:r>
          </a:p>
        </p:txBody>
      </p:sp>
      <p:sp>
        <p:nvSpPr>
          <p:cNvPr id="2783" name="Shape 2783"/>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84" name="Shape 2784"/>
          <p:cNvSpPr/>
          <p:nvPr/>
        </p:nvSpPr>
        <p:spPr>
          <a:xfrm>
            <a:off x="7259638" y="5259387"/>
            <a:ext cx="13112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PG</a:t>
            </a:r>
          </a:p>
        </p:txBody>
      </p:sp>
      <p:sp>
        <p:nvSpPr>
          <p:cNvPr id="2785" name="Shape 2785"/>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86" name="Shape 2786"/>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87" name="Shape 2787"/>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88" name="Shape 2788"/>
          <p:cNvSpPr/>
          <p:nvPr/>
        </p:nvSpPr>
        <p:spPr>
          <a:xfrm>
            <a:off x="3449637" y="2382838"/>
            <a:ext cx="12731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SG</a:t>
            </a:r>
          </a:p>
        </p:txBody>
      </p:sp>
      <p:sp>
        <p:nvSpPr>
          <p:cNvPr id="2789" name="Shape 2789"/>
          <p:cNvSpPr/>
          <p:nvPr/>
        </p:nvSpPr>
        <p:spPr>
          <a:xfrm>
            <a:off x="2516188" y="5640387"/>
            <a:ext cx="7016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RS</a:t>
            </a:r>
          </a:p>
        </p:txBody>
      </p:sp>
      <p:sp>
        <p:nvSpPr>
          <p:cNvPr id="2790" name="Shape 2790"/>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2791" name="Shape 2791"/>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2792" name="Shape 2792"/>
          <p:cNvSpPr/>
          <p:nvPr/>
        </p:nvSpPr>
        <p:spPr>
          <a:xfrm flipH="1">
            <a:off x="4991100" y="984250"/>
            <a:ext cx="1" cy="5003800"/>
          </a:xfrm>
          <a:prstGeom prst="line">
            <a:avLst/>
          </a:prstGeom>
          <a:ln w="25400">
            <a:solidFill>
              <a:schemeClr val="accent2"/>
            </a:solidFill>
            <a:prstDash val="dashDot"/>
          </a:ln>
        </p:spPr>
        <p:txBody>
          <a:bodyPr lIns="45718" tIns="45718" rIns="45718" bIns="45718"/>
          <a:lstStyle/>
          <a:p>
            <a:endParaRPr/>
          </a:p>
        </p:txBody>
      </p:sp>
      <p:sp>
        <p:nvSpPr>
          <p:cNvPr id="2793" name="Shape 2793"/>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400">
                <a:solidFill>
                  <a:srgbClr val="FFD34A"/>
                </a:solidFill>
              </a:defRPr>
            </a:pPr>
            <a:r>
              <a:t> KUTOKUGHO</a:t>
            </a:r>
          </a:p>
          <a:p>
            <a:pPr>
              <a:defRPr sz="2400">
                <a:solidFill>
                  <a:srgbClr val="FFD34A"/>
                </a:solidFill>
              </a:defRPr>
            </a:pPr>
            <a:r>
              <a:t>        KEU                                    </a:t>
            </a:r>
          </a:p>
          <a:p>
            <a:pPr>
              <a:defRPr sz="2400">
                <a:solidFill>
                  <a:srgbClr val="FFD34A"/>
                </a:solidFill>
              </a:defRPr>
            </a:pPr>
            <a:r>
              <a:t>   SUCHEDO</a:t>
            </a:r>
          </a:p>
        </p:txBody>
      </p:sp>
      <p:sp>
        <p:nvSpPr>
          <p:cNvPr id="2794" name="Shape 2794"/>
          <p:cNvSpPr/>
          <p:nvPr/>
        </p:nvSpPr>
        <p:spPr>
          <a:xfrm>
            <a:off x="2613025" y="3613150"/>
            <a:ext cx="1730375"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DS</a:t>
            </a:r>
          </a:p>
        </p:txBody>
      </p:sp>
      <p:sp>
        <p:nvSpPr>
          <p:cNvPr id="2795" name="Shape 2795"/>
          <p:cNvSpPr/>
          <p:nvPr/>
        </p:nvSpPr>
        <p:spPr>
          <a:xfrm>
            <a:off x="6896100" y="4395787"/>
            <a:ext cx="835025"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chemeClr val="accent1"/>
                </a:solidFill>
              </a:defRPr>
            </a:lvl1pPr>
          </a:lstStyle>
          <a:p>
            <a:r>
              <a:t>U</a:t>
            </a:r>
          </a:p>
        </p:txBody>
      </p:sp>
      <p:sp>
        <p:nvSpPr>
          <p:cNvPr id="2796" name="Shape 2796"/>
          <p:cNvSpPr/>
          <p:nvPr/>
        </p:nvSpPr>
        <p:spPr>
          <a:xfrm>
            <a:off x="5830887" y="288448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chemeClr val="accent1"/>
                </a:solidFill>
              </a:defRPr>
            </a:lvl1pPr>
          </a:lstStyle>
          <a:p>
            <a:r>
              <a:t>B</a:t>
            </a:r>
          </a:p>
        </p:txBody>
      </p:sp>
      <p:sp>
        <p:nvSpPr>
          <p:cNvPr id="2797" name="Shape 2797"/>
          <p:cNvSpPr/>
          <p:nvPr/>
        </p:nvSpPr>
        <p:spPr>
          <a:xfrm>
            <a:off x="5487987" y="1811338"/>
            <a:ext cx="835027" cy="4572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chemeClr val="accent1"/>
                </a:solidFill>
              </a:defRPr>
            </a:lvl1pPr>
          </a:lstStyle>
          <a:p>
            <a:r>
              <a:t>H</a:t>
            </a:r>
          </a:p>
        </p:txBody>
      </p:sp>
      <p:sp>
        <p:nvSpPr>
          <p:cNvPr id="2798" name="Shape 2798"/>
          <p:cNvSpPr/>
          <p:nvPr/>
        </p:nvSpPr>
        <p:spPr>
          <a:xfrm>
            <a:off x="7088188" y="1525587"/>
            <a:ext cx="12922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N(A)</a:t>
            </a:r>
          </a:p>
        </p:txBody>
      </p:sp>
      <p:sp>
        <p:nvSpPr>
          <p:cNvPr id="2799" name="Shape 2799"/>
          <p:cNvSpPr/>
          <p:nvPr/>
        </p:nvSpPr>
        <p:spPr>
          <a:xfrm>
            <a:off x="6921500" y="164465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00" name="Shape 2800"/>
          <p:cNvSpPr/>
          <p:nvPr/>
        </p:nvSpPr>
        <p:spPr>
          <a:xfrm>
            <a:off x="3122885" y="2568575"/>
            <a:ext cx="321717"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C</a:t>
            </a:r>
          </a:p>
        </p:txBody>
      </p:sp>
      <p:sp>
        <p:nvSpPr>
          <p:cNvPr id="2801" name="Shape 2801"/>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J</a:t>
            </a:r>
          </a:p>
        </p:txBody>
      </p:sp>
      <p:sp>
        <p:nvSpPr>
          <p:cNvPr id="2802" name="Shape 2802"/>
          <p:cNvSpPr/>
          <p:nvPr/>
        </p:nvSpPr>
        <p:spPr>
          <a:xfrm>
            <a:off x="3106415" y="4451350"/>
            <a:ext cx="541983"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KB</a:t>
            </a:r>
          </a:p>
        </p:txBody>
      </p:sp>
      <p:sp>
        <p:nvSpPr>
          <p:cNvPr id="2803" name="Shape 2803"/>
          <p:cNvSpPr/>
          <p:nvPr/>
        </p:nvSpPr>
        <p:spPr>
          <a:xfrm>
            <a:off x="3219449" y="5164137"/>
            <a:ext cx="5588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MS</a:t>
            </a:r>
          </a:p>
        </p:txBody>
      </p:sp>
      <p:sp>
        <p:nvSpPr>
          <p:cNvPr id="2804" name="Shape 2804"/>
          <p:cNvSpPr/>
          <p:nvPr/>
        </p:nvSpPr>
        <p:spPr>
          <a:xfrm>
            <a:off x="1849386" y="4081462"/>
            <a:ext cx="3049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E</a:t>
            </a:r>
          </a:p>
        </p:txBody>
      </p:sp>
      <p:sp>
        <p:nvSpPr>
          <p:cNvPr id="2805" name="Shape 2805"/>
          <p:cNvSpPr/>
          <p:nvPr/>
        </p:nvSpPr>
        <p:spPr>
          <a:xfrm>
            <a:off x="3791048" y="3078163"/>
            <a:ext cx="609403"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MN</a:t>
            </a:r>
          </a:p>
        </p:txBody>
      </p:sp>
      <p:sp>
        <p:nvSpPr>
          <p:cNvPr id="2806" name="Shape 2806"/>
          <p:cNvSpPr/>
          <p:nvPr/>
        </p:nvSpPr>
        <p:spPr>
          <a:xfrm>
            <a:off x="5816600" y="3136900"/>
            <a:ext cx="939800" cy="1422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07" name="Shape 2807"/>
          <p:cNvSpPr/>
          <p:nvPr/>
        </p:nvSpPr>
        <p:spPr>
          <a:xfrm>
            <a:off x="2908300" y="1879600"/>
            <a:ext cx="2882900" cy="1231901"/>
          </a:xfrm>
          <a:custGeom>
            <a:avLst/>
            <a:gdLst/>
            <a:ahLst/>
            <a:cxnLst>
              <a:cxn ang="0">
                <a:pos x="wd2" y="hd2"/>
              </a:cxn>
              <a:cxn ang="5400000">
                <a:pos x="wd2" y="hd2"/>
              </a:cxn>
              <a:cxn ang="10800000">
                <a:pos x="wd2" y="hd2"/>
              </a:cxn>
              <a:cxn ang="16200000">
                <a:pos x="wd2" y="hd2"/>
              </a:cxn>
            </a:cxnLst>
            <a:rect l="0" t="0" r="r" b="b"/>
            <a:pathLst>
              <a:path w="21600" h="21137" extrusionOk="0">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08" name="Shape 2808"/>
          <p:cNvSpPr/>
          <p:nvPr/>
        </p:nvSpPr>
        <p:spPr>
          <a:xfrm>
            <a:off x="1739900" y="2832100"/>
            <a:ext cx="1181101" cy="1409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ln w="57150">
            <a:solidFill>
              <a:srgbClr val="296F35"/>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09" name="Shape 2809"/>
          <p:cNvSpPr/>
          <p:nvPr/>
        </p:nvSpPr>
        <p:spPr>
          <a:xfrm>
            <a:off x="1760441" y="4229100"/>
            <a:ext cx="1312960" cy="1181924"/>
          </a:xfrm>
          <a:custGeom>
            <a:avLst/>
            <a:gdLst/>
            <a:ahLst/>
            <a:cxnLst>
              <a:cxn ang="0">
                <a:pos x="wd2" y="hd2"/>
              </a:cxn>
              <a:cxn ang="5400000">
                <a:pos x="wd2" y="hd2"/>
              </a:cxn>
              <a:cxn ang="10800000">
                <a:pos x="wd2" y="hd2"/>
              </a:cxn>
              <a:cxn ang="16200000">
                <a:pos x="wd2" y="hd2"/>
              </a:cxn>
            </a:cxnLst>
            <a:rect l="0" t="0" r="r" b="b"/>
            <a:pathLst>
              <a:path w="19916" h="21471" extrusionOk="0">
                <a:moveTo>
                  <a:pt x="267" y="0"/>
                </a:moveTo>
                <a:cubicBezTo>
                  <a:pt x="-1684" y="6950"/>
                  <a:pt x="7611" y="4989"/>
                  <a:pt x="9899" y="5076"/>
                </a:cubicBezTo>
                <a:cubicBezTo>
                  <a:pt x="12186" y="5970"/>
                  <a:pt x="14763" y="7988"/>
                  <a:pt x="15293" y="11074"/>
                </a:cubicBezTo>
                <a:cubicBezTo>
                  <a:pt x="15726" y="13669"/>
                  <a:pt x="15822" y="16351"/>
                  <a:pt x="16448" y="18918"/>
                </a:cubicBezTo>
                <a:cubicBezTo>
                  <a:pt x="16569" y="19495"/>
                  <a:pt x="16954" y="20793"/>
                  <a:pt x="17412" y="20994"/>
                </a:cubicBezTo>
                <a:cubicBezTo>
                  <a:pt x="18977" y="21600"/>
                  <a:pt x="18158" y="21456"/>
                  <a:pt x="19916" y="21456"/>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0" name="Shape 2810"/>
          <p:cNvSpPr/>
          <p:nvPr/>
        </p:nvSpPr>
        <p:spPr>
          <a:xfrm>
            <a:off x="3022600" y="4660829"/>
            <a:ext cx="240374" cy="749372"/>
          </a:xfrm>
          <a:custGeom>
            <a:avLst/>
            <a:gdLst/>
            <a:ahLst/>
            <a:cxnLst>
              <a:cxn ang="0">
                <a:pos x="wd2" y="hd2"/>
              </a:cxn>
              <a:cxn ang="5400000">
                <a:pos x="wd2" y="hd2"/>
              </a:cxn>
              <a:cxn ang="10800000">
                <a:pos x="wd2" y="hd2"/>
              </a:cxn>
              <a:cxn ang="16200000">
                <a:pos x="wd2" y="hd2"/>
              </a:cxn>
            </a:cxnLst>
            <a:rect l="0" t="0" r="r" b="b"/>
            <a:pathLst>
              <a:path w="19015" h="21421" extrusionOk="0">
                <a:moveTo>
                  <a:pt x="5024" y="21421"/>
                </a:moveTo>
                <a:cubicBezTo>
                  <a:pt x="10800" y="21058"/>
                  <a:pt x="10675" y="21466"/>
                  <a:pt x="14065" y="19969"/>
                </a:cubicBezTo>
                <a:cubicBezTo>
                  <a:pt x="15447" y="19242"/>
                  <a:pt x="18084" y="17790"/>
                  <a:pt x="18084" y="17790"/>
                </a:cubicBezTo>
                <a:cubicBezTo>
                  <a:pt x="21098" y="13389"/>
                  <a:pt x="16451" y="7580"/>
                  <a:pt x="9042" y="3995"/>
                </a:cubicBezTo>
                <a:cubicBezTo>
                  <a:pt x="6656" y="1500"/>
                  <a:pt x="9796" y="4177"/>
                  <a:pt x="5024" y="2180"/>
                </a:cubicBezTo>
                <a:cubicBezTo>
                  <a:pt x="-502" y="-134"/>
                  <a:pt x="3517" y="2"/>
                  <a:pt x="0" y="2"/>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1" name="Shape 2811"/>
          <p:cNvSpPr/>
          <p:nvPr/>
        </p:nvSpPr>
        <p:spPr>
          <a:xfrm>
            <a:off x="2959100" y="3340100"/>
            <a:ext cx="877326" cy="1524001"/>
          </a:xfrm>
          <a:custGeom>
            <a:avLst/>
            <a:gdLst/>
            <a:ahLst/>
            <a:cxnLst>
              <a:cxn ang="0">
                <a:pos x="wd2" y="hd2"/>
              </a:cxn>
              <a:cxn ang="5400000">
                <a:pos x="wd2" y="hd2"/>
              </a:cxn>
              <a:cxn ang="10800000">
                <a:pos x="wd2" y="hd2"/>
              </a:cxn>
              <a:cxn ang="16200000">
                <a:pos x="wd2" y="hd2"/>
              </a:cxn>
            </a:cxnLst>
            <a:rect l="0" t="0" r="r" b="b"/>
            <a:pathLst>
              <a:path w="21128" h="21600" extrusionOk="0">
                <a:moveTo>
                  <a:pt x="1529" y="19620"/>
                </a:moveTo>
                <a:cubicBezTo>
                  <a:pt x="115" y="18360"/>
                  <a:pt x="535" y="18945"/>
                  <a:pt x="0" y="18000"/>
                </a:cubicBezTo>
                <a:cubicBezTo>
                  <a:pt x="344" y="16672"/>
                  <a:pt x="841" y="16178"/>
                  <a:pt x="2141" y="15120"/>
                </a:cubicBezTo>
                <a:cubicBezTo>
                  <a:pt x="2332" y="14940"/>
                  <a:pt x="2447" y="14715"/>
                  <a:pt x="2753" y="14580"/>
                </a:cubicBezTo>
                <a:cubicBezTo>
                  <a:pt x="3058" y="14422"/>
                  <a:pt x="5123" y="14220"/>
                  <a:pt x="5199" y="14220"/>
                </a:cubicBezTo>
                <a:cubicBezTo>
                  <a:pt x="9213" y="14332"/>
                  <a:pt x="10552" y="13748"/>
                  <a:pt x="12539" y="15300"/>
                </a:cubicBezTo>
                <a:cubicBezTo>
                  <a:pt x="13113" y="16335"/>
                  <a:pt x="13419" y="16335"/>
                  <a:pt x="13763" y="17640"/>
                </a:cubicBezTo>
                <a:cubicBezTo>
                  <a:pt x="13381" y="18968"/>
                  <a:pt x="13151" y="19508"/>
                  <a:pt x="11316" y="20340"/>
                </a:cubicBezTo>
                <a:cubicBezTo>
                  <a:pt x="9787" y="20272"/>
                  <a:pt x="8181" y="20430"/>
                  <a:pt x="6728" y="20160"/>
                </a:cubicBezTo>
                <a:cubicBezTo>
                  <a:pt x="6002" y="20002"/>
                  <a:pt x="5123" y="18428"/>
                  <a:pt x="4893" y="18000"/>
                </a:cubicBezTo>
                <a:cubicBezTo>
                  <a:pt x="5046" y="16785"/>
                  <a:pt x="4970" y="15458"/>
                  <a:pt x="6117" y="14400"/>
                </a:cubicBezTo>
                <a:cubicBezTo>
                  <a:pt x="6346" y="14175"/>
                  <a:pt x="7455" y="13275"/>
                  <a:pt x="7952" y="13140"/>
                </a:cubicBezTo>
                <a:cubicBezTo>
                  <a:pt x="8487" y="12938"/>
                  <a:pt x="9787" y="12780"/>
                  <a:pt x="9787" y="12780"/>
                </a:cubicBezTo>
                <a:cubicBezTo>
                  <a:pt x="11393" y="12825"/>
                  <a:pt x="15560" y="12510"/>
                  <a:pt x="17739" y="13320"/>
                </a:cubicBezTo>
                <a:cubicBezTo>
                  <a:pt x="18198" y="13478"/>
                  <a:pt x="19306" y="14310"/>
                  <a:pt x="19574" y="14580"/>
                </a:cubicBezTo>
                <a:cubicBezTo>
                  <a:pt x="20033" y="15030"/>
                  <a:pt x="20797" y="16020"/>
                  <a:pt x="20797" y="16020"/>
                </a:cubicBezTo>
                <a:cubicBezTo>
                  <a:pt x="21409" y="18292"/>
                  <a:pt x="21600" y="20768"/>
                  <a:pt x="17433" y="21600"/>
                </a:cubicBezTo>
                <a:cubicBezTo>
                  <a:pt x="13381" y="21375"/>
                  <a:pt x="13839" y="21555"/>
                  <a:pt x="11622" y="19800"/>
                </a:cubicBezTo>
                <a:cubicBezTo>
                  <a:pt x="10743" y="18270"/>
                  <a:pt x="10360" y="16088"/>
                  <a:pt x="12234" y="14760"/>
                </a:cubicBezTo>
                <a:cubicBezTo>
                  <a:pt x="13457" y="13860"/>
                  <a:pt x="15101" y="13050"/>
                  <a:pt x="16515" y="12240"/>
                </a:cubicBezTo>
                <a:cubicBezTo>
                  <a:pt x="17204" y="11812"/>
                  <a:pt x="18198" y="11498"/>
                  <a:pt x="18656" y="10980"/>
                </a:cubicBezTo>
                <a:cubicBezTo>
                  <a:pt x="19574" y="9878"/>
                  <a:pt x="20377" y="8955"/>
                  <a:pt x="20797" y="7740"/>
                </a:cubicBezTo>
                <a:cubicBezTo>
                  <a:pt x="20682" y="6705"/>
                  <a:pt x="20644" y="5692"/>
                  <a:pt x="20491" y="4680"/>
                </a:cubicBezTo>
                <a:cubicBezTo>
                  <a:pt x="20262" y="3532"/>
                  <a:pt x="17586" y="810"/>
                  <a:pt x="16210" y="0"/>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2" name="Shape 2812"/>
          <p:cNvSpPr/>
          <p:nvPr/>
        </p:nvSpPr>
        <p:spPr>
          <a:xfrm>
            <a:off x="6723063" y="4495800"/>
            <a:ext cx="193679" cy="187329"/>
          </a:xfrm>
          <a:prstGeom prst="ellipse">
            <a:avLst/>
          </a:prstGeom>
          <a:solidFill>
            <a:srgbClr val="4729B7"/>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3" name="Shape 2813"/>
          <p:cNvSpPr/>
          <p:nvPr/>
        </p:nvSpPr>
        <p:spPr>
          <a:xfrm>
            <a:off x="5702300" y="3033713"/>
            <a:ext cx="193679" cy="187329"/>
          </a:xfrm>
          <a:prstGeom prst="ellipse">
            <a:avLst/>
          </a:prstGeom>
          <a:solidFill>
            <a:srgbClr val="4729B7"/>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4" name="Shape 2814"/>
          <p:cNvSpPr/>
          <p:nvPr/>
        </p:nvSpPr>
        <p:spPr>
          <a:xfrm>
            <a:off x="5313362" y="1982788"/>
            <a:ext cx="193679" cy="187329"/>
          </a:xfrm>
          <a:prstGeom prst="ellipse">
            <a:avLst/>
          </a:prstGeom>
          <a:solidFill>
            <a:srgbClr val="4729B7"/>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5" name="Shape 2815"/>
          <p:cNvSpPr/>
          <p:nvPr/>
        </p:nvSpPr>
        <p:spPr>
          <a:xfrm>
            <a:off x="2873375" y="2744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6" name="Shape 2816"/>
          <p:cNvSpPr/>
          <p:nvPr/>
        </p:nvSpPr>
        <p:spPr>
          <a:xfrm>
            <a:off x="2992438" y="528637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7" name="Shape 2817"/>
          <p:cNvSpPr/>
          <p:nvPr/>
        </p:nvSpPr>
        <p:spPr>
          <a:xfrm>
            <a:off x="1671638" y="418623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8" name="Shape 2818"/>
          <p:cNvSpPr/>
          <p:nvPr/>
        </p:nvSpPr>
        <p:spPr>
          <a:xfrm>
            <a:off x="2974975" y="323532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9" name="Shape 2819"/>
          <p:cNvSpPr/>
          <p:nvPr/>
        </p:nvSpPr>
        <p:spPr>
          <a:xfrm>
            <a:off x="3516312" y="32019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20" name="Shape 2820"/>
          <p:cNvSpPr/>
          <p:nvPr/>
        </p:nvSpPr>
        <p:spPr>
          <a:xfrm>
            <a:off x="2906713" y="457358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21" name="Shape 2821"/>
          <p:cNvSpPr/>
          <p:nvPr/>
        </p:nvSpPr>
        <p:spPr>
          <a:xfrm>
            <a:off x="4356846" y="2235200"/>
            <a:ext cx="3614571" cy="2669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p>
            <a:pPr algn="ctr">
              <a:lnSpc>
                <a:spcPct val="60000"/>
              </a:lnSpc>
              <a:spcBef>
                <a:spcPts val="2100"/>
              </a:spcBef>
              <a:defRPr sz="3600">
                <a:solidFill>
                  <a:srgbClr val="DFED5D"/>
                </a:solidFill>
                <a:latin typeface="Comic Sans MS"/>
                <a:ea typeface="Comic Sans MS"/>
                <a:cs typeface="Comic Sans MS"/>
                <a:sym typeface="Comic Sans MS"/>
              </a:defRPr>
            </a:pPr>
            <a:r>
              <a:t>"JOSHUA…</a:t>
            </a:r>
            <a:endParaRPr>
              <a:solidFill>
                <a:srgbClr val="00DFCA"/>
              </a:solidFill>
            </a:endParaRPr>
          </a:p>
          <a:p>
            <a:pPr algn="ctr">
              <a:lnSpc>
                <a:spcPct val="60000"/>
              </a:lnSpc>
              <a:spcBef>
                <a:spcPts val="2100"/>
              </a:spcBef>
              <a:defRPr sz="3600">
                <a:solidFill>
                  <a:srgbClr val="DFED5D"/>
                </a:solidFill>
                <a:latin typeface="Comic Sans MS"/>
                <a:ea typeface="Comic Sans MS"/>
                <a:cs typeface="Comic Sans MS"/>
                <a:sym typeface="Comic Sans MS"/>
              </a:defRPr>
            </a:pPr>
            <a:r>
              <a:t>TILE ILONO</a:t>
            </a:r>
            <a:endParaRPr>
              <a:solidFill>
                <a:srgbClr val="00DFCA"/>
              </a:solidFill>
            </a:endParaRPr>
          </a:p>
          <a:p>
            <a:pPr algn="ctr">
              <a:lnSpc>
                <a:spcPct val="60000"/>
              </a:lnSpc>
              <a:spcBef>
                <a:spcPts val="2100"/>
              </a:spcBef>
              <a:defRPr sz="3600">
                <a:solidFill>
                  <a:srgbClr val="DFED5D"/>
                </a:solidFill>
                <a:latin typeface="Comic Sans MS"/>
                <a:ea typeface="Comic Sans MS"/>
                <a:cs typeface="Comic Sans MS"/>
                <a:sym typeface="Comic Sans MS"/>
              </a:defRPr>
            </a:pPr>
            <a:r>
              <a:t>AYEGHI</a:t>
            </a:r>
            <a:endParaRPr>
              <a:solidFill>
                <a:srgbClr val="00DFCA"/>
              </a:solidFill>
            </a:endParaRPr>
          </a:p>
          <a:p>
            <a:pPr algn="ctr">
              <a:lnSpc>
                <a:spcPct val="60000"/>
              </a:lnSpc>
              <a:spcBef>
                <a:spcPts val="2100"/>
              </a:spcBef>
              <a:defRPr sz="3600">
                <a:solidFill>
                  <a:srgbClr val="DFED5D"/>
                </a:solidFill>
                <a:latin typeface="Comic Sans MS"/>
                <a:ea typeface="Comic Sans MS"/>
                <a:cs typeface="Comic Sans MS"/>
                <a:sym typeface="Comic Sans MS"/>
              </a:defRPr>
            </a:pPr>
            <a:r>
              <a:t>PUKHA LULO!"</a:t>
            </a:r>
          </a:p>
        </p:txBody>
      </p:sp>
      <p:grpSp>
        <p:nvGrpSpPr>
          <p:cNvPr id="2826" name="Group 2826"/>
          <p:cNvGrpSpPr/>
          <p:nvPr/>
        </p:nvGrpSpPr>
        <p:grpSpPr>
          <a:xfrm>
            <a:off x="912302" y="478808"/>
            <a:ext cx="3278699" cy="3907456"/>
            <a:chOff x="0" y="0"/>
            <a:chExt cx="3278697" cy="3907455"/>
          </a:xfrm>
        </p:grpSpPr>
        <p:sp>
          <p:nvSpPr>
            <p:cNvPr id="2822" name="Shape 2822"/>
            <p:cNvSpPr/>
            <p:nvPr/>
          </p:nvSpPr>
          <p:spPr>
            <a:xfrm>
              <a:off x="208082" y="453388"/>
              <a:ext cx="1796245" cy="3004324"/>
            </a:xfrm>
            <a:custGeom>
              <a:avLst/>
              <a:gdLst/>
              <a:ahLst/>
              <a:cxnLst>
                <a:cxn ang="0">
                  <a:pos x="wd2" y="hd2"/>
                </a:cxn>
                <a:cxn ang="5400000">
                  <a:pos x="wd2" y="hd2"/>
                </a:cxn>
                <a:cxn ang="10800000">
                  <a:pos x="wd2" y="hd2"/>
                </a:cxn>
                <a:cxn ang="16200000">
                  <a:pos x="wd2" y="hd2"/>
                </a:cxn>
              </a:cxnLst>
              <a:rect l="0" t="0" r="r" b="b"/>
              <a:pathLst>
                <a:path w="19008" h="20314" extrusionOk="0">
                  <a:moveTo>
                    <a:pt x="5765" y="8833"/>
                  </a:moveTo>
                  <a:cubicBezTo>
                    <a:pt x="10589" y="3272"/>
                    <a:pt x="16174" y="-643"/>
                    <a:pt x="18239" y="88"/>
                  </a:cubicBezTo>
                  <a:cubicBezTo>
                    <a:pt x="20304" y="820"/>
                    <a:pt x="18067" y="5921"/>
                    <a:pt x="13243" y="11481"/>
                  </a:cubicBezTo>
                  <a:cubicBezTo>
                    <a:pt x="8419" y="17042"/>
                    <a:pt x="2834" y="20957"/>
                    <a:pt x="769" y="20226"/>
                  </a:cubicBezTo>
                  <a:cubicBezTo>
                    <a:pt x="-1296" y="19494"/>
                    <a:pt x="941" y="14393"/>
                    <a:pt x="5765" y="8833"/>
                  </a:cubicBezTo>
                  <a:close/>
                </a:path>
              </a:pathLst>
            </a:custGeom>
            <a:gradFill flip="none" rotWithShape="1">
              <a:gsLst>
                <a:gs pos="0">
                  <a:schemeClr val="accent1"/>
                </a:gs>
                <a:gs pos="100000">
                  <a:srgbClr val="05184B"/>
                </a:gs>
              </a:gsLst>
              <a:lin ang="5400000" scaled="0"/>
            </a:gradFill>
            <a:ln w="50800" cap="flat">
              <a:solidFill>
                <a:srgbClr val="FAF200"/>
              </a:solidFill>
              <a:prstDash val="solid"/>
              <a:round/>
            </a:ln>
            <a:effectLst>
              <a:outerShdw blurRad="63500" dist="10776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23" name="Shape 2823"/>
            <p:cNvSpPr/>
            <p:nvPr/>
          </p:nvSpPr>
          <p:spPr>
            <a:xfrm rot="18000000">
              <a:off x="-646979" y="1438098"/>
              <a:ext cx="3687765" cy="6350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spcBef>
                  <a:spcPts val="2100"/>
                </a:spcBef>
                <a:defRPr sz="3600" i="1">
                  <a:solidFill>
                    <a:srgbClr val="FAF200"/>
                  </a:solidFill>
                  <a:effectLst>
                    <a:outerShdw blurRad="38100" dist="38100" dir="2700000" rotWithShape="0">
                      <a:srgbClr val="000000"/>
                    </a:outerShdw>
                  </a:effectLst>
                </a:defRPr>
              </a:lvl1pPr>
            </a:lstStyle>
            <a:p>
              <a:r>
                <a:t>AYEGHI</a:t>
              </a:r>
            </a:p>
          </p:txBody>
        </p:sp>
        <p:sp>
          <p:nvSpPr>
            <p:cNvPr id="2824" name="Shape 2824"/>
            <p:cNvSpPr/>
            <p:nvPr/>
          </p:nvSpPr>
          <p:spPr>
            <a:xfrm>
              <a:off x="1838834" y="1408729"/>
              <a:ext cx="1439864" cy="271464"/>
            </a:xfrm>
            <a:prstGeom prst="line">
              <a:avLst/>
            </a:prstGeom>
            <a:noFill/>
            <a:ln w="50800" cap="flat">
              <a:solidFill>
                <a:srgbClr val="FAF2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sp>
          <p:nvSpPr>
            <p:cNvPr id="2825" name="Shape 2825"/>
            <p:cNvSpPr/>
            <p:nvPr/>
          </p:nvSpPr>
          <p:spPr>
            <a:xfrm>
              <a:off x="992697" y="2958129"/>
              <a:ext cx="931864" cy="949327"/>
            </a:xfrm>
            <a:prstGeom prst="line">
              <a:avLst/>
            </a:prstGeom>
            <a:noFill/>
            <a:ln w="50800" cap="flat">
              <a:solidFill>
                <a:srgbClr val="FAF2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2827" name="Shape 2827"/>
          <p:cNvSpPr/>
          <p:nvPr/>
        </p:nvSpPr>
        <p:spPr>
          <a:xfrm>
            <a:off x="17811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1:11</a:t>
            </a:r>
          </a:p>
        </p:txBody>
      </p:sp>
      <p:sp>
        <p:nvSpPr>
          <p:cNvPr id="2828" name="Shape 2828"/>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29" name="Shape 2829"/>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30" name="Shape 2830"/>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31" name="Shape 2831"/>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32" name="Shape 2832"/>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33" name="Shape 2833"/>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34" name="Shape 2834"/>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35" name="Shape 2835"/>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2836" name="Shape 2836"/>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2837" name="Shape 2837"/>
          <p:cNvSpPr/>
          <p:nvPr/>
        </p:nvSpPr>
        <p:spPr>
          <a:xfrm>
            <a:off x="8053388" y="3429000"/>
            <a:ext cx="57794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838" name="Shape 2838"/>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839" name="Shape 2839"/>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38</a:t>
            </a:r>
          </a:p>
        </p:txBody>
      </p:sp>
      <p:sp>
        <p:nvSpPr>
          <p:cNvPr id="2840" name="Shape 2840"/>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1" nodeType="afterEffect">
                                  <p:stCondLst>
                                    <p:cond delay="0"/>
                                  </p:stCondLst>
                                  <p:iterate>
                                    <p:tmAbs val="0"/>
                                  </p:iterate>
                                  <p:childTnLst>
                                    <p:set>
                                      <p:cBhvr>
                                        <p:cTn id="6" fill="hold"/>
                                        <p:tgtEl>
                                          <p:spTgt spid="2826"/>
                                        </p:tgtEl>
                                        <p:attrNameLst>
                                          <p:attrName>style.visibility</p:attrName>
                                        </p:attrNameLst>
                                      </p:cBhvr>
                                      <p:to>
                                        <p:strVal val="visible"/>
                                      </p:to>
                                    </p:set>
                                    <p:anim calcmode="lin" valueType="num">
                                      <p:cBhvr>
                                        <p:cTn id="7" dur="2000" fill="hold"/>
                                        <p:tgtEl>
                                          <p:spTgt spid="2826"/>
                                        </p:tgtEl>
                                        <p:attrNameLst>
                                          <p:attrName>ppt_x</p:attrName>
                                        </p:attrNameLst>
                                      </p:cBhvr>
                                      <p:tavLst>
                                        <p:tav tm="0">
                                          <p:val>
                                            <p:strVal val="0-#ppt_w/2"/>
                                          </p:val>
                                        </p:tav>
                                        <p:tav tm="100000">
                                          <p:val>
                                            <p:strVal val="#ppt_x"/>
                                          </p:val>
                                        </p:tav>
                                      </p:tavLst>
                                    </p:anim>
                                    <p:anim calcmode="lin" valueType="num">
                                      <p:cBhvr>
                                        <p:cTn id="8" dur="2000" fill="hold"/>
                                        <p:tgtEl>
                                          <p:spTgt spid="28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 grpId="1"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4" name="Shape 2844"/>
          <p:cNvSpPr/>
          <p:nvPr/>
        </p:nvSpPr>
        <p:spPr>
          <a:xfrm>
            <a:off x="1598612" y="838200"/>
            <a:ext cx="6858001" cy="5257800"/>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45" name="Shape 2845"/>
          <p:cNvSpPr/>
          <p:nvPr/>
        </p:nvSpPr>
        <p:spPr>
          <a:xfrm>
            <a:off x="16160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46" name="Shape 2846"/>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47" name="Shape 2847"/>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48" name="Shape 2848"/>
          <p:cNvSpPr/>
          <p:nvPr/>
        </p:nvSpPr>
        <p:spPr>
          <a:xfrm>
            <a:off x="4630737" y="2649538"/>
            <a:ext cx="15208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ER</a:t>
            </a:r>
          </a:p>
        </p:txBody>
      </p:sp>
      <p:sp>
        <p:nvSpPr>
          <p:cNvPr id="2849" name="Shape 2849"/>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50" name="Shape 2850"/>
          <p:cNvSpPr/>
          <p:nvPr/>
        </p:nvSpPr>
        <p:spPr>
          <a:xfrm>
            <a:off x="7259638" y="5259387"/>
            <a:ext cx="13112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PG</a:t>
            </a:r>
          </a:p>
        </p:txBody>
      </p:sp>
      <p:sp>
        <p:nvSpPr>
          <p:cNvPr id="2851" name="Shape 2851"/>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52" name="Shape 2852"/>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53" name="Shape 2853"/>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54" name="Shape 2854"/>
          <p:cNvSpPr/>
          <p:nvPr/>
        </p:nvSpPr>
        <p:spPr>
          <a:xfrm>
            <a:off x="3449637" y="2382838"/>
            <a:ext cx="12731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SG</a:t>
            </a:r>
          </a:p>
        </p:txBody>
      </p:sp>
      <p:sp>
        <p:nvSpPr>
          <p:cNvPr id="2855" name="Shape 2855"/>
          <p:cNvSpPr/>
          <p:nvPr/>
        </p:nvSpPr>
        <p:spPr>
          <a:xfrm>
            <a:off x="2516188" y="5640387"/>
            <a:ext cx="7016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RS</a:t>
            </a:r>
          </a:p>
        </p:txBody>
      </p:sp>
      <p:sp>
        <p:nvSpPr>
          <p:cNvPr id="2856" name="Shape 2856"/>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2857" name="Shape 2857"/>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2858" name="Shape 2858"/>
          <p:cNvSpPr/>
          <p:nvPr/>
        </p:nvSpPr>
        <p:spPr>
          <a:xfrm flipH="1">
            <a:off x="4991100" y="984250"/>
            <a:ext cx="1" cy="5003800"/>
          </a:xfrm>
          <a:prstGeom prst="line">
            <a:avLst/>
          </a:prstGeom>
          <a:ln w="25400">
            <a:solidFill>
              <a:schemeClr val="accent2"/>
            </a:solidFill>
            <a:prstDash val="dashDot"/>
          </a:ln>
        </p:spPr>
        <p:txBody>
          <a:bodyPr lIns="45718" tIns="45718" rIns="45718" bIns="45718"/>
          <a:lstStyle/>
          <a:p>
            <a:endParaRPr/>
          </a:p>
        </p:txBody>
      </p:sp>
      <p:sp>
        <p:nvSpPr>
          <p:cNvPr id="2859" name="Shape 2859"/>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400">
                <a:solidFill>
                  <a:srgbClr val="FFD34A"/>
                </a:solidFill>
              </a:defRPr>
            </a:pPr>
            <a:r>
              <a:t> KUTOKUGHO</a:t>
            </a:r>
          </a:p>
          <a:p>
            <a:pPr>
              <a:defRPr sz="2400">
                <a:solidFill>
                  <a:srgbClr val="FFD34A"/>
                </a:solidFill>
              </a:defRPr>
            </a:pPr>
            <a:r>
              <a:t>        KEU                                    </a:t>
            </a:r>
          </a:p>
          <a:p>
            <a:pPr>
              <a:defRPr sz="2400">
                <a:solidFill>
                  <a:srgbClr val="FFD34A"/>
                </a:solidFill>
              </a:defRPr>
            </a:pPr>
            <a:r>
              <a:t>   SUCHEDO</a:t>
            </a:r>
          </a:p>
        </p:txBody>
      </p:sp>
      <p:sp>
        <p:nvSpPr>
          <p:cNvPr id="2860" name="Shape 2860"/>
          <p:cNvSpPr/>
          <p:nvPr/>
        </p:nvSpPr>
        <p:spPr>
          <a:xfrm>
            <a:off x="2613025" y="3613150"/>
            <a:ext cx="1730375"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DS</a:t>
            </a:r>
          </a:p>
        </p:txBody>
      </p:sp>
      <p:sp>
        <p:nvSpPr>
          <p:cNvPr id="2861" name="Shape 2861"/>
          <p:cNvSpPr/>
          <p:nvPr/>
        </p:nvSpPr>
        <p:spPr>
          <a:xfrm>
            <a:off x="6896100" y="4395787"/>
            <a:ext cx="835025"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U</a:t>
            </a:r>
          </a:p>
        </p:txBody>
      </p:sp>
      <p:sp>
        <p:nvSpPr>
          <p:cNvPr id="2862" name="Shape 2862"/>
          <p:cNvSpPr/>
          <p:nvPr/>
        </p:nvSpPr>
        <p:spPr>
          <a:xfrm>
            <a:off x="5830887" y="288448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B</a:t>
            </a:r>
          </a:p>
        </p:txBody>
      </p:sp>
      <p:sp>
        <p:nvSpPr>
          <p:cNvPr id="2863" name="Shape 2863"/>
          <p:cNvSpPr/>
          <p:nvPr/>
        </p:nvSpPr>
        <p:spPr>
          <a:xfrm>
            <a:off x="5487987" y="181133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H</a:t>
            </a:r>
          </a:p>
        </p:txBody>
      </p:sp>
      <p:sp>
        <p:nvSpPr>
          <p:cNvPr id="2864" name="Shape 2864"/>
          <p:cNvSpPr/>
          <p:nvPr/>
        </p:nvSpPr>
        <p:spPr>
          <a:xfrm>
            <a:off x="7088188" y="1525587"/>
            <a:ext cx="12922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N(A)</a:t>
            </a:r>
          </a:p>
        </p:txBody>
      </p:sp>
      <p:sp>
        <p:nvSpPr>
          <p:cNvPr id="2865" name="Shape 2865"/>
          <p:cNvSpPr/>
          <p:nvPr/>
        </p:nvSpPr>
        <p:spPr>
          <a:xfrm>
            <a:off x="6921500" y="164465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66" name="Shape 2866"/>
          <p:cNvSpPr/>
          <p:nvPr/>
        </p:nvSpPr>
        <p:spPr>
          <a:xfrm>
            <a:off x="3122885" y="2568575"/>
            <a:ext cx="321717"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C</a:t>
            </a:r>
          </a:p>
        </p:txBody>
      </p:sp>
      <p:sp>
        <p:nvSpPr>
          <p:cNvPr id="2867" name="Shape 2867"/>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J</a:t>
            </a:r>
          </a:p>
        </p:txBody>
      </p:sp>
      <p:sp>
        <p:nvSpPr>
          <p:cNvPr id="2868" name="Shape 2868"/>
          <p:cNvSpPr/>
          <p:nvPr/>
        </p:nvSpPr>
        <p:spPr>
          <a:xfrm>
            <a:off x="3106415" y="4451350"/>
            <a:ext cx="541983"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KB</a:t>
            </a:r>
          </a:p>
        </p:txBody>
      </p:sp>
      <p:sp>
        <p:nvSpPr>
          <p:cNvPr id="2869" name="Shape 2869"/>
          <p:cNvSpPr/>
          <p:nvPr/>
        </p:nvSpPr>
        <p:spPr>
          <a:xfrm>
            <a:off x="3219449" y="5164137"/>
            <a:ext cx="5588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MS</a:t>
            </a:r>
          </a:p>
        </p:txBody>
      </p:sp>
      <p:sp>
        <p:nvSpPr>
          <p:cNvPr id="2870" name="Shape 2870"/>
          <p:cNvSpPr/>
          <p:nvPr/>
        </p:nvSpPr>
        <p:spPr>
          <a:xfrm>
            <a:off x="1849386" y="4081462"/>
            <a:ext cx="3049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E</a:t>
            </a:r>
          </a:p>
        </p:txBody>
      </p:sp>
      <p:sp>
        <p:nvSpPr>
          <p:cNvPr id="2871" name="Shape 2871"/>
          <p:cNvSpPr/>
          <p:nvPr/>
        </p:nvSpPr>
        <p:spPr>
          <a:xfrm>
            <a:off x="3791048" y="3078163"/>
            <a:ext cx="609403"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MN</a:t>
            </a:r>
          </a:p>
        </p:txBody>
      </p:sp>
      <p:sp>
        <p:nvSpPr>
          <p:cNvPr id="2872" name="Shape 2872"/>
          <p:cNvSpPr/>
          <p:nvPr/>
        </p:nvSpPr>
        <p:spPr>
          <a:xfrm>
            <a:off x="5816600" y="3136900"/>
            <a:ext cx="939800" cy="1422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73" name="Shape 2873"/>
          <p:cNvSpPr/>
          <p:nvPr/>
        </p:nvSpPr>
        <p:spPr>
          <a:xfrm>
            <a:off x="2921000" y="1879600"/>
            <a:ext cx="2882900" cy="1231901"/>
          </a:xfrm>
          <a:custGeom>
            <a:avLst/>
            <a:gdLst/>
            <a:ahLst/>
            <a:cxnLst>
              <a:cxn ang="0">
                <a:pos x="wd2" y="hd2"/>
              </a:cxn>
              <a:cxn ang="5400000">
                <a:pos x="wd2" y="hd2"/>
              </a:cxn>
              <a:cxn ang="10800000">
                <a:pos x="wd2" y="hd2"/>
              </a:cxn>
              <a:cxn ang="16200000">
                <a:pos x="wd2" y="hd2"/>
              </a:cxn>
            </a:cxnLst>
            <a:rect l="0" t="0" r="r" b="b"/>
            <a:pathLst>
              <a:path w="21600" h="21137" extrusionOk="0">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74" name="Shape 2874"/>
          <p:cNvSpPr/>
          <p:nvPr/>
        </p:nvSpPr>
        <p:spPr>
          <a:xfrm>
            <a:off x="1739900" y="2832100"/>
            <a:ext cx="1181101" cy="1409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ln w="57150">
            <a:solidFill>
              <a:srgbClr val="296F35"/>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75" name="Shape 2875"/>
          <p:cNvSpPr/>
          <p:nvPr/>
        </p:nvSpPr>
        <p:spPr>
          <a:xfrm>
            <a:off x="1760441" y="4229100"/>
            <a:ext cx="1312960" cy="1181924"/>
          </a:xfrm>
          <a:custGeom>
            <a:avLst/>
            <a:gdLst/>
            <a:ahLst/>
            <a:cxnLst>
              <a:cxn ang="0">
                <a:pos x="wd2" y="hd2"/>
              </a:cxn>
              <a:cxn ang="5400000">
                <a:pos x="wd2" y="hd2"/>
              </a:cxn>
              <a:cxn ang="10800000">
                <a:pos x="wd2" y="hd2"/>
              </a:cxn>
              <a:cxn ang="16200000">
                <a:pos x="wd2" y="hd2"/>
              </a:cxn>
            </a:cxnLst>
            <a:rect l="0" t="0" r="r" b="b"/>
            <a:pathLst>
              <a:path w="19916" h="21471" extrusionOk="0">
                <a:moveTo>
                  <a:pt x="267" y="0"/>
                </a:moveTo>
                <a:cubicBezTo>
                  <a:pt x="-1684" y="6950"/>
                  <a:pt x="7611" y="4989"/>
                  <a:pt x="9899" y="5076"/>
                </a:cubicBezTo>
                <a:cubicBezTo>
                  <a:pt x="12186" y="5970"/>
                  <a:pt x="14763" y="7988"/>
                  <a:pt x="15293" y="11074"/>
                </a:cubicBezTo>
                <a:cubicBezTo>
                  <a:pt x="15726" y="13669"/>
                  <a:pt x="15822" y="16351"/>
                  <a:pt x="16448" y="18918"/>
                </a:cubicBezTo>
                <a:cubicBezTo>
                  <a:pt x="16569" y="19495"/>
                  <a:pt x="16954" y="20793"/>
                  <a:pt x="17412" y="20994"/>
                </a:cubicBezTo>
                <a:cubicBezTo>
                  <a:pt x="18977" y="21600"/>
                  <a:pt x="18158" y="21456"/>
                  <a:pt x="19916" y="21456"/>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76" name="Shape 2876"/>
          <p:cNvSpPr/>
          <p:nvPr/>
        </p:nvSpPr>
        <p:spPr>
          <a:xfrm>
            <a:off x="3022600" y="4660829"/>
            <a:ext cx="240374" cy="749372"/>
          </a:xfrm>
          <a:custGeom>
            <a:avLst/>
            <a:gdLst/>
            <a:ahLst/>
            <a:cxnLst>
              <a:cxn ang="0">
                <a:pos x="wd2" y="hd2"/>
              </a:cxn>
              <a:cxn ang="5400000">
                <a:pos x="wd2" y="hd2"/>
              </a:cxn>
              <a:cxn ang="10800000">
                <a:pos x="wd2" y="hd2"/>
              </a:cxn>
              <a:cxn ang="16200000">
                <a:pos x="wd2" y="hd2"/>
              </a:cxn>
            </a:cxnLst>
            <a:rect l="0" t="0" r="r" b="b"/>
            <a:pathLst>
              <a:path w="19015" h="21421" extrusionOk="0">
                <a:moveTo>
                  <a:pt x="5024" y="21421"/>
                </a:moveTo>
                <a:cubicBezTo>
                  <a:pt x="10800" y="21058"/>
                  <a:pt x="10675" y="21466"/>
                  <a:pt x="14065" y="19969"/>
                </a:cubicBezTo>
                <a:cubicBezTo>
                  <a:pt x="15447" y="19242"/>
                  <a:pt x="18084" y="17790"/>
                  <a:pt x="18084" y="17790"/>
                </a:cubicBezTo>
                <a:cubicBezTo>
                  <a:pt x="21098" y="13389"/>
                  <a:pt x="16451" y="7580"/>
                  <a:pt x="9042" y="3995"/>
                </a:cubicBezTo>
                <a:cubicBezTo>
                  <a:pt x="6656" y="1500"/>
                  <a:pt x="9796" y="4177"/>
                  <a:pt x="5024" y="2180"/>
                </a:cubicBezTo>
                <a:cubicBezTo>
                  <a:pt x="-502" y="-134"/>
                  <a:pt x="3517" y="2"/>
                  <a:pt x="0" y="2"/>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77" name="Shape 2877"/>
          <p:cNvSpPr/>
          <p:nvPr/>
        </p:nvSpPr>
        <p:spPr>
          <a:xfrm>
            <a:off x="2959100" y="3340100"/>
            <a:ext cx="877326" cy="1524001"/>
          </a:xfrm>
          <a:custGeom>
            <a:avLst/>
            <a:gdLst/>
            <a:ahLst/>
            <a:cxnLst>
              <a:cxn ang="0">
                <a:pos x="wd2" y="hd2"/>
              </a:cxn>
              <a:cxn ang="5400000">
                <a:pos x="wd2" y="hd2"/>
              </a:cxn>
              <a:cxn ang="10800000">
                <a:pos x="wd2" y="hd2"/>
              </a:cxn>
              <a:cxn ang="16200000">
                <a:pos x="wd2" y="hd2"/>
              </a:cxn>
            </a:cxnLst>
            <a:rect l="0" t="0" r="r" b="b"/>
            <a:pathLst>
              <a:path w="21128" h="21600" extrusionOk="0">
                <a:moveTo>
                  <a:pt x="1529" y="19620"/>
                </a:moveTo>
                <a:cubicBezTo>
                  <a:pt x="115" y="18360"/>
                  <a:pt x="535" y="18945"/>
                  <a:pt x="0" y="18000"/>
                </a:cubicBezTo>
                <a:cubicBezTo>
                  <a:pt x="344" y="16672"/>
                  <a:pt x="841" y="16178"/>
                  <a:pt x="2141" y="15120"/>
                </a:cubicBezTo>
                <a:cubicBezTo>
                  <a:pt x="2332" y="14940"/>
                  <a:pt x="2447" y="14715"/>
                  <a:pt x="2753" y="14580"/>
                </a:cubicBezTo>
                <a:cubicBezTo>
                  <a:pt x="3058" y="14422"/>
                  <a:pt x="5123" y="14220"/>
                  <a:pt x="5199" y="14220"/>
                </a:cubicBezTo>
                <a:cubicBezTo>
                  <a:pt x="9213" y="14332"/>
                  <a:pt x="10552" y="13748"/>
                  <a:pt x="12539" y="15300"/>
                </a:cubicBezTo>
                <a:cubicBezTo>
                  <a:pt x="13113" y="16335"/>
                  <a:pt x="13419" y="16335"/>
                  <a:pt x="13763" y="17640"/>
                </a:cubicBezTo>
                <a:cubicBezTo>
                  <a:pt x="13381" y="18968"/>
                  <a:pt x="13151" y="19508"/>
                  <a:pt x="11316" y="20340"/>
                </a:cubicBezTo>
                <a:cubicBezTo>
                  <a:pt x="9787" y="20272"/>
                  <a:pt x="8181" y="20430"/>
                  <a:pt x="6728" y="20160"/>
                </a:cubicBezTo>
                <a:cubicBezTo>
                  <a:pt x="6002" y="20002"/>
                  <a:pt x="5123" y="18428"/>
                  <a:pt x="4893" y="18000"/>
                </a:cubicBezTo>
                <a:cubicBezTo>
                  <a:pt x="5046" y="16785"/>
                  <a:pt x="4970" y="15458"/>
                  <a:pt x="6117" y="14400"/>
                </a:cubicBezTo>
                <a:cubicBezTo>
                  <a:pt x="6346" y="14175"/>
                  <a:pt x="7455" y="13275"/>
                  <a:pt x="7952" y="13140"/>
                </a:cubicBezTo>
                <a:cubicBezTo>
                  <a:pt x="8487" y="12938"/>
                  <a:pt x="9787" y="12780"/>
                  <a:pt x="9787" y="12780"/>
                </a:cubicBezTo>
                <a:cubicBezTo>
                  <a:pt x="11393" y="12825"/>
                  <a:pt x="15560" y="12510"/>
                  <a:pt x="17739" y="13320"/>
                </a:cubicBezTo>
                <a:cubicBezTo>
                  <a:pt x="18198" y="13478"/>
                  <a:pt x="19306" y="14310"/>
                  <a:pt x="19574" y="14580"/>
                </a:cubicBezTo>
                <a:cubicBezTo>
                  <a:pt x="20033" y="15030"/>
                  <a:pt x="20797" y="16020"/>
                  <a:pt x="20797" y="16020"/>
                </a:cubicBezTo>
                <a:cubicBezTo>
                  <a:pt x="21409" y="18292"/>
                  <a:pt x="21600" y="20768"/>
                  <a:pt x="17433" y="21600"/>
                </a:cubicBezTo>
                <a:cubicBezTo>
                  <a:pt x="13381" y="21375"/>
                  <a:pt x="13839" y="21555"/>
                  <a:pt x="11622" y="19800"/>
                </a:cubicBezTo>
                <a:cubicBezTo>
                  <a:pt x="10743" y="18270"/>
                  <a:pt x="10360" y="16088"/>
                  <a:pt x="12234" y="14760"/>
                </a:cubicBezTo>
                <a:cubicBezTo>
                  <a:pt x="13457" y="13860"/>
                  <a:pt x="15101" y="13050"/>
                  <a:pt x="16515" y="12240"/>
                </a:cubicBezTo>
                <a:cubicBezTo>
                  <a:pt x="17204" y="11812"/>
                  <a:pt x="18198" y="11498"/>
                  <a:pt x="18656" y="10980"/>
                </a:cubicBezTo>
                <a:cubicBezTo>
                  <a:pt x="19574" y="9878"/>
                  <a:pt x="20377" y="8955"/>
                  <a:pt x="20797" y="7740"/>
                </a:cubicBezTo>
                <a:cubicBezTo>
                  <a:pt x="20682" y="6705"/>
                  <a:pt x="20644" y="5692"/>
                  <a:pt x="20491" y="4680"/>
                </a:cubicBezTo>
                <a:cubicBezTo>
                  <a:pt x="20262" y="3532"/>
                  <a:pt x="17586" y="810"/>
                  <a:pt x="16210" y="0"/>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78" name="Shape 2878"/>
          <p:cNvSpPr/>
          <p:nvPr/>
        </p:nvSpPr>
        <p:spPr>
          <a:xfrm>
            <a:off x="6735763" y="450850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79" name="Shape 2879"/>
          <p:cNvSpPr/>
          <p:nvPr/>
        </p:nvSpPr>
        <p:spPr>
          <a:xfrm>
            <a:off x="5702300" y="3033713"/>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0" name="Shape 2880"/>
          <p:cNvSpPr/>
          <p:nvPr/>
        </p:nvSpPr>
        <p:spPr>
          <a:xfrm>
            <a:off x="5313362" y="1982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1" name="Shape 2881"/>
          <p:cNvSpPr/>
          <p:nvPr/>
        </p:nvSpPr>
        <p:spPr>
          <a:xfrm>
            <a:off x="2873375" y="2744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2" name="Shape 2882"/>
          <p:cNvSpPr/>
          <p:nvPr/>
        </p:nvSpPr>
        <p:spPr>
          <a:xfrm>
            <a:off x="2992438" y="528637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3" name="Shape 2883"/>
          <p:cNvSpPr/>
          <p:nvPr/>
        </p:nvSpPr>
        <p:spPr>
          <a:xfrm>
            <a:off x="1671638" y="418623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4" name="Shape 2884"/>
          <p:cNvSpPr/>
          <p:nvPr/>
        </p:nvSpPr>
        <p:spPr>
          <a:xfrm>
            <a:off x="2974975" y="323532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5" name="Shape 2885"/>
          <p:cNvSpPr/>
          <p:nvPr/>
        </p:nvSpPr>
        <p:spPr>
          <a:xfrm>
            <a:off x="3516312" y="32019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6" name="Shape 2886"/>
          <p:cNvSpPr/>
          <p:nvPr/>
        </p:nvSpPr>
        <p:spPr>
          <a:xfrm>
            <a:off x="2906713" y="457358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7" name="Shape 2887"/>
          <p:cNvSpPr/>
          <p:nvPr/>
        </p:nvSpPr>
        <p:spPr>
          <a:xfrm>
            <a:off x="4438650" y="2447925"/>
            <a:ext cx="3900488" cy="3301364"/>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p>
            <a:pPr>
              <a:lnSpc>
                <a:spcPct val="120000"/>
              </a:lnSpc>
              <a:spcBef>
                <a:spcPts val="1600"/>
              </a:spcBef>
              <a:defRPr sz="2800">
                <a:solidFill>
                  <a:srgbClr val="EEFF4B"/>
                </a:solidFill>
                <a:latin typeface="Comic Sans MS"/>
                <a:ea typeface="Comic Sans MS"/>
                <a:cs typeface="Comic Sans MS"/>
                <a:sym typeface="Comic Sans MS"/>
              </a:defRPr>
            </a:pPr>
            <a:r>
              <a:t>NEBO NAGHUTO</a:t>
            </a:r>
            <a:endParaRPr>
              <a:solidFill>
                <a:srgbClr val="00DFCA"/>
              </a:solidFill>
            </a:endParaRPr>
          </a:p>
          <a:p>
            <a:pPr>
              <a:lnSpc>
                <a:spcPct val="120000"/>
              </a:lnSpc>
              <a:spcBef>
                <a:spcPts val="1600"/>
              </a:spcBef>
              <a:defRPr sz="2800">
                <a:solidFill>
                  <a:srgbClr val="EEFF4B"/>
                </a:solidFill>
                <a:latin typeface="Comic Sans MS"/>
                <a:ea typeface="Comic Sans MS"/>
                <a:cs typeface="Comic Sans MS"/>
                <a:sym typeface="Comic Sans MS"/>
              </a:defRPr>
            </a:pPr>
            <a:r>
              <a:t>LONO JOSHUA‘W GHUSHIMI YE</a:t>
            </a:r>
          </a:p>
          <a:p>
            <a:pPr>
              <a:lnSpc>
                <a:spcPct val="65000"/>
              </a:lnSpc>
              <a:spcBef>
                <a:spcPts val="1600"/>
              </a:spcBef>
              <a:defRPr sz="2800">
                <a:solidFill>
                  <a:srgbClr val="EEFF4B"/>
                </a:solidFill>
                <a:latin typeface="Comic Sans MS"/>
                <a:ea typeface="Comic Sans MS"/>
                <a:cs typeface="Comic Sans MS"/>
                <a:sym typeface="Comic Sans MS"/>
              </a:defRPr>
            </a:pPr>
            <a:r>
              <a:t>JORDAN GHOKI</a:t>
            </a:r>
          </a:p>
          <a:p>
            <a:pPr>
              <a:lnSpc>
                <a:spcPct val="80000"/>
              </a:lnSpc>
              <a:spcBef>
                <a:spcPts val="1600"/>
              </a:spcBef>
              <a:defRPr sz="2800">
                <a:solidFill>
                  <a:srgbClr val="EEFF4B"/>
                </a:solidFill>
                <a:latin typeface="Comic Sans MS"/>
                <a:ea typeface="Comic Sans MS"/>
                <a:cs typeface="Comic Sans MS"/>
                <a:sym typeface="Comic Sans MS"/>
              </a:defRPr>
            </a:pPr>
            <a:r>
              <a:t>PUTHASU WUMASA</a:t>
            </a:r>
          </a:p>
        </p:txBody>
      </p:sp>
      <p:grpSp>
        <p:nvGrpSpPr>
          <p:cNvPr id="2891" name="Group 2891"/>
          <p:cNvGrpSpPr/>
          <p:nvPr/>
        </p:nvGrpSpPr>
        <p:grpSpPr>
          <a:xfrm>
            <a:off x="2914091" y="2087073"/>
            <a:ext cx="677392" cy="1115835"/>
            <a:chOff x="-1" y="0"/>
            <a:chExt cx="677391" cy="1115833"/>
          </a:xfrm>
        </p:grpSpPr>
        <p:sp>
          <p:nvSpPr>
            <p:cNvPr id="2888" name="Shape 2888"/>
            <p:cNvSpPr/>
            <p:nvPr/>
          </p:nvSpPr>
          <p:spPr>
            <a:xfrm rot="17024555">
              <a:off x="-181505" y="336459"/>
              <a:ext cx="1040400" cy="442915"/>
            </a:xfrm>
            <a:custGeom>
              <a:avLst/>
              <a:gdLst/>
              <a:ahLst/>
              <a:cxnLst>
                <a:cxn ang="0">
                  <a:pos x="wd2" y="hd2"/>
                </a:cxn>
                <a:cxn ang="5400000">
                  <a:pos x="wd2" y="hd2"/>
                </a:cxn>
                <a:cxn ang="10800000">
                  <a:pos x="wd2" y="hd2"/>
                </a:cxn>
                <a:cxn ang="16200000">
                  <a:pos x="wd2" y="hd2"/>
                </a:cxn>
              </a:cxnLst>
              <a:rect l="0" t="0" r="r" b="b"/>
              <a:pathLst>
                <a:path w="21600" h="21600" extrusionOk="0">
                  <a:moveTo>
                    <a:pt x="17100" y="21600"/>
                  </a:moveTo>
                  <a:lnTo>
                    <a:pt x="11767" y="14400"/>
                  </a:lnTo>
                  <a:lnTo>
                    <a:pt x="14144" y="14400"/>
                  </a:lnTo>
                  <a:cubicBezTo>
                    <a:pt x="13116" y="5770"/>
                    <a:pt x="10365" y="0"/>
                    <a:pt x="7280" y="0"/>
                  </a:cubicBezTo>
                  <a:lnTo>
                    <a:pt x="12359" y="0"/>
                  </a:lnTo>
                  <a:cubicBezTo>
                    <a:pt x="15444" y="0"/>
                    <a:pt x="18195" y="5770"/>
                    <a:pt x="19223" y="14400"/>
                  </a:cubicBezTo>
                  <a:lnTo>
                    <a:pt x="21600" y="14400"/>
                  </a:lnTo>
                  <a:close/>
                  <a:moveTo>
                    <a:pt x="9820" y="1357"/>
                  </a:moveTo>
                  <a:cubicBezTo>
                    <a:pt x="6969" y="4504"/>
                    <a:pt x="5079" y="12577"/>
                    <a:pt x="5079" y="21600"/>
                  </a:cubicBezTo>
                  <a:lnTo>
                    <a:pt x="0" y="21600"/>
                  </a:lnTo>
                  <a:cubicBezTo>
                    <a:pt x="0" y="9671"/>
                    <a:pt x="3259" y="0"/>
                    <a:pt x="7280" y="0"/>
                  </a:cubicBezTo>
                  <a:cubicBezTo>
                    <a:pt x="8147" y="0"/>
                    <a:pt x="9007" y="459"/>
                    <a:pt x="9820" y="1357"/>
                  </a:cubicBezTo>
                  <a:close/>
                </a:path>
              </a:pathLst>
            </a:custGeom>
            <a:solidFill>
              <a:srgbClr val="FFFFFF"/>
            </a:solidFill>
            <a:ln w="12700" cap="flat">
              <a:noFill/>
              <a:miter lim="4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89" name="Shape 2889"/>
            <p:cNvSpPr/>
            <p:nvPr/>
          </p:nvSpPr>
          <p:spPr>
            <a:xfrm rot="17024555">
              <a:off x="34805" y="612046"/>
              <a:ext cx="472983" cy="442914"/>
            </a:xfrm>
            <a:custGeom>
              <a:avLst/>
              <a:gdLst/>
              <a:ahLst/>
              <a:cxnLst>
                <a:cxn ang="0">
                  <a:pos x="wd2" y="hd2"/>
                </a:cxn>
                <a:cxn ang="5400000">
                  <a:pos x="wd2" y="hd2"/>
                </a:cxn>
                <a:cxn ang="10800000">
                  <a:pos x="wd2" y="hd2"/>
                </a:cxn>
                <a:cxn ang="16200000">
                  <a:pos x="wd2" y="hd2"/>
                </a:cxn>
              </a:cxnLst>
              <a:rect l="0" t="0" r="r" b="b"/>
              <a:pathLst>
                <a:path w="21600" h="21600" extrusionOk="0">
                  <a:moveTo>
                    <a:pt x="21600" y="1357"/>
                  </a:moveTo>
                  <a:cubicBezTo>
                    <a:pt x="15330" y="4504"/>
                    <a:pt x="11172" y="12577"/>
                    <a:pt x="11172" y="21600"/>
                  </a:cubicBezTo>
                  <a:lnTo>
                    <a:pt x="0" y="21600"/>
                  </a:lnTo>
                  <a:cubicBezTo>
                    <a:pt x="0" y="9671"/>
                    <a:pt x="7170" y="0"/>
                    <a:pt x="16014" y="0"/>
                  </a:cubicBezTo>
                  <a:cubicBezTo>
                    <a:pt x="17921" y="0"/>
                    <a:pt x="19813" y="459"/>
                    <a:pt x="21600" y="1357"/>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90" name="Shape 2890"/>
            <p:cNvSpPr/>
            <p:nvPr/>
          </p:nvSpPr>
          <p:spPr>
            <a:xfrm rot="17024555">
              <a:off x="-181505" y="336459"/>
              <a:ext cx="1040400" cy="442915"/>
            </a:xfrm>
            <a:custGeom>
              <a:avLst/>
              <a:gdLst/>
              <a:ahLst/>
              <a:cxnLst>
                <a:cxn ang="0">
                  <a:pos x="wd2" y="hd2"/>
                </a:cxn>
                <a:cxn ang="5400000">
                  <a:pos x="wd2" y="hd2"/>
                </a:cxn>
                <a:cxn ang="10800000">
                  <a:pos x="wd2" y="hd2"/>
                </a:cxn>
                <a:cxn ang="16200000">
                  <a:pos x="wd2" y="hd2"/>
                </a:cxn>
              </a:cxnLst>
              <a:rect l="0" t="0" r="r" b="b"/>
              <a:pathLst>
                <a:path w="21600" h="21600" extrusionOk="0">
                  <a:moveTo>
                    <a:pt x="9820" y="1357"/>
                  </a:moveTo>
                  <a:cubicBezTo>
                    <a:pt x="6969" y="4504"/>
                    <a:pt x="5079" y="12577"/>
                    <a:pt x="5079" y="21600"/>
                  </a:cubicBezTo>
                  <a:lnTo>
                    <a:pt x="0" y="21600"/>
                  </a:lnTo>
                  <a:cubicBezTo>
                    <a:pt x="0" y="9671"/>
                    <a:pt x="3259" y="0"/>
                    <a:pt x="7280" y="0"/>
                  </a:cubicBezTo>
                  <a:lnTo>
                    <a:pt x="12359" y="0"/>
                  </a:lnTo>
                  <a:cubicBezTo>
                    <a:pt x="15444" y="0"/>
                    <a:pt x="18195" y="5770"/>
                    <a:pt x="19223" y="14400"/>
                  </a:cubicBezTo>
                  <a:lnTo>
                    <a:pt x="21600" y="14400"/>
                  </a:lnTo>
                  <a:lnTo>
                    <a:pt x="17100" y="21600"/>
                  </a:lnTo>
                  <a:lnTo>
                    <a:pt x="11767" y="14400"/>
                  </a:lnTo>
                  <a:lnTo>
                    <a:pt x="14144" y="14400"/>
                  </a:lnTo>
                  <a:cubicBezTo>
                    <a:pt x="13116" y="5770"/>
                    <a:pt x="10365" y="0"/>
                    <a:pt x="7280" y="0"/>
                  </a:cubicBezTo>
                </a:path>
              </a:pathLst>
            </a:custGeom>
            <a:noFill/>
            <a:ln w="28575" cap="flat">
              <a:solidFill>
                <a:srgbClr val="FF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2895" name="Group 2895"/>
          <p:cNvGrpSpPr/>
          <p:nvPr/>
        </p:nvGrpSpPr>
        <p:grpSpPr>
          <a:xfrm>
            <a:off x="2339774" y="2871474"/>
            <a:ext cx="1026622" cy="1245673"/>
            <a:chOff x="0" y="0"/>
            <a:chExt cx="1026620" cy="1245672"/>
          </a:xfrm>
        </p:grpSpPr>
        <p:sp>
          <p:nvSpPr>
            <p:cNvPr id="2892" name="Shape 2892"/>
            <p:cNvSpPr/>
            <p:nvPr/>
          </p:nvSpPr>
          <p:spPr>
            <a:xfrm rot="18143734" flipH="1">
              <a:off x="-75749" y="388678"/>
              <a:ext cx="1178118" cy="468315"/>
            </a:xfrm>
            <a:custGeom>
              <a:avLst/>
              <a:gdLst/>
              <a:ahLst/>
              <a:cxnLst>
                <a:cxn ang="0">
                  <a:pos x="wd2" y="hd2"/>
                </a:cxn>
                <a:cxn ang="5400000">
                  <a:pos x="wd2" y="hd2"/>
                </a:cxn>
                <a:cxn ang="10800000">
                  <a:pos x="wd2" y="hd2"/>
                </a:cxn>
                <a:cxn ang="16200000">
                  <a:pos x="wd2" y="hd2"/>
                </a:cxn>
              </a:cxnLst>
              <a:rect l="0" t="0" r="r" b="b"/>
              <a:pathLst>
                <a:path w="21600" h="21600" extrusionOk="0">
                  <a:moveTo>
                    <a:pt x="16698" y="21600"/>
                  </a:moveTo>
                  <a:lnTo>
                    <a:pt x="10987" y="14400"/>
                  </a:lnTo>
                  <a:lnTo>
                    <a:pt x="13723" y="14400"/>
                  </a:lnTo>
                  <a:cubicBezTo>
                    <a:pt x="12726" y="5770"/>
                    <a:pt x="10057" y="0"/>
                    <a:pt x="7064" y="0"/>
                  </a:cubicBezTo>
                  <a:lnTo>
                    <a:pt x="12204" y="0"/>
                  </a:lnTo>
                  <a:cubicBezTo>
                    <a:pt x="15198" y="0"/>
                    <a:pt x="17866" y="5770"/>
                    <a:pt x="18864" y="14400"/>
                  </a:cubicBezTo>
                  <a:lnTo>
                    <a:pt x="21600" y="14400"/>
                  </a:lnTo>
                  <a:close/>
                  <a:moveTo>
                    <a:pt x="9634" y="1481"/>
                  </a:moveTo>
                  <a:cubicBezTo>
                    <a:pt x="6924" y="4718"/>
                    <a:pt x="5140" y="12704"/>
                    <a:pt x="5140" y="21600"/>
                  </a:cubicBezTo>
                  <a:lnTo>
                    <a:pt x="0" y="21600"/>
                  </a:lnTo>
                  <a:cubicBezTo>
                    <a:pt x="0" y="9671"/>
                    <a:pt x="3163" y="0"/>
                    <a:pt x="7064" y="0"/>
                  </a:cubicBezTo>
                  <a:cubicBezTo>
                    <a:pt x="7943" y="0"/>
                    <a:pt x="8815" y="502"/>
                    <a:pt x="9634" y="1481"/>
                  </a:cubicBezTo>
                  <a:close/>
                </a:path>
              </a:pathLst>
            </a:custGeom>
            <a:solidFill>
              <a:srgbClr val="FFFFFF"/>
            </a:solidFill>
            <a:ln w="12700" cap="flat">
              <a:noFill/>
              <a:miter lim="4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93" name="Shape 2893"/>
            <p:cNvSpPr/>
            <p:nvPr/>
          </p:nvSpPr>
          <p:spPr>
            <a:xfrm rot="18143734" flipH="1">
              <a:off x="425417" y="113134"/>
              <a:ext cx="525457" cy="468315"/>
            </a:xfrm>
            <a:custGeom>
              <a:avLst/>
              <a:gdLst/>
              <a:ahLst/>
              <a:cxnLst>
                <a:cxn ang="0">
                  <a:pos x="wd2" y="hd2"/>
                </a:cxn>
                <a:cxn ang="5400000">
                  <a:pos x="wd2" y="hd2"/>
                </a:cxn>
                <a:cxn ang="10800000">
                  <a:pos x="wd2" y="hd2"/>
                </a:cxn>
                <a:cxn ang="16200000">
                  <a:pos x="wd2" y="hd2"/>
                </a:cxn>
              </a:cxnLst>
              <a:rect l="0" t="0" r="r" b="b"/>
              <a:pathLst>
                <a:path w="21600" h="21600" extrusionOk="0">
                  <a:moveTo>
                    <a:pt x="21600" y="1481"/>
                  </a:moveTo>
                  <a:cubicBezTo>
                    <a:pt x="15524" y="4718"/>
                    <a:pt x="11525" y="12704"/>
                    <a:pt x="11525" y="21600"/>
                  </a:cubicBezTo>
                  <a:lnTo>
                    <a:pt x="0" y="21600"/>
                  </a:lnTo>
                  <a:cubicBezTo>
                    <a:pt x="0" y="9671"/>
                    <a:pt x="7091" y="0"/>
                    <a:pt x="15837" y="0"/>
                  </a:cubicBezTo>
                  <a:cubicBezTo>
                    <a:pt x="17809" y="0"/>
                    <a:pt x="19763" y="502"/>
                    <a:pt x="21600" y="1481"/>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94" name="Shape 2894"/>
            <p:cNvSpPr/>
            <p:nvPr/>
          </p:nvSpPr>
          <p:spPr>
            <a:xfrm rot="18143734" flipH="1">
              <a:off x="-75749" y="388678"/>
              <a:ext cx="1178118" cy="468315"/>
            </a:xfrm>
            <a:custGeom>
              <a:avLst/>
              <a:gdLst/>
              <a:ahLst/>
              <a:cxnLst>
                <a:cxn ang="0">
                  <a:pos x="wd2" y="hd2"/>
                </a:cxn>
                <a:cxn ang="5400000">
                  <a:pos x="wd2" y="hd2"/>
                </a:cxn>
                <a:cxn ang="10800000">
                  <a:pos x="wd2" y="hd2"/>
                </a:cxn>
                <a:cxn ang="16200000">
                  <a:pos x="wd2" y="hd2"/>
                </a:cxn>
              </a:cxnLst>
              <a:rect l="0" t="0" r="r" b="b"/>
              <a:pathLst>
                <a:path w="21600" h="21600" extrusionOk="0">
                  <a:moveTo>
                    <a:pt x="9634" y="1481"/>
                  </a:moveTo>
                  <a:cubicBezTo>
                    <a:pt x="6924" y="4718"/>
                    <a:pt x="5140" y="12704"/>
                    <a:pt x="5140" y="21600"/>
                  </a:cubicBezTo>
                  <a:lnTo>
                    <a:pt x="0" y="21600"/>
                  </a:lnTo>
                  <a:cubicBezTo>
                    <a:pt x="0" y="9671"/>
                    <a:pt x="3163" y="0"/>
                    <a:pt x="7064" y="0"/>
                  </a:cubicBezTo>
                  <a:lnTo>
                    <a:pt x="12204" y="0"/>
                  </a:lnTo>
                  <a:cubicBezTo>
                    <a:pt x="15198" y="0"/>
                    <a:pt x="17866" y="5770"/>
                    <a:pt x="18864" y="14400"/>
                  </a:cubicBezTo>
                  <a:lnTo>
                    <a:pt x="21600" y="14400"/>
                  </a:lnTo>
                  <a:lnTo>
                    <a:pt x="16698" y="21600"/>
                  </a:lnTo>
                  <a:lnTo>
                    <a:pt x="10987" y="14400"/>
                  </a:lnTo>
                  <a:lnTo>
                    <a:pt x="13723" y="14400"/>
                  </a:lnTo>
                  <a:cubicBezTo>
                    <a:pt x="12726" y="5770"/>
                    <a:pt x="10057" y="0"/>
                    <a:pt x="7064" y="0"/>
                  </a:cubicBezTo>
                </a:path>
              </a:pathLst>
            </a:custGeom>
            <a:noFill/>
            <a:ln w="28575" cap="flat">
              <a:solidFill>
                <a:srgbClr val="FF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896" name="Shape 2896"/>
          <p:cNvSpPr/>
          <p:nvPr/>
        </p:nvSpPr>
        <p:spPr>
          <a:xfrm>
            <a:off x="1778000" y="47624"/>
            <a:ext cx="2989265"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1:11</a:t>
            </a:r>
          </a:p>
        </p:txBody>
      </p:sp>
      <p:sp>
        <p:nvSpPr>
          <p:cNvPr id="2897" name="Shape 2897"/>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98" name="Shape 2898"/>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99" name="Shape 2899"/>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00" name="Shape 2900"/>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01" name="Shape 2901"/>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02" name="Shape 2902"/>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03" name="Shape 2903"/>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04" name="Shape 2904"/>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2905" name="Shape 2905"/>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2906" name="Shape 2906"/>
          <p:cNvSpPr/>
          <p:nvPr/>
        </p:nvSpPr>
        <p:spPr>
          <a:xfrm>
            <a:off x="8053388" y="3429000"/>
            <a:ext cx="57794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907" name="Shape 2907"/>
          <p:cNvSpPr/>
          <p:nvPr/>
        </p:nvSpPr>
        <p:spPr>
          <a:xfrm>
            <a:off x="8118475" y="3644900"/>
            <a:ext cx="6542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2908" name="Shape 2908"/>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909" name="Shape 2909"/>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39</a:t>
            </a:r>
          </a:p>
        </p:txBody>
      </p:sp>
      <p:sp>
        <p:nvSpPr>
          <p:cNvPr id="2910" name="Shape 2910"/>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grpSp>
        <p:nvGrpSpPr>
          <p:cNvPr id="2915" name="Group 2915"/>
          <p:cNvGrpSpPr/>
          <p:nvPr/>
        </p:nvGrpSpPr>
        <p:grpSpPr>
          <a:xfrm>
            <a:off x="904364" y="477219"/>
            <a:ext cx="3286639" cy="3909045"/>
            <a:chOff x="0" y="-1"/>
            <a:chExt cx="3286637" cy="3909043"/>
          </a:xfrm>
        </p:grpSpPr>
        <p:sp>
          <p:nvSpPr>
            <p:cNvPr id="2911" name="Shape 2911"/>
            <p:cNvSpPr/>
            <p:nvPr/>
          </p:nvSpPr>
          <p:spPr>
            <a:xfrm>
              <a:off x="216019" y="454975"/>
              <a:ext cx="1796245" cy="3004324"/>
            </a:xfrm>
            <a:custGeom>
              <a:avLst/>
              <a:gdLst/>
              <a:ahLst/>
              <a:cxnLst>
                <a:cxn ang="0">
                  <a:pos x="wd2" y="hd2"/>
                </a:cxn>
                <a:cxn ang="5400000">
                  <a:pos x="wd2" y="hd2"/>
                </a:cxn>
                <a:cxn ang="10800000">
                  <a:pos x="wd2" y="hd2"/>
                </a:cxn>
                <a:cxn ang="16200000">
                  <a:pos x="wd2" y="hd2"/>
                </a:cxn>
              </a:cxnLst>
              <a:rect l="0" t="0" r="r" b="b"/>
              <a:pathLst>
                <a:path w="19008" h="20314" extrusionOk="0">
                  <a:moveTo>
                    <a:pt x="5765" y="8833"/>
                  </a:moveTo>
                  <a:cubicBezTo>
                    <a:pt x="10589" y="3272"/>
                    <a:pt x="16174" y="-643"/>
                    <a:pt x="18239" y="88"/>
                  </a:cubicBezTo>
                  <a:cubicBezTo>
                    <a:pt x="20304" y="820"/>
                    <a:pt x="18067" y="5921"/>
                    <a:pt x="13243" y="11481"/>
                  </a:cubicBezTo>
                  <a:cubicBezTo>
                    <a:pt x="8419" y="17042"/>
                    <a:pt x="2834" y="20957"/>
                    <a:pt x="769" y="20226"/>
                  </a:cubicBezTo>
                  <a:cubicBezTo>
                    <a:pt x="-1296" y="19494"/>
                    <a:pt x="941" y="14393"/>
                    <a:pt x="5765" y="8833"/>
                  </a:cubicBezTo>
                  <a:close/>
                </a:path>
              </a:pathLst>
            </a:custGeom>
            <a:gradFill flip="none" rotWithShape="1">
              <a:gsLst>
                <a:gs pos="0">
                  <a:schemeClr val="accent1"/>
                </a:gs>
                <a:gs pos="100000">
                  <a:srgbClr val="05184B"/>
                </a:gs>
              </a:gsLst>
              <a:lin ang="5400000" scaled="0"/>
            </a:gradFill>
            <a:ln w="50800" cap="flat">
              <a:solidFill>
                <a:srgbClr val="FAF200"/>
              </a:solidFill>
              <a:prstDash val="solid"/>
              <a:round/>
            </a:ln>
            <a:effectLst>
              <a:outerShdw blurRad="63500" dist="10776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912" name="Shape 2912"/>
            <p:cNvSpPr/>
            <p:nvPr/>
          </p:nvSpPr>
          <p:spPr>
            <a:xfrm rot="18000000">
              <a:off x="-646979" y="1438097"/>
              <a:ext cx="3687765" cy="6350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spcBef>
                  <a:spcPts val="2100"/>
                </a:spcBef>
                <a:defRPr sz="3600" i="1">
                  <a:solidFill>
                    <a:srgbClr val="FAF200"/>
                  </a:solidFill>
                  <a:effectLst>
                    <a:outerShdw blurRad="38100" dist="38100" dir="2700000" rotWithShape="0">
                      <a:srgbClr val="000000"/>
                    </a:outerShdw>
                  </a:effectLst>
                </a:defRPr>
              </a:lvl1pPr>
            </a:lstStyle>
            <a:p>
              <a:r>
                <a:t>AYEGHI</a:t>
              </a:r>
            </a:p>
          </p:txBody>
        </p:sp>
        <p:sp>
          <p:nvSpPr>
            <p:cNvPr id="2913" name="Shape 2913"/>
            <p:cNvSpPr/>
            <p:nvPr/>
          </p:nvSpPr>
          <p:spPr>
            <a:xfrm>
              <a:off x="1846773" y="1410316"/>
              <a:ext cx="1439865" cy="271464"/>
            </a:xfrm>
            <a:prstGeom prst="line">
              <a:avLst/>
            </a:prstGeom>
            <a:noFill/>
            <a:ln w="50800" cap="flat">
              <a:solidFill>
                <a:srgbClr val="FAF2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sp>
          <p:nvSpPr>
            <p:cNvPr id="2914" name="Shape 2914"/>
            <p:cNvSpPr/>
            <p:nvPr/>
          </p:nvSpPr>
          <p:spPr>
            <a:xfrm>
              <a:off x="1000634" y="2959716"/>
              <a:ext cx="931864" cy="949327"/>
            </a:xfrm>
            <a:prstGeom prst="line">
              <a:avLst/>
            </a:prstGeom>
            <a:noFill/>
            <a:ln w="50800" cap="flat">
              <a:solidFill>
                <a:srgbClr val="FAF2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887"/>
                                        </p:tgtEl>
                                        <p:attrNameLst>
                                          <p:attrName>style.visibility</p:attrName>
                                        </p:attrNameLst>
                                      </p:cBhvr>
                                      <p:to>
                                        <p:strVal val="visible"/>
                                      </p:to>
                                    </p:set>
                                    <p:animEffect transition="in" filter="dissolve">
                                      <p:cBhvr>
                                        <p:cTn id="7" dur="1000"/>
                                        <p:tgtEl>
                                          <p:spTgt spid="2887"/>
                                        </p:tgtEl>
                                      </p:cBhvr>
                                    </p:animEffect>
                                  </p:childTnLst>
                                </p:cTn>
                              </p:par>
                            </p:childTnLst>
                          </p:cTn>
                        </p:par>
                        <p:par>
                          <p:cTn id="8" fill="hold">
                            <p:stCondLst>
                              <p:cond delay="1000"/>
                            </p:stCondLst>
                            <p:childTnLst>
                              <p:par>
                                <p:cTn id="9" presetID="22" presetClass="entr" presetSubtype="4" fill="hold" grpId="2" nodeType="afterEffect">
                                  <p:stCondLst>
                                    <p:cond delay="0"/>
                                  </p:stCondLst>
                                  <p:iterate>
                                    <p:tmAbs val="0"/>
                                  </p:iterate>
                                  <p:childTnLst>
                                    <p:set>
                                      <p:cBhvr>
                                        <p:cTn id="10" fill="hold"/>
                                        <p:tgtEl>
                                          <p:spTgt spid="2891"/>
                                        </p:tgtEl>
                                        <p:attrNameLst>
                                          <p:attrName>style.visibility</p:attrName>
                                        </p:attrNameLst>
                                      </p:cBhvr>
                                      <p:to>
                                        <p:strVal val="visible"/>
                                      </p:to>
                                    </p:set>
                                    <p:animEffect transition="in" filter="wipe(down)">
                                      <p:cBhvr>
                                        <p:cTn id="11" dur="500"/>
                                        <p:tgtEl>
                                          <p:spTgt spid="2891"/>
                                        </p:tgtEl>
                                      </p:cBhvr>
                                    </p:animEffect>
                                  </p:childTnLst>
                                </p:cTn>
                              </p:par>
                            </p:childTnLst>
                          </p:cTn>
                        </p:par>
                        <p:par>
                          <p:cTn id="12" fill="hold">
                            <p:stCondLst>
                              <p:cond delay="1500"/>
                            </p:stCondLst>
                            <p:childTnLst>
                              <p:par>
                                <p:cTn id="13" presetID="22" presetClass="entr" presetSubtype="1" fill="hold" grpId="3" nodeType="afterEffect">
                                  <p:stCondLst>
                                    <p:cond delay="0"/>
                                  </p:stCondLst>
                                  <p:iterate>
                                    <p:tmAbs val="0"/>
                                  </p:iterate>
                                  <p:childTnLst>
                                    <p:set>
                                      <p:cBhvr>
                                        <p:cTn id="14" fill="hold"/>
                                        <p:tgtEl>
                                          <p:spTgt spid="2895"/>
                                        </p:tgtEl>
                                        <p:attrNameLst>
                                          <p:attrName>style.visibility</p:attrName>
                                        </p:attrNameLst>
                                      </p:cBhvr>
                                      <p:to>
                                        <p:strVal val="visible"/>
                                      </p:to>
                                    </p:set>
                                    <p:animEffect transition="in" filter="wipe(up)">
                                      <p:cBhvr>
                                        <p:cTn id="15" dur="500"/>
                                        <p:tgtEl>
                                          <p:spTgt spid="2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 grpId="1" animBg="1" advAuto="0"/>
      <p:bldP spid="2891" grpId="2" animBg="1" advAuto="0"/>
      <p:bldP spid="2895" grpId="3"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9" name="Shape 2919"/>
          <p:cNvSpPr/>
          <p:nvPr/>
        </p:nvSpPr>
        <p:spPr>
          <a:xfrm>
            <a:off x="1781175" y="50799"/>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1:16</a:t>
            </a:r>
          </a:p>
        </p:txBody>
      </p:sp>
      <p:pic>
        <p:nvPicPr>
          <p:cNvPr id="2920" name="image11.png"/>
          <p:cNvPicPr>
            <a:picLocks noChangeAspect="1"/>
          </p:cNvPicPr>
          <p:nvPr/>
        </p:nvPicPr>
        <p:blipFill>
          <a:blip r:embed="rId3"/>
          <a:stretch>
            <a:fillRect/>
          </a:stretch>
        </p:blipFill>
        <p:spPr>
          <a:xfrm>
            <a:off x="3752850" y="679450"/>
            <a:ext cx="4635500" cy="3059115"/>
          </a:xfrm>
          <a:prstGeom prst="rect">
            <a:avLst/>
          </a:prstGeom>
          <a:ln w="76200">
            <a:solidFill>
              <a:schemeClr val="accent2"/>
            </a:solidFill>
            <a:miter/>
          </a:ln>
          <a:effectLst>
            <a:outerShdw blurRad="63500" dist="89803" dir="2700000" rotWithShape="0">
              <a:srgbClr val="1A0004">
                <a:alpha val="74998"/>
              </a:srgbClr>
            </a:outerShdw>
          </a:effectLst>
        </p:spPr>
      </p:pic>
      <p:sp>
        <p:nvSpPr>
          <p:cNvPr id="2921" name="Shape 2921"/>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22" name="Shape 2922"/>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23" name="Shape 2923"/>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24" name="Shape 2924"/>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25" name="Shape 2925"/>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26" name="Shape 2926"/>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27" name="Shape 2927"/>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28" name="Shape 2928"/>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2929" name="Shape 2929"/>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2930" name="Shape 2930"/>
          <p:cNvSpPr/>
          <p:nvPr/>
        </p:nvSpPr>
        <p:spPr>
          <a:xfrm>
            <a:off x="8053388" y="3429000"/>
            <a:ext cx="57794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931" name="Shape 2931"/>
          <p:cNvSpPr/>
          <p:nvPr/>
        </p:nvSpPr>
        <p:spPr>
          <a:xfrm>
            <a:off x="8118475" y="3644900"/>
            <a:ext cx="6542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2932" name="Shape 2932"/>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40</a:t>
            </a:r>
          </a:p>
        </p:txBody>
      </p:sp>
      <p:pic>
        <p:nvPicPr>
          <p:cNvPr id="2933" name="image24.jpeg"/>
          <p:cNvPicPr>
            <a:picLocks noChangeAspect="1"/>
          </p:cNvPicPr>
          <p:nvPr/>
        </p:nvPicPr>
        <p:blipFill>
          <a:blip r:embed="rId4"/>
          <a:stretch>
            <a:fillRect/>
          </a:stretch>
        </p:blipFill>
        <p:spPr>
          <a:xfrm>
            <a:off x="614362" y="460375"/>
            <a:ext cx="3732215" cy="2317750"/>
          </a:xfrm>
          <a:prstGeom prst="rect">
            <a:avLst/>
          </a:prstGeom>
          <a:ln w="76200">
            <a:solidFill>
              <a:schemeClr val="accent2"/>
            </a:solidFill>
            <a:miter/>
          </a:ln>
          <a:effectLst>
            <a:outerShdw blurRad="63500" dist="89803" dir="2700000" rotWithShape="0">
              <a:srgbClr val="1A0004">
                <a:alpha val="74998"/>
              </a:srgbClr>
            </a:outerShdw>
          </a:effectLst>
        </p:spPr>
      </p:pic>
      <p:grpSp>
        <p:nvGrpSpPr>
          <p:cNvPr id="2936" name="Group 2936"/>
          <p:cNvGrpSpPr/>
          <p:nvPr/>
        </p:nvGrpSpPr>
        <p:grpSpPr>
          <a:xfrm>
            <a:off x="6102349" y="3582987"/>
            <a:ext cx="1536703" cy="2682878"/>
            <a:chOff x="0" y="0"/>
            <a:chExt cx="1536701" cy="2682877"/>
          </a:xfrm>
        </p:grpSpPr>
        <p:pic>
          <p:nvPicPr>
            <p:cNvPr id="2934" name="image12.png"/>
            <p:cNvPicPr>
              <a:picLocks noChangeAspect="1"/>
            </p:cNvPicPr>
            <p:nvPr/>
          </p:nvPicPr>
          <p:blipFill>
            <a:blip r:embed="rId5"/>
            <a:stretch>
              <a:fillRect/>
            </a:stretch>
          </p:blipFill>
          <p:spPr>
            <a:xfrm>
              <a:off x="2796" y="12164"/>
              <a:ext cx="1533906" cy="2670713"/>
            </a:xfrm>
            <a:prstGeom prst="rect">
              <a:avLst/>
            </a:prstGeom>
            <a:ln w="12700" cap="flat">
              <a:noFill/>
              <a:miter lim="400000"/>
            </a:ln>
            <a:effectLst>
              <a:outerShdw blurRad="63500" dist="89803" dir="2700000" rotWithShape="0">
                <a:srgbClr val="1A0004">
                  <a:alpha val="74998"/>
                </a:srgbClr>
              </a:outerShdw>
            </a:effectLst>
          </p:spPr>
        </p:pic>
        <p:sp>
          <p:nvSpPr>
            <p:cNvPr id="2935" name="Shape 2935"/>
            <p:cNvSpPr/>
            <p:nvPr/>
          </p:nvSpPr>
          <p:spPr>
            <a:xfrm>
              <a:off x="-1" y="-1"/>
              <a:ext cx="1536703" cy="2671820"/>
            </a:xfrm>
            <a:prstGeom prst="rect">
              <a:avLst/>
            </a:prstGeom>
            <a:noFill/>
            <a:ln w="50800" cap="flat">
              <a:solidFill>
                <a:schemeClr val="accent2"/>
              </a:solidFill>
              <a:prstDash val="solid"/>
              <a:miter lim="8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937" name="Shape 2937"/>
          <p:cNvSpPr/>
          <p:nvPr/>
        </p:nvSpPr>
        <p:spPr>
          <a:xfrm>
            <a:off x="6534150" y="5094287"/>
            <a:ext cx="678519" cy="530709"/>
          </a:xfrm>
          <a:custGeom>
            <a:avLst/>
            <a:gdLst/>
            <a:ahLst/>
            <a:cxnLst>
              <a:cxn ang="0">
                <a:pos x="wd2" y="hd2"/>
              </a:cxn>
              <a:cxn ang="5400000">
                <a:pos x="wd2" y="hd2"/>
              </a:cxn>
              <a:cxn ang="10800000">
                <a:pos x="wd2" y="hd2"/>
              </a:cxn>
              <a:cxn ang="16200000">
                <a:pos x="wd2" y="hd2"/>
              </a:cxn>
            </a:cxnLst>
            <a:rect l="0" t="0" r="r" b="b"/>
            <a:pathLst>
              <a:path w="21600" h="21600" extrusionOk="0">
                <a:moveTo>
                  <a:pt x="21600" y="360"/>
                </a:moveTo>
                <a:lnTo>
                  <a:pt x="21125" y="360"/>
                </a:lnTo>
                <a:lnTo>
                  <a:pt x="20651" y="0"/>
                </a:lnTo>
                <a:lnTo>
                  <a:pt x="14004" y="0"/>
                </a:lnTo>
                <a:lnTo>
                  <a:pt x="13292" y="360"/>
                </a:lnTo>
                <a:lnTo>
                  <a:pt x="12818" y="720"/>
                </a:lnTo>
                <a:lnTo>
                  <a:pt x="12105" y="720"/>
                </a:lnTo>
                <a:lnTo>
                  <a:pt x="11631" y="1080"/>
                </a:lnTo>
                <a:lnTo>
                  <a:pt x="11156" y="1080"/>
                </a:lnTo>
                <a:lnTo>
                  <a:pt x="10681" y="1440"/>
                </a:lnTo>
                <a:lnTo>
                  <a:pt x="9732" y="1440"/>
                </a:lnTo>
                <a:lnTo>
                  <a:pt x="8308" y="2520"/>
                </a:lnTo>
                <a:lnTo>
                  <a:pt x="7833" y="2520"/>
                </a:lnTo>
                <a:lnTo>
                  <a:pt x="7358" y="3240"/>
                </a:lnTo>
                <a:lnTo>
                  <a:pt x="5934" y="4320"/>
                </a:lnTo>
                <a:lnTo>
                  <a:pt x="5697" y="5040"/>
                </a:lnTo>
                <a:lnTo>
                  <a:pt x="4747" y="6480"/>
                </a:lnTo>
                <a:lnTo>
                  <a:pt x="4510" y="7200"/>
                </a:lnTo>
                <a:lnTo>
                  <a:pt x="4035" y="7560"/>
                </a:lnTo>
                <a:lnTo>
                  <a:pt x="3560" y="9000"/>
                </a:lnTo>
                <a:lnTo>
                  <a:pt x="3086" y="9360"/>
                </a:lnTo>
                <a:lnTo>
                  <a:pt x="3086" y="10080"/>
                </a:lnTo>
                <a:lnTo>
                  <a:pt x="2611" y="10440"/>
                </a:lnTo>
                <a:lnTo>
                  <a:pt x="2611" y="11160"/>
                </a:lnTo>
                <a:lnTo>
                  <a:pt x="2136" y="11520"/>
                </a:lnTo>
                <a:lnTo>
                  <a:pt x="2136" y="12240"/>
                </a:lnTo>
                <a:lnTo>
                  <a:pt x="1424" y="14400"/>
                </a:lnTo>
                <a:lnTo>
                  <a:pt x="1424" y="15120"/>
                </a:lnTo>
                <a:lnTo>
                  <a:pt x="712" y="17280"/>
                </a:lnTo>
                <a:lnTo>
                  <a:pt x="712" y="18000"/>
                </a:lnTo>
                <a:lnTo>
                  <a:pt x="237" y="19440"/>
                </a:lnTo>
                <a:lnTo>
                  <a:pt x="237" y="21600"/>
                </a:lnTo>
                <a:lnTo>
                  <a:pt x="0" y="20880"/>
                </a:lnTo>
              </a:path>
            </a:pathLst>
          </a:custGeom>
          <a:ln w="50800" cap="rnd">
            <a:solidFill>
              <a:srgbClr val="00FF00"/>
            </a:solidFill>
            <a:tailEnd type="triangle"/>
          </a:ln>
          <a:effectLst>
            <a:outerShdw blurRad="63500" dist="89803" dir="2700000" rotWithShape="0">
              <a:srgbClr val="1A0004">
                <a:alpha val="74998"/>
              </a:srgbClr>
            </a:outerShdw>
          </a:effectLst>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38" name="Shape 2938"/>
          <p:cNvSpPr/>
          <p:nvPr/>
        </p:nvSpPr>
        <p:spPr>
          <a:xfrm>
            <a:off x="6813550" y="3760787"/>
            <a:ext cx="432457" cy="12387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855" y="21291"/>
                </a:lnTo>
                <a:lnTo>
                  <a:pt x="20110" y="21291"/>
                </a:lnTo>
                <a:lnTo>
                  <a:pt x="19366" y="21137"/>
                </a:lnTo>
                <a:lnTo>
                  <a:pt x="17876" y="21137"/>
                </a:lnTo>
                <a:lnTo>
                  <a:pt x="14897" y="20520"/>
                </a:lnTo>
                <a:lnTo>
                  <a:pt x="14152" y="20520"/>
                </a:lnTo>
                <a:lnTo>
                  <a:pt x="10428" y="19749"/>
                </a:lnTo>
                <a:lnTo>
                  <a:pt x="9310" y="19440"/>
                </a:lnTo>
                <a:lnTo>
                  <a:pt x="8566" y="19131"/>
                </a:lnTo>
                <a:lnTo>
                  <a:pt x="6331" y="18669"/>
                </a:lnTo>
                <a:lnTo>
                  <a:pt x="5959" y="18360"/>
                </a:lnTo>
                <a:lnTo>
                  <a:pt x="5214" y="18206"/>
                </a:lnTo>
                <a:lnTo>
                  <a:pt x="4469" y="17897"/>
                </a:lnTo>
                <a:lnTo>
                  <a:pt x="3352" y="17589"/>
                </a:lnTo>
                <a:lnTo>
                  <a:pt x="2234" y="16663"/>
                </a:lnTo>
                <a:lnTo>
                  <a:pt x="1490" y="16509"/>
                </a:lnTo>
                <a:lnTo>
                  <a:pt x="372" y="15583"/>
                </a:lnTo>
                <a:lnTo>
                  <a:pt x="372" y="14966"/>
                </a:lnTo>
                <a:lnTo>
                  <a:pt x="0" y="14657"/>
                </a:lnTo>
                <a:lnTo>
                  <a:pt x="0" y="10491"/>
                </a:lnTo>
                <a:lnTo>
                  <a:pt x="372" y="10183"/>
                </a:lnTo>
                <a:lnTo>
                  <a:pt x="372" y="9874"/>
                </a:lnTo>
                <a:lnTo>
                  <a:pt x="745" y="9566"/>
                </a:lnTo>
                <a:lnTo>
                  <a:pt x="745" y="9257"/>
                </a:lnTo>
                <a:lnTo>
                  <a:pt x="1117" y="8949"/>
                </a:lnTo>
                <a:lnTo>
                  <a:pt x="1490" y="8486"/>
                </a:lnTo>
                <a:lnTo>
                  <a:pt x="1490" y="8177"/>
                </a:lnTo>
                <a:lnTo>
                  <a:pt x="2234" y="7560"/>
                </a:lnTo>
                <a:lnTo>
                  <a:pt x="2979" y="7406"/>
                </a:lnTo>
                <a:lnTo>
                  <a:pt x="2979" y="7097"/>
                </a:lnTo>
                <a:lnTo>
                  <a:pt x="4469" y="6480"/>
                </a:lnTo>
                <a:lnTo>
                  <a:pt x="4841" y="6171"/>
                </a:lnTo>
                <a:lnTo>
                  <a:pt x="5586" y="5709"/>
                </a:lnTo>
                <a:lnTo>
                  <a:pt x="6331" y="5400"/>
                </a:lnTo>
                <a:lnTo>
                  <a:pt x="7076" y="4937"/>
                </a:lnTo>
                <a:lnTo>
                  <a:pt x="8566" y="4320"/>
                </a:lnTo>
                <a:lnTo>
                  <a:pt x="9310" y="4166"/>
                </a:lnTo>
                <a:lnTo>
                  <a:pt x="9310" y="3857"/>
                </a:lnTo>
                <a:lnTo>
                  <a:pt x="10055" y="3857"/>
                </a:lnTo>
                <a:lnTo>
                  <a:pt x="10055" y="3549"/>
                </a:lnTo>
                <a:lnTo>
                  <a:pt x="10800" y="3549"/>
                </a:lnTo>
                <a:lnTo>
                  <a:pt x="11172" y="3240"/>
                </a:lnTo>
                <a:lnTo>
                  <a:pt x="11917" y="2931"/>
                </a:lnTo>
                <a:lnTo>
                  <a:pt x="13034" y="2623"/>
                </a:lnTo>
                <a:lnTo>
                  <a:pt x="13779" y="2314"/>
                </a:lnTo>
                <a:lnTo>
                  <a:pt x="14524" y="2160"/>
                </a:lnTo>
                <a:lnTo>
                  <a:pt x="14897" y="1851"/>
                </a:lnTo>
                <a:lnTo>
                  <a:pt x="15641" y="1697"/>
                </a:lnTo>
                <a:lnTo>
                  <a:pt x="16014" y="1389"/>
                </a:lnTo>
                <a:lnTo>
                  <a:pt x="16759" y="1234"/>
                </a:lnTo>
                <a:lnTo>
                  <a:pt x="17503" y="926"/>
                </a:lnTo>
                <a:lnTo>
                  <a:pt x="18248" y="771"/>
                </a:lnTo>
                <a:lnTo>
                  <a:pt x="18993" y="463"/>
                </a:lnTo>
                <a:lnTo>
                  <a:pt x="19738" y="309"/>
                </a:lnTo>
                <a:lnTo>
                  <a:pt x="20110" y="0"/>
                </a:lnTo>
              </a:path>
            </a:pathLst>
          </a:custGeom>
          <a:ln w="50800" cap="rnd">
            <a:solidFill>
              <a:srgbClr val="00FF00"/>
            </a:solidFill>
            <a:tailEnd type="triangle"/>
          </a:ln>
          <a:effectLst>
            <a:outerShdw blurRad="63500" dist="89803" dir="2700000" rotWithShape="0">
              <a:srgbClr val="1A0004">
                <a:alpha val="74998"/>
              </a:srgbClr>
            </a:outerShdw>
          </a:effectLst>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39" name="Shape 2939"/>
          <p:cNvSpPr/>
          <p:nvPr/>
        </p:nvSpPr>
        <p:spPr>
          <a:xfrm>
            <a:off x="980718" y="2707190"/>
            <a:ext cx="7542180" cy="726439"/>
          </a:xfrm>
          <a:prstGeom prst="rect">
            <a:avLst/>
          </a:prstGeom>
          <a:gradFill>
            <a:gsLst>
              <a:gs pos="0">
                <a:srgbClr val="2D1A74"/>
              </a:gs>
              <a:gs pos="50000">
                <a:srgbClr val="150C36"/>
              </a:gs>
              <a:gs pos="100000">
                <a:srgbClr val="2D1A74"/>
              </a:gs>
            </a:gsLst>
            <a:lin ang="5400000"/>
          </a:gradFill>
          <a:ln w="76200">
            <a:solidFill>
              <a:schemeClr val="accent2"/>
            </a:solidFill>
            <a:miter/>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900"/>
              </a:spcBef>
              <a:defRPr sz="3200">
                <a:solidFill>
                  <a:srgbClr val="FFD34A"/>
                </a:solidFill>
                <a:latin typeface="Comic Sans MS"/>
                <a:ea typeface="Comic Sans MS"/>
                <a:cs typeface="Comic Sans MS"/>
                <a:sym typeface="Comic Sans MS"/>
              </a:defRPr>
            </a:lvl1pPr>
          </a:lstStyle>
          <a:p>
            <a:r>
              <a:t>Joshua no Wumasa-akeu Yeghiqha..</a:t>
            </a:r>
          </a:p>
        </p:txBody>
      </p:sp>
      <p:sp>
        <p:nvSpPr>
          <p:cNvPr id="2940" name="Shape 2940"/>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pic>
        <p:nvPicPr>
          <p:cNvPr id="2941" name="image25.jpeg"/>
          <p:cNvPicPr>
            <a:picLocks noChangeAspect="1"/>
          </p:cNvPicPr>
          <p:nvPr/>
        </p:nvPicPr>
        <p:blipFill>
          <a:blip r:embed="rId6"/>
          <a:stretch>
            <a:fillRect/>
          </a:stretch>
        </p:blipFill>
        <p:spPr>
          <a:xfrm>
            <a:off x="1195387" y="3395662"/>
            <a:ext cx="3971927" cy="2776539"/>
          </a:xfrm>
          <a:prstGeom prst="rect">
            <a:avLst/>
          </a:prstGeom>
          <a:ln w="76200">
            <a:solidFill>
              <a:schemeClr val="accent2"/>
            </a:solidFill>
            <a:miter/>
          </a:ln>
          <a:effectLst>
            <a:outerShdw blurRad="63500" dist="71842" dir="2700000" rotWithShape="0">
              <a:srgbClr val="1A0004">
                <a:alpha val="74998"/>
              </a:srgbClr>
            </a:outerShdw>
          </a:effectLst>
        </p:spPr>
      </p:pic>
      <p:sp>
        <p:nvSpPr>
          <p:cNvPr id="2942" name="Shape 2942"/>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938"/>
                                        </p:tgtEl>
                                        <p:attrNameLst>
                                          <p:attrName>style.visibility</p:attrName>
                                        </p:attrNameLst>
                                      </p:cBhvr>
                                      <p:to>
                                        <p:strVal val="visible"/>
                                      </p:to>
                                    </p:set>
                                    <p:anim calcmode="lin" valueType="num">
                                      <p:cBhvr>
                                        <p:cTn id="7" dur="500" fill="hold"/>
                                        <p:tgtEl>
                                          <p:spTgt spid="2938"/>
                                        </p:tgtEl>
                                        <p:attrNameLst>
                                          <p:attrName>ppt_w</p:attrName>
                                        </p:attrNameLst>
                                      </p:cBhvr>
                                      <p:tavLst>
                                        <p:tav tm="0">
                                          <p:val>
                                            <p:fltVal val="0"/>
                                          </p:val>
                                        </p:tav>
                                        <p:tav tm="100000">
                                          <p:val>
                                            <p:strVal val="#ppt_w"/>
                                          </p:val>
                                        </p:tav>
                                      </p:tavLst>
                                    </p:anim>
                                    <p:anim calcmode="lin" valueType="num">
                                      <p:cBhvr>
                                        <p:cTn id="8" dur="500" fill="hold"/>
                                        <p:tgtEl>
                                          <p:spTgt spid="29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2937"/>
                                        </p:tgtEl>
                                        <p:attrNameLst>
                                          <p:attrName>style.visibility</p:attrName>
                                        </p:attrNameLst>
                                      </p:cBhvr>
                                      <p:to>
                                        <p:strVal val="visible"/>
                                      </p:to>
                                    </p:set>
                                    <p:anim calcmode="lin" valueType="num">
                                      <p:cBhvr>
                                        <p:cTn id="12" dur="500" fill="hold"/>
                                        <p:tgtEl>
                                          <p:spTgt spid="2937"/>
                                        </p:tgtEl>
                                        <p:attrNameLst>
                                          <p:attrName>ppt_w</p:attrName>
                                        </p:attrNameLst>
                                      </p:cBhvr>
                                      <p:tavLst>
                                        <p:tav tm="0">
                                          <p:val>
                                            <p:fltVal val="0"/>
                                          </p:val>
                                        </p:tav>
                                        <p:tav tm="100000">
                                          <p:val>
                                            <p:strVal val="#ppt_w"/>
                                          </p:val>
                                        </p:tav>
                                      </p:tavLst>
                                    </p:anim>
                                    <p:anim calcmode="lin" valueType="num">
                                      <p:cBhvr>
                                        <p:cTn id="13" dur="500" fill="hold"/>
                                        <p:tgtEl>
                                          <p:spTgt spid="293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fill="hold" grpId="3" nodeType="clickEffect">
                                  <p:stCondLst>
                                    <p:cond delay="0"/>
                                  </p:stCondLst>
                                  <p:iterate>
                                    <p:tmAbs val="0"/>
                                  </p:iterate>
                                  <p:childTnLst>
                                    <p:set>
                                      <p:cBhvr>
                                        <p:cTn id="17" fill="hold"/>
                                        <p:tgtEl>
                                          <p:spTgt spid="2941"/>
                                        </p:tgtEl>
                                        <p:attrNameLst>
                                          <p:attrName>style.visibility</p:attrName>
                                        </p:attrNameLst>
                                      </p:cBhvr>
                                      <p:to>
                                        <p:strVal val="visible"/>
                                      </p:to>
                                    </p:set>
                                    <p:animEffect transition="in" filter="dissolve">
                                      <p:cBhvr>
                                        <p:cTn id="18" dur="1000"/>
                                        <p:tgtEl>
                                          <p:spTgt spid="294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4" nodeType="clickEffect">
                                  <p:stCondLst>
                                    <p:cond delay="0"/>
                                  </p:stCondLst>
                                  <p:iterate>
                                    <p:tmAbs val="0"/>
                                  </p:iterate>
                                  <p:childTnLst>
                                    <p:set>
                                      <p:cBhvr>
                                        <p:cTn id="22" fill="hold"/>
                                        <p:tgtEl>
                                          <p:spTgt spid="2933"/>
                                        </p:tgtEl>
                                        <p:attrNameLst>
                                          <p:attrName>style.visibility</p:attrName>
                                        </p:attrNameLst>
                                      </p:cBhvr>
                                      <p:to>
                                        <p:strVal val="visible"/>
                                      </p:to>
                                    </p:set>
                                    <p:animEffect transition="in" filter="dissolve">
                                      <p:cBhvr>
                                        <p:cTn id="23" dur="1000"/>
                                        <p:tgtEl>
                                          <p:spTgt spid="293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5" nodeType="clickEffect">
                                  <p:stCondLst>
                                    <p:cond delay="0"/>
                                  </p:stCondLst>
                                  <p:iterate>
                                    <p:tmAbs val="0"/>
                                  </p:iterate>
                                  <p:childTnLst>
                                    <p:set>
                                      <p:cBhvr>
                                        <p:cTn id="27" fill="hold"/>
                                        <p:tgtEl>
                                          <p:spTgt spid="2920"/>
                                        </p:tgtEl>
                                        <p:attrNameLst>
                                          <p:attrName>style.visibility</p:attrName>
                                        </p:attrNameLst>
                                      </p:cBhvr>
                                      <p:to>
                                        <p:strVal val="visible"/>
                                      </p:to>
                                    </p:set>
                                    <p:animEffect transition="in" filter="dissolve">
                                      <p:cBhvr>
                                        <p:cTn id="28" dur="1000"/>
                                        <p:tgtEl>
                                          <p:spTgt spid="2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0" grpId="5" animBg="1" advAuto="0"/>
      <p:bldP spid="2933" grpId="4" animBg="1" advAuto="0"/>
      <p:bldP spid="2937" grpId="2" animBg="1" advAuto="0"/>
      <p:bldP spid="2938" grpId="1" animBg="1" advAuto="0"/>
      <p:bldP spid="2941" grpId="3"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6" name="Shape 2946"/>
          <p:cNvSpPr/>
          <p:nvPr/>
        </p:nvSpPr>
        <p:spPr>
          <a:xfrm>
            <a:off x="3130550" y="1377950"/>
            <a:ext cx="3035300" cy="18161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47" name="Shape 2947"/>
          <p:cNvSpPr/>
          <p:nvPr/>
        </p:nvSpPr>
        <p:spPr>
          <a:xfrm>
            <a:off x="3360737" y="1870075"/>
            <a:ext cx="2374107"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solidFill>
                  <a:schemeClr val="accent2"/>
                </a:solidFill>
              </a:defRPr>
            </a:lvl1pPr>
          </a:lstStyle>
          <a:p>
            <a:r>
              <a:t>JERICHO / AI</a:t>
            </a:r>
          </a:p>
        </p:txBody>
      </p:sp>
      <p:sp>
        <p:nvSpPr>
          <p:cNvPr id="2948" name="Shape 2948"/>
          <p:cNvSpPr/>
          <p:nvPr/>
        </p:nvSpPr>
        <p:spPr>
          <a:xfrm>
            <a:off x="3124200" y="990600"/>
            <a:ext cx="1676400" cy="736600"/>
          </a:xfrm>
          <a:prstGeom prst="roundRect">
            <a:avLst>
              <a:gd name="adj" fmla="val 12495"/>
            </a:avLst>
          </a:prstGeom>
          <a:solidFill>
            <a:srgbClr val="FFD34A"/>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49" name="Shape 2949"/>
          <p:cNvSpPr/>
          <p:nvPr/>
        </p:nvSpPr>
        <p:spPr>
          <a:xfrm>
            <a:off x="2894013" y="931862"/>
            <a:ext cx="1810668" cy="520701"/>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solidFill>
                  <a:schemeClr val="accent2"/>
                </a:solidFill>
              </a:defRPr>
            </a:lvl1pPr>
          </a:lstStyle>
          <a:p>
            <a:r>
              <a:t>   JOSHUA</a:t>
            </a:r>
          </a:p>
        </p:txBody>
      </p:sp>
      <p:sp>
        <p:nvSpPr>
          <p:cNvPr id="2950" name="Shape 2950"/>
          <p:cNvSpPr/>
          <p:nvPr/>
        </p:nvSpPr>
        <p:spPr>
          <a:xfrm>
            <a:off x="947563" y="2482850"/>
            <a:ext cx="1513236"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ctr">
              <a:defRPr sz="4000" b="0">
                <a:solidFill>
                  <a:srgbClr val="FFD34A"/>
                </a:solidFill>
              </a:defRPr>
            </a:pPr>
            <a:r>
              <a:t>AJM</a:t>
            </a:r>
            <a:r>
              <a:rPr sz="8000">
                <a:solidFill>
                  <a:srgbClr val="00FF00"/>
                </a:solidFill>
              </a:rPr>
              <a:t>J</a:t>
            </a:r>
          </a:p>
        </p:txBody>
      </p:sp>
      <p:sp>
        <p:nvSpPr>
          <p:cNvPr id="2951" name="Shape 2951"/>
          <p:cNvSpPr/>
          <p:nvPr/>
        </p:nvSpPr>
        <p:spPr>
          <a:xfrm>
            <a:off x="3387725" y="2333625"/>
            <a:ext cx="2463800" cy="0"/>
          </a:xfrm>
          <a:prstGeom prst="line">
            <a:avLst/>
          </a:prstGeom>
          <a:ln w="50800">
            <a:solidFill>
              <a:srgbClr val="1A0004"/>
            </a:solidFill>
          </a:ln>
        </p:spPr>
        <p:txBody>
          <a:bodyPr lIns="45718" tIns="45718" rIns="45718" bIns="45718"/>
          <a:lstStyle/>
          <a:p>
            <a:endParaRPr/>
          </a:p>
        </p:txBody>
      </p:sp>
      <p:sp>
        <p:nvSpPr>
          <p:cNvPr id="2952" name="Shape 2952"/>
          <p:cNvSpPr/>
          <p:nvPr/>
        </p:nvSpPr>
        <p:spPr>
          <a:xfrm>
            <a:off x="3403600" y="2773363"/>
            <a:ext cx="2463800" cy="2"/>
          </a:xfrm>
          <a:prstGeom prst="line">
            <a:avLst/>
          </a:prstGeom>
          <a:ln w="50800">
            <a:solidFill>
              <a:srgbClr val="1A0004"/>
            </a:solidFill>
          </a:ln>
        </p:spPr>
        <p:txBody>
          <a:bodyPr lIns="45718" tIns="45718" rIns="45718" bIns="45718"/>
          <a:lstStyle/>
          <a:p>
            <a:endParaRPr/>
          </a:p>
        </p:txBody>
      </p:sp>
      <p:sp>
        <p:nvSpPr>
          <p:cNvPr id="2953" name="Shape 2953"/>
          <p:cNvSpPr/>
          <p:nvPr/>
        </p:nvSpPr>
        <p:spPr>
          <a:xfrm>
            <a:off x="1779588" y="50799"/>
            <a:ext cx="1993902"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6-8</a:t>
            </a:r>
          </a:p>
        </p:txBody>
      </p:sp>
      <p:sp>
        <p:nvSpPr>
          <p:cNvPr id="2954" name="Shape 2954"/>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55" name="Shape 2955"/>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56" name="Shape 2956"/>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57" name="Shape 2957"/>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58" name="Shape 2958"/>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59" name="Shape 2959"/>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60" name="Shape 2960"/>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61" name="Shape 2961"/>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2962" name="Shape 2962"/>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2963" name="Shape 2963"/>
          <p:cNvSpPr/>
          <p:nvPr/>
        </p:nvSpPr>
        <p:spPr>
          <a:xfrm>
            <a:off x="8053388" y="3429000"/>
            <a:ext cx="57794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964" name="Shape 2964"/>
          <p:cNvSpPr/>
          <p:nvPr/>
        </p:nvSpPr>
        <p:spPr>
          <a:xfrm>
            <a:off x="8118475" y="3644900"/>
            <a:ext cx="6542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2965" name="Shape 2965"/>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966" name="Shape 2966"/>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41</a:t>
            </a:r>
          </a:p>
        </p:txBody>
      </p:sp>
      <p:sp>
        <p:nvSpPr>
          <p:cNvPr id="2967" name="Shape 2967"/>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grpSp>
        <p:nvGrpSpPr>
          <p:cNvPr id="2970" name="Group 2970"/>
          <p:cNvGrpSpPr/>
          <p:nvPr/>
        </p:nvGrpSpPr>
        <p:grpSpPr>
          <a:xfrm>
            <a:off x="519112" y="7938"/>
            <a:ext cx="774701" cy="1714501"/>
            <a:chOff x="0" y="0"/>
            <a:chExt cx="774700" cy="1714500"/>
          </a:xfrm>
        </p:grpSpPr>
        <p:sp>
          <p:nvSpPr>
            <p:cNvPr id="2968" name="Shape 2968"/>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969" name="Shape 2969"/>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2971" name="Shape 2971"/>
          <p:cNvSpPr/>
          <p:nvPr/>
        </p:nvSpPr>
        <p:spPr>
          <a:xfrm>
            <a:off x="3130550" y="1751013"/>
            <a:ext cx="2928941" cy="776291"/>
          </a:xfrm>
          <a:prstGeom prst="ellipse">
            <a:avLst/>
          </a:prstGeom>
          <a:ln w="76200">
            <a:solidFill>
              <a:srgbClr val="FF0000"/>
            </a:solidFill>
          </a:ln>
          <a:effectLst>
            <a:outerShdw blurRad="63500" dist="81320" dir="3080412"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2947"/>
                                        </p:tgtEl>
                                        <p:attrNameLst>
                                          <p:attrName>style.visibility</p:attrName>
                                        </p:attrNameLst>
                                      </p:cBhvr>
                                      <p:to>
                                        <p:strVal val="visible"/>
                                      </p:to>
                                    </p:set>
                                    <p:anim calcmode="lin" valueType="num">
                                      <p:cBhvr>
                                        <p:cTn id="7" dur="500" fill="hold"/>
                                        <p:tgtEl>
                                          <p:spTgt spid="2947"/>
                                        </p:tgtEl>
                                        <p:attrNameLst>
                                          <p:attrName>ppt_w</p:attrName>
                                        </p:attrNameLst>
                                      </p:cBhvr>
                                      <p:tavLst>
                                        <p:tav tm="0" fmla="#ppt_w*sin(2.5*pi*$)">
                                          <p:val>
                                            <p:fltVal val="0"/>
                                          </p:val>
                                        </p:tav>
                                        <p:tav tm="100000">
                                          <p:val>
                                            <p:fltVal val="1"/>
                                          </p:val>
                                        </p:tav>
                                      </p:tavLst>
                                    </p:anim>
                                    <p:anim calcmode="lin" valueType="num">
                                      <p:cBhvr>
                                        <p:cTn id="8" dur="500" fill="hold"/>
                                        <p:tgtEl>
                                          <p:spTgt spid="294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2971"/>
                                        </p:tgtEl>
                                        <p:attrNameLst>
                                          <p:attrName>style.visibility</p:attrName>
                                        </p:attrNameLst>
                                      </p:cBhvr>
                                      <p:to>
                                        <p:strVal val="visible"/>
                                      </p:to>
                                    </p:set>
                                    <p:animEffect transition="in" filter="dissolve">
                                      <p:cBhvr>
                                        <p:cTn id="12" dur="500"/>
                                        <p:tgtEl>
                                          <p:spTgt spid="2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7" grpId="1" animBg="1" advAuto="0"/>
      <p:bldP spid="2971" grpId="2"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5" name="Shape 2975"/>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42</a:t>
            </a:r>
          </a:p>
        </p:txBody>
      </p:sp>
      <p:sp>
        <p:nvSpPr>
          <p:cNvPr id="2976" name="Shape 2976"/>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pic>
        <p:nvPicPr>
          <p:cNvPr id="2977" name="image26.jpeg" descr="Jericho area aerial from northwest, tb q010703"/>
          <p:cNvPicPr>
            <a:picLocks noChangeAspect="1"/>
          </p:cNvPicPr>
          <p:nvPr/>
        </p:nvPicPr>
        <p:blipFill>
          <a:blip r:embed="rId3"/>
          <a:stretch>
            <a:fillRect/>
          </a:stretch>
        </p:blipFill>
        <p:spPr>
          <a:xfrm>
            <a:off x="590550" y="550862"/>
            <a:ext cx="7958140" cy="5743577"/>
          </a:xfrm>
          <a:prstGeom prst="rect">
            <a:avLst/>
          </a:prstGeom>
          <a:ln w="76200">
            <a:solidFill>
              <a:schemeClr val="accent2"/>
            </a:solidFill>
            <a:miter/>
          </a:ln>
        </p:spPr>
      </p:pic>
      <p:sp>
        <p:nvSpPr>
          <p:cNvPr id="2978" name="Shape 2978"/>
          <p:cNvSpPr/>
          <p:nvPr/>
        </p:nvSpPr>
        <p:spPr>
          <a:xfrm>
            <a:off x="3117850" y="4287837"/>
            <a:ext cx="3681413" cy="5105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400"/>
              </a:spcBef>
              <a:defRPr sz="2400">
                <a:solidFill>
                  <a:srgbClr val="FFD34A"/>
                </a:solidFill>
                <a:latin typeface="Comic Sans MS"/>
                <a:ea typeface="Comic Sans MS"/>
                <a:cs typeface="Comic Sans MS"/>
                <a:sym typeface="Comic Sans MS"/>
              </a:defRPr>
            </a:lvl1pPr>
          </a:lstStyle>
          <a:p>
            <a:r>
              <a:t>KHAGHI JERICHO</a:t>
            </a:r>
          </a:p>
        </p:txBody>
      </p:sp>
      <p:sp>
        <p:nvSpPr>
          <p:cNvPr id="2979" name="Shape 2979"/>
          <p:cNvSpPr/>
          <p:nvPr/>
        </p:nvSpPr>
        <p:spPr>
          <a:xfrm>
            <a:off x="5000625" y="1074737"/>
            <a:ext cx="3421063" cy="5105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400"/>
              </a:spcBef>
              <a:defRPr sz="2400">
                <a:solidFill>
                  <a:schemeClr val="accent1"/>
                </a:solidFill>
                <a:latin typeface="Comic Sans MS"/>
                <a:ea typeface="Comic Sans MS"/>
                <a:cs typeface="Comic Sans MS"/>
                <a:sym typeface="Comic Sans MS"/>
              </a:defRPr>
            </a:lvl1pPr>
          </a:lstStyle>
          <a:p>
            <a:r>
              <a:t>AKITHI ZUGHI</a:t>
            </a:r>
          </a:p>
        </p:txBody>
      </p:sp>
      <p:sp>
        <p:nvSpPr>
          <p:cNvPr id="2980" name="Shape 2980"/>
          <p:cNvSpPr/>
          <p:nvPr/>
        </p:nvSpPr>
        <p:spPr>
          <a:xfrm>
            <a:off x="1446212" y="1490662"/>
            <a:ext cx="3421063" cy="5105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400"/>
              </a:spcBef>
              <a:defRPr sz="2400">
                <a:solidFill>
                  <a:schemeClr val="accent1"/>
                </a:solidFill>
                <a:latin typeface="Comic Sans MS"/>
                <a:ea typeface="Comic Sans MS"/>
                <a:cs typeface="Comic Sans MS"/>
                <a:sym typeface="Comic Sans MS"/>
              </a:defRPr>
            </a:lvl1pPr>
          </a:lstStyle>
          <a:p>
            <a:r>
              <a:t>JORDAN GHOKI</a:t>
            </a:r>
          </a:p>
        </p:txBody>
      </p:sp>
      <p:sp>
        <p:nvSpPr>
          <p:cNvPr id="2981" name="Shape 2981"/>
          <p:cNvSpPr/>
          <p:nvPr/>
        </p:nvSpPr>
        <p:spPr>
          <a:xfrm flipH="1" flipV="1">
            <a:off x="1135062" y="1693863"/>
            <a:ext cx="4230885" cy="2071784"/>
          </a:xfrm>
          <a:custGeom>
            <a:avLst/>
            <a:gdLst/>
            <a:ahLst/>
            <a:cxnLst>
              <a:cxn ang="0">
                <a:pos x="wd2" y="hd2"/>
              </a:cxn>
              <a:cxn ang="5400000">
                <a:pos x="wd2" y="hd2"/>
              </a:cxn>
              <a:cxn ang="10800000">
                <a:pos x="wd2" y="hd2"/>
              </a:cxn>
              <a:cxn ang="16200000">
                <a:pos x="wd2" y="hd2"/>
              </a:cxn>
            </a:cxnLst>
            <a:rect l="0" t="0" r="r" b="b"/>
            <a:pathLst>
              <a:path w="21600" h="21600" extrusionOk="0">
                <a:moveTo>
                  <a:pt x="0" y="1"/>
                </a:moveTo>
                <a:cubicBezTo>
                  <a:pt x="32" y="1"/>
                  <a:pt x="64" y="0"/>
                  <a:pt x="97" y="0"/>
                </a:cubicBezTo>
                <a:cubicBezTo>
                  <a:pt x="11972" y="0"/>
                  <a:pt x="21600" y="9671"/>
                  <a:pt x="21600" y="21600"/>
                </a:cubicBezTo>
              </a:path>
            </a:pathLst>
          </a:custGeom>
          <a:ln w="57150">
            <a:solidFill>
              <a:srgbClr val="BAFFFE"/>
            </a:solidFill>
            <a:headEnd type="stealth"/>
          </a:ln>
          <a:effectLst>
            <a:outerShdw blurRad="63500" dist="63500" dir="2212194"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82" name="Shape 2982"/>
          <p:cNvSpPr/>
          <p:nvPr/>
        </p:nvSpPr>
        <p:spPr>
          <a:xfrm flipH="1" flipV="1">
            <a:off x="865187" y="1693863"/>
            <a:ext cx="3717964" cy="25274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011" y="278"/>
                  <a:pt x="21600" y="9867"/>
                  <a:pt x="21600" y="21600"/>
                </a:cubicBezTo>
              </a:path>
            </a:pathLst>
          </a:custGeom>
          <a:ln w="57150">
            <a:solidFill>
              <a:srgbClr val="BAFFFE"/>
            </a:solidFill>
            <a:headEnd type="stealth"/>
          </a:ln>
          <a:effectLst>
            <a:outerShdw blurRad="63500" dist="63500" dir="2212194"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83" name="Shape 2983"/>
          <p:cNvSpPr/>
          <p:nvPr/>
        </p:nvSpPr>
        <p:spPr>
          <a:xfrm flipH="1" flipV="1">
            <a:off x="622300" y="1685924"/>
            <a:ext cx="2510672" cy="28417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011" y="278"/>
                  <a:pt x="21600" y="9867"/>
                  <a:pt x="21600" y="21600"/>
                </a:cubicBezTo>
              </a:path>
            </a:pathLst>
          </a:custGeom>
          <a:ln w="57150">
            <a:solidFill>
              <a:srgbClr val="BAFFFE"/>
            </a:solidFill>
            <a:headEnd type="stealth"/>
          </a:ln>
          <a:effectLst>
            <a:outerShdw blurRad="63500" dist="63500" dir="2212194"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84" name="Shape 2984"/>
          <p:cNvSpPr/>
          <p:nvPr/>
        </p:nvSpPr>
        <p:spPr>
          <a:xfrm>
            <a:off x="1702619" y="5167312"/>
            <a:ext cx="4812168" cy="9296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8" tIns="45718" rIns="45718" bIns="45718">
            <a:spAutoFit/>
          </a:bodyPr>
          <a:lstStyle/>
          <a:p>
            <a:pPr algn="ctr">
              <a:defRPr sz="2400">
                <a:solidFill>
                  <a:srgbClr val="FFEA18"/>
                </a:solidFill>
                <a:latin typeface="Comic Sans MS"/>
                <a:ea typeface="Comic Sans MS"/>
                <a:cs typeface="Comic Sans MS"/>
                <a:sym typeface="Comic Sans MS"/>
              </a:defRPr>
            </a:pPr>
            <a:r>
              <a:t>Jericho Lono...</a:t>
            </a:r>
          </a:p>
          <a:p>
            <a:pPr algn="ctr">
              <a:defRPr sz="2400">
                <a:solidFill>
                  <a:srgbClr val="FFEA18"/>
                </a:solidFill>
                <a:latin typeface="Comic Sans MS"/>
                <a:ea typeface="Comic Sans MS"/>
                <a:cs typeface="Comic Sans MS"/>
                <a:sym typeface="Comic Sans MS"/>
              </a:defRPr>
            </a:pPr>
            <a:r>
              <a:t>Jordan Ghoki Kipelau ithulu ani </a:t>
            </a:r>
          </a:p>
        </p:txBody>
      </p:sp>
      <p:sp>
        <p:nvSpPr>
          <p:cNvPr id="2985" name="Shape 2985"/>
          <p:cNvSpPr/>
          <p:nvPr/>
        </p:nvSpPr>
        <p:spPr>
          <a:xfrm>
            <a:off x="2424113" y="2979738"/>
            <a:ext cx="3681413" cy="5105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400"/>
              </a:spcBef>
              <a:defRPr sz="2400">
                <a:solidFill>
                  <a:srgbClr val="FFD34A"/>
                </a:solidFill>
                <a:latin typeface="Comic Sans MS"/>
                <a:ea typeface="Comic Sans MS"/>
                <a:cs typeface="Comic Sans MS"/>
                <a:sym typeface="Comic Sans MS"/>
              </a:defRPr>
            </a:lvl1pPr>
          </a:lstStyle>
          <a:p>
            <a:r>
              <a:t>ITEHI JERICHO</a:t>
            </a:r>
          </a:p>
        </p:txBody>
      </p:sp>
      <p:sp>
        <p:nvSpPr>
          <p:cNvPr id="2986" name="Shape 2986"/>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87" name="Shape 2987"/>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88" name="Shape 2988"/>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89" name="Shape 2989"/>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90" name="Shape 2990"/>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91" name="Shape 2991"/>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92" name="Shape 2992"/>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93" name="Shape 2993"/>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2994" name="Shape 2994"/>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2995" name="Shape 2995"/>
          <p:cNvSpPr/>
          <p:nvPr/>
        </p:nvSpPr>
        <p:spPr>
          <a:xfrm>
            <a:off x="8053388" y="3429000"/>
            <a:ext cx="57794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996" name="Shape 2996"/>
          <p:cNvSpPr/>
          <p:nvPr/>
        </p:nvSpPr>
        <p:spPr>
          <a:xfrm>
            <a:off x="8118475" y="3644900"/>
            <a:ext cx="6542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p:tmAbs val="0"/>
                                  </p:iterate>
                                  <p:childTnLst>
                                    <p:set>
                                      <p:cBhvr>
                                        <p:cTn id="6" fill="hold"/>
                                        <p:tgtEl>
                                          <p:spTgt spid="2983"/>
                                        </p:tgtEl>
                                        <p:attrNameLst>
                                          <p:attrName>style.visibility</p:attrName>
                                        </p:attrNameLst>
                                      </p:cBhvr>
                                      <p:to>
                                        <p:strVal val="visible"/>
                                      </p:to>
                                    </p:set>
                                    <p:animEffect transition="in" filter="wipe(up)">
                                      <p:cBhvr>
                                        <p:cTn id="7" dur="3000"/>
                                        <p:tgtEl>
                                          <p:spTgt spid="2983"/>
                                        </p:tgtEl>
                                      </p:cBhvr>
                                    </p:animEffect>
                                  </p:childTnLst>
                                </p:cTn>
                              </p:par>
                            </p:childTnLst>
                          </p:cTn>
                        </p:par>
                        <p:par>
                          <p:cTn id="8" fill="hold">
                            <p:stCondLst>
                              <p:cond delay="3000"/>
                            </p:stCondLst>
                            <p:childTnLst>
                              <p:par>
                                <p:cTn id="9" presetID="22" presetClass="entr" presetSubtype="1" fill="hold" grpId="2" nodeType="afterEffect">
                                  <p:stCondLst>
                                    <p:cond delay="0"/>
                                  </p:stCondLst>
                                  <p:iterate>
                                    <p:tmAbs val="0"/>
                                  </p:iterate>
                                  <p:childTnLst>
                                    <p:set>
                                      <p:cBhvr>
                                        <p:cTn id="10" fill="hold"/>
                                        <p:tgtEl>
                                          <p:spTgt spid="2982"/>
                                        </p:tgtEl>
                                        <p:attrNameLst>
                                          <p:attrName>style.visibility</p:attrName>
                                        </p:attrNameLst>
                                      </p:cBhvr>
                                      <p:to>
                                        <p:strVal val="visible"/>
                                      </p:to>
                                    </p:set>
                                    <p:animEffect transition="in" filter="wipe(up)">
                                      <p:cBhvr>
                                        <p:cTn id="11" dur="3000"/>
                                        <p:tgtEl>
                                          <p:spTgt spid="2982"/>
                                        </p:tgtEl>
                                      </p:cBhvr>
                                    </p:animEffect>
                                  </p:childTnLst>
                                </p:cTn>
                              </p:par>
                            </p:childTnLst>
                          </p:cTn>
                        </p:par>
                        <p:par>
                          <p:cTn id="12" fill="hold">
                            <p:stCondLst>
                              <p:cond delay="6000"/>
                            </p:stCondLst>
                            <p:childTnLst>
                              <p:par>
                                <p:cTn id="13" presetID="22" presetClass="entr" presetSubtype="1" fill="hold" grpId="3" nodeType="afterEffect">
                                  <p:stCondLst>
                                    <p:cond delay="0"/>
                                  </p:stCondLst>
                                  <p:iterate>
                                    <p:tmAbs val="0"/>
                                  </p:iterate>
                                  <p:childTnLst>
                                    <p:set>
                                      <p:cBhvr>
                                        <p:cTn id="14" fill="hold"/>
                                        <p:tgtEl>
                                          <p:spTgt spid="2981"/>
                                        </p:tgtEl>
                                        <p:attrNameLst>
                                          <p:attrName>style.visibility</p:attrName>
                                        </p:attrNameLst>
                                      </p:cBhvr>
                                      <p:to>
                                        <p:strVal val="visible"/>
                                      </p:to>
                                    </p:set>
                                    <p:animEffect transition="in" filter="wipe(up)">
                                      <p:cBhvr>
                                        <p:cTn id="15" dur="3000"/>
                                        <p:tgtEl>
                                          <p:spTgt spid="2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1" grpId="3" animBg="1" advAuto="0"/>
      <p:bldP spid="2982" grpId="2" animBg="1" advAuto="0"/>
      <p:bldP spid="2983" grpId="1"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 name="Shape 3000"/>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3001" name="Shape 3001"/>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43</a:t>
            </a:r>
          </a:p>
        </p:txBody>
      </p:sp>
      <p:pic>
        <p:nvPicPr>
          <p:cNvPr id="3002" name="image27.jpeg" descr="Jericho looking east with tell in foreground, 44-35tb sr"/>
          <p:cNvPicPr>
            <a:picLocks noChangeAspect="1"/>
          </p:cNvPicPr>
          <p:nvPr/>
        </p:nvPicPr>
        <p:blipFill>
          <a:blip r:embed="rId3"/>
          <a:stretch>
            <a:fillRect/>
          </a:stretch>
        </p:blipFill>
        <p:spPr>
          <a:xfrm>
            <a:off x="512762" y="534987"/>
            <a:ext cx="8148639" cy="5778502"/>
          </a:xfrm>
          <a:prstGeom prst="rect">
            <a:avLst/>
          </a:prstGeom>
          <a:ln w="76200">
            <a:solidFill>
              <a:schemeClr val="accent2"/>
            </a:solidFill>
            <a:miter/>
          </a:ln>
        </p:spPr>
      </p:pic>
      <p:sp>
        <p:nvSpPr>
          <p:cNvPr id="3003" name="Shape 3003"/>
          <p:cNvSpPr/>
          <p:nvPr/>
        </p:nvSpPr>
        <p:spPr>
          <a:xfrm>
            <a:off x="488949" y="5646737"/>
            <a:ext cx="8027990" cy="7239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p>
            <a:pPr algn="ctr">
              <a:defRPr sz="3200">
                <a:solidFill>
                  <a:srgbClr val="FFD34A"/>
                </a:solidFill>
                <a:latin typeface="Comic Sans MS"/>
                <a:ea typeface="Comic Sans MS"/>
                <a:cs typeface="Comic Sans MS"/>
                <a:sym typeface="Comic Sans MS"/>
              </a:defRPr>
            </a:pPr>
            <a:r>
              <a:t> </a:t>
            </a:r>
            <a:r>
              <a:rPr sz="3600"/>
              <a:t>Jericho: Khaghi Lo Achekeu</a:t>
            </a:r>
          </a:p>
        </p:txBody>
      </p:sp>
      <p:pic>
        <p:nvPicPr>
          <p:cNvPr id="3004" name="image28.jpeg" descr="Jericho mudbrick collapse in front of revetment wall, 97k-22"/>
          <p:cNvPicPr>
            <a:picLocks noChangeAspect="1"/>
          </p:cNvPicPr>
          <p:nvPr/>
        </p:nvPicPr>
        <p:blipFill>
          <a:blip r:embed="rId4"/>
          <a:stretch>
            <a:fillRect/>
          </a:stretch>
        </p:blipFill>
        <p:spPr>
          <a:xfrm>
            <a:off x="3036888" y="595312"/>
            <a:ext cx="3889377" cy="2484439"/>
          </a:xfrm>
          <a:prstGeom prst="rect">
            <a:avLst/>
          </a:prstGeom>
          <a:ln w="12700">
            <a:miter lim="400000"/>
          </a:ln>
          <a:effectLst>
            <a:outerShdw blurRad="63500" dist="107762" dir="2700000" rotWithShape="0">
              <a:srgbClr val="1A0004">
                <a:alpha val="74998"/>
              </a:srgbClr>
            </a:outerShdw>
          </a:effectLst>
        </p:spPr>
      </p:pic>
      <p:sp>
        <p:nvSpPr>
          <p:cNvPr id="3005" name="Shape 3005"/>
          <p:cNvSpPr/>
          <p:nvPr/>
        </p:nvSpPr>
        <p:spPr>
          <a:xfrm>
            <a:off x="4710112" y="3338512"/>
            <a:ext cx="3557588" cy="833439"/>
          </a:xfrm>
          <a:prstGeom prst="roundRect">
            <a:avLst>
              <a:gd name="adj" fmla="val 16667"/>
            </a:avLst>
          </a:prstGeom>
          <a:ln w="57150">
            <a:solidFill>
              <a:srgbClr val="FF0000"/>
            </a:solidFill>
          </a:ln>
          <a:effectLst>
            <a:outerShdw blurRad="63500" dist="5388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pic>
        <p:nvPicPr>
          <p:cNvPr id="3006" name="image29.jpeg" descr="Jericho Neolithic tower, 45-01tb sr"/>
          <p:cNvPicPr>
            <a:picLocks noChangeAspect="1"/>
          </p:cNvPicPr>
          <p:nvPr/>
        </p:nvPicPr>
        <p:blipFill>
          <a:blip r:embed="rId5"/>
          <a:stretch>
            <a:fillRect/>
          </a:stretch>
        </p:blipFill>
        <p:spPr>
          <a:xfrm>
            <a:off x="1270000" y="1638300"/>
            <a:ext cx="2481265" cy="3714750"/>
          </a:xfrm>
          <a:prstGeom prst="rect">
            <a:avLst/>
          </a:prstGeom>
          <a:ln w="12700">
            <a:miter lim="400000"/>
          </a:ln>
          <a:effectLst>
            <a:outerShdw blurRad="63500" dist="107762" dir="2700000" rotWithShape="0">
              <a:srgbClr val="1A0004">
                <a:alpha val="74998"/>
              </a:srgbClr>
            </a:outerShdw>
          </a:effectLst>
        </p:spPr>
      </p:pic>
      <p:sp>
        <p:nvSpPr>
          <p:cNvPr id="3007" name="Shape 3007"/>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sp>
        <p:nvSpPr>
          <p:cNvPr id="3008" name="Shape 3008"/>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09" name="Shape 3009"/>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10" name="Shape 3010"/>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11" name="Shape 3011"/>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12" name="Shape 3012"/>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13" name="Shape 3013"/>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14" name="Shape 3014"/>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15" name="Shape 3015"/>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016" name="Shape 3016"/>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017" name="Shape 3017"/>
          <p:cNvSpPr/>
          <p:nvPr/>
        </p:nvSpPr>
        <p:spPr>
          <a:xfrm>
            <a:off x="8053388" y="3429000"/>
            <a:ext cx="57794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018" name="Shape 3018"/>
          <p:cNvSpPr/>
          <p:nvPr/>
        </p:nvSpPr>
        <p:spPr>
          <a:xfrm>
            <a:off x="8118475" y="3644900"/>
            <a:ext cx="6542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005"/>
                                        </p:tgtEl>
                                        <p:attrNameLst>
                                          <p:attrName>style.visibility</p:attrName>
                                        </p:attrNameLst>
                                      </p:cBhvr>
                                      <p:to>
                                        <p:strVal val="visible"/>
                                      </p:to>
                                    </p:set>
                                    <p:animEffect transition="in" filter="dissolve">
                                      <p:cBhvr>
                                        <p:cTn id="7" dur="1000"/>
                                        <p:tgtEl>
                                          <p:spTgt spid="3005"/>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3004"/>
                                        </p:tgtEl>
                                        <p:attrNameLst>
                                          <p:attrName>style.visibility</p:attrName>
                                        </p:attrNameLst>
                                      </p:cBhvr>
                                      <p:to>
                                        <p:strVal val="visible"/>
                                      </p:to>
                                    </p:set>
                                    <p:animEffect transition="in" filter="dissolve">
                                      <p:cBhvr>
                                        <p:cTn id="11" dur="1000"/>
                                        <p:tgtEl>
                                          <p:spTgt spid="3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4" grpId="2" animBg="1" advAuto="0"/>
      <p:bldP spid="3005" grpId="1"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2" name="Shape 3022"/>
          <p:cNvSpPr/>
          <p:nvPr/>
        </p:nvSpPr>
        <p:spPr>
          <a:xfrm>
            <a:off x="620712" y="160336"/>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spcBef>
                <a:spcPts val="5200"/>
              </a:spcBef>
              <a:defRPr sz="8800" b="0">
                <a:solidFill>
                  <a:srgbClr val="FFD34A"/>
                </a:solidFill>
              </a:defRPr>
            </a:lvl1pPr>
          </a:lstStyle>
          <a:p>
            <a:r>
              <a:t>7</a:t>
            </a:r>
          </a:p>
        </p:txBody>
      </p:sp>
      <p:sp>
        <p:nvSpPr>
          <p:cNvPr id="3023" name="Shape 3023"/>
          <p:cNvSpPr/>
          <p:nvPr/>
        </p:nvSpPr>
        <p:spPr>
          <a:xfrm>
            <a:off x="898525" y="838200"/>
            <a:ext cx="296865" cy="0"/>
          </a:xfrm>
          <a:prstGeom prst="line">
            <a:avLst/>
          </a:prstGeom>
          <a:ln w="50800">
            <a:solidFill>
              <a:srgbClr val="FFD34A"/>
            </a:solidFill>
          </a:ln>
          <a:effectLst>
            <a:outerShdw blurRad="63500" dist="107762" dir="2700000" rotWithShape="0">
              <a:srgbClr val="1A0004">
                <a:alpha val="74998"/>
              </a:srgbClr>
            </a:outerShdw>
          </a:effectLst>
        </p:spPr>
        <p:txBody>
          <a:bodyPr lIns="45718" tIns="45718" rIns="45718" bIns="45718"/>
          <a:lstStyle/>
          <a:p>
            <a:endParaRPr/>
          </a:p>
        </p:txBody>
      </p:sp>
      <p:grpSp>
        <p:nvGrpSpPr>
          <p:cNvPr id="3026" name="Group 3026"/>
          <p:cNvGrpSpPr/>
          <p:nvPr/>
        </p:nvGrpSpPr>
        <p:grpSpPr>
          <a:xfrm>
            <a:off x="571499" y="536573"/>
            <a:ext cx="8080376" cy="5745167"/>
            <a:chOff x="0" y="0"/>
            <a:chExt cx="8080375" cy="5745166"/>
          </a:xfrm>
        </p:grpSpPr>
        <p:pic>
          <p:nvPicPr>
            <p:cNvPr id="3024" name="image13.png"/>
            <p:cNvPicPr>
              <a:picLocks noChangeAspect="1"/>
            </p:cNvPicPr>
            <p:nvPr/>
          </p:nvPicPr>
          <p:blipFill>
            <a:blip r:embed="rId3"/>
            <a:stretch>
              <a:fillRect/>
            </a:stretch>
          </p:blipFill>
          <p:spPr>
            <a:xfrm>
              <a:off x="-1" y="-1"/>
              <a:ext cx="7969251" cy="5745167"/>
            </a:xfrm>
            <a:prstGeom prst="rect">
              <a:avLst/>
            </a:prstGeom>
            <a:ln w="76200" cap="flat">
              <a:solidFill>
                <a:schemeClr val="accent2"/>
              </a:solidFill>
              <a:prstDash val="solid"/>
              <a:miter lim="800000"/>
            </a:ln>
            <a:effectLst/>
          </p:spPr>
        </p:pic>
        <p:sp>
          <p:nvSpPr>
            <p:cNvPr id="3025" name="Shape 3025"/>
            <p:cNvSpPr/>
            <p:nvPr/>
          </p:nvSpPr>
          <p:spPr>
            <a:xfrm>
              <a:off x="31750" y="169862"/>
              <a:ext cx="8048625" cy="647701"/>
            </a:xfrm>
            <a:prstGeom prst="rect">
              <a:avLst/>
            </a:prstGeom>
            <a:noFill/>
            <a:ln w="12700" cap="flat">
              <a:noFill/>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defRPr sz="3200">
                  <a:solidFill>
                    <a:schemeClr val="accent2"/>
                  </a:solidFill>
                  <a:effectLst>
                    <a:outerShdw blurRad="50800" dist="38100" dir="2700000" rotWithShape="0">
                      <a:srgbClr val="FFFFFF">
                        <a:alpha val="43000"/>
                      </a:srgbClr>
                    </a:outerShdw>
                  </a:effectLst>
                  <a:latin typeface="Comic Sans MS"/>
                  <a:ea typeface="Comic Sans MS"/>
                  <a:cs typeface="Comic Sans MS"/>
                  <a:sym typeface="Comic Sans MS"/>
                </a:defRPr>
              </a:lvl1pPr>
            </a:lstStyle>
            <a:p>
              <a:r>
                <a:t>Tabor Naghuto lono Jezreel Khilaqa</a:t>
              </a:r>
            </a:p>
          </p:txBody>
        </p:sp>
      </p:grpSp>
      <p:sp>
        <p:nvSpPr>
          <p:cNvPr id="3027" name="Shape 3027"/>
          <p:cNvSpPr/>
          <p:nvPr/>
        </p:nvSpPr>
        <p:spPr>
          <a:xfrm>
            <a:off x="1781175" y="44449"/>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17:16</a:t>
            </a:r>
          </a:p>
        </p:txBody>
      </p:sp>
      <p:sp>
        <p:nvSpPr>
          <p:cNvPr id="3028" name="Shape 3028"/>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29" name="Shape 3029"/>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30" name="Shape 3030"/>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31" name="Shape 3031"/>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32" name="Shape 3032"/>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33" name="Shape 3033"/>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34" name="Shape 3034"/>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35" name="Shape 3035"/>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036" name="Shape 3036"/>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037" name="Shape 3037"/>
          <p:cNvSpPr/>
          <p:nvPr/>
        </p:nvSpPr>
        <p:spPr>
          <a:xfrm>
            <a:off x="8053388" y="3429000"/>
            <a:ext cx="57794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038" name="Shape 3038"/>
          <p:cNvSpPr/>
          <p:nvPr/>
        </p:nvSpPr>
        <p:spPr>
          <a:xfrm>
            <a:off x="8118475" y="3644900"/>
            <a:ext cx="6542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3039" name="Shape 3039"/>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3040" name="Shape 3040"/>
          <p:cNvSpPr/>
          <p:nvPr/>
        </p:nvSpPr>
        <p:spPr>
          <a:xfrm>
            <a:off x="8131765" y="651541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44</a:t>
            </a:r>
          </a:p>
        </p:txBody>
      </p:sp>
      <p:sp>
        <p:nvSpPr>
          <p:cNvPr id="3041" name="Shape 3041"/>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sp>
        <p:nvSpPr>
          <p:cNvPr id="3042" name="Shape 3042"/>
          <p:cNvSpPr/>
          <p:nvPr/>
        </p:nvSpPr>
        <p:spPr>
          <a:xfrm>
            <a:off x="965199" y="4865687"/>
            <a:ext cx="7513640" cy="7264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2100"/>
              </a:spcBef>
              <a:defRPr sz="3600">
                <a:solidFill>
                  <a:srgbClr val="FFEA18"/>
                </a:solidFill>
                <a:latin typeface="Comic Sans MS"/>
                <a:ea typeface="Comic Sans MS"/>
                <a:cs typeface="Comic Sans MS"/>
                <a:sym typeface="Comic Sans MS"/>
              </a:defRPr>
            </a:lvl1pPr>
          </a:lstStyle>
          <a:p>
            <a:r>
              <a:t>Hiye Akichizü eno akungo-a ke!</a:t>
            </a:r>
          </a:p>
        </p:txBody>
      </p:sp>
      <p:sp>
        <p:nvSpPr>
          <p:cNvPr id="3043" name="Shape 3043"/>
          <p:cNvSpPr/>
          <p:nvPr/>
        </p:nvSpPr>
        <p:spPr>
          <a:xfrm>
            <a:off x="4229100" y="3905250"/>
            <a:ext cx="60325" cy="42863"/>
          </a:xfrm>
          <a:prstGeom prst="rect">
            <a:avLst/>
          </a:prstGeom>
          <a:solidFill>
            <a:srgbClr val="466651"/>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3042"/>
                                        </p:tgtEl>
                                        <p:attrNameLst>
                                          <p:attrName>style.visibility</p:attrName>
                                        </p:attrNameLst>
                                      </p:cBhvr>
                                      <p:to>
                                        <p:strVal val="visible"/>
                                      </p:to>
                                    </p:set>
                                    <p:anim calcmode="lin" valueType="num">
                                      <p:cBhvr>
                                        <p:cTn id="7" dur="5000" fill="hold"/>
                                        <p:tgtEl>
                                          <p:spTgt spid="3042"/>
                                        </p:tgtEl>
                                        <p:attrNameLst>
                                          <p:attrName>ppt_x</p:attrName>
                                        </p:attrNameLst>
                                      </p:cBhvr>
                                      <p:tavLst>
                                        <p:tav tm="0">
                                          <p:val>
                                            <p:strVal val="#ppt_x"/>
                                          </p:val>
                                        </p:tav>
                                        <p:tav tm="100000">
                                          <p:val>
                                            <p:strVal val="#ppt_x"/>
                                          </p:val>
                                        </p:tav>
                                      </p:tavLst>
                                    </p:anim>
                                    <p:anim calcmode="lin" valueType="num">
                                      <p:cBhvr>
                                        <p:cTn id="8" dur="5000" fill="hold"/>
                                        <p:tgtEl>
                                          <p:spTgt spid="30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2" grpId="1"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7" name="Shape 3047"/>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pic>
        <p:nvPicPr>
          <p:cNvPr id="3048" name="image30.jpeg"/>
          <p:cNvPicPr>
            <a:picLocks noChangeAspect="1"/>
          </p:cNvPicPr>
          <p:nvPr/>
        </p:nvPicPr>
        <p:blipFill>
          <a:blip r:embed="rId3"/>
          <a:stretch>
            <a:fillRect/>
          </a:stretch>
        </p:blipFill>
        <p:spPr>
          <a:xfrm>
            <a:off x="633412" y="565150"/>
            <a:ext cx="3159126" cy="2446340"/>
          </a:xfrm>
          <a:prstGeom prst="rect">
            <a:avLst/>
          </a:prstGeom>
          <a:ln w="76200">
            <a:solidFill>
              <a:schemeClr val="accent2"/>
            </a:solidFill>
            <a:miter/>
          </a:ln>
        </p:spPr>
      </p:pic>
      <p:pic>
        <p:nvPicPr>
          <p:cNvPr id="3049" name="image31.jpeg"/>
          <p:cNvPicPr>
            <a:picLocks noChangeAspect="1"/>
          </p:cNvPicPr>
          <p:nvPr/>
        </p:nvPicPr>
        <p:blipFill>
          <a:blip r:embed="rId4"/>
          <a:stretch>
            <a:fillRect/>
          </a:stretch>
        </p:blipFill>
        <p:spPr>
          <a:xfrm>
            <a:off x="3968750" y="3100388"/>
            <a:ext cx="4535488" cy="3114677"/>
          </a:xfrm>
          <a:prstGeom prst="rect">
            <a:avLst/>
          </a:prstGeom>
          <a:ln w="76200">
            <a:solidFill>
              <a:schemeClr val="accent2"/>
            </a:solidFill>
            <a:miter/>
          </a:ln>
        </p:spPr>
      </p:pic>
      <p:sp>
        <p:nvSpPr>
          <p:cNvPr id="3050" name="Shape 3050"/>
          <p:cNvSpPr/>
          <p:nvPr/>
        </p:nvSpPr>
        <p:spPr>
          <a:xfrm>
            <a:off x="3883025" y="666750"/>
            <a:ext cx="4595813" cy="584200"/>
          </a:xfrm>
          <a:prstGeom prst="rect">
            <a:avLst/>
          </a:prstGeom>
          <a:solidFill>
            <a:srgbClr val="FFFFFF"/>
          </a:solidFill>
          <a:ln w="76200">
            <a:solidFill>
              <a:schemeClr val="accent2"/>
            </a:solidFill>
            <a:miter/>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latin typeface="Comic Sans MS"/>
                <a:ea typeface="Comic Sans MS"/>
                <a:cs typeface="Comic Sans MS"/>
                <a:sym typeface="Comic Sans MS"/>
              </a:defRPr>
            </a:pPr>
            <a:r>
              <a:t> </a:t>
            </a:r>
            <a:r>
              <a:rPr sz="2400">
                <a:solidFill>
                  <a:schemeClr val="accent2"/>
                </a:solidFill>
              </a:rPr>
              <a:t>…Ahu-u Dan lono...</a:t>
            </a:r>
          </a:p>
        </p:txBody>
      </p:sp>
      <p:sp>
        <p:nvSpPr>
          <p:cNvPr id="3051" name="Shape 3051"/>
          <p:cNvSpPr/>
          <p:nvPr/>
        </p:nvSpPr>
        <p:spPr>
          <a:xfrm>
            <a:off x="2428875" y="5707062"/>
            <a:ext cx="5116513" cy="584201"/>
          </a:xfrm>
          <a:prstGeom prst="rect">
            <a:avLst/>
          </a:prstGeom>
          <a:solidFill>
            <a:srgbClr val="FFFFFF"/>
          </a:solidFill>
          <a:ln w="76200">
            <a:solidFill>
              <a:schemeClr val="accent2"/>
            </a:solidFill>
            <a:miter/>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000">
                <a:latin typeface="Comic Sans MS"/>
                <a:ea typeface="Comic Sans MS"/>
                <a:cs typeface="Comic Sans MS"/>
                <a:sym typeface="Comic Sans MS"/>
              </a:defRPr>
            </a:pPr>
            <a:r>
              <a:t> </a:t>
            </a:r>
            <a:r>
              <a:rPr sz="2400">
                <a:solidFill>
                  <a:schemeClr val="accent2"/>
                </a:solidFill>
              </a:rPr>
              <a:t>…Apeu Beersheba kutolo...</a:t>
            </a:r>
          </a:p>
        </p:txBody>
      </p:sp>
      <p:sp>
        <p:nvSpPr>
          <p:cNvPr id="3052" name="Shape 3052"/>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53" name="Shape 3053"/>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54" name="Shape 3054"/>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55" name="Shape 3055"/>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56" name="Shape 3056"/>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57" name="Shape 3057"/>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58" name="Shape 3058"/>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59" name="Shape 3059"/>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060" name="Shape 3060"/>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061" name="Shape 3061"/>
          <p:cNvSpPr/>
          <p:nvPr/>
        </p:nvSpPr>
        <p:spPr>
          <a:xfrm>
            <a:off x="8053388" y="3429000"/>
            <a:ext cx="57794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062" name="Shape 3062"/>
          <p:cNvSpPr/>
          <p:nvPr/>
        </p:nvSpPr>
        <p:spPr>
          <a:xfrm>
            <a:off x="8118475" y="3644900"/>
            <a:ext cx="6542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pic>
        <p:nvPicPr>
          <p:cNvPr id="3063" name="image12.png"/>
          <p:cNvPicPr>
            <a:picLocks noChangeAspect="1"/>
          </p:cNvPicPr>
          <p:nvPr/>
        </p:nvPicPr>
        <p:blipFill>
          <a:blip r:embed="rId5"/>
          <a:stretch>
            <a:fillRect/>
          </a:stretch>
        </p:blipFill>
        <p:spPr>
          <a:xfrm>
            <a:off x="3273425" y="1549400"/>
            <a:ext cx="2609850" cy="3832225"/>
          </a:xfrm>
          <a:prstGeom prst="rect">
            <a:avLst/>
          </a:prstGeom>
          <a:ln w="57150">
            <a:solidFill>
              <a:schemeClr val="accent2"/>
            </a:solidFill>
            <a:miter/>
          </a:ln>
          <a:effectLst>
            <a:outerShdw blurRad="63500" dist="89803" dir="2700000" rotWithShape="0">
              <a:srgbClr val="1A0004">
                <a:alpha val="74998"/>
              </a:srgbClr>
            </a:outerShdw>
          </a:effectLst>
        </p:spPr>
      </p:pic>
      <p:grpSp>
        <p:nvGrpSpPr>
          <p:cNvPr id="3067" name="Group 3067"/>
          <p:cNvGrpSpPr/>
          <p:nvPr/>
        </p:nvGrpSpPr>
        <p:grpSpPr>
          <a:xfrm>
            <a:off x="3455245" y="3363996"/>
            <a:ext cx="1403410" cy="1639100"/>
            <a:chOff x="0" y="1"/>
            <a:chExt cx="1403408" cy="1639098"/>
          </a:xfrm>
        </p:grpSpPr>
        <p:sp>
          <p:nvSpPr>
            <p:cNvPr id="3064" name="Shape 3064"/>
            <p:cNvSpPr/>
            <p:nvPr/>
          </p:nvSpPr>
          <p:spPr>
            <a:xfrm>
              <a:off x="256727" y="209803"/>
              <a:ext cx="1146681" cy="1332339"/>
            </a:xfrm>
            <a:custGeom>
              <a:avLst/>
              <a:gdLst/>
              <a:ahLst/>
              <a:cxnLst>
                <a:cxn ang="0">
                  <a:pos x="wd2" y="hd2"/>
                </a:cxn>
                <a:cxn ang="5400000">
                  <a:pos x="wd2" y="hd2"/>
                </a:cxn>
                <a:cxn ang="10800000">
                  <a:pos x="wd2" y="hd2"/>
                </a:cxn>
                <a:cxn ang="16200000">
                  <a:pos x="wd2" y="hd2"/>
                </a:cxn>
              </a:cxnLst>
              <a:rect l="0" t="0" r="r" b="b"/>
              <a:pathLst>
                <a:path w="21600" h="20672" extrusionOk="0">
                  <a:moveTo>
                    <a:pt x="7495" y="4217"/>
                  </a:moveTo>
                  <a:cubicBezTo>
                    <a:pt x="4592" y="7383"/>
                    <a:pt x="3942" y="11410"/>
                    <a:pt x="5872" y="14269"/>
                  </a:cubicBezTo>
                  <a:lnTo>
                    <a:pt x="7830" y="12134"/>
                  </a:lnTo>
                  <a:lnTo>
                    <a:pt x="5941" y="18335"/>
                  </a:lnTo>
                  <a:lnTo>
                    <a:pt x="0" y="20672"/>
                  </a:lnTo>
                  <a:lnTo>
                    <a:pt x="1957" y="18538"/>
                  </a:lnTo>
                  <a:cubicBezTo>
                    <a:pt x="27" y="15679"/>
                    <a:pt x="677" y="11652"/>
                    <a:pt x="3580" y="8486"/>
                  </a:cubicBezTo>
                  <a:close/>
                  <a:moveTo>
                    <a:pt x="17685" y="5528"/>
                  </a:moveTo>
                  <a:cubicBezTo>
                    <a:pt x="14477" y="3533"/>
                    <a:pt x="9660" y="3944"/>
                    <a:pt x="5840" y="6540"/>
                  </a:cubicBezTo>
                  <a:cubicBezTo>
                    <a:pt x="8321" y="1874"/>
                    <a:pt x="14322" y="-928"/>
                    <a:pt x="19242" y="282"/>
                  </a:cubicBezTo>
                  <a:cubicBezTo>
                    <a:pt x="20104" y="494"/>
                    <a:pt x="20898" y="823"/>
                    <a:pt x="21600" y="1260"/>
                  </a:cubicBezTo>
                  <a:close/>
                </a:path>
              </a:pathLst>
            </a:custGeom>
            <a:gradFill flip="none" rotWithShape="1">
              <a:gsLst>
                <a:gs pos="0">
                  <a:srgbClr val="66FF66"/>
                </a:gs>
                <a:gs pos="100000">
                  <a:srgbClr val="000000"/>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65" name="Shape 3065"/>
            <p:cNvSpPr/>
            <p:nvPr/>
          </p:nvSpPr>
          <p:spPr>
            <a:xfrm rot="2223926">
              <a:off x="735649" y="67099"/>
              <a:ext cx="482726" cy="775813"/>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66" name="Shape 3066"/>
            <p:cNvSpPr/>
            <p:nvPr/>
          </p:nvSpPr>
          <p:spPr>
            <a:xfrm rot="2223926">
              <a:off x="460402" y="-25172"/>
              <a:ext cx="482603" cy="1689520"/>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4"/>
                  </a:lnTo>
                  <a:lnTo>
                    <a:pt x="21600" y="17633"/>
                  </a:lnTo>
                  <a:lnTo>
                    <a:pt x="14400" y="21600"/>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12700" cap="flat">
              <a:solidFill>
                <a:srgbClr val="FF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3071" name="Group 3071"/>
          <p:cNvGrpSpPr/>
          <p:nvPr/>
        </p:nvGrpSpPr>
        <p:grpSpPr>
          <a:xfrm>
            <a:off x="4387690" y="1862144"/>
            <a:ext cx="614526" cy="2254247"/>
            <a:chOff x="2" y="0"/>
            <a:chExt cx="614524" cy="2254246"/>
          </a:xfrm>
        </p:grpSpPr>
        <p:sp>
          <p:nvSpPr>
            <p:cNvPr id="3068" name="Shape 3068"/>
            <p:cNvSpPr/>
            <p:nvPr/>
          </p:nvSpPr>
          <p:spPr>
            <a:xfrm>
              <a:off x="2" y="-1"/>
              <a:ext cx="614525" cy="2254246"/>
            </a:xfrm>
            <a:custGeom>
              <a:avLst/>
              <a:gdLst/>
              <a:ahLst/>
              <a:cxnLst>
                <a:cxn ang="0">
                  <a:pos x="wd2" y="hd2"/>
                </a:cxn>
                <a:cxn ang="5400000">
                  <a:pos x="wd2" y="hd2"/>
                </a:cxn>
                <a:cxn ang="10800000">
                  <a:pos x="wd2" y="hd2"/>
                </a:cxn>
                <a:cxn ang="16200000">
                  <a:pos x="wd2" y="hd2"/>
                </a:cxn>
              </a:cxnLst>
              <a:rect l="0" t="0" r="r" b="b"/>
              <a:pathLst>
                <a:path w="19358" h="21600" extrusionOk="0">
                  <a:moveTo>
                    <a:pt x="5" y="13886"/>
                  </a:moveTo>
                  <a:cubicBezTo>
                    <a:pt x="5" y="10616"/>
                    <a:pt x="5175" y="7702"/>
                    <a:pt x="12907" y="6612"/>
                  </a:cubicBezTo>
                  <a:lnTo>
                    <a:pt x="12907" y="8816"/>
                  </a:lnTo>
                  <a:lnTo>
                    <a:pt x="19358" y="3967"/>
                  </a:lnTo>
                  <a:lnTo>
                    <a:pt x="12907" y="0"/>
                  </a:lnTo>
                  <a:lnTo>
                    <a:pt x="12907" y="2204"/>
                  </a:lnTo>
                  <a:cubicBezTo>
                    <a:pt x="5175" y="3294"/>
                    <a:pt x="5" y="6208"/>
                    <a:pt x="5" y="9477"/>
                  </a:cubicBezTo>
                  <a:close/>
                  <a:moveTo>
                    <a:pt x="19358" y="17192"/>
                  </a:moveTo>
                  <a:cubicBezTo>
                    <a:pt x="10799" y="17192"/>
                    <a:pt x="3257" y="14951"/>
                    <a:pt x="812" y="11681"/>
                  </a:cubicBezTo>
                  <a:cubicBezTo>
                    <a:pt x="-2242" y="15764"/>
                    <a:pt x="3586" y="20061"/>
                    <a:pt x="13829" y="21278"/>
                  </a:cubicBezTo>
                  <a:cubicBezTo>
                    <a:pt x="15623" y="21492"/>
                    <a:pt x="17486" y="21600"/>
                    <a:pt x="19358" y="21600"/>
                  </a:cubicBezTo>
                  <a:close/>
                </a:path>
              </a:pathLst>
            </a:custGeom>
            <a:gradFill flip="none" rotWithShape="1">
              <a:gsLst>
                <a:gs pos="0">
                  <a:srgbClr val="000000"/>
                </a:gs>
                <a:gs pos="100000">
                  <a:srgbClr val="66FF66"/>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69" name="Shape 3069"/>
            <p:cNvSpPr/>
            <p:nvPr/>
          </p:nvSpPr>
          <p:spPr>
            <a:xfrm rot="10800000" flipH="1">
              <a:off x="3" y="1219112"/>
              <a:ext cx="614524" cy="1035133"/>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70" name="Shape 3070"/>
            <p:cNvSpPr/>
            <p:nvPr/>
          </p:nvSpPr>
          <p:spPr>
            <a:xfrm rot="10800000" flipH="1">
              <a:off x="161" y="0"/>
              <a:ext cx="614366" cy="2254247"/>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4"/>
                  </a:lnTo>
                  <a:lnTo>
                    <a:pt x="21600" y="17633"/>
                  </a:lnTo>
                  <a:lnTo>
                    <a:pt x="14400" y="21600"/>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12700" cap="flat">
              <a:solidFill>
                <a:srgbClr val="FF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072" name="Shape 3072"/>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45</a:t>
            </a:r>
          </a:p>
        </p:txBody>
      </p:sp>
      <p:sp>
        <p:nvSpPr>
          <p:cNvPr id="3073" name="Shape 3073"/>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sp>
        <p:nvSpPr>
          <p:cNvPr id="3074" name="Shape 3074"/>
          <p:cNvSpPr/>
          <p:nvPr/>
        </p:nvSpPr>
        <p:spPr>
          <a:xfrm>
            <a:off x="503235" y="2887682"/>
            <a:ext cx="3014517" cy="35712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p>
            <a:pPr>
              <a:spcBef>
                <a:spcPts val="600"/>
              </a:spcBef>
              <a:defRPr sz="3600">
                <a:solidFill>
                  <a:srgbClr val="FFEA18"/>
                </a:solidFill>
                <a:latin typeface="Comic Sans MS"/>
                <a:ea typeface="Comic Sans MS"/>
                <a:cs typeface="Comic Sans MS"/>
                <a:sym typeface="Comic Sans MS"/>
              </a:defRPr>
            </a:pPr>
            <a:r>
              <a:t>Ampe</a:t>
            </a:r>
          </a:p>
          <a:p>
            <a:pPr>
              <a:spcBef>
                <a:spcPts val="600"/>
              </a:spcBef>
              <a:defRPr sz="3600">
                <a:solidFill>
                  <a:srgbClr val="FFEA18"/>
                </a:solidFill>
                <a:latin typeface="Comic Sans MS"/>
                <a:ea typeface="Comic Sans MS"/>
                <a:cs typeface="Comic Sans MS"/>
                <a:sym typeface="Comic Sans MS"/>
              </a:defRPr>
            </a:pPr>
            <a:r>
              <a:t>Tsuni </a:t>
            </a:r>
            <a:endParaRPr>
              <a:solidFill>
                <a:srgbClr val="00DFCA"/>
              </a:solidFill>
            </a:endParaRPr>
          </a:p>
          <a:p>
            <a:pPr>
              <a:spcBef>
                <a:spcPts val="600"/>
              </a:spcBef>
              <a:defRPr sz="3600">
                <a:solidFill>
                  <a:srgbClr val="FFEA18"/>
                </a:solidFill>
                <a:latin typeface="Comic Sans MS"/>
                <a:ea typeface="Comic Sans MS"/>
                <a:cs typeface="Comic Sans MS"/>
                <a:sym typeface="Comic Sans MS"/>
              </a:defRPr>
            </a:pPr>
            <a:r>
              <a:t>Kutolo</a:t>
            </a:r>
          </a:p>
          <a:p>
            <a:pPr>
              <a:spcBef>
                <a:spcPts val="600"/>
              </a:spcBef>
              <a:defRPr sz="3600">
                <a:solidFill>
                  <a:srgbClr val="FFEA18"/>
                </a:solidFill>
                <a:latin typeface="Comic Sans MS"/>
                <a:ea typeface="Comic Sans MS"/>
                <a:cs typeface="Comic Sans MS"/>
                <a:sym typeface="Comic Sans MS"/>
              </a:defRPr>
            </a:pPr>
            <a:r>
              <a:t>Aloqhi </a:t>
            </a:r>
            <a:endParaRPr>
              <a:solidFill>
                <a:srgbClr val="00DFCA"/>
              </a:solidFill>
            </a:endParaRPr>
          </a:p>
          <a:p>
            <a:pPr>
              <a:spcBef>
                <a:spcPts val="600"/>
              </a:spcBef>
              <a:defRPr sz="3600">
                <a:solidFill>
                  <a:srgbClr val="FFEA18"/>
                </a:solidFill>
                <a:latin typeface="Comic Sans MS"/>
                <a:ea typeface="Comic Sans MS"/>
                <a:cs typeface="Comic Sans MS"/>
                <a:sym typeface="Comic Sans MS"/>
              </a:defRPr>
            </a:pPr>
            <a:r>
              <a:t>Aghushive…  </a:t>
            </a:r>
          </a:p>
        </p:txBody>
      </p:sp>
      <p:sp>
        <p:nvSpPr>
          <p:cNvPr id="3075" name="Shape 3075"/>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3071"/>
                                        </p:tgtEl>
                                        <p:attrNameLst>
                                          <p:attrName>style.visibility</p:attrName>
                                        </p:attrNameLst>
                                      </p:cBhvr>
                                      <p:to>
                                        <p:strVal val="visible"/>
                                      </p:to>
                                    </p:set>
                                    <p:animEffect transition="in" filter="wipe(down)">
                                      <p:cBhvr>
                                        <p:cTn id="7" dur="500"/>
                                        <p:tgtEl>
                                          <p:spTgt spid="3071"/>
                                        </p:tgtEl>
                                      </p:cBhvr>
                                    </p:animEffect>
                                  </p:childTnLst>
                                </p:cTn>
                              </p:par>
                            </p:childTnLst>
                          </p:cTn>
                        </p:par>
                        <p:par>
                          <p:cTn id="8" fill="hold">
                            <p:stCondLst>
                              <p:cond delay="500"/>
                            </p:stCondLst>
                            <p:childTnLst>
                              <p:par>
                                <p:cTn id="9" presetID="22" presetClass="entr" presetSubtype="1" fill="hold" grpId="2" nodeType="afterEffect">
                                  <p:stCondLst>
                                    <p:cond delay="0"/>
                                  </p:stCondLst>
                                  <p:iterate>
                                    <p:tmAbs val="0"/>
                                  </p:iterate>
                                  <p:childTnLst>
                                    <p:set>
                                      <p:cBhvr>
                                        <p:cTn id="10" fill="hold"/>
                                        <p:tgtEl>
                                          <p:spTgt spid="3067"/>
                                        </p:tgtEl>
                                        <p:attrNameLst>
                                          <p:attrName>style.visibility</p:attrName>
                                        </p:attrNameLst>
                                      </p:cBhvr>
                                      <p:to>
                                        <p:strVal val="visible"/>
                                      </p:to>
                                    </p:set>
                                    <p:animEffect transition="in" filter="wipe(up)">
                                      <p:cBhvr>
                                        <p:cTn id="11" dur="500"/>
                                        <p:tgtEl>
                                          <p:spTgt spid="306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3048"/>
                                        </p:tgtEl>
                                        <p:attrNameLst>
                                          <p:attrName>style.visibility</p:attrName>
                                        </p:attrNameLst>
                                      </p:cBhvr>
                                      <p:to>
                                        <p:strVal val="visible"/>
                                      </p:to>
                                    </p:set>
                                    <p:animEffect transition="in" filter="wipe(left)">
                                      <p:cBhvr>
                                        <p:cTn id="16" dur="500"/>
                                        <p:tgtEl>
                                          <p:spTgt spid="3048"/>
                                        </p:tgtEl>
                                      </p:cBhvr>
                                    </p:animEffect>
                                  </p:childTnLst>
                                </p:cTn>
                              </p:par>
                            </p:childTnLst>
                          </p:cTn>
                        </p:par>
                        <p:par>
                          <p:cTn id="17" fill="hold">
                            <p:stCondLst>
                              <p:cond delay="500"/>
                            </p:stCondLst>
                            <p:childTnLst>
                              <p:par>
                                <p:cTn id="18" presetID="22" presetClass="entr" presetSubtype="8" fill="hold" grpId="4" nodeType="afterEffect">
                                  <p:stCondLst>
                                    <p:cond delay="0"/>
                                  </p:stCondLst>
                                  <p:iterate>
                                    <p:tmAbs val="0"/>
                                  </p:iterate>
                                  <p:childTnLst>
                                    <p:set>
                                      <p:cBhvr>
                                        <p:cTn id="19" fill="hold"/>
                                        <p:tgtEl>
                                          <p:spTgt spid="3049"/>
                                        </p:tgtEl>
                                        <p:attrNameLst>
                                          <p:attrName>style.visibility</p:attrName>
                                        </p:attrNameLst>
                                      </p:cBhvr>
                                      <p:to>
                                        <p:strVal val="visible"/>
                                      </p:to>
                                    </p:set>
                                    <p:animEffect transition="in" filter="wipe(left)">
                                      <p:cBhvr>
                                        <p:cTn id="20" dur="500"/>
                                        <p:tgtEl>
                                          <p:spTgt spid="30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5" nodeType="clickEffect">
                                  <p:stCondLst>
                                    <p:cond delay="0"/>
                                  </p:stCondLst>
                                  <p:iterate>
                                    <p:tmAbs val="0"/>
                                  </p:iterate>
                                  <p:childTnLst>
                                    <p:set>
                                      <p:cBhvr>
                                        <p:cTn id="24" fill="hold"/>
                                        <p:tgtEl>
                                          <p:spTgt spid="3050"/>
                                        </p:tgtEl>
                                        <p:attrNameLst>
                                          <p:attrName>style.visibility</p:attrName>
                                        </p:attrNameLst>
                                      </p:cBhvr>
                                      <p:to>
                                        <p:strVal val="visible"/>
                                      </p:to>
                                    </p:set>
                                    <p:animEffect transition="in" filter="wipe(right)">
                                      <p:cBhvr>
                                        <p:cTn id="25" dur="1000"/>
                                        <p:tgtEl>
                                          <p:spTgt spid="3050"/>
                                        </p:tgtEl>
                                      </p:cBhvr>
                                    </p:animEffect>
                                  </p:childTnLst>
                                </p:cTn>
                              </p:par>
                            </p:childTnLst>
                          </p:cTn>
                        </p:par>
                        <p:par>
                          <p:cTn id="26" fill="hold">
                            <p:stCondLst>
                              <p:cond delay="1000"/>
                            </p:stCondLst>
                            <p:childTnLst>
                              <p:par>
                                <p:cTn id="27" presetID="22" presetClass="entr" presetSubtype="2" fill="hold" grpId="6" nodeType="afterEffect">
                                  <p:stCondLst>
                                    <p:cond delay="0"/>
                                  </p:stCondLst>
                                  <p:iterate>
                                    <p:tmAbs val="0"/>
                                  </p:iterate>
                                  <p:childTnLst>
                                    <p:set>
                                      <p:cBhvr>
                                        <p:cTn id="28" fill="hold"/>
                                        <p:tgtEl>
                                          <p:spTgt spid="3051"/>
                                        </p:tgtEl>
                                        <p:attrNameLst>
                                          <p:attrName>style.visibility</p:attrName>
                                        </p:attrNameLst>
                                      </p:cBhvr>
                                      <p:to>
                                        <p:strVal val="visible"/>
                                      </p:to>
                                    </p:set>
                                    <p:animEffect transition="in" filter="wipe(right)">
                                      <p:cBhvr>
                                        <p:cTn id="29" dur="1000"/>
                                        <p:tgtEl>
                                          <p:spTgt spid="3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8" grpId="3" animBg="1" advAuto="0"/>
      <p:bldP spid="3049" grpId="4" animBg="1" advAuto="0"/>
      <p:bldP spid="3050" grpId="5" animBg="1" advAuto="0"/>
      <p:bldP spid="3051" grpId="6" animBg="1" advAuto="0"/>
      <p:bldP spid="3067" grpId="2" animBg="1" advAuto="0"/>
      <p:bldP spid="3071" grpId="1"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hape 3079"/>
          <p:cNvSpPr/>
          <p:nvPr/>
        </p:nvSpPr>
        <p:spPr>
          <a:xfrm>
            <a:off x="3130550" y="1377950"/>
            <a:ext cx="3035300" cy="18161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80" name="Shape 3080"/>
          <p:cNvSpPr/>
          <p:nvPr/>
        </p:nvSpPr>
        <p:spPr>
          <a:xfrm>
            <a:off x="3360737" y="1870075"/>
            <a:ext cx="2374107"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lvl1pPr>
          </a:lstStyle>
          <a:p>
            <a:r>
              <a:t>JERICHO / AI</a:t>
            </a:r>
          </a:p>
        </p:txBody>
      </p:sp>
      <p:sp>
        <p:nvSpPr>
          <p:cNvPr id="3081" name="Shape 3081"/>
          <p:cNvSpPr/>
          <p:nvPr/>
        </p:nvSpPr>
        <p:spPr>
          <a:xfrm>
            <a:off x="3228975" y="2311400"/>
            <a:ext cx="2924175"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solidFill>
                  <a:schemeClr val="accent2"/>
                </a:solidFill>
              </a:defRPr>
            </a:lvl1pPr>
          </a:lstStyle>
          <a:p>
            <a:r>
              <a:t>AYEGHI KIJEVE</a:t>
            </a:r>
          </a:p>
        </p:txBody>
      </p:sp>
      <p:sp>
        <p:nvSpPr>
          <p:cNvPr id="3082" name="Shape 3082"/>
          <p:cNvSpPr/>
          <p:nvPr/>
        </p:nvSpPr>
        <p:spPr>
          <a:xfrm>
            <a:off x="3124200" y="990600"/>
            <a:ext cx="1676400" cy="736600"/>
          </a:xfrm>
          <a:prstGeom prst="roundRect">
            <a:avLst>
              <a:gd name="adj" fmla="val 12495"/>
            </a:avLst>
          </a:prstGeom>
          <a:solidFill>
            <a:srgbClr val="FFD34A"/>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83" name="Shape 3083"/>
          <p:cNvSpPr/>
          <p:nvPr/>
        </p:nvSpPr>
        <p:spPr>
          <a:xfrm>
            <a:off x="2894013" y="931862"/>
            <a:ext cx="1810668" cy="520701"/>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solidFill>
                  <a:schemeClr val="accent2"/>
                </a:solidFill>
              </a:defRPr>
            </a:lvl1pPr>
          </a:lstStyle>
          <a:p>
            <a:r>
              <a:t>   JOSHUA</a:t>
            </a:r>
          </a:p>
        </p:txBody>
      </p:sp>
      <p:sp>
        <p:nvSpPr>
          <p:cNvPr id="3084" name="Shape 3084"/>
          <p:cNvSpPr/>
          <p:nvPr/>
        </p:nvSpPr>
        <p:spPr>
          <a:xfrm>
            <a:off x="947563" y="2482850"/>
            <a:ext cx="1513236"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ctr">
              <a:defRPr sz="4000" b="0">
                <a:solidFill>
                  <a:srgbClr val="FFD34A"/>
                </a:solidFill>
              </a:defRPr>
            </a:pPr>
            <a:r>
              <a:t>AJM</a:t>
            </a:r>
            <a:r>
              <a:rPr sz="8000">
                <a:solidFill>
                  <a:srgbClr val="00FF00"/>
                </a:solidFill>
              </a:rPr>
              <a:t>J</a:t>
            </a:r>
          </a:p>
        </p:txBody>
      </p:sp>
      <p:sp>
        <p:nvSpPr>
          <p:cNvPr id="3085" name="Shape 3085"/>
          <p:cNvSpPr/>
          <p:nvPr/>
        </p:nvSpPr>
        <p:spPr>
          <a:xfrm>
            <a:off x="3387725" y="2333625"/>
            <a:ext cx="2463800" cy="0"/>
          </a:xfrm>
          <a:prstGeom prst="line">
            <a:avLst/>
          </a:prstGeom>
          <a:ln w="50800">
            <a:solidFill>
              <a:srgbClr val="1A0004"/>
            </a:solidFill>
          </a:ln>
        </p:spPr>
        <p:txBody>
          <a:bodyPr lIns="45718" tIns="45718" rIns="45718" bIns="45718"/>
          <a:lstStyle/>
          <a:p>
            <a:endParaRPr/>
          </a:p>
        </p:txBody>
      </p:sp>
      <p:sp>
        <p:nvSpPr>
          <p:cNvPr id="3086" name="Shape 3086"/>
          <p:cNvSpPr/>
          <p:nvPr/>
        </p:nvSpPr>
        <p:spPr>
          <a:xfrm>
            <a:off x="3403600" y="2773363"/>
            <a:ext cx="2463800" cy="2"/>
          </a:xfrm>
          <a:prstGeom prst="line">
            <a:avLst/>
          </a:prstGeom>
          <a:ln w="50800">
            <a:solidFill>
              <a:srgbClr val="1A0004"/>
            </a:solidFill>
          </a:ln>
        </p:spPr>
        <p:txBody>
          <a:bodyPr lIns="45718" tIns="45718" rIns="45718" bIns="45718"/>
          <a:lstStyle/>
          <a:p>
            <a:endParaRPr/>
          </a:p>
        </p:txBody>
      </p:sp>
      <p:sp>
        <p:nvSpPr>
          <p:cNvPr id="3087" name="Shape 3087"/>
          <p:cNvSpPr/>
          <p:nvPr/>
        </p:nvSpPr>
        <p:spPr>
          <a:xfrm>
            <a:off x="1781175" y="44449"/>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14:5</a:t>
            </a:r>
          </a:p>
        </p:txBody>
      </p:sp>
      <p:sp>
        <p:nvSpPr>
          <p:cNvPr id="3088" name="Shape 3088"/>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89" name="Shape 3089"/>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90" name="Shape 3090"/>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91" name="Shape 3091"/>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92" name="Shape 3092"/>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93" name="Shape 3093"/>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94" name="Shape 3094"/>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95" name="Shape 3095"/>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096" name="Shape 3096"/>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097" name="Shape 3097"/>
          <p:cNvSpPr/>
          <p:nvPr/>
        </p:nvSpPr>
        <p:spPr>
          <a:xfrm>
            <a:off x="8053388" y="3429000"/>
            <a:ext cx="57794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098" name="Shape 3098"/>
          <p:cNvSpPr/>
          <p:nvPr/>
        </p:nvSpPr>
        <p:spPr>
          <a:xfrm>
            <a:off x="8118475" y="3644900"/>
            <a:ext cx="6542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3099" name="Shape 3099"/>
          <p:cNvSpPr/>
          <p:nvPr/>
        </p:nvSpPr>
        <p:spPr>
          <a:xfrm>
            <a:off x="8035925" y="3835400"/>
            <a:ext cx="916825"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Ayeghi Kijheve</a:t>
            </a:r>
          </a:p>
        </p:txBody>
      </p:sp>
      <p:sp>
        <p:nvSpPr>
          <p:cNvPr id="3100" name="Shape 3100"/>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3101" name="Shape 3101"/>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46</a:t>
            </a:r>
          </a:p>
        </p:txBody>
      </p:sp>
      <p:sp>
        <p:nvSpPr>
          <p:cNvPr id="3102" name="Shape 3102"/>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grpSp>
        <p:nvGrpSpPr>
          <p:cNvPr id="3105" name="Group 3105"/>
          <p:cNvGrpSpPr/>
          <p:nvPr/>
        </p:nvGrpSpPr>
        <p:grpSpPr>
          <a:xfrm>
            <a:off x="519112" y="7938"/>
            <a:ext cx="774701" cy="1714501"/>
            <a:chOff x="0" y="0"/>
            <a:chExt cx="774700" cy="1714500"/>
          </a:xfrm>
        </p:grpSpPr>
        <p:sp>
          <p:nvSpPr>
            <p:cNvPr id="3103" name="Shape 3103"/>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3104" name="Shape 3104"/>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3106" name="Shape 3106"/>
          <p:cNvSpPr/>
          <p:nvPr/>
        </p:nvSpPr>
        <p:spPr>
          <a:xfrm>
            <a:off x="2992438" y="2230438"/>
            <a:ext cx="3224215" cy="668341"/>
          </a:xfrm>
          <a:prstGeom prst="ellipse">
            <a:avLst/>
          </a:prstGeom>
          <a:ln w="76200">
            <a:solidFill>
              <a:srgbClr val="FF0000"/>
            </a:solidFill>
          </a:ln>
          <a:effectLst>
            <a:outerShdw blurRad="63500" dist="99190" dir="2388334"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3081"/>
                                        </p:tgtEl>
                                        <p:attrNameLst>
                                          <p:attrName>style.visibility</p:attrName>
                                        </p:attrNameLst>
                                      </p:cBhvr>
                                      <p:to>
                                        <p:strVal val="visible"/>
                                      </p:to>
                                    </p:set>
                                    <p:anim calcmode="lin" valueType="num">
                                      <p:cBhvr>
                                        <p:cTn id="7" dur="500" fill="hold"/>
                                        <p:tgtEl>
                                          <p:spTgt spid="3081"/>
                                        </p:tgtEl>
                                        <p:attrNameLst>
                                          <p:attrName>ppt_w</p:attrName>
                                        </p:attrNameLst>
                                      </p:cBhvr>
                                      <p:tavLst>
                                        <p:tav tm="0" fmla="#ppt_w*sin(2.5*pi*$)">
                                          <p:val>
                                            <p:fltVal val="0"/>
                                          </p:val>
                                        </p:tav>
                                        <p:tav tm="100000">
                                          <p:val>
                                            <p:fltVal val="1"/>
                                          </p:val>
                                        </p:tav>
                                      </p:tavLst>
                                    </p:anim>
                                    <p:anim calcmode="lin" valueType="num">
                                      <p:cBhvr>
                                        <p:cTn id="8" dur="500" fill="hold"/>
                                        <p:tgtEl>
                                          <p:spTgt spid="308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3106"/>
                                        </p:tgtEl>
                                        <p:attrNameLst>
                                          <p:attrName>style.visibility</p:attrName>
                                        </p:attrNameLst>
                                      </p:cBhvr>
                                      <p:to>
                                        <p:strVal val="visible"/>
                                      </p:to>
                                    </p:set>
                                    <p:animEffect transition="in" filter="dissolve">
                                      <p:cBhvr>
                                        <p:cTn id="12" dur="500"/>
                                        <p:tgtEl>
                                          <p:spTgt spid="3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1" animBg="1" advAuto="0"/>
      <p:bldP spid="3106"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Shape 812"/>
          <p:cNvSpPr/>
          <p:nvPr/>
        </p:nvSpPr>
        <p:spPr>
          <a:xfrm>
            <a:off x="3130550" y="1339850"/>
            <a:ext cx="2882900" cy="34417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13" name="Shape 813"/>
          <p:cNvSpPr/>
          <p:nvPr/>
        </p:nvSpPr>
        <p:spPr>
          <a:xfrm>
            <a:off x="3130550" y="971550"/>
            <a:ext cx="1663700" cy="1054100"/>
          </a:xfrm>
          <a:prstGeom prst="roundRect">
            <a:avLst>
              <a:gd name="adj" fmla="val 12495"/>
            </a:avLst>
          </a:prstGeom>
          <a:solidFill>
            <a:srgbClr val="FFD34A"/>
          </a:solidFill>
          <a:ln w="12700">
            <a:solidFill>
              <a:srgbClr val="CECECE"/>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14" name="Shape 814"/>
          <p:cNvSpPr/>
          <p:nvPr/>
        </p:nvSpPr>
        <p:spPr>
          <a:xfrm>
            <a:off x="3130550" y="1352550"/>
            <a:ext cx="2044700" cy="1054100"/>
          </a:xfrm>
          <a:prstGeom prst="rect">
            <a:avLst/>
          </a:prstGeom>
          <a:solidFill>
            <a:srgbClr val="FFD34A"/>
          </a:solidFill>
          <a:ln w="12700">
            <a:solidFill>
              <a:srgbClr val="FFD34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15" name="Shape 815"/>
          <p:cNvSpPr/>
          <p:nvPr/>
        </p:nvSpPr>
        <p:spPr>
          <a:xfrm>
            <a:off x="3021013" y="866775"/>
            <a:ext cx="1613248"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solidFill>
                  <a:schemeClr val="accent2"/>
                </a:solidFill>
              </a:defRPr>
            </a:lvl1pPr>
          </a:lstStyle>
          <a:p>
            <a:r>
              <a:t>   MOSES</a:t>
            </a:r>
          </a:p>
        </p:txBody>
      </p:sp>
      <p:sp>
        <p:nvSpPr>
          <p:cNvPr id="816" name="Shape 816"/>
          <p:cNvSpPr/>
          <p:nvPr/>
        </p:nvSpPr>
        <p:spPr>
          <a:xfrm>
            <a:off x="3340100" y="2489200"/>
            <a:ext cx="2463800" cy="0"/>
          </a:xfrm>
          <a:prstGeom prst="line">
            <a:avLst/>
          </a:prstGeom>
          <a:ln w="50800">
            <a:solidFill>
              <a:srgbClr val="1A0004"/>
            </a:solidFill>
          </a:ln>
        </p:spPr>
        <p:txBody>
          <a:bodyPr lIns="45718" tIns="45718" rIns="45718" bIns="45718"/>
          <a:lstStyle/>
          <a:p>
            <a:endParaRPr/>
          </a:p>
        </p:txBody>
      </p:sp>
      <p:sp>
        <p:nvSpPr>
          <p:cNvPr id="817" name="Shape 817"/>
          <p:cNvSpPr/>
          <p:nvPr/>
        </p:nvSpPr>
        <p:spPr>
          <a:xfrm>
            <a:off x="3340100" y="2946400"/>
            <a:ext cx="2463800" cy="0"/>
          </a:xfrm>
          <a:prstGeom prst="line">
            <a:avLst/>
          </a:prstGeom>
          <a:ln w="50800">
            <a:solidFill>
              <a:srgbClr val="1A0004"/>
            </a:solidFill>
          </a:ln>
        </p:spPr>
        <p:txBody>
          <a:bodyPr lIns="45718" tIns="45718" rIns="45718" bIns="45718"/>
          <a:lstStyle/>
          <a:p>
            <a:endParaRPr/>
          </a:p>
        </p:txBody>
      </p:sp>
      <p:sp>
        <p:nvSpPr>
          <p:cNvPr id="818" name="Shape 818"/>
          <p:cNvSpPr/>
          <p:nvPr/>
        </p:nvSpPr>
        <p:spPr>
          <a:xfrm>
            <a:off x="3346450" y="3403600"/>
            <a:ext cx="2463800" cy="0"/>
          </a:xfrm>
          <a:prstGeom prst="line">
            <a:avLst/>
          </a:prstGeom>
          <a:ln w="50800">
            <a:solidFill>
              <a:srgbClr val="1A0004"/>
            </a:solidFill>
          </a:ln>
        </p:spPr>
        <p:txBody>
          <a:bodyPr lIns="45718" tIns="45718" rIns="45718" bIns="45718"/>
          <a:lstStyle/>
          <a:p>
            <a:endParaRPr/>
          </a:p>
        </p:txBody>
      </p:sp>
      <p:sp>
        <p:nvSpPr>
          <p:cNvPr id="819" name="Shape 819"/>
          <p:cNvSpPr/>
          <p:nvPr/>
        </p:nvSpPr>
        <p:spPr>
          <a:xfrm>
            <a:off x="3340100" y="2032000"/>
            <a:ext cx="2463800" cy="0"/>
          </a:xfrm>
          <a:prstGeom prst="line">
            <a:avLst/>
          </a:prstGeom>
          <a:ln w="50800">
            <a:solidFill>
              <a:srgbClr val="1A0004"/>
            </a:solidFill>
          </a:ln>
        </p:spPr>
        <p:txBody>
          <a:bodyPr lIns="45718" tIns="45718" rIns="45718" bIns="45718"/>
          <a:lstStyle/>
          <a:p>
            <a:endParaRPr/>
          </a:p>
        </p:txBody>
      </p:sp>
      <p:sp>
        <p:nvSpPr>
          <p:cNvPr id="820" name="Shape 820"/>
          <p:cNvSpPr/>
          <p:nvPr/>
        </p:nvSpPr>
        <p:spPr>
          <a:xfrm>
            <a:off x="3340100" y="4318000"/>
            <a:ext cx="2463800" cy="0"/>
          </a:xfrm>
          <a:prstGeom prst="line">
            <a:avLst/>
          </a:prstGeom>
          <a:ln w="50800">
            <a:solidFill>
              <a:srgbClr val="1A0004"/>
            </a:solidFill>
          </a:ln>
        </p:spPr>
        <p:txBody>
          <a:bodyPr lIns="45718" tIns="45718" rIns="45718" bIns="45718"/>
          <a:lstStyle/>
          <a:p>
            <a:endParaRPr/>
          </a:p>
        </p:txBody>
      </p:sp>
      <p:sp>
        <p:nvSpPr>
          <p:cNvPr id="821" name="Shape 821"/>
          <p:cNvSpPr/>
          <p:nvPr/>
        </p:nvSpPr>
        <p:spPr>
          <a:xfrm>
            <a:off x="3340100" y="3860800"/>
            <a:ext cx="2463800" cy="0"/>
          </a:xfrm>
          <a:prstGeom prst="line">
            <a:avLst/>
          </a:prstGeom>
          <a:ln w="50800">
            <a:solidFill>
              <a:srgbClr val="1A0004"/>
            </a:solidFill>
          </a:ln>
        </p:spPr>
        <p:txBody>
          <a:bodyPr lIns="45718" tIns="45718" rIns="45718" bIns="45718"/>
          <a:lstStyle/>
          <a:p>
            <a:endParaRPr/>
          </a:p>
        </p:txBody>
      </p:sp>
      <p:sp>
        <p:nvSpPr>
          <p:cNvPr id="822" name="Shape 822"/>
          <p:cNvSpPr/>
          <p:nvPr/>
        </p:nvSpPr>
        <p:spPr>
          <a:xfrm>
            <a:off x="471487" y="2312988"/>
            <a:ext cx="2439355" cy="323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ctr">
              <a:defRPr sz="3200">
                <a:solidFill>
                  <a:srgbClr val="FAFD00"/>
                </a:solidFill>
              </a:defRPr>
            </a:pPr>
            <a:r>
              <a:t>Timi Bidi </a:t>
            </a:r>
            <a:endParaRPr>
              <a:solidFill>
                <a:srgbClr val="00DFCA"/>
              </a:solidFill>
              <a:latin typeface="Comic Sans MS"/>
              <a:ea typeface="Comic Sans MS"/>
              <a:cs typeface="Comic Sans MS"/>
              <a:sym typeface="Comic Sans MS"/>
            </a:endParaRPr>
          </a:p>
          <a:p>
            <a:pPr algn="ctr">
              <a:defRPr sz="3200">
                <a:solidFill>
                  <a:srgbClr val="FAFD00"/>
                </a:solidFill>
              </a:defRPr>
            </a:pPr>
            <a:r>
              <a:t>dolo Aküthüu </a:t>
            </a:r>
            <a:endParaRPr>
              <a:solidFill>
                <a:srgbClr val="00DFCA"/>
              </a:solidFill>
              <a:latin typeface="Comic Sans MS"/>
              <a:ea typeface="Comic Sans MS"/>
              <a:cs typeface="Comic Sans MS"/>
              <a:sym typeface="Comic Sans MS"/>
            </a:endParaRPr>
          </a:p>
          <a:p>
            <a:pPr algn="ctr">
              <a:defRPr sz="3200">
                <a:solidFill>
                  <a:srgbClr val="FAFD00"/>
                </a:solidFill>
              </a:defRPr>
            </a:pPr>
            <a:r>
              <a:t>ye:</a:t>
            </a:r>
          </a:p>
          <a:p>
            <a:pPr algn="ctr">
              <a:defRPr sz="4000">
                <a:solidFill>
                  <a:srgbClr val="FAFD00"/>
                </a:solidFill>
              </a:defRPr>
            </a:pPr>
            <a:r>
              <a:t>AJ</a:t>
            </a:r>
            <a:r>
              <a:rPr sz="8000">
                <a:solidFill>
                  <a:srgbClr val="00FF00"/>
                </a:solidFill>
              </a:rPr>
              <a:t>M</a:t>
            </a:r>
            <a:r>
              <a:t>J</a:t>
            </a:r>
          </a:p>
        </p:txBody>
      </p:sp>
      <p:sp>
        <p:nvSpPr>
          <p:cNvPr id="823" name="Shape 823"/>
          <p:cNvSpPr/>
          <p:nvPr/>
        </p:nvSpPr>
        <p:spPr>
          <a:xfrm>
            <a:off x="4811712" y="823912"/>
            <a:ext cx="2086918" cy="5207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spcBef>
                <a:spcPts val="1600"/>
              </a:spcBef>
              <a:defRPr sz="2800">
                <a:solidFill>
                  <a:srgbClr val="FAFD00"/>
                </a:solidFill>
              </a:defRPr>
            </a:lvl1pPr>
          </a:lstStyle>
          <a:p>
            <a:r>
              <a:t>ca. 1500 B.C.</a:t>
            </a:r>
          </a:p>
        </p:txBody>
      </p:sp>
      <p:sp>
        <p:nvSpPr>
          <p:cNvPr id="824" name="Shape 824"/>
          <p:cNvSpPr/>
          <p:nvPr/>
        </p:nvSpPr>
        <p:spPr>
          <a:xfrm>
            <a:off x="1768475" y="22224"/>
            <a:ext cx="1993900"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8:1</a:t>
            </a:r>
          </a:p>
        </p:txBody>
      </p:sp>
      <p:sp>
        <p:nvSpPr>
          <p:cNvPr id="825" name="Shape 825"/>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26" name="Shape 826"/>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827" name="Shape 827"/>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28" name="Shape 828"/>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29" name="Shape 829"/>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30" name="Shape 830"/>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831" name="Shape 831"/>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832" name="Shape 832"/>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833" name="Shape 833"/>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834" name="Shape 834"/>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835" name="Shape 835"/>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836" name="Shape 836"/>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837" name="Shape 837"/>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838" name="Shape 838"/>
          <p:cNvSpPr/>
          <p:nvPr/>
        </p:nvSpPr>
        <p:spPr>
          <a:xfrm>
            <a:off x="8131765" y="651541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03</a:t>
            </a:r>
          </a:p>
        </p:txBody>
      </p:sp>
      <p:sp>
        <p:nvSpPr>
          <p:cNvPr id="839" name="Shape 839"/>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850" name="Group 850"/>
          <p:cNvGrpSpPr/>
          <p:nvPr/>
        </p:nvGrpSpPr>
        <p:grpSpPr>
          <a:xfrm>
            <a:off x="5951536" y="3552824"/>
            <a:ext cx="1262067" cy="1347792"/>
            <a:chOff x="0" y="0"/>
            <a:chExt cx="1262065" cy="1347790"/>
          </a:xfrm>
        </p:grpSpPr>
        <p:grpSp>
          <p:nvGrpSpPr>
            <p:cNvPr id="844" name="Group 844"/>
            <p:cNvGrpSpPr/>
            <p:nvPr/>
          </p:nvGrpSpPr>
          <p:grpSpPr>
            <a:xfrm>
              <a:off x="-1" y="-1"/>
              <a:ext cx="1262066" cy="1347792"/>
              <a:chOff x="0" y="0"/>
              <a:chExt cx="1262065" cy="1347790"/>
            </a:xfrm>
          </p:grpSpPr>
          <p:grpSp>
            <p:nvGrpSpPr>
              <p:cNvPr id="842" name="Group 842"/>
              <p:cNvGrpSpPr/>
              <p:nvPr/>
            </p:nvGrpSpPr>
            <p:grpSpPr>
              <a:xfrm>
                <a:off x="207680" y="242397"/>
                <a:ext cx="895238" cy="691664"/>
                <a:chOff x="7" y="0"/>
                <a:chExt cx="895237" cy="691663"/>
              </a:xfrm>
            </p:grpSpPr>
            <p:sp>
              <p:nvSpPr>
                <p:cNvPr id="840" name="Shape 840" descr="Cork"/>
                <p:cNvSpPr/>
                <p:nvPr/>
              </p:nvSpPr>
              <p:spPr>
                <a:xfrm>
                  <a:off x="25809" y="-1"/>
                  <a:ext cx="869437" cy="124608"/>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41" name="Shape 841" descr="Cork"/>
                <p:cNvSpPr/>
                <p:nvPr/>
              </p:nvSpPr>
              <p:spPr>
                <a:xfrm>
                  <a:off x="7" y="92480"/>
                  <a:ext cx="881976" cy="599184"/>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pic>
            <p:nvPicPr>
              <p:cNvPr id="843" name="image3.png"/>
              <p:cNvPicPr>
                <a:picLocks noChangeAspect="1"/>
              </p:cNvPicPr>
              <p:nvPr/>
            </p:nvPicPr>
            <p:blipFill>
              <a:blip r:embed="rId4">
                <a:alphaModFix amt="0"/>
              </a:blip>
              <a:stretch>
                <a:fillRect/>
              </a:stretch>
            </p:blipFill>
            <p:spPr>
              <a:xfrm>
                <a:off x="0" y="0"/>
                <a:ext cx="1262066" cy="1347791"/>
              </a:xfrm>
              <a:prstGeom prst="rect">
                <a:avLst/>
              </a:prstGeom>
              <a:ln w="12700" cap="flat">
                <a:noFill/>
                <a:miter lim="400000"/>
              </a:ln>
              <a:effectLst/>
            </p:spPr>
          </p:pic>
        </p:grpSp>
        <p:sp>
          <p:nvSpPr>
            <p:cNvPr id="845" name="Shape 845"/>
            <p:cNvSpPr/>
            <p:nvPr/>
          </p:nvSpPr>
          <p:spPr>
            <a:xfrm>
              <a:off x="229387" y="946251"/>
              <a:ext cx="33647" cy="130083"/>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46" name="Shape 846"/>
            <p:cNvSpPr/>
            <p:nvPr/>
          </p:nvSpPr>
          <p:spPr>
            <a:xfrm>
              <a:off x="236143" y="942332"/>
              <a:ext cx="44472" cy="150405"/>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47" name="Shape 847"/>
            <p:cNvSpPr/>
            <p:nvPr/>
          </p:nvSpPr>
          <p:spPr>
            <a:xfrm>
              <a:off x="823455" y="914880"/>
              <a:ext cx="64013" cy="154209"/>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48" name="Shape 848"/>
            <p:cNvSpPr/>
            <p:nvPr/>
          </p:nvSpPr>
          <p:spPr>
            <a:xfrm>
              <a:off x="278690" y="152952"/>
              <a:ext cx="33191" cy="207370"/>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49" name="Shape 849"/>
            <p:cNvSpPr/>
            <p:nvPr/>
          </p:nvSpPr>
          <p:spPr>
            <a:xfrm>
              <a:off x="1004734" y="144075"/>
              <a:ext cx="64927" cy="174256"/>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858" name="Group 858"/>
          <p:cNvGrpSpPr/>
          <p:nvPr/>
        </p:nvGrpSpPr>
        <p:grpSpPr>
          <a:xfrm>
            <a:off x="2308538" y="-522246"/>
            <a:ext cx="5834193" cy="5315671"/>
            <a:chOff x="0" y="0"/>
            <a:chExt cx="5834192" cy="5315670"/>
          </a:xfrm>
        </p:grpSpPr>
        <p:grpSp>
          <p:nvGrpSpPr>
            <p:cNvPr id="856" name="Group 856"/>
            <p:cNvGrpSpPr/>
            <p:nvPr/>
          </p:nvGrpSpPr>
          <p:grpSpPr>
            <a:xfrm>
              <a:off x="-1" y="-1"/>
              <a:ext cx="5834194" cy="5315671"/>
              <a:chOff x="0" y="0"/>
              <a:chExt cx="5834192" cy="5315670"/>
            </a:xfrm>
          </p:grpSpPr>
          <p:sp>
            <p:nvSpPr>
              <p:cNvPr id="851" name="Shape 851"/>
              <p:cNvSpPr/>
              <p:nvPr/>
            </p:nvSpPr>
            <p:spPr>
              <a:xfrm rot="850334">
                <a:off x="489781" y="535155"/>
                <a:ext cx="4899256" cy="4245360"/>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852" name="Shape 852"/>
              <p:cNvSpPr/>
              <p:nvPr/>
            </p:nvSpPr>
            <p:spPr>
              <a:xfrm rot="850334">
                <a:off x="586354" y="3970673"/>
                <a:ext cx="706177" cy="706177"/>
              </a:xfrm>
              <a:prstGeom prst="ellipse">
                <a:avLst/>
              </a:pr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853" name="Shape 853"/>
              <p:cNvSpPr/>
              <p:nvPr/>
            </p:nvSpPr>
            <p:spPr>
              <a:xfrm rot="850334">
                <a:off x="215647" y="4498324"/>
                <a:ext cx="470785" cy="470785"/>
              </a:xfrm>
              <a:prstGeom prst="ellipse">
                <a:avLst/>
              </a:pr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854" name="Shape 854"/>
              <p:cNvSpPr/>
              <p:nvPr/>
            </p:nvSpPr>
            <p:spPr>
              <a:xfrm rot="850334">
                <a:off x="25234" y="4874639"/>
                <a:ext cx="235395" cy="235395"/>
              </a:xfrm>
              <a:prstGeom prst="ellipse">
                <a:avLst/>
              </a:pr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855" name="Shape 855"/>
              <p:cNvSpPr/>
              <p:nvPr/>
            </p:nvSpPr>
            <p:spPr>
              <a:xfrm rot="850334">
                <a:off x="762720" y="764942"/>
                <a:ext cx="4489273" cy="3604386"/>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12700" cap="flat">
                <a:solidFill>
                  <a:srgbClr val="FFFFFF"/>
                </a:solidFill>
                <a:prstDash val="solid"/>
                <a:round/>
              </a:ln>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grpSp>
        <p:sp>
          <p:nvSpPr>
            <p:cNvPr id="857" name="Shape 857"/>
            <p:cNvSpPr/>
            <p:nvPr/>
          </p:nvSpPr>
          <p:spPr>
            <a:xfrm>
              <a:off x="1196660" y="1109619"/>
              <a:ext cx="3341689" cy="2987039"/>
            </a:xfrm>
            <a:prstGeom prst="rect">
              <a:avLst/>
            </a:prstGeom>
            <a:noFill/>
            <a:ln w="12700" cap="flat">
              <a:noFill/>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lgn="ctr">
                <a:spcBef>
                  <a:spcPts val="3200"/>
                </a:spcBef>
                <a:defRPr sz="5400">
                  <a:solidFill>
                    <a:srgbClr val="EEFF4B"/>
                  </a:solidFill>
                  <a:latin typeface="Comic Sans MS"/>
                  <a:ea typeface="Comic Sans MS"/>
                  <a:cs typeface="Comic Sans MS"/>
                  <a:sym typeface="Comic Sans MS"/>
                </a:defRPr>
              </a:pPr>
              <a:r>
                <a:t>IW TIMI </a:t>
              </a:r>
              <a:br/>
              <a:r>
                <a:t>PUWUVE LO</a:t>
              </a:r>
            </a:p>
          </p:txBody>
        </p:sp>
      </p:grpSp>
      <p:grpSp>
        <p:nvGrpSpPr>
          <p:cNvPr id="861" name="Group 861"/>
          <p:cNvGrpSpPr/>
          <p:nvPr/>
        </p:nvGrpSpPr>
        <p:grpSpPr>
          <a:xfrm>
            <a:off x="519112" y="7938"/>
            <a:ext cx="774701" cy="1714501"/>
            <a:chOff x="0" y="0"/>
            <a:chExt cx="774700" cy="1714500"/>
          </a:xfrm>
        </p:grpSpPr>
        <p:sp>
          <p:nvSpPr>
            <p:cNvPr id="859" name="Shape 859"/>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860" name="Shape 860"/>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862" name="Shape 862"/>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22"/>
                                        </p:tgtEl>
                                        <p:attrNameLst>
                                          <p:attrName>style.visibility</p:attrName>
                                        </p:attrNameLst>
                                      </p:cBhvr>
                                      <p:to>
                                        <p:strVal val="visible"/>
                                      </p:to>
                                    </p:set>
                                    <p:anim calcmode="lin" valueType="num">
                                      <p:cBhvr>
                                        <p:cTn id="7" dur="500" fill="hold"/>
                                        <p:tgtEl>
                                          <p:spTgt spid="822"/>
                                        </p:tgtEl>
                                        <p:attrNameLst>
                                          <p:attrName>ppt_x</p:attrName>
                                        </p:attrNameLst>
                                      </p:cBhvr>
                                      <p:tavLst>
                                        <p:tav tm="0">
                                          <p:val>
                                            <p:strVal val="0-#ppt_w/2"/>
                                          </p:val>
                                        </p:tav>
                                        <p:tav tm="100000">
                                          <p:val>
                                            <p:strVal val="#ppt_x"/>
                                          </p:val>
                                        </p:tav>
                                      </p:tavLst>
                                    </p:anim>
                                    <p:anim calcmode="lin" valueType="num">
                                      <p:cBhvr>
                                        <p:cTn id="8" dur="500" fill="hold"/>
                                        <p:tgtEl>
                                          <p:spTgt spid="8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858"/>
                                        </p:tgtEl>
                                        <p:attrNameLst>
                                          <p:attrName>style.visibility</p:attrName>
                                        </p:attrNameLst>
                                      </p:cBhvr>
                                      <p:to>
                                        <p:strVal val="visible"/>
                                      </p:to>
                                    </p:set>
                                    <p:anim calcmode="lin" valueType="num">
                                      <p:cBhvr>
                                        <p:cTn id="13" dur="500" fill="hold"/>
                                        <p:tgtEl>
                                          <p:spTgt spid="858"/>
                                        </p:tgtEl>
                                        <p:attrNameLst>
                                          <p:attrName>ppt_w</p:attrName>
                                        </p:attrNameLst>
                                      </p:cBhvr>
                                      <p:tavLst>
                                        <p:tav tm="0">
                                          <p:val>
                                            <p:fltVal val="0"/>
                                          </p:val>
                                        </p:tav>
                                        <p:tav tm="100000">
                                          <p:val>
                                            <p:strVal val="#ppt_w"/>
                                          </p:val>
                                        </p:tav>
                                      </p:tavLst>
                                    </p:anim>
                                    <p:anim calcmode="lin" valueType="num">
                                      <p:cBhvr>
                                        <p:cTn id="14" dur="500" fill="hold"/>
                                        <p:tgtEl>
                                          <p:spTgt spid="8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 grpId="1" animBg="1" advAuto="0"/>
      <p:bldP spid="858" grpId="2"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0" name="Shape 3110"/>
          <p:cNvSpPr/>
          <p:nvPr/>
        </p:nvSpPr>
        <p:spPr>
          <a:xfrm>
            <a:off x="2527300" y="635000"/>
            <a:ext cx="5753100" cy="5600700"/>
          </a:xfrm>
          <a:prstGeom prst="rect">
            <a:avLst/>
          </a:prstGeom>
          <a:gradFill>
            <a:gsLst>
              <a:gs pos="0">
                <a:srgbClr val="000000"/>
              </a:gs>
              <a:gs pos="50000">
                <a:srgbClr val="0337CB"/>
              </a:gs>
              <a:gs pos="100000">
                <a:srgbClr val="000000"/>
              </a:gs>
            </a:gsLst>
            <a:lin ang="5400000"/>
          </a:gradFill>
          <a:ln w="5715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115" name="Group 3115"/>
          <p:cNvGrpSpPr/>
          <p:nvPr/>
        </p:nvGrpSpPr>
        <p:grpSpPr>
          <a:xfrm>
            <a:off x="5473697" y="2120897"/>
            <a:ext cx="558803" cy="3644904"/>
            <a:chOff x="-1" y="-2"/>
            <a:chExt cx="558802" cy="3644903"/>
          </a:xfrm>
        </p:grpSpPr>
        <p:grpSp>
          <p:nvGrpSpPr>
            <p:cNvPr id="3113" name="Group 3113"/>
            <p:cNvGrpSpPr/>
            <p:nvPr/>
          </p:nvGrpSpPr>
          <p:grpSpPr>
            <a:xfrm>
              <a:off x="330200" y="-2"/>
              <a:ext cx="228602" cy="2247903"/>
              <a:chOff x="0" y="0"/>
              <a:chExt cx="228600" cy="2247902"/>
            </a:xfrm>
          </p:grpSpPr>
          <p:sp>
            <p:nvSpPr>
              <p:cNvPr id="3111" name="Shape 3111" descr="Large confetti"/>
              <p:cNvSpPr/>
              <p:nvPr/>
            </p:nvSpPr>
            <p:spPr>
              <a:xfrm>
                <a:off x="-1" y="-1"/>
                <a:ext cx="228602" cy="393826"/>
              </a:xfrm>
              <a:custGeom>
                <a:avLst/>
                <a:gdLst/>
                <a:ahLst/>
                <a:cxnLst>
                  <a:cxn ang="0">
                    <a:pos x="wd2" y="hd2"/>
                  </a:cxn>
                  <a:cxn ang="5400000">
                    <a:pos x="wd2" y="hd2"/>
                  </a:cxn>
                  <a:cxn ang="10800000">
                    <a:pos x="wd2" y="hd2"/>
                  </a:cxn>
                  <a:cxn ang="16200000">
                    <a:pos x="wd2" y="hd2"/>
                  </a:cxn>
                </a:cxnLst>
                <a:rect l="0" t="0" r="r" b="b"/>
                <a:pathLst>
                  <a:path w="21600" h="21520" extrusionOk="0">
                    <a:moveTo>
                      <a:pt x="12000" y="19431"/>
                    </a:moveTo>
                    <a:cubicBezTo>
                      <a:pt x="17550" y="17263"/>
                      <a:pt x="17100" y="15267"/>
                      <a:pt x="19200" y="11798"/>
                    </a:cubicBezTo>
                    <a:cubicBezTo>
                      <a:pt x="19950" y="10410"/>
                      <a:pt x="21600" y="7634"/>
                      <a:pt x="21600" y="7634"/>
                    </a:cubicBezTo>
                    <a:cubicBezTo>
                      <a:pt x="19950" y="3123"/>
                      <a:pt x="19650" y="1475"/>
                      <a:pt x="12000" y="0"/>
                    </a:cubicBezTo>
                    <a:cubicBezTo>
                      <a:pt x="3900" y="694"/>
                      <a:pt x="1950" y="954"/>
                      <a:pt x="0" y="5552"/>
                    </a:cubicBezTo>
                    <a:cubicBezTo>
                      <a:pt x="1650" y="9629"/>
                      <a:pt x="3150" y="11364"/>
                      <a:pt x="9600" y="13880"/>
                    </a:cubicBezTo>
                    <a:cubicBezTo>
                      <a:pt x="9900" y="15961"/>
                      <a:pt x="9450" y="18130"/>
                      <a:pt x="10800" y="20125"/>
                    </a:cubicBezTo>
                    <a:cubicBezTo>
                      <a:pt x="11250" y="20906"/>
                      <a:pt x="12900" y="21600"/>
                      <a:pt x="14400" y="21513"/>
                    </a:cubicBezTo>
                    <a:cubicBezTo>
                      <a:pt x="15750" y="21340"/>
                      <a:pt x="17550" y="20125"/>
                      <a:pt x="16800" y="19431"/>
                    </a:cubicBezTo>
                    <a:cubicBezTo>
                      <a:pt x="15900" y="18651"/>
                      <a:pt x="13500" y="19431"/>
                      <a:pt x="12000" y="19431"/>
                    </a:cubicBezTo>
                    <a:close/>
                  </a:path>
                </a:pathLst>
              </a:custGeom>
              <a:blipFill rotWithShape="1">
                <a:blip r:embed="rId3"/>
                <a:srcRect/>
                <a:tile tx="0" ty="0" sx="100000" sy="100000" flip="none" algn="tl"/>
              </a:blipFill>
              <a:ln w="12700" cap="flat">
                <a:solidFill>
                  <a:srgbClr val="7AFEEE"/>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112" name="Shape 3112"/>
              <p:cNvSpPr/>
              <p:nvPr/>
            </p:nvSpPr>
            <p:spPr>
              <a:xfrm>
                <a:off x="25400" y="368300"/>
                <a:ext cx="114301" cy="18796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000" y="1532"/>
                      <a:pt x="10200" y="3083"/>
                      <a:pt x="7200" y="4670"/>
                    </a:cubicBezTo>
                    <a:cubicBezTo>
                      <a:pt x="8400" y="7553"/>
                      <a:pt x="4800" y="8939"/>
                      <a:pt x="14400" y="11238"/>
                    </a:cubicBezTo>
                    <a:cubicBezTo>
                      <a:pt x="12300" y="12059"/>
                      <a:pt x="9000" y="12770"/>
                      <a:pt x="4800" y="13573"/>
                    </a:cubicBezTo>
                    <a:cubicBezTo>
                      <a:pt x="3000" y="13865"/>
                      <a:pt x="0" y="14449"/>
                      <a:pt x="0" y="14449"/>
                    </a:cubicBezTo>
                    <a:cubicBezTo>
                      <a:pt x="1500" y="16875"/>
                      <a:pt x="3000" y="18280"/>
                      <a:pt x="12000" y="20432"/>
                    </a:cubicBezTo>
                    <a:cubicBezTo>
                      <a:pt x="11100" y="20670"/>
                      <a:pt x="10500" y="20907"/>
                      <a:pt x="9600" y="21162"/>
                    </a:cubicBezTo>
                    <a:cubicBezTo>
                      <a:pt x="8700" y="21308"/>
                      <a:pt x="7200" y="21600"/>
                      <a:pt x="7200" y="21600"/>
                    </a:cubicBezTo>
                  </a:path>
                </a:pathLst>
              </a:custGeom>
              <a:noFill/>
              <a:ln w="28575" cap="flat">
                <a:solidFill>
                  <a:srgbClr val="7AFEEE"/>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14" name="Shape 3114" descr="Large confetti"/>
            <p:cNvSpPr/>
            <p:nvPr/>
          </p:nvSpPr>
          <p:spPr>
            <a:xfrm>
              <a:off x="-2" y="2159000"/>
              <a:ext cx="431803" cy="1485902"/>
            </a:xfrm>
            <a:custGeom>
              <a:avLst/>
              <a:gdLst/>
              <a:ahLst/>
              <a:cxnLst>
                <a:cxn ang="0">
                  <a:pos x="wd2" y="hd2"/>
                </a:cxn>
                <a:cxn ang="5400000">
                  <a:pos x="wd2" y="hd2"/>
                </a:cxn>
                <a:cxn ang="10800000">
                  <a:pos x="wd2" y="hd2"/>
                </a:cxn>
                <a:cxn ang="16200000">
                  <a:pos x="wd2" y="hd2"/>
                </a:cxn>
              </a:cxnLst>
              <a:rect l="0" t="0" r="r" b="b"/>
              <a:pathLst>
                <a:path w="21442" h="21508" extrusionOk="0">
                  <a:moveTo>
                    <a:pt x="19550" y="0"/>
                  </a:moveTo>
                  <a:cubicBezTo>
                    <a:pt x="18289" y="69"/>
                    <a:pt x="15924" y="161"/>
                    <a:pt x="15136" y="551"/>
                  </a:cubicBezTo>
                  <a:cubicBezTo>
                    <a:pt x="13401" y="1333"/>
                    <a:pt x="13086" y="2528"/>
                    <a:pt x="11352" y="3309"/>
                  </a:cubicBezTo>
                  <a:cubicBezTo>
                    <a:pt x="8514" y="4527"/>
                    <a:pt x="6858" y="5377"/>
                    <a:pt x="5676" y="6802"/>
                  </a:cubicBezTo>
                  <a:cubicBezTo>
                    <a:pt x="5361" y="8939"/>
                    <a:pt x="5439" y="11259"/>
                    <a:pt x="3784" y="13419"/>
                  </a:cubicBezTo>
                  <a:cubicBezTo>
                    <a:pt x="2838" y="14545"/>
                    <a:pt x="788" y="15373"/>
                    <a:pt x="0" y="16545"/>
                  </a:cubicBezTo>
                  <a:cubicBezTo>
                    <a:pt x="631" y="18567"/>
                    <a:pt x="709" y="20290"/>
                    <a:pt x="6937" y="21508"/>
                  </a:cubicBezTo>
                  <a:cubicBezTo>
                    <a:pt x="9460" y="21301"/>
                    <a:pt x="11431" y="21163"/>
                    <a:pt x="12613" y="20405"/>
                  </a:cubicBezTo>
                  <a:cubicBezTo>
                    <a:pt x="13086" y="20037"/>
                    <a:pt x="13401" y="19670"/>
                    <a:pt x="13874" y="19302"/>
                  </a:cubicBezTo>
                  <a:cubicBezTo>
                    <a:pt x="14032" y="19118"/>
                    <a:pt x="14505" y="18751"/>
                    <a:pt x="14505" y="18751"/>
                  </a:cubicBezTo>
                  <a:cubicBezTo>
                    <a:pt x="14269" y="18130"/>
                    <a:pt x="14426" y="17487"/>
                    <a:pt x="13874" y="16912"/>
                  </a:cubicBezTo>
                  <a:cubicBezTo>
                    <a:pt x="13401" y="16476"/>
                    <a:pt x="11825" y="16223"/>
                    <a:pt x="11352" y="15809"/>
                  </a:cubicBezTo>
                  <a:cubicBezTo>
                    <a:pt x="10879" y="15442"/>
                    <a:pt x="10091" y="14706"/>
                    <a:pt x="10091" y="14706"/>
                  </a:cubicBezTo>
                  <a:cubicBezTo>
                    <a:pt x="11194" y="13718"/>
                    <a:pt x="13796" y="13902"/>
                    <a:pt x="17028" y="13603"/>
                  </a:cubicBezTo>
                  <a:cubicBezTo>
                    <a:pt x="19077" y="11788"/>
                    <a:pt x="17028" y="13741"/>
                    <a:pt x="18289" y="9375"/>
                  </a:cubicBezTo>
                  <a:cubicBezTo>
                    <a:pt x="18526" y="8318"/>
                    <a:pt x="20496" y="7261"/>
                    <a:pt x="21442" y="6250"/>
                  </a:cubicBezTo>
                  <a:cubicBezTo>
                    <a:pt x="20812" y="4596"/>
                    <a:pt x="19550" y="3240"/>
                    <a:pt x="21442" y="1654"/>
                  </a:cubicBezTo>
                  <a:cubicBezTo>
                    <a:pt x="21206" y="1287"/>
                    <a:pt x="21600" y="827"/>
                    <a:pt x="20812" y="551"/>
                  </a:cubicBezTo>
                  <a:cubicBezTo>
                    <a:pt x="18841" y="-92"/>
                    <a:pt x="13953" y="391"/>
                    <a:pt x="19550" y="0"/>
                  </a:cubicBezTo>
                  <a:close/>
                </a:path>
              </a:pathLst>
            </a:custGeom>
            <a:blipFill rotWithShape="1">
              <a:blip r:embed="rId3"/>
              <a:srcRect/>
              <a:tile tx="0" ty="0" sx="100000" sy="100000" flip="none" algn="tl"/>
            </a:blipFill>
            <a:ln w="12700" cap="flat">
              <a:solidFill>
                <a:srgbClr val="7AFEEE"/>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3118" name="Group 3118"/>
          <p:cNvGrpSpPr/>
          <p:nvPr/>
        </p:nvGrpSpPr>
        <p:grpSpPr>
          <a:xfrm>
            <a:off x="3073400" y="1079499"/>
            <a:ext cx="2311224" cy="4584701"/>
            <a:chOff x="0" y="0"/>
            <a:chExt cx="2311223" cy="4584700"/>
          </a:xfrm>
        </p:grpSpPr>
        <p:sp>
          <p:nvSpPr>
            <p:cNvPr id="3116" name="Shape 3116"/>
            <p:cNvSpPr/>
            <p:nvPr/>
          </p:nvSpPr>
          <p:spPr>
            <a:xfrm>
              <a:off x="584199" y="-1"/>
              <a:ext cx="1727025" cy="4140201"/>
            </a:xfrm>
            <a:custGeom>
              <a:avLst/>
              <a:gdLst/>
              <a:ahLst/>
              <a:cxnLst>
                <a:cxn ang="0">
                  <a:pos x="wd2" y="hd2"/>
                </a:cxn>
                <a:cxn ang="5400000">
                  <a:pos x="wd2" y="hd2"/>
                </a:cxn>
                <a:cxn ang="10800000">
                  <a:pos x="wd2" y="hd2"/>
                </a:cxn>
                <a:cxn ang="16200000">
                  <a:pos x="wd2" y="hd2"/>
                </a:cxn>
              </a:cxnLst>
              <a:rect l="0" t="0" r="r" b="b"/>
              <a:pathLst>
                <a:path w="21518" h="21600" extrusionOk="0">
                  <a:moveTo>
                    <a:pt x="21363" y="0"/>
                  </a:moveTo>
                  <a:cubicBezTo>
                    <a:pt x="21600" y="306"/>
                    <a:pt x="21580" y="696"/>
                    <a:pt x="21204" y="994"/>
                  </a:cubicBezTo>
                  <a:cubicBezTo>
                    <a:pt x="21007" y="1126"/>
                    <a:pt x="20571" y="1391"/>
                    <a:pt x="20571" y="1391"/>
                  </a:cubicBezTo>
                  <a:cubicBezTo>
                    <a:pt x="20393" y="2104"/>
                    <a:pt x="20393" y="2253"/>
                    <a:pt x="19147" y="2650"/>
                  </a:cubicBezTo>
                  <a:cubicBezTo>
                    <a:pt x="18554" y="3371"/>
                    <a:pt x="19484" y="2269"/>
                    <a:pt x="18673" y="3048"/>
                  </a:cubicBezTo>
                  <a:cubicBezTo>
                    <a:pt x="18356" y="3329"/>
                    <a:pt x="18297" y="3777"/>
                    <a:pt x="17881" y="4042"/>
                  </a:cubicBezTo>
                  <a:cubicBezTo>
                    <a:pt x="17466" y="4298"/>
                    <a:pt x="17624" y="4158"/>
                    <a:pt x="17407" y="4439"/>
                  </a:cubicBezTo>
                  <a:cubicBezTo>
                    <a:pt x="17347" y="4787"/>
                    <a:pt x="17426" y="5152"/>
                    <a:pt x="17248" y="5499"/>
                  </a:cubicBezTo>
                  <a:cubicBezTo>
                    <a:pt x="17189" y="5599"/>
                    <a:pt x="16160" y="5715"/>
                    <a:pt x="15824" y="5764"/>
                  </a:cubicBezTo>
                  <a:cubicBezTo>
                    <a:pt x="15666" y="5781"/>
                    <a:pt x="15349" y="5831"/>
                    <a:pt x="15349" y="5831"/>
                  </a:cubicBezTo>
                  <a:cubicBezTo>
                    <a:pt x="14677" y="6237"/>
                    <a:pt x="14815" y="6444"/>
                    <a:pt x="14716" y="7023"/>
                  </a:cubicBezTo>
                  <a:cubicBezTo>
                    <a:pt x="14578" y="7769"/>
                    <a:pt x="14499" y="8522"/>
                    <a:pt x="14242" y="9276"/>
                  </a:cubicBezTo>
                  <a:cubicBezTo>
                    <a:pt x="13668" y="10800"/>
                    <a:pt x="12877" y="12365"/>
                    <a:pt x="11393" y="13782"/>
                  </a:cubicBezTo>
                  <a:cubicBezTo>
                    <a:pt x="10484" y="14618"/>
                    <a:pt x="10246" y="15587"/>
                    <a:pt x="9020" y="16366"/>
                  </a:cubicBezTo>
                  <a:cubicBezTo>
                    <a:pt x="8822" y="16672"/>
                    <a:pt x="8684" y="16780"/>
                    <a:pt x="8070" y="16962"/>
                  </a:cubicBezTo>
                  <a:cubicBezTo>
                    <a:pt x="7853" y="17094"/>
                    <a:pt x="7556" y="17202"/>
                    <a:pt x="7437" y="17360"/>
                  </a:cubicBezTo>
                  <a:cubicBezTo>
                    <a:pt x="7141" y="17724"/>
                    <a:pt x="7081" y="17873"/>
                    <a:pt x="6330" y="18088"/>
                  </a:cubicBezTo>
                  <a:cubicBezTo>
                    <a:pt x="5974" y="18304"/>
                    <a:pt x="5262" y="18602"/>
                    <a:pt x="4747" y="18751"/>
                  </a:cubicBezTo>
                  <a:cubicBezTo>
                    <a:pt x="4174" y="19099"/>
                    <a:pt x="3877" y="19496"/>
                    <a:pt x="3007" y="19745"/>
                  </a:cubicBezTo>
                  <a:cubicBezTo>
                    <a:pt x="2532" y="20026"/>
                    <a:pt x="2097" y="20275"/>
                    <a:pt x="1582" y="20540"/>
                  </a:cubicBezTo>
                  <a:cubicBezTo>
                    <a:pt x="1226" y="20714"/>
                    <a:pt x="1009" y="20722"/>
                    <a:pt x="791" y="20937"/>
                  </a:cubicBezTo>
                  <a:cubicBezTo>
                    <a:pt x="455" y="21236"/>
                    <a:pt x="534" y="21368"/>
                    <a:pt x="0" y="21600"/>
                  </a:cubicBezTo>
                </a:path>
              </a:pathLst>
            </a:custGeom>
            <a:noFill/>
            <a:ln w="38100" cap="flat">
              <a:solidFill>
                <a:srgbClr val="7AFEEE"/>
              </a:solidFill>
              <a:prstDash val="solid"/>
              <a:round/>
            </a:ln>
            <a:effectLst>
              <a:outerShdw blurRad="63500" dist="46662" dir="3284183"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117" name="Shape 3117"/>
            <p:cNvSpPr/>
            <p:nvPr/>
          </p:nvSpPr>
          <p:spPr>
            <a:xfrm>
              <a:off x="0" y="4076700"/>
              <a:ext cx="622301" cy="508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9506" y="3712"/>
                    <a:pt x="20663" y="2498"/>
                    <a:pt x="18514" y="4320"/>
                  </a:cubicBezTo>
                  <a:cubicBezTo>
                    <a:pt x="17798" y="6818"/>
                    <a:pt x="15704" y="8032"/>
                    <a:pt x="14106" y="9720"/>
                  </a:cubicBezTo>
                  <a:cubicBezTo>
                    <a:pt x="9643" y="14242"/>
                    <a:pt x="5180" y="18360"/>
                    <a:pt x="0" y="21600"/>
                  </a:cubicBezTo>
                </a:path>
              </a:pathLst>
            </a:custGeom>
            <a:noFill/>
            <a:ln w="38100" cap="flat">
              <a:solidFill>
                <a:srgbClr val="7AFEEE"/>
              </a:solidFill>
              <a:prstDash val="solid"/>
              <a:round/>
            </a:ln>
            <a:effectLst>
              <a:outerShdw blurRad="63500" dist="46662" dir="3284183"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19" name="Shape 3119"/>
          <p:cNvSpPr/>
          <p:nvPr/>
        </p:nvSpPr>
        <p:spPr>
          <a:xfrm>
            <a:off x="5578137" y="1542526"/>
            <a:ext cx="1612902" cy="5740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p>
            <a:pPr>
              <a:spcBef>
                <a:spcPts val="600"/>
              </a:spcBef>
              <a:defRPr sz="1200" b="0">
                <a:solidFill>
                  <a:srgbClr val="00FF00"/>
                </a:solidFill>
                <a:latin typeface="Comic Sans MS"/>
                <a:ea typeface="Comic Sans MS"/>
                <a:cs typeface="Comic Sans MS"/>
                <a:sym typeface="Comic Sans MS"/>
              </a:defRPr>
            </a:pPr>
            <a:r>
              <a:t> Galilee</a:t>
            </a:r>
            <a:endParaRPr>
              <a:solidFill>
                <a:srgbClr val="00DFCA"/>
              </a:solidFill>
            </a:endParaRPr>
          </a:p>
          <a:p>
            <a:pPr>
              <a:spcBef>
                <a:spcPts val="600"/>
              </a:spcBef>
              <a:defRPr sz="1200" b="0">
                <a:solidFill>
                  <a:srgbClr val="00FF00"/>
                </a:solidFill>
                <a:latin typeface="Comic Sans MS"/>
                <a:ea typeface="Comic Sans MS"/>
                <a:cs typeface="Comic Sans MS"/>
                <a:sym typeface="Comic Sans MS"/>
              </a:defRPr>
            </a:pPr>
            <a:r>
              <a:t>züghi</a:t>
            </a:r>
          </a:p>
        </p:txBody>
      </p:sp>
      <p:sp>
        <p:nvSpPr>
          <p:cNvPr id="3120" name="Shape 3120"/>
          <p:cNvSpPr/>
          <p:nvPr/>
        </p:nvSpPr>
        <p:spPr>
          <a:xfrm>
            <a:off x="5518150" y="269875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b="0">
                <a:solidFill>
                  <a:srgbClr val="00FF00"/>
                </a:solidFill>
                <a:latin typeface="Comic Sans MS"/>
                <a:ea typeface="Comic Sans MS"/>
                <a:cs typeface="Comic Sans MS"/>
                <a:sym typeface="Comic Sans MS"/>
              </a:defRPr>
            </a:lvl1pPr>
          </a:lstStyle>
          <a:p>
            <a:r>
              <a:t>Mt. Gilboa</a:t>
            </a:r>
          </a:p>
        </p:txBody>
      </p:sp>
      <p:sp>
        <p:nvSpPr>
          <p:cNvPr id="3121" name="Shape 3121"/>
          <p:cNvSpPr/>
          <p:nvPr/>
        </p:nvSpPr>
        <p:spPr>
          <a:xfrm>
            <a:off x="4838700" y="46609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b="0">
                <a:solidFill>
                  <a:srgbClr val="00FF00"/>
                </a:solidFill>
                <a:latin typeface="Comic Sans MS"/>
                <a:ea typeface="Comic Sans MS"/>
                <a:cs typeface="Comic Sans MS"/>
                <a:sym typeface="Comic Sans MS"/>
              </a:defRPr>
            </a:lvl1pPr>
          </a:lstStyle>
          <a:p>
            <a:r>
              <a:t>Hebron</a:t>
            </a:r>
          </a:p>
        </p:txBody>
      </p:sp>
      <p:sp>
        <p:nvSpPr>
          <p:cNvPr id="3122" name="Shape 3122"/>
          <p:cNvSpPr/>
          <p:nvPr/>
        </p:nvSpPr>
        <p:spPr>
          <a:xfrm rot="16313787">
            <a:off x="4385930" y="1353646"/>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ASHER</a:t>
            </a:r>
          </a:p>
        </p:txBody>
      </p:sp>
      <p:sp>
        <p:nvSpPr>
          <p:cNvPr id="3123" name="Shape 3123"/>
          <p:cNvSpPr/>
          <p:nvPr/>
        </p:nvSpPr>
        <p:spPr>
          <a:xfrm rot="20755334">
            <a:off x="5080951" y="2412294"/>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ISSACHAR</a:t>
            </a:r>
          </a:p>
        </p:txBody>
      </p:sp>
      <p:sp>
        <p:nvSpPr>
          <p:cNvPr id="3124" name="Shape 3124"/>
          <p:cNvSpPr/>
          <p:nvPr/>
        </p:nvSpPr>
        <p:spPr>
          <a:xfrm rot="2606807">
            <a:off x="5851243" y="4290925"/>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GAD</a:t>
            </a:r>
          </a:p>
        </p:txBody>
      </p:sp>
      <p:sp>
        <p:nvSpPr>
          <p:cNvPr id="3125" name="Shape 3125"/>
          <p:cNvSpPr/>
          <p:nvPr/>
        </p:nvSpPr>
        <p:spPr>
          <a:xfrm rot="19374955">
            <a:off x="4573465" y="3592522"/>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EPHRAIM</a:t>
            </a:r>
          </a:p>
        </p:txBody>
      </p:sp>
      <p:sp>
        <p:nvSpPr>
          <p:cNvPr id="3126" name="Shape 3126"/>
          <p:cNvSpPr/>
          <p:nvPr/>
        </p:nvSpPr>
        <p:spPr>
          <a:xfrm>
            <a:off x="4800600" y="42672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BENJAMIN</a:t>
            </a:r>
          </a:p>
        </p:txBody>
      </p:sp>
      <p:sp>
        <p:nvSpPr>
          <p:cNvPr id="3127" name="Shape 3127"/>
          <p:cNvSpPr/>
          <p:nvPr/>
        </p:nvSpPr>
        <p:spPr>
          <a:xfrm rot="2953561">
            <a:off x="5749596" y="5027399"/>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REUBEN</a:t>
            </a:r>
          </a:p>
        </p:txBody>
      </p:sp>
      <p:sp>
        <p:nvSpPr>
          <p:cNvPr id="3128" name="Shape 3128"/>
          <p:cNvSpPr/>
          <p:nvPr/>
        </p:nvSpPr>
        <p:spPr>
          <a:xfrm rot="18345361">
            <a:off x="3843352" y="3970096"/>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DAN</a:t>
            </a:r>
          </a:p>
        </p:txBody>
      </p:sp>
      <p:sp>
        <p:nvSpPr>
          <p:cNvPr id="3129" name="Shape 3129"/>
          <p:cNvSpPr/>
          <p:nvPr/>
        </p:nvSpPr>
        <p:spPr>
          <a:xfrm rot="19171362">
            <a:off x="3768099" y="4696551"/>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JUDAH</a:t>
            </a:r>
          </a:p>
        </p:txBody>
      </p:sp>
      <p:sp>
        <p:nvSpPr>
          <p:cNvPr id="3130" name="Shape 3130"/>
          <p:cNvSpPr/>
          <p:nvPr/>
        </p:nvSpPr>
        <p:spPr>
          <a:xfrm>
            <a:off x="3898900" y="55372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SIMEON</a:t>
            </a:r>
          </a:p>
        </p:txBody>
      </p:sp>
      <p:grpSp>
        <p:nvGrpSpPr>
          <p:cNvPr id="3133" name="Group 3133"/>
          <p:cNvGrpSpPr/>
          <p:nvPr/>
        </p:nvGrpSpPr>
        <p:grpSpPr>
          <a:xfrm>
            <a:off x="4397797" y="2923769"/>
            <a:ext cx="3027679" cy="1018287"/>
            <a:chOff x="0" y="0"/>
            <a:chExt cx="3027678" cy="1018285"/>
          </a:xfrm>
        </p:grpSpPr>
        <p:sp>
          <p:nvSpPr>
            <p:cNvPr id="3131" name="Shape 3131"/>
            <p:cNvSpPr/>
            <p:nvPr/>
          </p:nvSpPr>
          <p:spPr>
            <a:xfrm rot="469583">
              <a:off x="18601" y="124010"/>
              <a:ext cx="1612903" cy="383539"/>
            </a:xfrm>
            <a:prstGeom prst="rect">
              <a:avLst/>
            </a:prstGeom>
            <a:noFill/>
            <a:ln w="12700" cap="flat">
              <a:noFill/>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spcBef>
                  <a:spcPts val="900"/>
                </a:spcBef>
                <a:defRPr>
                  <a:solidFill>
                    <a:srgbClr val="FFFF00"/>
                  </a:solidFill>
                  <a:latin typeface="Comic Sans MS"/>
                  <a:ea typeface="Comic Sans MS"/>
                  <a:cs typeface="Comic Sans MS"/>
                  <a:sym typeface="Comic Sans MS"/>
                </a:defRPr>
              </a:lvl1pPr>
            </a:lstStyle>
            <a:p>
              <a:r>
                <a:t>MANASSEH</a:t>
              </a:r>
            </a:p>
          </p:txBody>
        </p:sp>
        <p:sp>
          <p:nvSpPr>
            <p:cNvPr id="3132" name="Shape 3132"/>
            <p:cNvSpPr/>
            <p:nvPr/>
          </p:nvSpPr>
          <p:spPr>
            <a:xfrm rot="20128892">
              <a:off x="1407914" y="317373"/>
              <a:ext cx="1612903" cy="383539"/>
            </a:xfrm>
            <a:prstGeom prst="rect">
              <a:avLst/>
            </a:prstGeom>
            <a:noFill/>
            <a:ln w="12700" cap="flat">
              <a:noFill/>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spcBef>
                  <a:spcPts val="900"/>
                </a:spcBef>
                <a:defRPr>
                  <a:solidFill>
                    <a:srgbClr val="FFFF00"/>
                  </a:solidFill>
                  <a:latin typeface="Comic Sans MS"/>
                  <a:ea typeface="Comic Sans MS"/>
                  <a:cs typeface="Comic Sans MS"/>
                  <a:sym typeface="Comic Sans MS"/>
                </a:defRPr>
              </a:lvl1pPr>
            </a:lstStyle>
            <a:p>
              <a:r>
                <a:t>MANASSEH</a:t>
              </a:r>
            </a:p>
          </p:txBody>
        </p:sp>
      </p:grpSp>
      <p:sp>
        <p:nvSpPr>
          <p:cNvPr id="3134" name="Shape 3134"/>
          <p:cNvSpPr/>
          <p:nvPr/>
        </p:nvSpPr>
        <p:spPr>
          <a:xfrm rot="17169547">
            <a:off x="5794714" y="1238757"/>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NAPHTALI</a:t>
            </a:r>
          </a:p>
        </p:txBody>
      </p:sp>
      <p:sp>
        <p:nvSpPr>
          <p:cNvPr id="3135" name="Shape 3135"/>
          <p:cNvSpPr/>
          <p:nvPr/>
        </p:nvSpPr>
        <p:spPr>
          <a:xfrm rot="16494946">
            <a:off x="4741456" y="1494582"/>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ZEBULON</a:t>
            </a:r>
          </a:p>
        </p:txBody>
      </p:sp>
      <p:sp>
        <p:nvSpPr>
          <p:cNvPr id="3136" name="Shape 3136"/>
          <p:cNvSpPr/>
          <p:nvPr/>
        </p:nvSpPr>
        <p:spPr>
          <a:xfrm>
            <a:off x="4051300" y="23114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66FF66"/>
                </a:solidFill>
                <a:latin typeface="Comic Sans MS"/>
                <a:ea typeface="Comic Sans MS"/>
                <a:cs typeface="Comic Sans MS"/>
                <a:sym typeface="Comic Sans MS"/>
              </a:defRPr>
            </a:lvl1pPr>
          </a:lstStyle>
          <a:p>
            <a:r>
              <a:t>Mt. Carmel</a:t>
            </a:r>
          </a:p>
        </p:txBody>
      </p:sp>
      <p:sp>
        <p:nvSpPr>
          <p:cNvPr id="3137" name="Shape 3137"/>
          <p:cNvSpPr/>
          <p:nvPr/>
        </p:nvSpPr>
        <p:spPr>
          <a:xfrm>
            <a:off x="5448300" y="21463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b="0">
                <a:solidFill>
                  <a:srgbClr val="00FF00"/>
                </a:solidFill>
                <a:latin typeface="Comic Sans MS"/>
                <a:ea typeface="Comic Sans MS"/>
                <a:cs typeface="Comic Sans MS"/>
                <a:sym typeface="Comic Sans MS"/>
              </a:defRPr>
            </a:lvl1pPr>
          </a:lstStyle>
          <a:p>
            <a:r>
              <a:t>Mt. Tabor</a:t>
            </a:r>
          </a:p>
        </p:txBody>
      </p:sp>
      <p:sp>
        <p:nvSpPr>
          <p:cNvPr id="3138" name="Shape 3138"/>
          <p:cNvSpPr/>
          <p:nvPr/>
        </p:nvSpPr>
        <p:spPr>
          <a:xfrm>
            <a:off x="4914900" y="50927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b="0">
                <a:solidFill>
                  <a:srgbClr val="00FF00"/>
                </a:solidFill>
                <a:latin typeface="Comic Sans MS"/>
                <a:ea typeface="Comic Sans MS"/>
                <a:cs typeface="Comic Sans MS"/>
                <a:sym typeface="Comic Sans MS"/>
              </a:defRPr>
            </a:lvl1pPr>
          </a:lstStyle>
          <a:p>
            <a:r>
              <a:t>Dead Sea</a:t>
            </a:r>
          </a:p>
        </p:txBody>
      </p:sp>
      <p:sp>
        <p:nvSpPr>
          <p:cNvPr id="3139" name="Shape 3139"/>
          <p:cNvSpPr/>
          <p:nvPr/>
        </p:nvSpPr>
        <p:spPr>
          <a:xfrm>
            <a:off x="2959100" y="852487"/>
            <a:ext cx="1612900" cy="9296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400"/>
              </a:spcBef>
              <a:defRPr sz="2400">
                <a:solidFill>
                  <a:srgbClr val="00FF00"/>
                </a:solidFill>
                <a:latin typeface="Comic Sans MS"/>
                <a:ea typeface="Comic Sans MS"/>
                <a:cs typeface="Comic Sans MS"/>
                <a:sym typeface="Comic Sans MS"/>
              </a:defRPr>
            </a:lvl1pPr>
          </a:lstStyle>
          <a:p>
            <a:r>
              <a:t>Azüghi Kije</a:t>
            </a:r>
          </a:p>
        </p:txBody>
      </p:sp>
      <p:sp>
        <p:nvSpPr>
          <p:cNvPr id="3140" name="Shape 3140"/>
          <p:cNvSpPr/>
          <p:nvPr/>
        </p:nvSpPr>
        <p:spPr>
          <a:xfrm>
            <a:off x="4953000" y="4953000"/>
            <a:ext cx="152400" cy="139700"/>
          </a:xfrm>
          <a:prstGeom prst="ellipse">
            <a:avLst/>
          </a:prstGeom>
          <a:solidFill>
            <a:srgbClr val="FF0000"/>
          </a:solidFill>
          <a:ln w="28575">
            <a:solidFill>
              <a:srgbClr val="FFD34A"/>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41" name="Shape 3141"/>
          <p:cNvSpPr/>
          <p:nvPr/>
        </p:nvSpPr>
        <p:spPr>
          <a:xfrm>
            <a:off x="5435600" y="2870200"/>
            <a:ext cx="152400" cy="139700"/>
          </a:xfrm>
          <a:prstGeom prst="ellipse">
            <a:avLst/>
          </a:prstGeom>
          <a:solidFill>
            <a:srgbClr val="FF0000"/>
          </a:solidFill>
          <a:ln w="28575">
            <a:solidFill>
              <a:srgbClr val="FFD34A"/>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42" name="Shape 3142"/>
          <p:cNvSpPr/>
          <p:nvPr/>
        </p:nvSpPr>
        <p:spPr>
          <a:xfrm>
            <a:off x="5461000" y="2425700"/>
            <a:ext cx="152400" cy="139700"/>
          </a:xfrm>
          <a:prstGeom prst="ellipse">
            <a:avLst/>
          </a:prstGeom>
          <a:solidFill>
            <a:srgbClr val="FF0000"/>
          </a:solidFill>
          <a:ln w="28575">
            <a:solidFill>
              <a:srgbClr val="FFD34A"/>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43" name="Shape 3143"/>
          <p:cNvSpPr/>
          <p:nvPr/>
        </p:nvSpPr>
        <p:spPr>
          <a:xfrm>
            <a:off x="4902200" y="2286000"/>
            <a:ext cx="152400" cy="139700"/>
          </a:xfrm>
          <a:prstGeom prst="ellipse">
            <a:avLst/>
          </a:prstGeom>
          <a:solidFill>
            <a:srgbClr val="FF0000"/>
          </a:solidFill>
          <a:ln w="28575">
            <a:solidFill>
              <a:srgbClr val="FFD34A"/>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44" name="Shape 3144"/>
          <p:cNvSpPr/>
          <p:nvPr/>
        </p:nvSpPr>
        <p:spPr>
          <a:xfrm rot="21562798">
            <a:off x="6820171" y="4566653"/>
            <a:ext cx="1328739" cy="181482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r">
              <a:lnSpc>
                <a:spcPct val="70000"/>
              </a:lnSpc>
              <a:spcBef>
                <a:spcPts val="900"/>
              </a:spcBef>
              <a:defRPr>
                <a:solidFill>
                  <a:srgbClr val="FFFF00"/>
                </a:solidFill>
                <a:latin typeface="Comic Sans MS"/>
                <a:ea typeface="Comic Sans MS"/>
                <a:cs typeface="Comic Sans MS"/>
                <a:sym typeface="Comic Sans MS"/>
              </a:defRPr>
            </a:lvl1pPr>
          </a:lstStyle>
          <a:p>
            <a:r>
              <a:t>LEVI:  Aphughi khilehi; panonuno ngoni keno Achineki jukuto kughoi ni!</a:t>
            </a:r>
          </a:p>
        </p:txBody>
      </p:sp>
      <p:sp>
        <p:nvSpPr>
          <p:cNvPr id="3145" name="Shape 3145"/>
          <p:cNvSpPr/>
          <p:nvPr/>
        </p:nvSpPr>
        <p:spPr>
          <a:xfrm>
            <a:off x="1776413" y="47624"/>
            <a:ext cx="3787777"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13:1-21; 13:43</a:t>
            </a:r>
          </a:p>
        </p:txBody>
      </p:sp>
      <p:sp>
        <p:nvSpPr>
          <p:cNvPr id="3146" name="Shape 3146"/>
          <p:cNvSpPr/>
          <p:nvPr/>
        </p:nvSpPr>
        <p:spPr>
          <a:xfrm>
            <a:off x="6867525" y="4479925"/>
            <a:ext cx="1335088" cy="1566863"/>
          </a:xfrm>
          <a:prstGeom prst="roundRect">
            <a:avLst>
              <a:gd name="adj" fmla="val 16667"/>
            </a:avLst>
          </a:prstGeom>
          <a:ln w="76200">
            <a:solidFill>
              <a:srgbClr val="FF0000"/>
            </a:solidFill>
          </a:ln>
          <a:effectLst>
            <a:outerShdw blurRad="63500" dist="89803"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47" name="Shape 3147"/>
          <p:cNvSpPr/>
          <p:nvPr/>
        </p:nvSpPr>
        <p:spPr>
          <a:xfrm>
            <a:off x="596900" y="1993900"/>
            <a:ext cx="2587364" cy="40538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r">
              <a:spcBef>
                <a:spcPts val="1600"/>
              </a:spcBef>
              <a:defRPr sz="2800">
                <a:solidFill>
                  <a:srgbClr val="FFFF00"/>
                </a:solidFill>
                <a:latin typeface="Comic Sans MS"/>
                <a:ea typeface="Comic Sans MS"/>
                <a:cs typeface="Comic Sans MS"/>
                <a:sym typeface="Comic Sans MS"/>
              </a:defRPr>
            </a:lvl1pPr>
          </a:lstStyle>
          <a:p>
            <a:r>
              <a:t>Alimi amqo pütüta shelo ngolukhave,  Abraham tsuni ipipüa keu yeghi kithe lo xünikeu kutolukhave.</a:t>
            </a:r>
          </a:p>
        </p:txBody>
      </p:sp>
      <p:sp>
        <p:nvSpPr>
          <p:cNvPr id="3148" name="Shape 3148"/>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149" name="Shape 3149"/>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50" name="Shape 3150"/>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151" name="Shape 3151"/>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52" name="Shape 3152"/>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53" name="Shape 3153"/>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54" name="Shape 3154"/>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55" name="Shape 3155"/>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156" name="Shape 3156"/>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157" name="Shape 3157"/>
          <p:cNvSpPr/>
          <p:nvPr/>
        </p:nvSpPr>
        <p:spPr>
          <a:xfrm>
            <a:off x="8053388" y="3429000"/>
            <a:ext cx="57794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158" name="Shape 3158"/>
          <p:cNvSpPr/>
          <p:nvPr/>
        </p:nvSpPr>
        <p:spPr>
          <a:xfrm>
            <a:off x="8118475" y="3644900"/>
            <a:ext cx="6542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3159" name="Shape 3159"/>
          <p:cNvSpPr/>
          <p:nvPr/>
        </p:nvSpPr>
        <p:spPr>
          <a:xfrm>
            <a:off x="8035925" y="3835400"/>
            <a:ext cx="8280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Ayeghi kijeve</a:t>
            </a:r>
          </a:p>
        </p:txBody>
      </p:sp>
      <p:sp>
        <p:nvSpPr>
          <p:cNvPr id="3160" name="Shape 3160"/>
          <p:cNvSpPr/>
          <p:nvPr/>
        </p:nvSpPr>
        <p:spPr>
          <a:xfrm>
            <a:off x="8761877"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3161" name="Shape 3161"/>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47</a:t>
            </a:r>
          </a:p>
        </p:txBody>
      </p:sp>
      <p:grpSp>
        <p:nvGrpSpPr>
          <p:cNvPr id="3164" name="Group 3164"/>
          <p:cNvGrpSpPr/>
          <p:nvPr/>
        </p:nvGrpSpPr>
        <p:grpSpPr>
          <a:xfrm>
            <a:off x="4275137" y="2395537"/>
            <a:ext cx="3800476" cy="1992315"/>
            <a:chOff x="0" y="-1"/>
            <a:chExt cx="3800475" cy="1992314"/>
          </a:xfrm>
        </p:grpSpPr>
        <p:sp>
          <p:nvSpPr>
            <p:cNvPr id="3162" name="Shape 3162"/>
            <p:cNvSpPr/>
            <p:nvPr/>
          </p:nvSpPr>
          <p:spPr>
            <a:xfrm>
              <a:off x="2187575" y="-2"/>
              <a:ext cx="1612901" cy="751839"/>
            </a:xfrm>
            <a:prstGeom prst="rect">
              <a:avLst/>
            </a:prstGeom>
            <a:noFill/>
            <a:ln w="12700" cap="flat">
              <a:noFill/>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lgn="ctr">
                <a:spcBef>
                  <a:spcPts val="600"/>
                </a:spcBef>
                <a:defRPr>
                  <a:solidFill>
                    <a:srgbClr val="FFFFFF"/>
                  </a:solidFill>
                  <a:latin typeface="Comic Sans MS"/>
                  <a:ea typeface="Comic Sans MS"/>
                  <a:cs typeface="Comic Sans MS"/>
                  <a:sym typeface="Comic Sans MS"/>
                </a:defRPr>
              </a:pPr>
              <a:r>
                <a:t>JOSEF</a:t>
              </a:r>
              <a:endParaRPr>
                <a:solidFill>
                  <a:srgbClr val="00DFCA"/>
                </a:solidFill>
              </a:endParaRPr>
            </a:p>
            <a:p>
              <a:pPr algn="ctr">
                <a:spcBef>
                  <a:spcPts val="600"/>
                </a:spcBef>
                <a:defRPr>
                  <a:solidFill>
                    <a:srgbClr val="FFFF00"/>
                  </a:solidFill>
                  <a:latin typeface="Comic Sans MS"/>
                  <a:ea typeface="Comic Sans MS"/>
                  <a:cs typeface="Comic Sans MS"/>
                  <a:sym typeface="Comic Sans MS"/>
                </a:defRPr>
              </a:pPr>
              <a:r>
                <a:t>NULIQO</a:t>
              </a:r>
            </a:p>
          </p:txBody>
        </p:sp>
        <p:sp>
          <p:nvSpPr>
            <p:cNvPr id="3163" name="Shape 3163"/>
            <p:cNvSpPr/>
            <p:nvPr/>
          </p:nvSpPr>
          <p:spPr>
            <a:xfrm>
              <a:off x="-1" y="594260"/>
              <a:ext cx="3005140" cy="1398054"/>
            </a:xfrm>
            <a:custGeom>
              <a:avLst/>
              <a:gdLst/>
              <a:ahLst/>
              <a:cxnLst>
                <a:cxn ang="0">
                  <a:pos x="wd2" y="hd2"/>
                </a:cxn>
                <a:cxn ang="5400000">
                  <a:pos x="wd2" y="hd2"/>
                </a:cxn>
                <a:cxn ang="10800000">
                  <a:pos x="wd2" y="hd2"/>
                </a:cxn>
                <a:cxn ang="16200000">
                  <a:pos x="wd2" y="hd2"/>
                </a:cxn>
              </a:cxnLst>
              <a:rect l="0" t="0" r="r" b="b"/>
              <a:pathLst>
                <a:path w="21600" h="21422" extrusionOk="0">
                  <a:moveTo>
                    <a:pt x="5785" y="41"/>
                  </a:moveTo>
                  <a:cubicBezTo>
                    <a:pt x="4245" y="90"/>
                    <a:pt x="2693" y="-178"/>
                    <a:pt x="1175" y="236"/>
                  </a:cubicBezTo>
                  <a:cubicBezTo>
                    <a:pt x="867" y="308"/>
                    <a:pt x="445" y="1403"/>
                    <a:pt x="445" y="1403"/>
                  </a:cubicBezTo>
                  <a:cubicBezTo>
                    <a:pt x="0" y="2814"/>
                    <a:pt x="126" y="2084"/>
                    <a:pt x="0" y="3519"/>
                  </a:cubicBezTo>
                  <a:cubicBezTo>
                    <a:pt x="126" y="4346"/>
                    <a:pt x="354" y="4444"/>
                    <a:pt x="628" y="5052"/>
                  </a:cubicBezTo>
                  <a:cubicBezTo>
                    <a:pt x="730" y="5271"/>
                    <a:pt x="776" y="5611"/>
                    <a:pt x="901" y="5830"/>
                  </a:cubicBezTo>
                  <a:cubicBezTo>
                    <a:pt x="1107" y="6219"/>
                    <a:pt x="1529" y="6584"/>
                    <a:pt x="1803" y="6779"/>
                  </a:cubicBezTo>
                  <a:cubicBezTo>
                    <a:pt x="1985" y="7022"/>
                    <a:pt x="2225" y="7168"/>
                    <a:pt x="2351" y="7557"/>
                  </a:cubicBezTo>
                  <a:cubicBezTo>
                    <a:pt x="2590" y="8311"/>
                    <a:pt x="2442" y="7995"/>
                    <a:pt x="2796" y="8530"/>
                  </a:cubicBezTo>
                  <a:cubicBezTo>
                    <a:pt x="3001" y="9844"/>
                    <a:pt x="2910" y="9284"/>
                    <a:pt x="3069" y="10257"/>
                  </a:cubicBezTo>
                  <a:cubicBezTo>
                    <a:pt x="3092" y="10452"/>
                    <a:pt x="3161" y="10841"/>
                    <a:pt x="3161" y="10841"/>
                  </a:cubicBezTo>
                  <a:cubicBezTo>
                    <a:pt x="3092" y="13273"/>
                    <a:pt x="3047" y="15146"/>
                    <a:pt x="2704" y="17384"/>
                  </a:cubicBezTo>
                  <a:cubicBezTo>
                    <a:pt x="2796" y="20133"/>
                    <a:pt x="2545" y="20692"/>
                    <a:pt x="3708" y="21422"/>
                  </a:cubicBezTo>
                  <a:cubicBezTo>
                    <a:pt x="4439" y="21276"/>
                    <a:pt x="5146" y="21033"/>
                    <a:pt x="5876" y="20668"/>
                  </a:cubicBezTo>
                  <a:cubicBezTo>
                    <a:pt x="6755" y="18722"/>
                    <a:pt x="7291" y="15244"/>
                    <a:pt x="8763" y="15073"/>
                  </a:cubicBezTo>
                  <a:cubicBezTo>
                    <a:pt x="9687" y="14952"/>
                    <a:pt x="10635" y="14927"/>
                    <a:pt x="11570" y="14879"/>
                  </a:cubicBezTo>
                  <a:cubicBezTo>
                    <a:pt x="11719" y="14830"/>
                    <a:pt x="12323" y="14757"/>
                    <a:pt x="12563" y="14490"/>
                  </a:cubicBezTo>
                  <a:cubicBezTo>
                    <a:pt x="12974" y="13979"/>
                    <a:pt x="13327" y="13054"/>
                    <a:pt x="13738" y="12568"/>
                  </a:cubicBezTo>
                  <a:cubicBezTo>
                    <a:pt x="14035" y="12179"/>
                    <a:pt x="14400" y="12081"/>
                    <a:pt x="14731" y="11790"/>
                  </a:cubicBezTo>
                  <a:cubicBezTo>
                    <a:pt x="16055" y="10549"/>
                    <a:pt x="17002" y="10403"/>
                    <a:pt x="18531" y="10257"/>
                  </a:cubicBezTo>
                  <a:cubicBezTo>
                    <a:pt x="19181" y="9746"/>
                    <a:pt x="18337" y="10476"/>
                    <a:pt x="19067" y="9479"/>
                  </a:cubicBezTo>
                  <a:cubicBezTo>
                    <a:pt x="19432" y="8944"/>
                    <a:pt x="19957" y="8822"/>
                    <a:pt x="20242" y="7946"/>
                  </a:cubicBezTo>
                  <a:cubicBezTo>
                    <a:pt x="20299" y="7752"/>
                    <a:pt x="20345" y="7508"/>
                    <a:pt x="20425" y="7363"/>
                  </a:cubicBezTo>
                  <a:cubicBezTo>
                    <a:pt x="20493" y="7192"/>
                    <a:pt x="20607" y="7119"/>
                    <a:pt x="20699" y="6973"/>
                  </a:cubicBezTo>
                  <a:cubicBezTo>
                    <a:pt x="20881" y="6608"/>
                    <a:pt x="21235" y="5830"/>
                    <a:pt x="21235" y="5830"/>
                  </a:cubicBezTo>
                  <a:cubicBezTo>
                    <a:pt x="21258" y="5636"/>
                    <a:pt x="21292" y="5441"/>
                    <a:pt x="21326" y="5246"/>
                  </a:cubicBezTo>
                  <a:cubicBezTo>
                    <a:pt x="21360" y="4979"/>
                    <a:pt x="21372" y="4711"/>
                    <a:pt x="21417" y="4468"/>
                  </a:cubicBezTo>
                  <a:cubicBezTo>
                    <a:pt x="21463" y="4079"/>
                    <a:pt x="21600" y="3325"/>
                    <a:pt x="21600" y="3325"/>
                  </a:cubicBezTo>
                  <a:cubicBezTo>
                    <a:pt x="21452" y="2108"/>
                    <a:pt x="21052" y="1573"/>
                    <a:pt x="20516" y="1208"/>
                  </a:cubicBezTo>
                  <a:cubicBezTo>
                    <a:pt x="20333" y="1063"/>
                    <a:pt x="19968" y="819"/>
                    <a:pt x="19968" y="819"/>
                  </a:cubicBezTo>
                  <a:cubicBezTo>
                    <a:pt x="18793" y="868"/>
                    <a:pt x="17606" y="892"/>
                    <a:pt x="16442" y="1014"/>
                  </a:cubicBezTo>
                  <a:cubicBezTo>
                    <a:pt x="16180" y="1038"/>
                    <a:pt x="15997" y="1525"/>
                    <a:pt x="15815" y="1792"/>
                  </a:cubicBezTo>
                  <a:cubicBezTo>
                    <a:pt x="15244" y="2522"/>
                    <a:pt x="14834" y="3349"/>
                    <a:pt x="14183" y="3714"/>
                  </a:cubicBezTo>
                  <a:cubicBezTo>
                    <a:pt x="14058" y="3690"/>
                    <a:pt x="11410" y="3519"/>
                    <a:pt x="10840" y="3325"/>
                  </a:cubicBezTo>
                  <a:cubicBezTo>
                    <a:pt x="10178" y="3081"/>
                    <a:pt x="9802" y="1695"/>
                    <a:pt x="9220" y="1403"/>
                  </a:cubicBezTo>
                  <a:cubicBezTo>
                    <a:pt x="8033" y="771"/>
                    <a:pt x="7006" y="211"/>
                    <a:pt x="5785" y="41"/>
                  </a:cubicBezTo>
                  <a:close/>
                </a:path>
              </a:pathLst>
            </a:custGeom>
            <a:noFill/>
            <a:ln w="38100" cap="flat">
              <a:solidFill>
                <a:srgbClr val="FFFF00"/>
              </a:solidFill>
              <a:prstDash val="solid"/>
              <a:round/>
            </a:ln>
            <a:effectLst>
              <a:outerShdw blurRad="63500" dist="5388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65" name="Shape 3165"/>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sp>
        <p:nvSpPr>
          <p:cNvPr id="3166" name="Shape 3166"/>
          <p:cNvSpPr/>
          <p:nvPr/>
        </p:nvSpPr>
        <p:spPr>
          <a:xfrm>
            <a:off x="637690" y="2470821"/>
            <a:ext cx="2794001" cy="37998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p>
            <a:pPr algn="r">
              <a:spcBef>
                <a:spcPts val="600"/>
              </a:spcBef>
              <a:defRPr sz="4000">
                <a:solidFill>
                  <a:srgbClr val="FFFF00"/>
                </a:solidFill>
                <a:latin typeface="Comic Sans MS"/>
                <a:ea typeface="Comic Sans MS"/>
                <a:cs typeface="Comic Sans MS"/>
                <a:sym typeface="Comic Sans MS"/>
              </a:defRPr>
            </a:pPr>
            <a:r>
              <a:t>KANAN YEGHI</a:t>
            </a:r>
            <a:endParaRPr>
              <a:solidFill>
                <a:srgbClr val="00DFCA"/>
              </a:solidFill>
            </a:endParaRPr>
          </a:p>
          <a:p>
            <a:pPr algn="r">
              <a:spcBef>
                <a:spcPts val="600"/>
              </a:spcBef>
              <a:defRPr sz="4000">
                <a:solidFill>
                  <a:srgbClr val="FFFF00"/>
                </a:solidFill>
                <a:latin typeface="Comic Sans MS"/>
                <a:ea typeface="Comic Sans MS"/>
                <a:cs typeface="Comic Sans MS"/>
                <a:sym typeface="Comic Sans MS"/>
              </a:defRPr>
            </a:pPr>
            <a:r>
              <a:t>Ye </a:t>
            </a:r>
            <a:endParaRPr>
              <a:solidFill>
                <a:srgbClr val="00DFCA"/>
              </a:solidFill>
            </a:endParaRPr>
          </a:p>
          <a:p>
            <a:pPr algn="r">
              <a:spcBef>
                <a:spcPts val="600"/>
              </a:spcBef>
              <a:defRPr sz="4000">
                <a:solidFill>
                  <a:srgbClr val="FFFF00"/>
                </a:solidFill>
                <a:latin typeface="Comic Sans MS"/>
                <a:ea typeface="Comic Sans MS"/>
                <a:cs typeface="Comic Sans MS"/>
                <a:sym typeface="Comic Sans MS"/>
              </a:defRPr>
            </a:pPr>
            <a:r>
              <a:t>KIJEVE Ke!</a:t>
            </a:r>
          </a:p>
        </p:txBody>
      </p:sp>
      <p:grpSp>
        <p:nvGrpSpPr>
          <p:cNvPr id="3169" name="Group 3169"/>
          <p:cNvGrpSpPr/>
          <p:nvPr/>
        </p:nvGrpSpPr>
        <p:grpSpPr>
          <a:xfrm>
            <a:off x="519112" y="7938"/>
            <a:ext cx="774701" cy="1714501"/>
            <a:chOff x="0" y="0"/>
            <a:chExt cx="774700" cy="1714500"/>
          </a:xfrm>
        </p:grpSpPr>
        <p:sp>
          <p:nvSpPr>
            <p:cNvPr id="3167" name="Shape 3167"/>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3168" name="Shape 3168"/>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3170" name="Shape 3170"/>
          <p:cNvSpPr/>
          <p:nvPr/>
        </p:nvSpPr>
        <p:spPr>
          <a:xfrm>
            <a:off x="8585741" y="6474141"/>
            <a:ext cx="32118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3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1" fill="hold" grpId="2" nodeType="clickEffect">
                                  <p:stCondLst>
                                    <p:cond delay="0"/>
                                  </p:stCondLst>
                                  <p:iterate>
                                    <p:tmAbs val="0"/>
                                  </p:iterate>
                                  <p:childTnLst>
                                    <p:animEffect transition="out" filter="wipe(up)">
                                      <p:cBhvr>
                                        <p:cTn id="10" dur="500" fill="hold"/>
                                        <p:tgtEl>
                                          <p:spTgt spid="3166"/>
                                        </p:tgtEl>
                                      </p:cBhvr>
                                    </p:animEffect>
                                    <p:set>
                                      <p:cBhvr>
                                        <p:cTn id="11" fill="hold">
                                          <p:stCondLst>
                                            <p:cond delay="499"/>
                                          </p:stCondLst>
                                        </p:cTn>
                                        <p:tgtEl>
                                          <p:spTgt spid="3166"/>
                                        </p:tgtEl>
                                        <p:attrNameLst>
                                          <p:attrName>style.visibility</p:attrName>
                                        </p:attrNameLst>
                                      </p:cBhvr>
                                      <p:to>
                                        <p:strVal val="hidden"/>
                                      </p:to>
                                    </p:set>
                                  </p:childTnLst>
                                </p:cTn>
                              </p:par>
                            </p:childTnLst>
                          </p:cTn>
                        </p:par>
                        <p:par>
                          <p:cTn id="12" fill="hold">
                            <p:stCondLst>
                              <p:cond delay="500"/>
                            </p:stCondLst>
                            <p:childTnLst>
                              <p:par>
                                <p:cTn id="13" presetID="22" presetClass="entr" presetSubtype="1" fill="hold" grpId="3" nodeType="afterEffect">
                                  <p:stCondLst>
                                    <p:cond delay="0"/>
                                  </p:stCondLst>
                                  <p:iterate>
                                    <p:tmAbs val="0"/>
                                  </p:iterate>
                                  <p:childTnLst>
                                    <p:set>
                                      <p:cBhvr>
                                        <p:cTn id="14" fill="hold"/>
                                        <p:tgtEl>
                                          <p:spTgt spid="3147"/>
                                        </p:tgtEl>
                                        <p:attrNameLst>
                                          <p:attrName>style.visibility</p:attrName>
                                        </p:attrNameLst>
                                      </p:cBhvr>
                                      <p:to>
                                        <p:strVal val="visible"/>
                                      </p:to>
                                    </p:set>
                                    <p:animEffect transition="in" filter="wipe(up)">
                                      <p:cBhvr>
                                        <p:cTn id="15" dur="500"/>
                                        <p:tgtEl>
                                          <p:spTgt spid="3147"/>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4" nodeType="clickEffect">
                                  <p:stCondLst>
                                    <p:cond delay="0"/>
                                  </p:stCondLst>
                                  <p:iterate>
                                    <p:tmAbs val="0"/>
                                  </p:iterate>
                                  <p:childTnLst>
                                    <p:set>
                                      <p:cBhvr>
                                        <p:cTn id="19" fill="hold"/>
                                        <p:tgtEl>
                                          <p:spTgt spid="3122"/>
                                        </p:tgtEl>
                                        <p:attrNameLst>
                                          <p:attrName>style.visibility</p:attrName>
                                        </p:attrNameLst>
                                      </p:cBhvr>
                                      <p:to>
                                        <p:strVal val="visible"/>
                                      </p:to>
                                    </p:set>
                                    <p:anim calcmode="lin" valueType="num">
                                      <p:cBhvr>
                                        <p:cTn id="20" dur="500" fill="hold"/>
                                        <p:tgtEl>
                                          <p:spTgt spid="3122"/>
                                        </p:tgtEl>
                                        <p:attrNameLst>
                                          <p:attrName>ppt_w</p:attrName>
                                        </p:attrNameLst>
                                      </p:cBhvr>
                                      <p:tavLst>
                                        <p:tav tm="0">
                                          <p:val>
                                            <p:strVal val="4*#ppt_w"/>
                                          </p:val>
                                        </p:tav>
                                        <p:tav tm="100000">
                                          <p:val>
                                            <p:strVal val="#ppt_w"/>
                                          </p:val>
                                        </p:tav>
                                      </p:tavLst>
                                    </p:anim>
                                    <p:anim calcmode="lin" valueType="num">
                                      <p:cBhvr>
                                        <p:cTn id="21" dur="500" fill="hold"/>
                                        <p:tgtEl>
                                          <p:spTgt spid="3122"/>
                                        </p:tgtEl>
                                        <p:attrNameLst>
                                          <p:attrName>ppt_h</p:attrName>
                                        </p:attrNameLst>
                                      </p:cBhvr>
                                      <p:tavLst>
                                        <p:tav tm="0">
                                          <p:val>
                                            <p:strVal val="4*#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5" nodeType="clickEffect">
                                  <p:stCondLst>
                                    <p:cond delay="0"/>
                                  </p:stCondLst>
                                  <p:iterate>
                                    <p:tmAbs val="0"/>
                                  </p:iterate>
                                  <p:childTnLst>
                                    <p:set>
                                      <p:cBhvr>
                                        <p:cTn id="25" fill="hold"/>
                                        <p:tgtEl>
                                          <p:spTgt spid="3135"/>
                                        </p:tgtEl>
                                        <p:attrNameLst>
                                          <p:attrName>style.visibility</p:attrName>
                                        </p:attrNameLst>
                                      </p:cBhvr>
                                      <p:to>
                                        <p:strVal val="visible"/>
                                      </p:to>
                                    </p:set>
                                    <p:anim calcmode="lin" valueType="num">
                                      <p:cBhvr>
                                        <p:cTn id="26" dur="500" fill="hold"/>
                                        <p:tgtEl>
                                          <p:spTgt spid="3135"/>
                                        </p:tgtEl>
                                        <p:attrNameLst>
                                          <p:attrName>ppt_w</p:attrName>
                                        </p:attrNameLst>
                                      </p:cBhvr>
                                      <p:tavLst>
                                        <p:tav tm="0">
                                          <p:val>
                                            <p:strVal val="4*#ppt_w"/>
                                          </p:val>
                                        </p:tav>
                                        <p:tav tm="100000">
                                          <p:val>
                                            <p:strVal val="#ppt_w"/>
                                          </p:val>
                                        </p:tav>
                                      </p:tavLst>
                                    </p:anim>
                                    <p:anim calcmode="lin" valueType="num">
                                      <p:cBhvr>
                                        <p:cTn id="27" dur="500" fill="hold"/>
                                        <p:tgtEl>
                                          <p:spTgt spid="3135"/>
                                        </p:tgtEl>
                                        <p:attrNameLst>
                                          <p:attrName>ppt_h</p:attrName>
                                        </p:attrNameLst>
                                      </p:cBhvr>
                                      <p:tavLst>
                                        <p:tav tm="0">
                                          <p:val>
                                            <p:strVal val="4*#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grpId="6" nodeType="clickEffect">
                                  <p:stCondLst>
                                    <p:cond delay="0"/>
                                  </p:stCondLst>
                                  <p:iterate>
                                    <p:tmAbs val="0"/>
                                  </p:iterate>
                                  <p:childTnLst>
                                    <p:set>
                                      <p:cBhvr>
                                        <p:cTn id="31" fill="hold"/>
                                        <p:tgtEl>
                                          <p:spTgt spid="3134"/>
                                        </p:tgtEl>
                                        <p:attrNameLst>
                                          <p:attrName>style.visibility</p:attrName>
                                        </p:attrNameLst>
                                      </p:cBhvr>
                                      <p:to>
                                        <p:strVal val="visible"/>
                                      </p:to>
                                    </p:set>
                                    <p:anim calcmode="lin" valueType="num">
                                      <p:cBhvr>
                                        <p:cTn id="32" dur="500" fill="hold"/>
                                        <p:tgtEl>
                                          <p:spTgt spid="3134"/>
                                        </p:tgtEl>
                                        <p:attrNameLst>
                                          <p:attrName>ppt_w</p:attrName>
                                        </p:attrNameLst>
                                      </p:cBhvr>
                                      <p:tavLst>
                                        <p:tav tm="0">
                                          <p:val>
                                            <p:strVal val="4*#ppt_w"/>
                                          </p:val>
                                        </p:tav>
                                        <p:tav tm="100000">
                                          <p:val>
                                            <p:strVal val="#ppt_w"/>
                                          </p:val>
                                        </p:tav>
                                      </p:tavLst>
                                    </p:anim>
                                    <p:anim calcmode="lin" valueType="num">
                                      <p:cBhvr>
                                        <p:cTn id="33" dur="500" fill="hold"/>
                                        <p:tgtEl>
                                          <p:spTgt spid="3134"/>
                                        </p:tgtEl>
                                        <p:attrNameLst>
                                          <p:attrName>ppt_h</p:attrName>
                                        </p:attrNameLst>
                                      </p:cBhvr>
                                      <p:tavLst>
                                        <p:tav tm="0">
                                          <p:val>
                                            <p:strVal val="4*#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7" nodeType="clickEffect">
                                  <p:stCondLst>
                                    <p:cond delay="0"/>
                                  </p:stCondLst>
                                  <p:iterate>
                                    <p:tmAbs val="0"/>
                                  </p:iterate>
                                  <p:childTnLst>
                                    <p:set>
                                      <p:cBhvr>
                                        <p:cTn id="37" fill="hold"/>
                                        <p:tgtEl>
                                          <p:spTgt spid="3123"/>
                                        </p:tgtEl>
                                        <p:attrNameLst>
                                          <p:attrName>style.visibility</p:attrName>
                                        </p:attrNameLst>
                                      </p:cBhvr>
                                      <p:to>
                                        <p:strVal val="visible"/>
                                      </p:to>
                                    </p:set>
                                    <p:anim calcmode="lin" valueType="num">
                                      <p:cBhvr>
                                        <p:cTn id="38" dur="500" fill="hold"/>
                                        <p:tgtEl>
                                          <p:spTgt spid="3123"/>
                                        </p:tgtEl>
                                        <p:attrNameLst>
                                          <p:attrName>ppt_w</p:attrName>
                                        </p:attrNameLst>
                                      </p:cBhvr>
                                      <p:tavLst>
                                        <p:tav tm="0">
                                          <p:val>
                                            <p:strVal val="4*#ppt_w"/>
                                          </p:val>
                                        </p:tav>
                                        <p:tav tm="100000">
                                          <p:val>
                                            <p:strVal val="#ppt_w"/>
                                          </p:val>
                                        </p:tav>
                                      </p:tavLst>
                                    </p:anim>
                                    <p:anim calcmode="lin" valueType="num">
                                      <p:cBhvr>
                                        <p:cTn id="39" dur="500" fill="hold"/>
                                        <p:tgtEl>
                                          <p:spTgt spid="3123"/>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grpId="8" nodeType="clickEffect">
                                  <p:stCondLst>
                                    <p:cond delay="0"/>
                                  </p:stCondLst>
                                  <p:iterate>
                                    <p:tmAbs val="0"/>
                                  </p:iterate>
                                  <p:childTnLst>
                                    <p:set>
                                      <p:cBhvr>
                                        <p:cTn id="43" fill="hold"/>
                                        <p:tgtEl>
                                          <p:spTgt spid="3125"/>
                                        </p:tgtEl>
                                        <p:attrNameLst>
                                          <p:attrName>style.visibility</p:attrName>
                                        </p:attrNameLst>
                                      </p:cBhvr>
                                      <p:to>
                                        <p:strVal val="visible"/>
                                      </p:to>
                                    </p:set>
                                    <p:anim calcmode="lin" valueType="num">
                                      <p:cBhvr>
                                        <p:cTn id="44" dur="500" fill="hold"/>
                                        <p:tgtEl>
                                          <p:spTgt spid="3125"/>
                                        </p:tgtEl>
                                        <p:attrNameLst>
                                          <p:attrName>ppt_w</p:attrName>
                                        </p:attrNameLst>
                                      </p:cBhvr>
                                      <p:tavLst>
                                        <p:tav tm="0">
                                          <p:val>
                                            <p:strVal val="4*#ppt_w"/>
                                          </p:val>
                                        </p:tav>
                                        <p:tav tm="100000">
                                          <p:val>
                                            <p:strVal val="#ppt_w"/>
                                          </p:val>
                                        </p:tav>
                                      </p:tavLst>
                                    </p:anim>
                                    <p:anim calcmode="lin" valueType="num">
                                      <p:cBhvr>
                                        <p:cTn id="45" dur="500" fill="hold"/>
                                        <p:tgtEl>
                                          <p:spTgt spid="3125"/>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3" presetClass="entr" presetSubtype="32" fill="hold" grpId="9" nodeType="afterEffect">
                                  <p:stCondLst>
                                    <p:cond delay="0"/>
                                  </p:stCondLst>
                                  <p:iterate>
                                    <p:tmAbs val="0"/>
                                  </p:iterate>
                                  <p:childTnLst>
                                    <p:set>
                                      <p:cBhvr>
                                        <p:cTn id="48" fill="hold"/>
                                        <p:tgtEl>
                                          <p:spTgt spid="3133"/>
                                        </p:tgtEl>
                                        <p:attrNameLst>
                                          <p:attrName>style.visibility</p:attrName>
                                        </p:attrNameLst>
                                      </p:cBhvr>
                                      <p:to>
                                        <p:strVal val="visible"/>
                                      </p:to>
                                    </p:set>
                                    <p:anim calcmode="lin" valueType="num">
                                      <p:cBhvr>
                                        <p:cTn id="49" dur="500" fill="hold"/>
                                        <p:tgtEl>
                                          <p:spTgt spid="3133"/>
                                        </p:tgtEl>
                                        <p:attrNameLst>
                                          <p:attrName>ppt_w</p:attrName>
                                        </p:attrNameLst>
                                      </p:cBhvr>
                                      <p:tavLst>
                                        <p:tav tm="0">
                                          <p:val>
                                            <p:strVal val="4*#ppt_w"/>
                                          </p:val>
                                        </p:tav>
                                        <p:tav tm="100000">
                                          <p:val>
                                            <p:strVal val="#ppt_w"/>
                                          </p:val>
                                        </p:tav>
                                      </p:tavLst>
                                    </p:anim>
                                    <p:anim calcmode="lin" valueType="num">
                                      <p:cBhvr>
                                        <p:cTn id="50" dur="500" fill="hold"/>
                                        <p:tgtEl>
                                          <p:spTgt spid="3133"/>
                                        </p:tgtEl>
                                        <p:attrNameLst>
                                          <p:attrName>ppt_h</p:attrName>
                                        </p:attrNameLst>
                                      </p:cBhvr>
                                      <p:tavLst>
                                        <p:tav tm="0">
                                          <p:val>
                                            <p:strVal val="4*#ppt_h"/>
                                          </p:val>
                                        </p:tav>
                                        <p:tav tm="100000">
                                          <p:val>
                                            <p:strVal val="#ppt_h"/>
                                          </p:val>
                                        </p:tav>
                                      </p:tavLst>
                                    </p:anim>
                                  </p:childTnLst>
                                </p:cTn>
                              </p:par>
                            </p:childTnLst>
                          </p:cTn>
                        </p:par>
                        <p:par>
                          <p:cTn id="51" fill="hold">
                            <p:stCondLst>
                              <p:cond delay="1000"/>
                            </p:stCondLst>
                            <p:childTnLst>
                              <p:par>
                                <p:cTn id="52" presetID="22" presetClass="entr" presetSubtype="8" fill="hold" grpId="10" nodeType="afterEffect">
                                  <p:stCondLst>
                                    <p:cond delay="0"/>
                                  </p:stCondLst>
                                  <p:iterate>
                                    <p:tmAbs val="0"/>
                                  </p:iterate>
                                  <p:childTnLst>
                                    <p:set>
                                      <p:cBhvr>
                                        <p:cTn id="53" fill="hold"/>
                                        <p:tgtEl>
                                          <p:spTgt spid="3164"/>
                                        </p:tgtEl>
                                        <p:attrNameLst>
                                          <p:attrName>style.visibility</p:attrName>
                                        </p:attrNameLst>
                                      </p:cBhvr>
                                      <p:to>
                                        <p:strVal val="visible"/>
                                      </p:to>
                                    </p:set>
                                    <p:animEffect transition="in" filter="wipe(left)">
                                      <p:cBhvr>
                                        <p:cTn id="54" dur="500"/>
                                        <p:tgtEl>
                                          <p:spTgt spid="3164"/>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32" fill="hold" grpId="11" nodeType="clickEffect">
                                  <p:stCondLst>
                                    <p:cond delay="0"/>
                                  </p:stCondLst>
                                  <p:iterate>
                                    <p:tmAbs val="0"/>
                                  </p:iterate>
                                  <p:childTnLst>
                                    <p:set>
                                      <p:cBhvr>
                                        <p:cTn id="58" fill="hold"/>
                                        <p:tgtEl>
                                          <p:spTgt spid="3124"/>
                                        </p:tgtEl>
                                        <p:attrNameLst>
                                          <p:attrName>style.visibility</p:attrName>
                                        </p:attrNameLst>
                                      </p:cBhvr>
                                      <p:to>
                                        <p:strVal val="visible"/>
                                      </p:to>
                                    </p:set>
                                    <p:anim calcmode="lin" valueType="num">
                                      <p:cBhvr>
                                        <p:cTn id="59" dur="500" fill="hold"/>
                                        <p:tgtEl>
                                          <p:spTgt spid="3124"/>
                                        </p:tgtEl>
                                        <p:attrNameLst>
                                          <p:attrName>ppt_w</p:attrName>
                                        </p:attrNameLst>
                                      </p:cBhvr>
                                      <p:tavLst>
                                        <p:tav tm="0">
                                          <p:val>
                                            <p:strVal val="4*#ppt_w"/>
                                          </p:val>
                                        </p:tav>
                                        <p:tav tm="100000">
                                          <p:val>
                                            <p:strVal val="#ppt_w"/>
                                          </p:val>
                                        </p:tav>
                                      </p:tavLst>
                                    </p:anim>
                                    <p:anim calcmode="lin" valueType="num">
                                      <p:cBhvr>
                                        <p:cTn id="60" dur="500" fill="hold"/>
                                        <p:tgtEl>
                                          <p:spTgt spid="3124"/>
                                        </p:tgtEl>
                                        <p:attrNameLst>
                                          <p:attrName>ppt_h</p:attrName>
                                        </p:attrNameLst>
                                      </p:cBhvr>
                                      <p:tavLst>
                                        <p:tav tm="0">
                                          <p:val>
                                            <p:strVal val="4*#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32" fill="hold" grpId="12" nodeType="clickEffect">
                                  <p:stCondLst>
                                    <p:cond delay="0"/>
                                  </p:stCondLst>
                                  <p:iterate>
                                    <p:tmAbs val="0"/>
                                  </p:iterate>
                                  <p:childTnLst>
                                    <p:set>
                                      <p:cBhvr>
                                        <p:cTn id="64" fill="hold"/>
                                        <p:tgtEl>
                                          <p:spTgt spid="3128"/>
                                        </p:tgtEl>
                                        <p:attrNameLst>
                                          <p:attrName>style.visibility</p:attrName>
                                        </p:attrNameLst>
                                      </p:cBhvr>
                                      <p:to>
                                        <p:strVal val="visible"/>
                                      </p:to>
                                    </p:set>
                                    <p:anim calcmode="lin" valueType="num">
                                      <p:cBhvr>
                                        <p:cTn id="65" dur="500" fill="hold"/>
                                        <p:tgtEl>
                                          <p:spTgt spid="3128"/>
                                        </p:tgtEl>
                                        <p:attrNameLst>
                                          <p:attrName>ppt_w</p:attrName>
                                        </p:attrNameLst>
                                      </p:cBhvr>
                                      <p:tavLst>
                                        <p:tav tm="0">
                                          <p:val>
                                            <p:strVal val="4*#ppt_w"/>
                                          </p:val>
                                        </p:tav>
                                        <p:tav tm="100000">
                                          <p:val>
                                            <p:strVal val="#ppt_w"/>
                                          </p:val>
                                        </p:tav>
                                      </p:tavLst>
                                    </p:anim>
                                    <p:anim calcmode="lin" valueType="num">
                                      <p:cBhvr>
                                        <p:cTn id="66" dur="500" fill="hold"/>
                                        <p:tgtEl>
                                          <p:spTgt spid="3128"/>
                                        </p:tgtEl>
                                        <p:attrNameLst>
                                          <p:attrName>ppt_h</p:attrName>
                                        </p:attrNameLst>
                                      </p:cBhvr>
                                      <p:tavLst>
                                        <p:tav tm="0">
                                          <p:val>
                                            <p:strVal val="4*#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32" fill="hold" grpId="13" nodeType="clickEffect">
                                  <p:stCondLst>
                                    <p:cond delay="0"/>
                                  </p:stCondLst>
                                  <p:iterate>
                                    <p:tmAbs val="0"/>
                                  </p:iterate>
                                  <p:childTnLst>
                                    <p:set>
                                      <p:cBhvr>
                                        <p:cTn id="70" fill="hold"/>
                                        <p:tgtEl>
                                          <p:spTgt spid="3127"/>
                                        </p:tgtEl>
                                        <p:attrNameLst>
                                          <p:attrName>style.visibility</p:attrName>
                                        </p:attrNameLst>
                                      </p:cBhvr>
                                      <p:to>
                                        <p:strVal val="visible"/>
                                      </p:to>
                                    </p:set>
                                    <p:anim calcmode="lin" valueType="num">
                                      <p:cBhvr>
                                        <p:cTn id="71" dur="500" fill="hold"/>
                                        <p:tgtEl>
                                          <p:spTgt spid="3127"/>
                                        </p:tgtEl>
                                        <p:attrNameLst>
                                          <p:attrName>ppt_w</p:attrName>
                                        </p:attrNameLst>
                                      </p:cBhvr>
                                      <p:tavLst>
                                        <p:tav tm="0">
                                          <p:val>
                                            <p:strVal val="4*#ppt_w"/>
                                          </p:val>
                                        </p:tav>
                                        <p:tav tm="100000">
                                          <p:val>
                                            <p:strVal val="#ppt_w"/>
                                          </p:val>
                                        </p:tav>
                                      </p:tavLst>
                                    </p:anim>
                                    <p:anim calcmode="lin" valueType="num">
                                      <p:cBhvr>
                                        <p:cTn id="72" dur="500" fill="hold"/>
                                        <p:tgtEl>
                                          <p:spTgt spid="3127"/>
                                        </p:tgtEl>
                                        <p:attrNameLst>
                                          <p:attrName>ppt_h</p:attrName>
                                        </p:attrNameLst>
                                      </p:cBhvr>
                                      <p:tavLst>
                                        <p:tav tm="0">
                                          <p:val>
                                            <p:strVal val="4*#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32" fill="hold" grpId="14" nodeType="clickEffect">
                                  <p:stCondLst>
                                    <p:cond delay="0"/>
                                  </p:stCondLst>
                                  <p:iterate>
                                    <p:tmAbs val="0"/>
                                  </p:iterate>
                                  <p:childTnLst>
                                    <p:set>
                                      <p:cBhvr>
                                        <p:cTn id="76" fill="hold"/>
                                        <p:tgtEl>
                                          <p:spTgt spid="3130"/>
                                        </p:tgtEl>
                                        <p:attrNameLst>
                                          <p:attrName>style.visibility</p:attrName>
                                        </p:attrNameLst>
                                      </p:cBhvr>
                                      <p:to>
                                        <p:strVal val="visible"/>
                                      </p:to>
                                    </p:set>
                                    <p:anim calcmode="lin" valueType="num">
                                      <p:cBhvr>
                                        <p:cTn id="77" dur="500" fill="hold"/>
                                        <p:tgtEl>
                                          <p:spTgt spid="3130"/>
                                        </p:tgtEl>
                                        <p:attrNameLst>
                                          <p:attrName>ppt_w</p:attrName>
                                        </p:attrNameLst>
                                      </p:cBhvr>
                                      <p:tavLst>
                                        <p:tav tm="0">
                                          <p:val>
                                            <p:strVal val="4*#ppt_w"/>
                                          </p:val>
                                        </p:tav>
                                        <p:tav tm="100000">
                                          <p:val>
                                            <p:strVal val="#ppt_w"/>
                                          </p:val>
                                        </p:tav>
                                      </p:tavLst>
                                    </p:anim>
                                    <p:anim calcmode="lin" valueType="num">
                                      <p:cBhvr>
                                        <p:cTn id="78" dur="500" fill="hold"/>
                                        <p:tgtEl>
                                          <p:spTgt spid="3130"/>
                                        </p:tgtEl>
                                        <p:attrNameLst>
                                          <p:attrName>ppt_h</p:attrName>
                                        </p:attrNameLst>
                                      </p:cBhvr>
                                      <p:tavLst>
                                        <p:tav tm="0">
                                          <p:val>
                                            <p:strVal val="4*#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32" fill="hold" grpId="15" nodeType="clickEffect">
                                  <p:stCondLst>
                                    <p:cond delay="0"/>
                                  </p:stCondLst>
                                  <p:iterate>
                                    <p:tmAbs val="0"/>
                                  </p:iterate>
                                  <p:childTnLst>
                                    <p:set>
                                      <p:cBhvr>
                                        <p:cTn id="82" fill="hold"/>
                                        <p:tgtEl>
                                          <p:spTgt spid="3129"/>
                                        </p:tgtEl>
                                        <p:attrNameLst>
                                          <p:attrName>style.visibility</p:attrName>
                                        </p:attrNameLst>
                                      </p:cBhvr>
                                      <p:to>
                                        <p:strVal val="visible"/>
                                      </p:to>
                                    </p:set>
                                    <p:anim calcmode="lin" valueType="num">
                                      <p:cBhvr>
                                        <p:cTn id="83" dur="500" fill="hold"/>
                                        <p:tgtEl>
                                          <p:spTgt spid="3129"/>
                                        </p:tgtEl>
                                        <p:attrNameLst>
                                          <p:attrName>ppt_w</p:attrName>
                                        </p:attrNameLst>
                                      </p:cBhvr>
                                      <p:tavLst>
                                        <p:tav tm="0">
                                          <p:val>
                                            <p:strVal val="4*#ppt_w"/>
                                          </p:val>
                                        </p:tav>
                                        <p:tav tm="100000">
                                          <p:val>
                                            <p:strVal val="#ppt_w"/>
                                          </p:val>
                                        </p:tav>
                                      </p:tavLst>
                                    </p:anim>
                                    <p:anim calcmode="lin" valueType="num">
                                      <p:cBhvr>
                                        <p:cTn id="84" dur="500" fill="hold"/>
                                        <p:tgtEl>
                                          <p:spTgt spid="3129"/>
                                        </p:tgtEl>
                                        <p:attrNameLst>
                                          <p:attrName>ppt_h</p:attrName>
                                        </p:attrNameLst>
                                      </p:cBhvr>
                                      <p:tavLst>
                                        <p:tav tm="0">
                                          <p:val>
                                            <p:strVal val="4*#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32" fill="hold" grpId="16" nodeType="clickEffect">
                                  <p:stCondLst>
                                    <p:cond delay="0"/>
                                  </p:stCondLst>
                                  <p:iterate>
                                    <p:tmAbs val="0"/>
                                  </p:iterate>
                                  <p:childTnLst>
                                    <p:set>
                                      <p:cBhvr>
                                        <p:cTn id="88" fill="hold"/>
                                        <p:tgtEl>
                                          <p:spTgt spid="3126"/>
                                        </p:tgtEl>
                                        <p:attrNameLst>
                                          <p:attrName>style.visibility</p:attrName>
                                        </p:attrNameLst>
                                      </p:cBhvr>
                                      <p:to>
                                        <p:strVal val="visible"/>
                                      </p:to>
                                    </p:set>
                                    <p:anim calcmode="lin" valueType="num">
                                      <p:cBhvr>
                                        <p:cTn id="89" dur="500" fill="hold"/>
                                        <p:tgtEl>
                                          <p:spTgt spid="3126"/>
                                        </p:tgtEl>
                                        <p:attrNameLst>
                                          <p:attrName>ppt_w</p:attrName>
                                        </p:attrNameLst>
                                      </p:cBhvr>
                                      <p:tavLst>
                                        <p:tav tm="0">
                                          <p:val>
                                            <p:strVal val="4*#ppt_w"/>
                                          </p:val>
                                        </p:tav>
                                        <p:tav tm="100000">
                                          <p:val>
                                            <p:strVal val="#ppt_w"/>
                                          </p:val>
                                        </p:tav>
                                      </p:tavLst>
                                    </p:anim>
                                    <p:anim calcmode="lin" valueType="num">
                                      <p:cBhvr>
                                        <p:cTn id="90" dur="500" fill="hold"/>
                                        <p:tgtEl>
                                          <p:spTgt spid="3126"/>
                                        </p:tgtEl>
                                        <p:attrNameLst>
                                          <p:attrName>ppt_h</p:attrName>
                                        </p:attrNameLst>
                                      </p:cBhvr>
                                      <p:tavLst>
                                        <p:tav tm="0">
                                          <p:val>
                                            <p:strVal val="4*#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32" fill="hold" grpId="17" nodeType="clickEffect">
                                  <p:stCondLst>
                                    <p:cond delay="0"/>
                                  </p:stCondLst>
                                  <p:iterate>
                                    <p:tmAbs val="0"/>
                                  </p:iterate>
                                  <p:childTnLst>
                                    <p:set>
                                      <p:cBhvr>
                                        <p:cTn id="94" fill="hold"/>
                                        <p:tgtEl>
                                          <p:spTgt spid="3144"/>
                                        </p:tgtEl>
                                        <p:attrNameLst>
                                          <p:attrName>style.visibility</p:attrName>
                                        </p:attrNameLst>
                                      </p:cBhvr>
                                      <p:to>
                                        <p:strVal val="visible"/>
                                      </p:to>
                                    </p:set>
                                    <p:anim calcmode="lin" valueType="num">
                                      <p:cBhvr>
                                        <p:cTn id="95" dur="500" fill="hold"/>
                                        <p:tgtEl>
                                          <p:spTgt spid="3144"/>
                                        </p:tgtEl>
                                        <p:attrNameLst>
                                          <p:attrName>ppt_w</p:attrName>
                                        </p:attrNameLst>
                                      </p:cBhvr>
                                      <p:tavLst>
                                        <p:tav tm="0">
                                          <p:val>
                                            <p:strVal val="4*#ppt_w"/>
                                          </p:val>
                                        </p:tav>
                                        <p:tav tm="100000">
                                          <p:val>
                                            <p:strVal val="#ppt_w"/>
                                          </p:val>
                                        </p:tav>
                                      </p:tavLst>
                                    </p:anim>
                                    <p:anim calcmode="lin" valueType="num">
                                      <p:cBhvr>
                                        <p:cTn id="96" dur="500" fill="hold"/>
                                        <p:tgtEl>
                                          <p:spTgt spid="3144"/>
                                        </p:tgtEl>
                                        <p:attrNameLst>
                                          <p:attrName>ppt_h</p:attrName>
                                        </p:attrNameLst>
                                      </p:cBhvr>
                                      <p:tavLst>
                                        <p:tav tm="0">
                                          <p:val>
                                            <p:strVal val="4*#ppt_h"/>
                                          </p:val>
                                        </p:tav>
                                        <p:tav tm="100000">
                                          <p:val>
                                            <p:strVal val="#ppt_h"/>
                                          </p:val>
                                        </p:tav>
                                      </p:tavLst>
                                    </p:anim>
                                  </p:childTnLst>
                                </p:cTn>
                              </p:par>
                            </p:childTnLst>
                          </p:cTn>
                        </p:par>
                        <p:par>
                          <p:cTn id="97" fill="hold">
                            <p:stCondLst>
                              <p:cond delay="500"/>
                            </p:stCondLst>
                            <p:childTnLst>
                              <p:par>
                                <p:cTn id="98" presetID="2" presetClass="entr" presetSubtype="9" fill="hold" grpId="18" nodeType="afterEffect">
                                  <p:stCondLst>
                                    <p:cond delay="0"/>
                                  </p:stCondLst>
                                  <p:iterate>
                                    <p:tmAbs val="0"/>
                                  </p:iterate>
                                  <p:childTnLst>
                                    <p:set>
                                      <p:cBhvr>
                                        <p:cTn id="99" fill="hold"/>
                                        <p:tgtEl>
                                          <p:spTgt spid="3146"/>
                                        </p:tgtEl>
                                        <p:attrNameLst>
                                          <p:attrName>style.visibility</p:attrName>
                                        </p:attrNameLst>
                                      </p:cBhvr>
                                      <p:to>
                                        <p:strVal val="visible"/>
                                      </p:to>
                                    </p:set>
                                    <p:anim calcmode="lin" valueType="num">
                                      <p:cBhvr>
                                        <p:cTn id="100" dur="500" fill="hold"/>
                                        <p:tgtEl>
                                          <p:spTgt spid="3146"/>
                                        </p:tgtEl>
                                        <p:attrNameLst>
                                          <p:attrName>ppt_x</p:attrName>
                                        </p:attrNameLst>
                                      </p:cBhvr>
                                      <p:tavLst>
                                        <p:tav tm="0">
                                          <p:val>
                                            <p:strVal val="0-#ppt_w/2"/>
                                          </p:val>
                                        </p:tav>
                                        <p:tav tm="100000">
                                          <p:val>
                                            <p:strVal val="#ppt_x"/>
                                          </p:val>
                                        </p:tav>
                                      </p:tavLst>
                                    </p:anim>
                                    <p:anim calcmode="lin" valueType="num">
                                      <p:cBhvr>
                                        <p:cTn id="101" dur="500" fill="hold"/>
                                        <p:tgtEl>
                                          <p:spTgt spid="31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2" grpId="4" animBg="1" advAuto="0"/>
      <p:bldP spid="3123" grpId="7" animBg="1" advAuto="0"/>
      <p:bldP spid="3124" grpId="11" animBg="1" advAuto="0"/>
      <p:bldP spid="3125" grpId="8" animBg="1" advAuto="0"/>
      <p:bldP spid="3126" grpId="16" animBg="1" advAuto="0"/>
      <p:bldP spid="3127" grpId="13" animBg="1" advAuto="0"/>
      <p:bldP spid="3128" grpId="12" animBg="1" advAuto="0"/>
      <p:bldP spid="3129" grpId="15" animBg="1" advAuto="0"/>
      <p:bldP spid="3130" grpId="14" animBg="1" advAuto="0"/>
      <p:bldP spid="3133" grpId="9" animBg="1" advAuto="0"/>
      <p:bldP spid="3134" grpId="6" animBg="1" advAuto="0"/>
      <p:bldP spid="3135" grpId="5" animBg="1" advAuto="0"/>
      <p:bldP spid="3144" grpId="17" animBg="1" advAuto="0"/>
      <p:bldP spid="3146" grpId="18" animBg="1" advAuto="0"/>
      <p:bldP spid="3147" grpId="3" animBg="1" advAuto="0"/>
      <p:bldP spid="3164" grpId="10" animBg="1" advAuto="0"/>
      <p:bldP spid="3166" grpId="1" animBg="1" advAuto="0"/>
      <p:bldP spid="3166" grpId="2"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6" name="Group 3176"/>
          <p:cNvGrpSpPr/>
          <p:nvPr/>
        </p:nvGrpSpPr>
        <p:grpSpPr>
          <a:xfrm>
            <a:off x="2527299" y="635000"/>
            <a:ext cx="5753101" cy="5600700"/>
            <a:chOff x="0" y="0"/>
            <a:chExt cx="5753100" cy="5600700"/>
          </a:xfrm>
        </p:grpSpPr>
        <p:sp>
          <p:nvSpPr>
            <p:cNvPr id="3174" name="Shape 3174"/>
            <p:cNvSpPr/>
            <p:nvPr/>
          </p:nvSpPr>
          <p:spPr>
            <a:xfrm>
              <a:off x="0" y="0"/>
              <a:ext cx="5753100" cy="5600700"/>
            </a:xfrm>
            <a:prstGeom prst="rect">
              <a:avLst/>
            </a:prstGeom>
            <a:gradFill flip="none" rotWithShape="1">
              <a:gsLst>
                <a:gs pos="0">
                  <a:srgbClr val="000000"/>
                </a:gs>
                <a:gs pos="50000">
                  <a:srgbClr val="0337CB"/>
                </a:gs>
                <a:gs pos="100000">
                  <a:srgbClr val="000000"/>
                </a:gs>
              </a:gsLst>
              <a:lin ang="5400000" scaled="0"/>
            </a:gradFill>
            <a:ln w="57150" cap="flat">
              <a:solidFill>
                <a:schemeClr val="accent2"/>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175" name="Shape 3175"/>
            <p:cNvSpPr/>
            <p:nvPr/>
          </p:nvSpPr>
          <p:spPr>
            <a:xfrm>
              <a:off x="-1" y="2608580"/>
              <a:ext cx="192246" cy="3835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ctr">
              <a:spAutoFit/>
            </a:bodyPr>
            <a:lstStyle>
              <a:lvl1pPr>
                <a:defRPr>
                  <a:solidFill>
                    <a:srgbClr val="FFFF00"/>
                  </a:solidFill>
                  <a:latin typeface="Comic Sans MS"/>
                  <a:ea typeface="Comic Sans MS"/>
                  <a:cs typeface="Comic Sans MS"/>
                  <a:sym typeface="Comic Sans MS"/>
                </a:defRPr>
              </a:lvl1pPr>
            </a:lstStyle>
            <a:p>
              <a:r>
                <a:t> </a:t>
              </a:r>
            </a:p>
          </p:txBody>
        </p:sp>
      </p:grpSp>
      <p:grpSp>
        <p:nvGrpSpPr>
          <p:cNvPr id="3181" name="Group 3181"/>
          <p:cNvGrpSpPr/>
          <p:nvPr/>
        </p:nvGrpSpPr>
        <p:grpSpPr>
          <a:xfrm>
            <a:off x="5473697" y="2120897"/>
            <a:ext cx="558803" cy="3644904"/>
            <a:chOff x="-1" y="-2"/>
            <a:chExt cx="558802" cy="3644903"/>
          </a:xfrm>
        </p:grpSpPr>
        <p:grpSp>
          <p:nvGrpSpPr>
            <p:cNvPr id="3179" name="Group 3179"/>
            <p:cNvGrpSpPr/>
            <p:nvPr/>
          </p:nvGrpSpPr>
          <p:grpSpPr>
            <a:xfrm>
              <a:off x="330200" y="-2"/>
              <a:ext cx="228602" cy="2247903"/>
              <a:chOff x="0" y="0"/>
              <a:chExt cx="228600" cy="2247902"/>
            </a:xfrm>
          </p:grpSpPr>
          <p:sp>
            <p:nvSpPr>
              <p:cNvPr id="3177" name="Shape 3177" descr="Large confetti"/>
              <p:cNvSpPr/>
              <p:nvPr/>
            </p:nvSpPr>
            <p:spPr>
              <a:xfrm>
                <a:off x="-1" y="-1"/>
                <a:ext cx="228602" cy="393826"/>
              </a:xfrm>
              <a:custGeom>
                <a:avLst/>
                <a:gdLst/>
                <a:ahLst/>
                <a:cxnLst>
                  <a:cxn ang="0">
                    <a:pos x="wd2" y="hd2"/>
                  </a:cxn>
                  <a:cxn ang="5400000">
                    <a:pos x="wd2" y="hd2"/>
                  </a:cxn>
                  <a:cxn ang="10800000">
                    <a:pos x="wd2" y="hd2"/>
                  </a:cxn>
                  <a:cxn ang="16200000">
                    <a:pos x="wd2" y="hd2"/>
                  </a:cxn>
                </a:cxnLst>
                <a:rect l="0" t="0" r="r" b="b"/>
                <a:pathLst>
                  <a:path w="21600" h="21520" extrusionOk="0">
                    <a:moveTo>
                      <a:pt x="12000" y="19431"/>
                    </a:moveTo>
                    <a:cubicBezTo>
                      <a:pt x="17550" y="17263"/>
                      <a:pt x="17100" y="15267"/>
                      <a:pt x="19200" y="11798"/>
                    </a:cubicBezTo>
                    <a:cubicBezTo>
                      <a:pt x="19950" y="10410"/>
                      <a:pt x="21600" y="7634"/>
                      <a:pt x="21600" y="7634"/>
                    </a:cubicBezTo>
                    <a:cubicBezTo>
                      <a:pt x="19950" y="3123"/>
                      <a:pt x="19650" y="1475"/>
                      <a:pt x="12000" y="0"/>
                    </a:cubicBezTo>
                    <a:cubicBezTo>
                      <a:pt x="3900" y="694"/>
                      <a:pt x="1950" y="954"/>
                      <a:pt x="0" y="5552"/>
                    </a:cubicBezTo>
                    <a:cubicBezTo>
                      <a:pt x="1650" y="9629"/>
                      <a:pt x="3150" y="11364"/>
                      <a:pt x="9600" y="13880"/>
                    </a:cubicBezTo>
                    <a:cubicBezTo>
                      <a:pt x="9900" y="15961"/>
                      <a:pt x="9450" y="18130"/>
                      <a:pt x="10800" y="20125"/>
                    </a:cubicBezTo>
                    <a:cubicBezTo>
                      <a:pt x="11250" y="20906"/>
                      <a:pt x="12900" y="21600"/>
                      <a:pt x="14400" y="21513"/>
                    </a:cubicBezTo>
                    <a:cubicBezTo>
                      <a:pt x="15750" y="21340"/>
                      <a:pt x="17550" y="20125"/>
                      <a:pt x="16800" y="19431"/>
                    </a:cubicBezTo>
                    <a:cubicBezTo>
                      <a:pt x="15900" y="18651"/>
                      <a:pt x="13500" y="19431"/>
                      <a:pt x="12000" y="19431"/>
                    </a:cubicBezTo>
                    <a:close/>
                  </a:path>
                </a:pathLst>
              </a:custGeom>
              <a:blipFill rotWithShape="1">
                <a:blip r:embed="rId3"/>
                <a:srcRect/>
                <a:tile tx="0" ty="0" sx="100000" sy="100000" flip="none" algn="tl"/>
              </a:blipFill>
              <a:ln w="12700" cap="flat">
                <a:solidFill>
                  <a:srgbClr val="7AFEEE"/>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178" name="Shape 3178"/>
              <p:cNvSpPr/>
              <p:nvPr/>
            </p:nvSpPr>
            <p:spPr>
              <a:xfrm>
                <a:off x="25400" y="368300"/>
                <a:ext cx="114301" cy="18796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000" y="1532"/>
                      <a:pt x="10200" y="3083"/>
                      <a:pt x="7200" y="4670"/>
                    </a:cubicBezTo>
                    <a:cubicBezTo>
                      <a:pt x="8400" y="7553"/>
                      <a:pt x="4800" y="8939"/>
                      <a:pt x="14400" y="11238"/>
                    </a:cubicBezTo>
                    <a:cubicBezTo>
                      <a:pt x="12300" y="12059"/>
                      <a:pt x="9000" y="12770"/>
                      <a:pt x="4800" y="13573"/>
                    </a:cubicBezTo>
                    <a:cubicBezTo>
                      <a:pt x="3000" y="13865"/>
                      <a:pt x="0" y="14449"/>
                      <a:pt x="0" y="14449"/>
                    </a:cubicBezTo>
                    <a:cubicBezTo>
                      <a:pt x="1500" y="16875"/>
                      <a:pt x="3000" y="18280"/>
                      <a:pt x="12000" y="20432"/>
                    </a:cubicBezTo>
                    <a:cubicBezTo>
                      <a:pt x="11100" y="20670"/>
                      <a:pt x="10500" y="20907"/>
                      <a:pt x="9600" y="21162"/>
                    </a:cubicBezTo>
                    <a:cubicBezTo>
                      <a:pt x="8700" y="21308"/>
                      <a:pt x="7200" y="21600"/>
                      <a:pt x="7200" y="21600"/>
                    </a:cubicBezTo>
                  </a:path>
                </a:pathLst>
              </a:custGeom>
              <a:noFill/>
              <a:ln w="28575" cap="flat">
                <a:solidFill>
                  <a:srgbClr val="7AFEEE"/>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80" name="Shape 3180" descr="Large confetti"/>
            <p:cNvSpPr/>
            <p:nvPr/>
          </p:nvSpPr>
          <p:spPr>
            <a:xfrm>
              <a:off x="-2" y="2159000"/>
              <a:ext cx="431803" cy="1485902"/>
            </a:xfrm>
            <a:custGeom>
              <a:avLst/>
              <a:gdLst/>
              <a:ahLst/>
              <a:cxnLst>
                <a:cxn ang="0">
                  <a:pos x="wd2" y="hd2"/>
                </a:cxn>
                <a:cxn ang="5400000">
                  <a:pos x="wd2" y="hd2"/>
                </a:cxn>
                <a:cxn ang="10800000">
                  <a:pos x="wd2" y="hd2"/>
                </a:cxn>
                <a:cxn ang="16200000">
                  <a:pos x="wd2" y="hd2"/>
                </a:cxn>
              </a:cxnLst>
              <a:rect l="0" t="0" r="r" b="b"/>
              <a:pathLst>
                <a:path w="21442" h="21508" extrusionOk="0">
                  <a:moveTo>
                    <a:pt x="19550" y="0"/>
                  </a:moveTo>
                  <a:cubicBezTo>
                    <a:pt x="18289" y="69"/>
                    <a:pt x="15924" y="161"/>
                    <a:pt x="15136" y="551"/>
                  </a:cubicBezTo>
                  <a:cubicBezTo>
                    <a:pt x="13401" y="1333"/>
                    <a:pt x="13086" y="2528"/>
                    <a:pt x="11352" y="3309"/>
                  </a:cubicBezTo>
                  <a:cubicBezTo>
                    <a:pt x="8514" y="4527"/>
                    <a:pt x="6858" y="5377"/>
                    <a:pt x="5676" y="6802"/>
                  </a:cubicBezTo>
                  <a:cubicBezTo>
                    <a:pt x="5361" y="8939"/>
                    <a:pt x="5439" y="11259"/>
                    <a:pt x="3784" y="13419"/>
                  </a:cubicBezTo>
                  <a:cubicBezTo>
                    <a:pt x="2838" y="14545"/>
                    <a:pt x="788" y="15373"/>
                    <a:pt x="0" y="16545"/>
                  </a:cubicBezTo>
                  <a:cubicBezTo>
                    <a:pt x="631" y="18567"/>
                    <a:pt x="709" y="20290"/>
                    <a:pt x="6937" y="21508"/>
                  </a:cubicBezTo>
                  <a:cubicBezTo>
                    <a:pt x="9460" y="21301"/>
                    <a:pt x="11431" y="21163"/>
                    <a:pt x="12613" y="20405"/>
                  </a:cubicBezTo>
                  <a:cubicBezTo>
                    <a:pt x="13086" y="20037"/>
                    <a:pt x="13401" y="19670"/>
                    <a:pt x="13874" y="19302"/>
                  </a:cubicBezTo>
                  <a:cubicBezTo>
                    <a:pt x="14032" y="19118"/>
                    <a:pt x="14505" y="18751"/>
                    <a:pt x="14505" y="18751"/>
                  </a:cubicBezTo>
                  <a:cubicBezTo>
                    <a:pt x="14269" y="18130"/>
                    <a:pt x="14426" y="17487"/>
                    <a:pt x="13874" y="16912"/>
                  </a:cubicBezTo>
                  <a:cubicBezTo>
                    <a:pt x="13401" y="16476"/>
                    <a:pt x="11825" y="16223"/>
                    <a:pt x="11352" y="15809"/>
                  </a:cubicBezTo>
                  <a:cubicBezTo>
                    <a:pt x="10879" y="15442"/>
                    <a:pt x="10091" y="14706"/>
                    <a:pt x="10091" y="14706"/>
                  </a:cubicBezTo>
                  <a:cubicBezTo>
                    <a:pt x="11194" y="13718"/>
                    <a:pt x="13796" y="13902"/>
                    <a:pt x="17028" y="13603"/>
                  </a:cubicBezTo>
                  <a:cubicBezTo>
                    <a:pt x="19077" y="11788"/>
                    <a:pt x="17028" y="13741"/>
                    <a:pt x="18289" y="9375"/>
                  </a:cubicBezTo>
                  <a:cubicBezTo>
                    <a:pt x="18526" y="8318"/>
                    <a:pt x="20496" y="7261"/>
                    <a:pt x="21442" y="6250"/>
                  </a:cubicBezTo>
                  <a:cubicBezTo>
                    <a:pt x="20812" y="4596"/>
                    <a:pt x="19550" y="3240"/>
                    <a:pt x="21442" y="1654"/>
                  </a:cubicBezTo>
                  <a:cubicBezTo>
                    <a:pt x="21206" y="1287"/>
                    <a:pt x="21600" y="827"/>
                    <a:pt x="20812" y="551"/>
                  </a:cubicBezTo>
                  <a:cubicBezTo>
                    <a:pt x="18841" y="-92"/>
                    <a:pt x="13953" y="391"/>
                    <a:pt x="19550" y="0"/>
                  </a:cubicBezTo>
                  <a:close/>
                </a:path>
              </a:pathLst>
            </a:custGeom>
            <a:blipFill rotWithShape="1">
              <a:blip r:embed="rId3"/>
              <a:srcRect/>
              <a:tile tx="0" ty="0" sx="100000" sy="100000" flip="none" algn="tl"/>
            </a:blipFill>
            <a:ln w="12700" cap="flat">
              <a:solidFill>
                <a:srgbClr val="7AFEEE"/>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3184" name="Group 3184"/>
          <p:cNvGrpSpPr/>
          <p:nvPr/>
        </p:nvGrpSpPr>
        <p:grpSpPr>
          <a:xfrm>
            <a:off x="3073400" y="1079499"/>
            <a:ext cx="2311224" cy="4584701"/>
            <a:chOff x="0" y="0"/>
            <a:chExt cx="2311223" cy="4584700"/>
          </a:xfrm>
        </p:grpSpPr>
        <p:sp>
          <p:nvSpPr>
            <p:cNvPr id="3182" name="Shape 3182"/>
            <p:cNvSpPr/>
            <p:nvPr/>
          </p:nvSpPr>
          <p:spPr>
            <a:xfrm>
              <a:off x="584199" y="-1"/>
              <a:ext cx="1727025" cy="4140201"/>
            </a:xfrm>
            <a:custGeom>
              <a:avLst/>
              <a:gdLst/>
              <a:ahLst/>
              <a:cxnLst>
                <a:cxn ang="0">
                  <a:pos x="wd2" y="hd2"/>
                </a:cxn>
                <a:cxn ang="5400000">
                  <a:pos x="wd2" y="hd2"/>
                </a:cxn>
                <a:cxn ang="10800000">
                  <a:pos x="wd2" y="hd2"/>
                </a:cxn>
                <a:cxn ang="16200000">
                  <a:pos x="wd2" y="hd2"/>
                </a:cxn>
              </a:cxnLst>
              <a:rect l="0" t="0" r="r" b="b"/>
              <a:pathLst>
                <a:path w="21518" h="21600" extrusionOk="0">
                  <a:moveTo>
                    <a:pt x="21363" y="0"/>
                  </a:moveTo>
                  <a:cubicBezTo>
                    <a:pt x="21600" y="306"/>
                    <a:pt x="21580" y="696"/>
                    <a:pt x="21204" y="994"/>
                  </a:cubicBezTo>
                  <a:cubicBezTo>
                    <a:pt x="21007" y="1126"/>
                    <a:pt x="20571" y="1391"/>
                    <a:pt x="20571" y="1391"/>
                  </a:cubicBezTo>
                  <a:cubicBezTo>
                    <a:pt x="20393" y="2104"/>
                    <a:pt x="20393" y="2253"/>
                    <a:pt x="19147" y="2650"/>
                  </a:cubicBezTo>
                  <a:cubicBezTo>
                    <a:pt x="18554" y="3371"/>
                    <a:pt x="19484" y="2269"/>
                    <a:pt x="18673" y="3048"/>
                  </a:cubicBezTo>
                  <a:cubicBezTo>
                    <a:pt x="18356" y="3329"/>
                    <a:pt x="18297" y="3777"/>
                    <a:pt x="17881" y="4042"/>
                  </a:cubicBezTo>
                  <a:cubicBezTo>
                    <a:pt x="17466" y="4298"/>
                    <a:pt x="17624" y="4158"/>
                    <a:pt x="17407" y="4439"/>
                  </a:cubicBezTo>
                  <a:cubicBezTo>
                    <a:pt x="17347" y="4787"/>
                    <a:pt x="17426" y="5152"/>
                    <a:pt x="17248" y="5499"/>
                  </a:cubicBezTo>
                  <a:cubicBezTo>
                    <a:pt x="17189" y="5599"/>
                    <a:pt x="16160" y="5715"/>
                    <a:pt x="15824" y="5764"/>
                  </a:cubicBezTo>
                  <a:cubicBezTo>
                    <a:pt x="15666" y="5781"/>
                    <a:pt x="15349" y="5831"/>
                    <a:pt x="15349" y="5831"/>
                  </a:cubicBezTo>
                  <a:cubicBezTo>
                    <a:pt x="14677" y="6237"/>
                    <a:pt x="14815" y="6444"/>
                    <a:pt x="14716" y="7023"/>
                  </a:cubicBezTo>
                  <a:cubicBezTo>
                    <a:pt x="14578" y="7769"/>
                    <a:pt x="14499" y="8522"/>
                    <a:pt x="14242" y="9276"/>
                  </a:cubicBezTo>
                  <a:cubicBezTo>
                    <a:pt x="13668" y="10800"/>
                    <a:pt x="12877" y="12365"/>
                    <a:pt x="11393" y="13782"/>
                  </a:cubicBezTo>
                  <a:cubicBezTo>
                    <a:pt x="10484" y="14618"/>
                    <a:pt x="10246" y="15587"/>
                    <a:pt x="9020" y="16366"/>
                  </a:cubicBezTo>
                  <a:cubicBezTo>
                    <a:pt x="8822" y="16672"/>
                    <a:pt x="8684" y="16780"/>
                    <a:pt x="8070" y="16962"/>
                  </a:cubicBezTo>
                  <a:cubicBezTo>
                    <a:pt x="7853" y="17094"/>
                    <a:pt x="7556" y="17202"/>
                    <a:pt x="7437" y="17360"/>
                  </a:cubicBezTo>
                  <a:cubicBezTo>
                    <a:pt x="7141" y="17724"/>
                    <a:pt x="7081" y="17873"/>
                    <a:pt x="6330" y="18088"/>
                  </a:cubicBezTo>
                  <a:cubicBezTo>
                    <a:pt x="5974" y="18304"/>
                    <a:pt x="5262" y="18602"/>
                    <a:pt x="4747" y="18751"/>
                  </a:cubicBezTo>
                  <a:cubicBezTo>
                    <a:pt x="4174" y="19099"/>
                    <a:pt x="3877" y="19496"/>
                    <a:pt x="3007" y="19745"/>
                  </a:cubicBezTo>
                  <a:cubicBezTo>
                    <a:pt x="2532" y="20026"/>
                    <a:pt x="2097" y="20275"/>
                    <a:pt x="1582" y="20540"/>
                  </a:cubicBezTo>
                  <a:cubicBezTo>
                    <a:pt x="1226" y="20714"/>
                    <a:pt x="1009" y="20722"/>
                    <a:pt x="791" y="20937"/>
                  </a:cubicBezTo>
                  <a:cubicBezTo>
                    <a:pt x="455" y="21236"/>
                    <a:pt x="534" y="21368"/>
                    <a:pt x="0" y="21600"/>
                  </a:cubicBezTo>
                </a:path>
              </a:pathLst>
            </a:custGeom>
            <a:noFill/>
            <a:ln w="38100" cap="flat">
              <a:solidFill>
                <a:srgbClr val="7AFEEE"/>
              </a:solidFill>
              <a:prstDash val="solid"/>
              <a:round/>
            </a:ln>
            <a:effectLst>
              <a:outerShdw blurRad="63500" dist="46662" dir="3284183"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183" name="Shape 3183"/>
            <p:cNvSpPr/>
            <p:nvPr/>
          </p:nvSpPr>
          <p:spPr>
            <a:xfrm>
              <a:off x="0" y="4076700"/>
              <a:ext cx="622301" cy="508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9506" y="3712"/>
                    <a:pt x="20663" y="2498"/>
                    <a:pt x="18514" y="4320"/>
                  </a:cubicBezTo>
                  <a:cubicBezTo>
                    <a:pt x="17798" y="6818"/>
                    <a:pt x="15704" y="8032"/>
                    <a:pt x="14106" y="9720"/>
                  </a:cubicBezTo>
                  <a:cubicBezTo>
                    <a:pt x="9643" y="14242"/>
                    <a:pt x="5180" y="18360"/>
                    <a:pt x="0" y="21600"/>
                  </a:cubicBezTo>
                </a:path>
              </a:pathLst>
            </a:custGeom>
            <a:noFill/>
            <a:ln w="38100" cap="flat">
              <a:solidFill>
                <a:srgbClr val="7AFEEE"/>
              </a:solidFill>
              <a:prstDash val="solid"/>
              <a:round/>
            </a:ln>
            <a:effectLst>
              <a:outerShdw blurRad="63500" dist="46662" dir="3284183"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85" name="Shape 3185"/>
          <p:cNvSpPr/>
          <p:nvPr/>
        </p:nvSpPr>
        <p:spPr>
          <a:xfrm rot="16313787">
            <a:off x="4385930" y="1353646"/>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ASHER</a:t>
            </a:r>
          </a:p>
        </p:txBody>
      </p:sp>
      <p:sp>
        <p:nvSpPr>
          <p:cNvPr id="3186" name="Shape 3186"/>
          <p:cNvSpPr/>
          <p:nvPr/>
        </p:nvSpPr>
        <p:spPr>
          <a:xfrm rot="20755334">
            <a:off x="5080951" y="2412294"/>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ISSACHAR</a:t>
            </a:r>
          </a:p>
        </p:txBody>
      </p:sp>
      <p:sp>
        <p:nvSpPr>
          <p:cNvPr id="3187" name="Shape 3187"/>
          <p:cNvSpPr/>
          <p:nvPr/>
        </p:nvSpPr>
        <p:spPr>
          <a:xfrm rot="2606807">
            <a:off x="5851243" y="4290925"/>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GAD</a:t>
            </a:r>
          </a:p>
        </p:txBody>
      </p:sp>
      <p:sp>
        <p:nvSpPr>
          <p:cNvPr id="3188" name="Shape 3188"/>
          <p:cNvSpPr/>
          <p:nvPr/>
        </p:nvSpPr>
        <p:spPr>
          <a:xfrm rot="19374955">
            <a:off x="4573465" y="3592522"/>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EPHRAIM</a:t>
            </a:r>
          </a:p>
        </p:txBody>
      </p:sp>
      <p:sp>
        <p:nvSpPr>
          <p:cNvPr id="3189" name="Shape 3189"/>
          <p:cNvSpPr/>
          <p:nvPr/>
        </p:nvSpPr>
        <p:spPr>
          <a:xfrm>
            <a:off x="4800600" y="42672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BENJAMIN</a:t>
            </a:r>
          </a:p>
        </p:txBody>
      </p:sp>
      <p:sp>
        <p:nvSpPr>
          <p:cNvPr id="3190" name="Shape 3190"/>
          <p:cNvSpPr/>
          <p:nvPr/>
        </p:nvSpPr>
        <p:spPr>
          <a:xfrm rot="2953561">
            <a:off x="5749596" y="5027399"/>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REUBEN</a:t>
            </a:r>
          </a:p>
        </p:txBody>
      </p:sp>
      <p:sp>
        <p:nvSpPr>
          <p:cNvPr id="3191" name="Shape 3191"/>
          <p:cNvSpPr/>
          <p:nvPr/>
        </p:nvSpPr>
        <p:spPr>
          <a:xfrm rot="18345361">
            <a:off x="3843352" y="3970096"/>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DAN</a:t>
            </a:r>
          </a:p>
        </p:txBody>
      </p:sp>
      <p:sp>
        <p:nvSpPr>
          <p:cNvPr id="3192" name="Shape 3192"/>
          <p:cNvSpPr/>
          <p:nvPr/>
        </p:nvSpPr>
        <p:spPr>
          <a:xfrm rot="19171362">
            <a:off x="3768099" y="4696551"/>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JUDAH</a:t>
            </a:r>
          </a:p>
        </p:txBody>
      </p:sp>
      <p:sp>
        <p:nvSpPr>
          <p:cNvPr id="3193" name="Shape 3193"/>
          <p:cNvSpPr/>
          <p:nvPr/>
        </p:nvSpPr>
        <p:spPr>
          <a:xfrm>
            <a:off x="3898900" y="55372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SIMEON</a:t>
            </a:r>
          </a:p>
        </p:txBody>
      </p:sp>
      <p:grpSp>
        <p:nvGrpSpPr>
          <p:cNvPr id="3196" name="Group 3196"/>
          <p:cNvGrpSpPr/>
          <p:nvPr/>
        </p:nvGrpSpPr>
        <p:grpSpPr>
          <a:xfrm>
            <a:off x="4397797" y="2923769"/>
            <a:ext cx="3027679" cy="1018287"/>
            <a:chOff x="0" y="0"/>
            <a:chExt cx="3027678" cy="1018285"/>
          </a:xfrm>
        </p:grpSpPr>
        <p:sp>
          <p:nvSpPr>
            <p:cNvPr id="3194" name="Shape 3194"/>
            <p:cNvSpPr/>
            <p:nvPr/>
          </p:nvSpPr>
          <p:spPr>
            <a:xfrm rot="469583">
              <a:off x="18601" y="124010"/>
              <a:ext cx="1612903" cy="383539"/>
            </a:xfrm>
            <a:prstGeom prst="rect">
              <a:avLst/>
            </a:prstGeom>
            <a:noFill/>
            <a:ln w="12700" cap="flat">
              <a:noFill/>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spcBef>
                  <a:spcPts val="900"/>
                </a:spcBef>
                <a:defRPr>
                  <a:solidFill>
                    <a:srgbClr val="FFFF00"/>
                  </a:solidFill>
                  <a:latin typeface="Comic Sans MS"/>
                  <a:ea typeface="Comic Sans MS"/>
                  <a:cs typeface="Comic Sans MS"/>
                  <a:sym typeface="Comic Sans MS"/>
                </a:defRPr>
              </a:lvl1pPr>
            </a:lstStyle>
            <a:p>
              <a:r>
                <a:t>MANASSEH</a:t>
              </a:r>
            </a:p>
          </p:txBody>
        </p:sp>
        <p:sp>
          <p:nvSpPr>
            <p:cNvPr id="3195" name="Shape 3195"/>
            <p:cNvSpPr/>
            <p:nvPr/>
          </p:nvSpPr>
          <p:spPr>
            <a:xfrm rot="20128892">
              <a:off x="1407914" y="317373"/>
              <a:ext cx="1612903" cy="383539"/>
            </a:xfrm>
            <a:prstGeom prst="rect">
              <a:avLst/>
            </a:prstGeom>
            <a:noFill/>
            <a:ln w="12700" cap="flat">
              <a:noFill/>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spcBef>
                  <a:spcPts val="900"/>
                </a:spcBef>
                <a:defRPr>
                  <a:solidFill>
                    <a:srgbClr val="FFFF00"/>
                  </a:solidFill>
                  <a:latin typeface="Comic Sans MS"/>
                  <a:ea typeface="Comic Sans MS"/>
                  <a:cs typeface="Comic Sans MS"/>
                  <a:sym typeface="Comic Sans MS"/>
                </a:defRPr>
              </a:lvl1pPr>
            </a:lstStyle>
            <a:p>
              <a:r>
                <a:t>MANASSEH</a:t>
              </a:r>
            </a:p>
          </p:txBody>
        </p:sp>
      </p:grpSp>
      <p:sp>
        <p:nvSpPr>
          <p:cNvPr id="3197" name="Shape 3197"/>
          <p:cNvSpPr/>
          <p:nvPr/>
        </p:nvSpPr>
        <p:spPr>
          <a:xfrm rot="17169547">
            <a:off x="5794714" y="1238757"/>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NAPHTALI</a:t>
            </a:r>
          </a:p>
        </p:txBody>
      </p:sp>
      <p:sp>
        <p:nvSpPr>
          <p:cNvPr id="3198" name="Shape 3198"/>
          <p:cNvSpPr/>
          <p:nvPr/>
        </p:nvSpPr>
        <p:spPr>
          <a:xfrm rot="16494946">
            <a:off x="4741456" y="1494582"/>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ZEBULON</a:t>
            </a:r>
          </a:p>
        </p:txBody>
      </p:sp>
      <p:sp>
        <p:nvSpPr>
          <p:cNvPr id="3199" name="Shape 3199"/>
          <p:cNvSpPr/>
          <p:nvPr/>
        </p:nvSpPr>
        <p:spPr>
          <a:xfrm>
            <a:off x="2959100" y="852487"/>
            <a:ext cx="1612900" cy="11074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p>
            <a:pPr>
              <a:spcBef>
                <a:spcPts val="1400"/>
              </a:spcBef>
              <a:defRPr sz="2400">
                <a:solidFill>
                  <a:srgbClr val="00FF00"/>
                </a:solidFill>
                <a:latin typeface="Comic Sans MS"/>
                <a:ea typeface="Comic Sans MS"/>
                <a:cs typeface="Comic Sans MS"/>
                <a:sym typeface="Comic Sans MS"/>
              </a:defRPr>
            </a:pPr>
            <a:r>
              <a:t>Azüghi</a:t>
            </a:r>
          </a:p>
          <a:p>
            <a:pPr>
              <a:spcBef>
                <a:spcPts val="1400"/>
              </a:spcBef>
              <a:defRPr sz="2400">
                <a:solidFill>
                  <a:srgbClr val="00FF00"/>
                </a:solidFill>
                <a:latin typeface="Comic Sans MS"/>
                <a:ea typeface="Comic Sans MS"/>
                <a:cs typeface="Comic Sans MS"/>
                <a:sym typeface="Comic Sans MS"/>
              </a:defRPr>
            </a:pPr>
            <a:r>
              <a:t>Kije</a:t>
            </a:r>
          </a:p>
        </p:txBody>
      </p:sp>
      <p:sp>
        <p:nvSpPr>
          <p:cNvPr id="3200" name="Shape 3200"/>
          <p:cNvSpPr/>
          <p:nvPr/>
        </p:nvSpPr>
        <p:spPr>
          <a:xfrm>
            <a:off x="1776413" y="47624"/>
            <a:ext cx="3787777"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Judg. 17:6</a:t>
            </a:r>
          </a:p>
        </p:txBody>
      </p:sp>
      <p:sp>
        <p:nvSpPr>
          <p:cNvPr id="3201" name="Shape 3201"/>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202" name="Shape 3202"/>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03" name="Shape 3203"/>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204" name="Shape 3204"/>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05" name="Shape 3205"/>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06" name="Shape 3206"/>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07" name="Shape 3207"/>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08" name="Shape 3208"/>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209" name="Shape 3209"/>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210" name="Shape 3210"/>
          <p:cNvSpPr/>
          <p:nvPr/>
        </p:nvSpPr>
        <p:spPr>
          <a:xfrm>
            <a:off x="8053388" y="3429000"/>
            <a:ext cx="57794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211" name="Shape 3211"/>
          <p:cNvSpPr/>
          <p:nvPr/>
        </p:nvSpPr>
        <p:spPr>
          <a:xfrm>
            <a:off x="8118475" y="3644900"/>
            <a:ext cx="6542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3212" name="Shape 3212"/>
          <p:cNvSpPr/>
          <p:nvPr/>
        </p:nvSpPr>
        <p:spPr>
          <a:xfrm>
            <a:off x="8035925" y="3835400"/>
            <a:ext cx="897850"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Ayeghi kijheve</a:t>
            </a:r>
          </a:p>
        </p:txBody>
      </p:sp>
      <p:sp>
        <p:nvSpPr>
          <p:cNvPr id="3213" name="Shape 3213"/>
          <p:cNvSpPr/>
          <p:nvPr/>
        </p:nvSpPr>
        <p:spPr>
          <a:xfrm>
            <a:off x="8761877"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3214" name="Shape 3214"/>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48</a:t>
            </a:r>
          </a:p>
        </p:txBody>
      </p:sp>
      <p:sp>
        <p:nvSpPr>
          <p:cNvPr id="3215" name="Shape 3215"/>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grpSp>
        <p:nvGrpSpPr>
          <p:cNvPr id="3218" name="Group 3218"/>
          <p:cNvGrpSpPr/>
          <p:nvPr/>
        </p:nvGrpSpPr>
        <p:grpSpPr>
          <a:xfrm>
            <a:off x="519112" y="7938"/>
            <a:ext cx="774701" cy="1714501"/>
            <a:chOff x="0" y="0"/>
            <a:chExt cx="774700" cy="1714500"/>
          </a:xfrm>
        </p:grpSpPr>
        <p:sp>
          <p:nvSpPr>
            <p:cNvPr id="3216" name="Shape 3216"/>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3217" name="Shape 3217"/>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3219" name="Shape 3219"/>
          <p:cNvSpPr/>
          <p:nvPr/>
        </p:nvSpPr>
        <p:spPr>
          <a:xfrm>
            <a:off x="0" y="1886057"/>
            <a:ext cx="3822700" cy="483208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2600"/>
              </a:spcBef>
              <a:defRPr sz="4400">
                <a:solidFill>
                  <a:srgbClr val="FFFF00"/>
                </a:solidFill>
                <a:latin typeface="Comic Sans MS"/>
                <a:ea typeface="Comic Sans MS"/>
                <a:cs typeface="Comic Sans MS"/>
                <a:sym typeface="Comic Sans MS"/>
              </a:defRPr>
            </a:lvl1pPr>
          </a:lstStyle>
          <a:p>
            <a:r>
              <a:rPr dirty="0"/>
              <a:t>"</a:t>
            </a:r>
            <a:r>
              <a:rPr dirty="0" err="1"/>
              <a:t>Milakhikhi</a:t>
            </a:r>
            <a:r>
              <a:rPr dirty="0"/>
              <a:t> no </a:t>
            </a:r>
            <a:r>
              <a:rPr dirty="0" err="1"/>
              <a:t>pütüta</a:t>
            </a:r>
            <a:r>
              <a:rPr dirty="0"/>
              <a:t> </a:t>
            </a:r>
            <a:r>
              <a:rPr dirty="0" err="1"/>
              <a:t>nhethi</a:t>
            </a:r>
            <a:r>
              <a:rPr dirty="0"/>
              <a:t> </a:t>
            </a:r>
            <a:r>
              <a:rPr dirty="0" err="1"/>
              <a:t>lono</a:t>
            </a:r>
            <a:r>
              <a:rPr dirty="0"/>
              <a:t> </a:t>
            </a:r>
            <a:r>
              <a:rPr dirty="0" err="1"/>
              <a:t>kiu</a:t>
            </a:r>
            <a:r>
              <a:rPr dirty="0"/>
              <a:t> </a:t>
            </a:r>
            <a:r>
              <a:rPr dirty="0" err="1"/>
              <a:t>achipi</a:t>
            </a:r>
            <a:r>
              <a:rPr dirty="0"/>
              <a:t> kepi </a:t>
            </a:r>
            <a:r>
              <a:rPr dirty="0" err="1"/>
              <a:t>ithulu</a:t>
            </a:r>
            <a:r>
              <a:rPr dirty="0"/>
              <a:t> keno </a:t>
            </a:r>
            <a:r>
              <a:rPr dirty="0" err="1"/>
              <a:t>ti</a:t>
            </a:r>
            <a:r>
              <a:rPr dirty="0"/>
              <a:t> </a:t>
            </a:r>
            <a:r>
              <a:rPr dirty="0" err="1"/>
              <a:t>shike</a:t>
            </a:r>
            <a:r>
              <a:rPr dirty="0"/>
              <a:t>."</a:t>
            </a:r>
          </a:p>
        </p:txBody>
      </p:sp>
      <p:sp>
        <p:nvSpPr>
          <p:cNvPr id="3220" name="Shape 3220"/>
          <p:cNvSpPr/>
          <p:nvPr/>
        </p:nvSpPr>
        <p:spPr>
          <a:xfrm>
            <a:off x="6933303" y="4416773"/>
            <a:ext cx="1468420" cy="1348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a:solidFill>
                  <a:srgbClr val="FFFF00"/>
                </a:solidFill>
                <a:latin typeface="Comic Sans MS"/>
                <a:ea typeface="Comic Sans MS"/>
                <a:cs typeface="Comic Sans MS"/>
                <a:sym typeface="Comic Sans MS"/>
              </a:defRPr>
            </a:pPr>
            <a:r>
              <a:t>LEVI:  </a:t>
            </a:r>
            <a:r>
              <a:rPr sz="1400"/>
              <a:t>Aphughi khilehi; panonuno ngoni keno Achineki jukuto kughoi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p:tmAbs val="0"/>
                                  </p:iterate>
                                  <p:childTnLst>
                                    <p:set>
                                      <p:cBhvr>
                                        <p:cTn id="6" fill="hold"/>
                                        <p:tgtEl>
                                          <p:spTgt spid="3219"/>
                                        </p:tgtEl>
                                        <p:attrNameLst>
                                          <p:attrName>style.visibility</p:attrName>
                                        </p:attrNameLst>
                                      </p:cBhvr>
                                      <p:to>
                                        <p:strVal val="visible"/>
                                      </p:to>
                                    </p:set>
                                    <p:animEffect transition="in" filter="wipe(up)">
                                      <p:cBhvr>
                                        <p:cTn id="7" dur="1000"/>
                                        <p:tgtEl>
                                          <p:spTgt spid="3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9" grpId="1"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4" name="Shape 3224"/>
          <p:cNvSpPr/>
          <p:nvPr/>
        </p:nvSpPr>
        <p:spPr>
          <a:xfrm>
            <a:off x="787400" y="838200"/>
            <a:ext cx="406400" cy="0"/>
          </a:xfrm>
          <a:prstGeom prst="line">
            <a:avLst/>
          </a:prstGeom>
          <a:ln w="50800">
            <a:solidFill>
              <a:srgbClr val="FFD34A"/>
            </a:solidFill>
          </a:ln>
          <a:effectLst>
            <a:outerShdw blurRad="63500" dist="107762" dir="2700000" rotWithShape="0">
              <a:srgbClr val="1A0004">
                <a:alpha val="74998"/>
              </a:srgbClr>
            </a:outerShdw>
          </a:effectLst>
        </p:spPr>
        <p:txBody>
          <a:bodyPr lIns="45718" tIns="45718" rIns="45718" bIns="45718"/>
          <a:lstStyle/>
          <a:p>
            <a:endParaRPr/>
          </a:p>
        </p:txBody>
      </p:sp>
      <p:sp>
        <p:nvSpPr>
          <p:cNvPr id="3225" name="Shape 3225"/>
          <p:cNvSpPr/>
          <p:nvPr/>
        </p:nvSpPr>
        <p:spPr>
          <a:xfrm>
            <a:off x="698500" y="850900"/>
            <a:ext cx="7823200" cy="5097463"/>
          </a:xfrm>
          <a:prstGeom prst="rect">
            <a:avLst/>
          </a:prstGeom>
          <a:solidFill>
            <a:schemeClr val="accent2"/>
          </a:solidFill>
          <a:ln w="76200">
            <a:solidFill>
              <a:schemeClr val="accent1"/>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26" name="Shape 3226"/>
          <p:cNvSpPr/>
          <p:nvPr/>
        </p:nvSpPr>
        <p:spPr>
          <a:xfrm>
            <a:off x="738187" y="900111"/>
            <a:ext cx="7921626" cy="39116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ctr">
              <a:defRPr sz="3600">
                <a:solidFill>
                  <a:srgbClr val="FAFD00"/>
                </a:solidFill>
              </a:defRPr>
            </a:pPr>
            <a:r>
              <a:t>KUMSUKUPUJU TSALAPHI:</a:t>
            </a:r>
          </a:p>
          <a:p>
            <a:pPr algn="ctr">
              <a:defRPr sz="3600">
                <a:solidFill>
                  <a:srgbClr val="FAFD00"/>
                </a:solidFill>
              </a:defRPr>
            </a:pPr>
            <a:endParaRPr/>
          </a:p>
          <a:p>
            <a:pPr>
              <a:defRPr sz="3600">
                <a:solidFill>
                  <a:srgbClr val="FAFD00"/>
                </a:solidFill>
              </a:defRPr>
            </a:pPr>
            <a:r>
              <a:t>ABRAHAM-JOSEPH	  	2000 B.C.</a:t>
            </a:r>
            <a:endParaRPr>
              <a:solidFill>
                <a:srgbClr val="00DFCA"/>
              </a:solidFill>
              <a:latin typeface="Comic Sans MS"/>
              <a:ea typeface="Comic Sans MS"/>
              <a:cs typeface="Comic Sans MS"/>
              <a:sym typeface="Comic Sans MS"/>
            </a:endParaRPr>
          </a:p>
          <a:p>
            <a:pPr>
              <a:defRPr sz="3600">
                <a:solidFill>
                  <a:srgbClr val="FAFD00"/>
                </a:solidFill>
              </a:defRPr>
            </a:pPr>
            <a:endParaRPr>
              <a:solidFill>
                <a:srgbClr val="00DFCA"/>
              </a:solidFill>
              <a:latin typeface="Comic Sans MS"/>
              <a:ea typeface="Comic Sans MS"/>
              <a:cs typeface="Comic Sans MS"/>
              <a:sym typeface="Comic Sans MS"/>
            </a:endParaRPr>
          </a:p>
          <a:p>
            <a:pPr>
              <a:defRPr sz="3600">
                <a:solidFill>
                  <a:srgbClr val="FFFFFF"/>
                </a:solidFill>
              </a:defRPr>
            </a:pPr>
            <a:r>
              <a:t>MOSES-JOSHUA	  		1500 B.C.</a:t>
            </a:r>
            <a:endParaRPr>
              <a:solidFill>
                <a:srgbClr val="FAFD00"/>
              </a:solidFill>
            </a:endParaRPr>
          </a:p>
          <a:p>
            <a:pPr>
              <a:defRPr sz="3600">
                <a:solidFill>
                  <a:srgbClr val="FAFD00"/>
                </a:solidFill>
              </a:defRPr>
            </a:pPr>
            <a:endParaRPr>
              <a:solidFill>
                <a:srgbClr val="FAFD00"/>
              </a:solidFill>
            </a:endParaRPr>
          </a:p>
        </p:txBody>
      </p:sp>
      <p:sp>
        <p:nvSpPr>
          <p:cNvPr id="3227" name="Shape 3227"/>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228" name="Shape 3228"/>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29" name="Shape 3229"/>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230" name="Shape 3230"/>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31" name="Shape 3231"/>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32" name="Shape 3232"/>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33" name="Shape 3233"/>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34" name="Shape 3234"/>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235" name="Shape 3235"/>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236" name="Shape 3236"/>
          <p:cNvSpPr/>
          <p:nvPr/>
        </p:nvSpPr>
        <p:spPr>
          <a:xfrm>
            <a:off x="8053388" y="3429000"/>
            <a:ext cx="57794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237" name="Shape 3237"/>
          <p:cNvSpPr/>
          <p:nvPr/>
        </p:nvSpPr>
        <p:spPr>
          <a:xfrm>
            <a:off x="8118475" y="3644900"/>
            <a:ext cx="6542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3238" name="Shape 3238"/>
          <p:cNvSpPr/>
          <p:nvPr/>
        </p:nvSpPr>
        <p:spPr>
          <a:xfrm>
            <a:off x="8035925" y="3835400"/>
            <a:ext cx="94858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Ayeghi Kijheve </a:t>
            </a:r>
          </a:p>
        </p:txBody>
      </p:sp>
      <p:sp>
        <p:nvSpPr>
          <p:cNvPr id="3239" name="Shape 3239"/>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3240" name="Shape 3240"/>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20" name="Group 3320"/>
          <p:cNvGrpSpPr/>
          <p:nvPr/>
        </p:nvGrpSpPr>
        <p:grpSpPr>
          <a:xfrm>
            <a:off x="4130674" y="546099"/>
            <a:ext cx="1068390" cy="5762626"/>
            <a:chOff x="0" y="0"/>
            <a:chExt cx="1068388" cy="5762625"/>
          </a:xfrm>
        </p:grpSpPr>
        <p:sp>
          <p:nvSpPr>
            <p:cNvPr id="3244" name="Shape 3244"/>
            <p:cNvSpPr/>
            <p:nvPr/>
          </p:nvSpPr>
          <p:spPr>
            <a:xfrm>
              <a:off x="811212" y="1609725"/>
              <a:ext cx="203202" cy="762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45" name="Shape 3245"/>
            <p:cNvSpPr/>
            <p:nvPr/>
          </p:nvSpPr>
          <p:spPr>
            <a:xfrm>
              <a:off x="100012" y="1501775"/>
              <a:ext cx="730252" cy="903288"/>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46" name="Shape 3246"/>
            <p:cNvSpPr/>
            <p:nvPr/>
          </p:nvSpPr>
          <p:spPr>
            <a:xfrm>
              <a:off x="98425" y="1658936"/>
              <a:ext cx="952502" cy="1049339"/>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47" name="Shape 3247"/>
            <p:cNvSpPr/>
            <p:nvPr/>
          </p:nvSpPr>
          <p:spPr>
            <a:xfrm>
              <a:off x="693737" y="3022600"/>
              <a:ext cx="203202" cy="762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48" name="Shape 3248"/>
            <p:cNvSpPr/>
            <p:nvPr/>
          </p:nvSpPr>
          <p:spPr>
            <a:xfrm>
              <a:off x="274637" y="3352800"/>
              <a:ext cx="304802" cy="114300"/>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49" name="Shape 3249"/>
            <p:cNvSpPr/>
            <p:nvPr/>
          </p:nvSpPr>
          <p:spPr>
            <a:xfrm>
              <a:off x="688975" y="2982911"/>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50" name="Shape 3250"/>
            <p:cNvSpPr/>
            <p:nvPr/>
          </p:nvSpPr>
          <p:spPr>
            <a:xfrm>
              <a:off x="111125" y="2897186"/>
              <a:ext cx="730252" cy="290514"/>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1" name="Shape 3251"/>
            <p:cNvSpPr/>
            <p:nvPr/>
          </p:nvSpPr>
          <p:spPr>
            <a:xfrm>
              <a:off x="112712" y="3044825"/>
              <a:ext cx="952502" cy="498475"/>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2" name="Shape 3252"/>
            <p:cNvSpPr/>
            <p:nvPr/>
          </p:nvSpPr>
          <p:spPr>
            <a:xfrm>
              <a:off x="223837" y="3303587"/>
              <a:ext cx="514352" cy="190502"/>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3" name="Shape 3253"/>
            <p:cNvSpPr/>
            <p:nvPr/>
          </p:nvSpPr>
          <p:spPr>
            <a:xfrm>
              <a:off x="58737" y="17461"/>
              <a:ext cx="730252" cy="1090614"/>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4" name="Shape 3254"/>
            <p:cNvSpPr/>
            <p:nvPr/>
          </p:nvSpPr>
          <p:spPr>
            <a:xfrm>
              <a:off x="57150" y="201611"/>
              <a:ext cx="952502" cy="1131889"/>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5" name="Shape 3255"/>
            <p:cNvSpPr/>
            <p:nvPr/>
          </p:nvSpPr>
          <p:spPr>
            <a:xfrm>
              <a:off x="74612" y="39686"/>
              <a:ext cx="695327" cy="1089027"/>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6" name="Shape 3256"/>
            <p:cNvSpPr/>
            <p:nvPr/>
          </p:nvSpPr>
          <p:spPr>
            <a:xfrm>
              <a:off x="115887" y="1527175"/>
              <a:ext cx="695327" cy="903288"/>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7" name="Shape 3257"/>
            <p:cNvSpPr/>
            <p:nvPr/>
          </p:nvSpPr>
          <p:spPr>
            <a:xfrm>
              <a:off x="133350" y="2928936"/>
              <a:ext cx="688977" cy="290514"/>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8" name="Shape 3258"/>
            <p:cNvSpPr/>
            <p:nvPr/>
          </p:nvSpPr>
          <p:spPr>
            <a:xfrm>
              <a:off x="338137" y="4673600"/>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9" name="Shape 3259"/>
            <p:cNvSpPr/>
            <p:nvPr/>
          </p:nvSpPr>
          <p:spPr>
            <a:xfrm>
              <a:off x="282575" y="4625975"/>
              <a:ext cx="214611" cy="2159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3260" name="Shape 3260"/>
            <p:cNvSpPr/>
            <p:nvPr/>
          </p:nvSpPr>
          <p:spPr>
            <a:xfrm>
              <a:off x="111125" y="3727450"/>
              <a:ext cx="730252" cy="336550"/>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61" name="Shape 3261"/>
            <p:cNvSpPr/>
            <p:nvPr/>
          </p:nvSpPr>
          <p:spPr>
            <a:xfrm>
              <a:off x="109537" y="3886200"/>
              <a:ext cx="952502"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62" name="Shape 3262"/>
            <p:cNvSpPr/>
            <p:nvPr/>
          </p:nvSpPr>
          <p:spPr>
            <a:xfrm>
              <a:off x="130175" y="3756025"/>
              <a:ext cx="698502" cy="336550"/>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63" name="Shape 3263"/>
            <p:cNvSpPr/>
            <p:nvPr/>
          </p:nvSpPr>
          <p:spPr>
            <a:xfrm>
              <a:off x="696912" y="5241925"/>
              <a:ext cx="203202" cy="762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64" name="Shape 3264"/>
            <p:cNvSpPr/>
            <p:nvPr/>
          </p:nvSpPr>
          <p:spPr>
            <a:xfrm>
              <a:off x="277812" y="5572125"/>
              <a:ext cx="304802" cy="114300"/>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65" name="Shape 3265"/>
            <p:cNvSpPr/>
            <p:nvPr/>
          </p:nvSpPr>
          <p:spPr>
            <a:xfrm>
              <a:off x="692150" y="5202237"/>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66" name="Shape 3266"/>
            <p:cNvSpPr/>
            <p:nvPr/>
          </p:nvSpPr>
          <p:spPr>
            <a:xfrm>
              <a:off x="120650" y="5116512"/>
              <a:ext cx="736602" cy="290514"/>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67" name="Shape 3267"/>
            <p:cNvSpPr/>
            <p:nvPr/>
          </p:nvSpPr>
          <p:spPr>
            <a:xfrm>
              <a:off x="115887" y="5264150"/>
              <a:ext cx="952502" cy="498475"/>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68" name="Shape 3268"/>
            <p:cNvSpPr/>
            <p:nvPr/>
          </p:nvSpPr>
          <p:spPr>
            <a:xfrm>
              <a:off x="227012" y="5522912"/>
              <a:ext cx="514352" cy="190502"/>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69" name="Shape 3269"/>
            <p:cNvSpPr/>
            <p:nvPr/>
          </p:nvSpPr>
          <p:spPr>
            <a:xfrm>
              <a:off x="136525" y="5141912"/>
              <a:ext cx="711202" cy="290514"/>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70" name="Shape 3270"/>
            <p:cNvSpPr/>
            <p:nvPr/>
          </p:nvSpPr>
          <p:spPr>
            <a:xfrm>
              <a:off x="103187" y="47624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71" name="Shape 3271"/>
            <p:cNvSpPr/>
            <p:nvPr/>
          </p:nvSpPr>
          <p:spPr>
            <a:xfrm>
              <a:off x="103187" y="64134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72" name="Shape 3272"/>
            <p:cNvSpPr/>
            <p:nvPr/>
          </p:nvSpPr>
          <p:spPr>
            <a:xfrm>
              <a:off x="103187" y="79374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73" name="Shape 3273"/>
            <p:cNvSpPr/>
            <p:nvPr/>
          </p:nvSpPr>
          <p:spPr>
            <a:xfrm>
              <a:off x="107950" y="9588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74" name="Shape 3274"/>
            <p:cNvSpPr/>
            <p:nvPr/>
          </p:nvSpPr>
          <p:spPr>
            <a:xfrm>
              <a:off x="103187" y="11239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75" name="Shape 3275"/>
            <p:cNvSpPr/>
            <p:nvPr/>
          </p:nvSpPr>
          <p:spPr>
            <a:xfrm>
              <a:off x="103187" y="12763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76" name="Shape 3276"/>
            <p:cNvSpPr/>
            <p:nvPr/>
          </p:nvSpPr>
          <p:spPr>
            <a:xfrm>
              <a:off x="220662" y="307974"/>
              <a:ext cx="605626"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1st Axine</a:t>
              </a:r>
            </a:p>
          </p:txBody>
        </p:sp>
        <p:sp>
          <p:nvSpPr>
            <p:cNvPr id="3277" name="Shape 3277"/>
            <p:cNvSpPr/>
            <p:nvPr/>
          </p:nvSpPr>
          <p:spPr>
            <a:xfrm>
              <a:off x="139700" y="460374"/>
              <a:ext cx="715796"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1st Tsavipe</a:t>
              </a:r>
            </a:p>
          </p:txBody>
        </p:sp>
        <p:sp>
          <p:nvSpPr>
            <p:cNvPr id="3278" name="Shape 3278"/>
            <p:cNvSpPr/>
            <p:nvPr/>
          </p:nvSpPr>
          <p:spPr>
            <a:xfrm>
              <a:off x="147637" y="625474"/>
              <a:ext cx="609756"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p>
              <a:pPr>
                <a:defRPr sz="900">
                  <a:solidFill>
                    <a:srgbClr val="000000"/>
                  </a:solidFill>
                  <a:latin typeface="+mn-lt"/>
                  <a:ea typeface="+mn-ea"/>
                  <a:cs typeface="+mn-cs"/>
                  <a:sym typeface="Helvetica"/>
                </a:defRPr>
              </a:pPr>
              <a:r>
                <a:t>1</a:t>
              </a:r>
              <a:r>
                <a:rPr baseline="30000"/>
                <a:t>st</a:t>
              </a:r>
              <a:r>
                <a:t>  Akibo</a:t>
              </a:r>
            </a:p>
          </p:txBody>
        </p:sp>
        <p:sp>
          <p:nvSpPr>
            <p:cNvPr id="3279" name="Shape 3279"/>
            <p:cNvSpPr/>
            <p:nvPr/>
          </p:nvSpPr>
          <p:spPr>
            <a:xfrm>
              <a:off x="139700" y="790574"/>
              <a:ext cx="743143"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1st  Hekiqhi</a:t>
              </a:r>
            </a:p>
          </p:txBody>
        </p:sp>
        <p:sp>
          <p:nvSpPr>
            <p:cNvPr id="3280" name="Shape 3280"/>
            <p:cNvSpPr/>
            <p:nvPr/>
          </p:nvSpPr>
          <p:spPr>
            <a:xfrm>
              <a:off x="39686" y="942975"/>
              <a:ext cx="869945"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Azucho/Milisu</a:t>
              </a:r>
            </a:p>
          </p:txBody>
        </p:sp>
        <p:sp>
          <p:nvSpPr>
            <p:cNvPr id="3281" name="Shape 3281"/>
            <p:cNvSpPr/>
            <p:nvPr/>
          </p:nvSpPr>
          <p:spPr>
            <a:xfrm>
              <a:off x="284162" y="1108075"/>
              <a:ext cx="622313"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Aqokighe</a:t>
              </a:r>
            </a:p>
          </p:txBody>
        </p:sp>
        <p:sp>
          <p:nvSpPr>
            <p:cNvPr id="3282" name="Shape 3282"/>
            <p:cNvSpPr/>
            <p:nvPr/>
          </p:nvSpPr>
          <p:spPr>
            <a:xfrm>
              <a:off x="7936" y="-1"/>
              <a:ext cx="825520"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PULHOKUSU</a:t>
              </a:r>
            </a:p>
          </p:txBody>
        </p:sp>
        <p:sp>
          <p:nvSpPr>
            <p:cNvPr id="3283" name="Shape 3283"/>
            <p:cNvSpPr/>
            <p:nvPr/>
          </p:nvSpPr>
          <p:spPr>
            <a:xfrm>
              <a:off x="-1" y="180974"/>
              <a:ext cx="929483" cy="2159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1st Kipti &amp; Totimi</a:t>
              </a:r>
            </a:p>
          </p:txBody>
        </p:sp>
        <p:sp>
          <p:nvSpPr>
            <p:cNvPr id="3284" name="Shape 3284"/>
            <p:cNvSpPr/>
            <p:nvPr/>
          </p:nvSpPr>
          <p:spPr>
            <a:xfrm>
              <a:off x="160337" y="20605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85" name="Shape 3285"/>
            <p:cNvSpPr/>
            <p:nvPr/>
          </p:nvSpPr>
          <p:spPr>
            <a:xfrm>
              <a:off x="160337" y="22637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86" name="Shape 3286"/>
            <p:cNvSpPr/>
            <p:nvPr/>
          </p:nvSpPr>
          <p:spPr>
            <a:xfrm>
              <a:off x="484187" y="2105025"/>
              <a:ext cx="330202" cy="114300"/>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87" name="Shape 3287"/>
            <p:cNvSpPr/>
            <p:nvPr/>
          </p:nvSpPr>
          <p:spPr>
            <a:xfrm>
              <a:off x="233362" y="1884361"/>
              <a:ext cx="579091" cy="241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L - S - B</a:t>
              </a:r>
            </a:p>
          </p:txBody>
        </p:sp>
        <p:sp>
          <p:nvSpPr>
            <p:cNvPr id="3288" name="Shape 3288"/>
            <p:cNvSpPr/>
            <p:nvPr/>
          </p:nvSpPr>
          <p:spPr>
            <a:xfrm>
              <a:off x="333375" y="2265361"/>
              <a:ext cx="369801" cy="241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J - E</a:t>
              </a:r>
            </a:p>
          </p:txBody>
        </p:sp>
        <p:sp>
          <p:nvSpPr>
            <p:cNvPr id="3289" name="Shape 3289"/>
            <p:cNvSpPr/>
            <p:nvPr/>
          </p:nvSpPr>
          <p:spPr>
            <a:xfrm>
              <a:off x="387350" y="2455861"/>
              <a:ext cx="242864" cy="241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12</a:t>
              </a:r>
            </a:p>
          </p:txBody>
        </p:sp>
        <p:sp>
          <p:nvSpPr>
            <p:cNvPr id="3290" name="Shape 3290"/>
            <p:cNvSpPr/>
            <p:nvPr/>
          </p:nvSpPr>
          <p:spPr>
            <a:xfrm>
              <a:off x="222250" y="1698625"/>
              <a:ext cx="552494"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Kulukeu</a:t>
              </a:r>
            </a:p>
          </p:txBody>
        </p:sp>
        <p:sp>
          <p:nvSpPr>
            <p:cNvPr id="3291" name="Shape 3291"/>
            <p:cNvSpPr/>
            <p:nvPr/>
          </p:nvSpPr>
          <p:spPr>
            <a:xfrm>
              <a:off x="50800" y="1476375"/>
              <a:ext cx="692076"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ABRAHAM</a:t>
              </a:r>
            </a:p>
          </p:txBody>
        </p:sp>
        <p:sp>
          <p:nvSpPr>
            <p:cNvPr id="3292" name="Shape 3292"/>
            <p:cNvSpPr/>
            <p:nvPr/>
          </p:nvSpPr>
          <p:spPr>
            <a:xfrm>
              <a:off x="368300" y="2078036"/>
              <a:ext cx="285032" cy="241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I - I</a:t>
              </a:r>
            </a:p>
          </p:txBody>
        </p:sp>
        <p:sp>
          <p:nvSpPr>
            <p:cNvPr id="3293" name="Shape 3293"/>
            <p:cNvSpPr/>
            <p:nvPr/>
          </p:nvSpPr>
          <p:spPr>
            <a:xfrm>
              <a:off x="157162" y="3281362"/>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94" name="Shape 3294"/>
            <p:cNvSpPr/>
            <p:nvPr/>
          </p:nvSpPr>
          <p:spPr>
            <a:xfrm>
              <a:off x="153987" y="346710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95" name="Shape 3295"/>
            <p:cNvSpPr/>
            <p:nvPr/>
          </p:nvSpPr>
          <p:spPr>
            <a:xfrm>
              <a:off x="146050" y="2870200"/>
              <a:ext cx="565330"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JOSEPH</a:t>
              </a:r>
            </a:p>
          </p:txBody>
        </p:sp>
        <p:sp>
          <p:nvSpPr>
            <p:cNvPr id="3296" name="Shape 3296"/>
            <p:cNvSpPr/>
            <p:nvPr/>
          </p:nvSpPr>
          <p:spPr>
            <a:xfrm>
              <a:off x="193675" y="3106736"/>
              <a:ext cx="611876"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  Aqü-axe</a:t>
              </a:r>
            </a:p>
          </p:txBody>
        </p:sp>
        <p:sp>
          <p:nvSpPr>
            <p:cNvPr id="3297" name="Shape 3297"/>
            <p:cNvSpPr/>
            <p:nvPr/>
          </p:nvSpPr>
          <p:spPr>
            <a:xfrm>
              <a:off x="403225" y="3295650"/>
              <a:ext cx="292306"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430</a:t>
              </a:r>
            </a:p>
          </p:txBody>
        </p:sp>
        <p:sp>
          <p:nvSpPr>
            <p:cNvPr id="3298" name="Shape 3298"/>
            <p:cNvSpPr/>
            <p:nvPr/>
          </p:nvSpPr>
          <p:spPr>
            <a:xfrm>
              <a:off x="153987" y="18700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99" name="Shape 3299"/>
            <p:cNvSpPr/>
            <p:nvPr/>
          </p:nvSpPr>
          <p:spPr>
            <a:xfrm>
              <a:off x="153987" y="244792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00" name="Shape 3300"/>
            <p:cNvSpPr/>
            <p:nvPr/>
          </p:nvSpPr>
          <p:spPr>
            <a:xfrm>
              <a:off x="153987" y="26447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01" name="Shape 3301"/>
            <p:cNvSpPr/>
            <p:nvPr/>
          </p:nvSpPr>
          <p:spPr>
            <a:xfrm>
              <a:off x="153987" y="41084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02" name="Shape 3302"/>
            <p:cNvSpPr/>
            <p:nvPr/>
          </p:nvSpPr>
          <p:spPr>
            <a:xfrm>
              <a:off x="153987" y="42862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03" name="Shape 3303"/>
            <p:cNvSpPr/>
            <p:nvPr/>
          </p:nvSpPr>
          <p:spPr>
            <a:xfrm>
              <a:off x="153987" y="44640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04" name="Shape 3304"/>
            <p:cNvSpPr/>
            <p:nvPr/>
          </p:nvSpPr>
          <p:spPr>
            <a:xfrm>
              <a:off x="153987" y="46418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05" name="Shape 3305"/>
            <p:cNvSpPr/>
            <p:nvPr/>
          </p:nvSpPr>
          <p:spPr>
            <a:xfrm>
              <a:off x="166687" y="48196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06" name="Shape 3306"/>
            <p:cNvSpPr/>
            <p:nvPr/>
          </p:nvSpPr>
          <p:spPr>
            <a:xfrm>
              <a:off x="168275" y="3698875"/>
              <a:ext cx="51443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3307" name="Shape 3307"/>
            <p:cNvSpPr/>
            <p:nvPr/>
          </p:nvSpPr>
          <p:spPr>
            <a:xfrm>
              <a:off x="317500" y="4111625"/>
              <a:ext cx="374738"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3308" name="Shape 3308"/>
            <p:cNvSpPr/>
            <p:nvPr/>
          </p:nvSpPr>
          <p:spPr>
            <a:xfrm>
              <a:off x="236537" y="4295775"/>
              <a:ext cx="56505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3309" name="Shape 3309"/>
            <p:cNvSpPr/>
            <p:nvPr/>
          </p:nvSpPr>
          <p:spPr>
            <a:xfrm>
              <a:off x="73025" y="4467225"/>
              <a:ext cx="933792"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Kadesh Barnea</a:t>
              </a:r>
            </a:p>
          </p:txBody>
        </p:sp>
        <p:sp>
          <p:nvSpPr>
            <p:cNvPr id="3310" name="Shape 3310"/>
            <p:cNvSpPr/>
            <p:nvPr/>
          </p:nvSpPr>
          <p:spPr>
            <a:xfrm>
              <a:off x="428625" y="4651375"/>
              <a:ext cx="228737"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40</a:t>
              </a:r>
            </a:p>
          </p:txBody>
        </p:sp>
        <p:sp>
          <p:nvSpPr>
            <p:cNvPr id="3311" name="Shape 3311"/>
            <p:cNvSpPr/>
            <p:nvPr/>
          </p:nvSpPr>
          <p:spPr>
            <a:xfrm>
              <a:off x="193675" y="4822825"/>
              <a:ext cx="686049"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5 Sermons</a:t>
              </a:r>
            </a:p>
          </p:txBody>
        </p:sp>
        <p:sp>
          <p:nvSpPr>
            <p:cNvPr id="3312" name="Shape 3312"/>
            <p:cNvSpPr/>
            <p:nvPr/>
          </p:nvSpPr>
          <p:spPr>
            <a:xfrm>
              <a:off x="147637" y="49974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13" name="Shape 3313"/>
            <p:cNvSpPr/>
            <p:nvPr/>
          </p:nvSpPr>
          <p:spPr>
            <a:xfrm>
              <a:off x="280987" y="3940175"/>
              <a:ext cx="501707"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sp>
          <p:nvSpPr>
            <p:cNvPr id="3314" name="Shape 3314"/>
            <p:cNvSpPr/>
            <p:nvPr/>
          </p:nvSpPr>
          <p:spPr>
            <a:xfrm>
              <a:off x="103187" y="34289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15" name="Shape 3315"/>
            <p:cNvSpPr/>
            <p:nvPr/>
          </p:nvSpPr>
          <p:spPr>
            <a:xfrm>
              <a:off x="147637" y="5486400"/>
              <a:ext cx="8763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16" name="Shape 3316"/>
            <p:cNvSpPr/>
            <p:nvPr/>
          </p:nvSpPr>
          <p:spPr>
            <a:xfrm>
              <a:off x="147637" y="5676900"/>
              <a:ext cx="8763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17" name="Shape 3317"/>
            <p:cNvSpPr/>
            <p:nvPr/>
          </p:nvSpPr>
          <p:spPr>
            <a:xfrm>
              <a:off x="150812" y="5089525"/>
              <a:ext cx="577944"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JOSHUA</a:t>
              </a:r>
            </a:p>
          </p:txBody>
        </p:sp>
        <p:sp>
          <p:nvSpPr>
            <p:cNvPr id="3318" name="Shape 3318"/>
            <p:cNvSpPr/>
            <p:nvPr/>
          </p:nvSpPr>
          <p:spPr>
            <a:xfrm>
              <a:off x="215900" y="5305425"/>
              <a:ext cx="654237"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Jericho/Ai</a:t>
              </a:r>
            </a:p>
          </p:txBody>
        </p:sp>
        <p:sp>
          <p:nvSpPr>
            <p:cNvPr id="3319" name="Shape 3319"/>
            <p:cNvSpPr/>
            <p:nvPr/>
          </p:nvSpPr>
          <p:spPr>
            <a:xfrm>
              <a:off x="133350" y="5495925"/>
              <a:ext cx="828031"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Ayeghi kijeve</a:t>
              </a:r>
            </a:p>
          </p:txBody>
        </p:sp>
      </p:grpSp>
      <p:sp>
        <p:nvSpPr>
          <p:cNvPr id="3321" name="Shape 3321"/>
          <p:cNvSpPr/>
          <p:nvPr/>
        </p:nvSpPr>
        <p:spPr>
          <a:xfrm>
            <a:off x="6604000" y="5110162"/>
            <a:ext cx="682625" cy="357189"/>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22" name="Shape 3322"/>
          <p:cNvSpPr/>
          <p:nvPr/>
        </p:nvSpPr>
        <p:spPr>
          <a:xfrm>
            <a:off x="6424612" y="41910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23" name="Shape 3323"/>
          <p:cNvSpPr/>
          <p:nvPr/>
        </p:nvSpPr>
        <p:spPr>
          <a:xfrm>
            <a:off x="6424612" y="41529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24" name="Shape 3324"/>
          <p:cNvSpPr/>
          <p:nvPr/>
        </p:nvSpPr>
        <p:spPr>
          <a:xfrm>
            <a:off x="6424612" y="40259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25" name="Shape 3325"/>
          <p:cNvSpPr/>
          <p:nvPr/>
        </p:nvSpPr>
        <p:spPr>
          <a:xfrm>
            <a:off x="6424612" y="39878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26" name="Shape 3326"/>
          <p:cNvSpPr/>
          <p:nvPr/>
        </p:nvSpPr>
        <p:spPr>
          <a:xfrm>
            <a:off x="6424612" y="38608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27" name="Shape 3327"/>
          <p:cNvSpPr/>
          <p:nvPr/>
        </p:nvSpPr>
        <p:spPr>
          <a:xfrm>
            <a:off x="6424612" y="38227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28" name="Shape 3328"/>
          <p:cNvSpPr/>
          <p:nvPr/>
        </p:nvSpPr>
        <p:spPr>
          <a:xfrm>
            <a:off x="6424612" y="3695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29" name="Shape 3329"/>
          <p:cNvSpPr/>
          <p:nvPr/>
        </p:nvSpPr>
        <p:spPr>
          <a:xfrm>
            <a:off x="6424612" y="36576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0" name="Shape 3330"/>
          <p:cNvSpPr/>
          <p:nvPr/>
        </p:nvSpPr>
        <p:spPr>
          <a:xfrm>
            <a:off x="6424612" y="3530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1" name="Shape 3331"/>
          <p:cNvSpPr/>
          <p:nvPr/>
        </p:nvSpPr>
        <p:spPr>
          <a:xfrm>
            <a:off x="6424612" y="34798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2" name="Shape 3332"/>
          <p:cNvSpPr/>
          <p:nvPr/>
        </p:nvSpPr>
        <p:spPr>
          <a:xfrm>
            <a:off x="6424612" y="33528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3" name="Shape 3333"/>
          <p:cNvSpPr/>
          <p:nvPr/>
        </p:nvSpPr>
        <p:spPr>
          <a:xfrm>
            <a:off x="6424612" y="33147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4" name="Shape 3334"/>
          <p:cNvSpPr/>
          <p:nvPr/>
        </p:nvSpPr>
        <p:spPr>
          <a:xfrm>
            <a:off x="6424612" y="3187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5" name="Shape 3335"/>
          <p:cNvSpPr/>
          <p:nvPr/>
        </p:nvSpPr>
        <p:spPr>
          <a:xfrm>
            <a:off x="6424612" y="31496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6" name="Shape 3336"/>
          <p:cNvSpPr/>
          <p:nvPr/>
        </p:nvSpPr>
        <p:spPr>
          <a:xfrm>
            <a:off x="6424612" y="3022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7" name="Shape 3337"/>
          <p:cNvSpPr/>
          <p:nvPr/>
        </p:nvSpPr>
        <p:spPr>
          <a:xfrm>
            <a:off x="6424612" y="29845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8" name="Shape 3338"/>
          <p:cNvSpPr/>
          <p:nvPr/>
        </p:nvSpPr>
        <p:spPr>
          <a:xfrm>
            <a:off x="6424612" y="2857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9" name="Shape 3339"/>
          <p:cNvSpPr/>
          <p:nvPr/>
        </p:nvSpPr>
        <p:spPr>
          <a:xfrm>
            <a:off x="6424612" y="28194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0" name="Shape 3340"/>
          <p:cNvSpPr/>
          <p:nvPr/>
        </p:nvSpPr>
        <p:spPr>
          <a:xfrm>
            <a:off x="6424612" y="2692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1" name="Shape 3341"/>
          <p:cNvSpPr/>
          <p:nvPr/>
        </p:nvSpPr>
        <p:spPr>
          <a:xfrm>
            <a:off x="6424612" y="26416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2" name="Shape 3342"/>
          <p:cNvSpPr/>
          <p:nvPr/>
        </p:nvSpPr>
        <p:spPr>
          <a:xfrm>
            <a:off x="6424612" y="2514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3" name="Shape 3343"/>
          <p:cNvSpPr/>
          <p:nvPr/>
        </p:nvSpPr>
        <p:spPr>
          <a:xfrm>
            <a:off x="6424612" y="24765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4" name="Shape 3344"/>
          <p:cNvSpPr/>
          <p:nvPr/>
        </p:nvSpPr>
        <p:spPr>
          <a:xfrm>
            <a:off x="6424612" y="2349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5" name="Shape 3345"/>
          <p:cNvSpPr/>
          <p:nvPr/>
        </p:nvSpPr>
        <p:spPr>
          <a:xfrm>
            <a:off x="6424612" y="23114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6" name="Shape 3346"/>
          <p:cNvSpPr/>
          <p:nvPr/>
        </p:nvSpPr>
        <p:spPr>
          <a:xfrm>
            <a:off x="6424612" y="2184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7" name="Shape 3347"/>
          <p:cNvSpPr/>
          <p:nvPr/>
        </p:nvSpPr>
        <p:spPr>
          <a:xfrm>
            <a:off x="6424612" y="21463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8" name="Shape 3348"/>
          <p:cNvSpPr/>
          <p:nvPr/>
        </p:nvSpPr>
        <p:spPr>
          <a:xfrm>
            <a:off x="6424612" y="20193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9" name="Shape 3349"/>
          <p:cNvSpPr/>
          <p:nvPr/>
        </p:nvSpPr>
        <p:spPr>
          <a:xfrm>
            <a:off x="6424612" y="19812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0" name="Shape 3350"/>
          <p:cNvSpPr/>
          <p:nvPr/>
        </p:nvSpPr>
        <p:spPr>
          <a:xfrm>
            <a:off x="6424612" y="18542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1" name="Shape 3351"/>
          <p:cNvSpPr/>
          <p:nvPr/>
        </p:nvSpPr>
        <p:spPr>
          <a:xfrm>
            <a:off x="6424612" y="18161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2" name="Shape 3352"/>
          <p:cNvSpPr/>
          <p:nvPr/>
        </p:nvSpPr>
        <p:spPr>
          <a:xfrm>
            <a:off x="6424612" y="16891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3" name="Shape 3353"/>
          <p:cNvSpPr/>
          <p:nvPr/>
        </p:nvSpPr>
        <p:spPr>
          <a:xfrm>
            <a:off x="6424612" y="16383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4" name="Shape 3354"/>
          <p:cNvSpPr/>
          <p:nvPr/>
        </p:nvSpPr>
        <p:spPr>
          <a:xfrm>
            <a:off x="6424612" y="15113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5" name="Shape 3355"/>
          <p:cNvSpPr/>
          <p:nvPr/>
        </p:nvSpPr>
        <p:spPr>
          <a:xfrm>
            <a:off x="6424612" y="14732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6" name="Shape 3356"/>
          <p:cNvSpPr/>
          <p:nvPr/>
        </p:nvSpPr>
        <p:spPr>
          <a:xfrm>
            <a:off x="6424612" y="13462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7" name="Shape 3357"/>
          <p:cNvSpPr/>
          <p:nvPr/>
        </p:nvSpPr>
        <p:spPr>
          <a:xfrm>
            <a:off x="6424612" y="13081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8" name="Shape 3358"/>
          <p:cNvSpPr/>
          <p:nvPr/>
        </p:nvSpPr>
        <p:spPr>
          <a:xfrm>
            <a:off x="6424612" y="11811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9" name="Shape 3359"/>
          <p:cNvSpPr/>
          <p:nvPr/>
        </p:nvSpPr>
        <p:spPr>
          <a:xfrm>
            <a:off x="6424612" y="120015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60" name="Shape 3360"/>
          <p:cNvSpPr/>
          <p:nvPr/>
        </p:nvSpPr>
        <p:spPr>
          <a:xfrm>
            <a:off x="6424612" y="107315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61" name="Shape 3361"/>
          <p:cNvSpPr/>
          <p:nvPr/>
        </p:nvSpPr>
        <p:spPr>
          <a:xfrm>
            <a:off x="6424612" y="103505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62" name="Shape 3362"/>
          <p:cNvSpPr/>
          <p:nvPr/>
        </p:nvSpPr>
        <p:spPr>
          <a:xfrm>
            <a:off x="6424612" y="90805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63" name="Shape 3363"/>
          <p:cNvSpPr/>
          <p:nvPr/>
        </p:nvSpPr>
        <p:spPr>
          <a:xfrm>
            <a:off x="6424612" y="85725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64" name="Shape 3364"/>
          <p:cNvSpPr/>
          <p:nvPr/>
        </p:nvSpPr>
        <p:spPr>
          <a:xfrm>
            <a:off x="6424612" y="73025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65" name="Shape 3365"/>
          <p:cNvSpPr/>
          <p:nvPr/>
        </p:nvSpPr>
        <p:spPr>
          <a:xfrm>
            <a:off x="7326313" y="3429000"/>
            <a:ext cx="203201" cy="635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pic>
        <p:nvPicPr>
          <p:cNvPr id="3366" name="image10.png"/>
          <p:cNvPicPr>
            <a:picLocks noChangeAspect="1"/>
          </p:cNvPicPr>
          <p:nvPr/>
        </p:nvPicPr>
        <p:blipFill>
          <a:blip r:embed="rId3"/>
          <a:stretch>
            <a:fillRect/>
          </a:stretch>
        </p:blipFill>
        <p:spPr>
          <a:xfrm>
            <a:off x="3617912" y="3022600"/>
            <a:ext cx="342902" cy="1930400"/>
          </a:xfrm>
          <a:prstGeom prst="rect">
            <a:avLst/>
          </a:prstGeom>
          <a:ln w="12700">
            <a:miter lim="400000"/>
          </a:ln>
        </p:spPr>
      </p:pic>
      <p:sp>
        <p:nvSpPr>
          <p:cNvPr id="3367" name="Shape 3367"/>
          <p:cNvSpPr/>
          <p:nvPr/>
        </p:nvSpPr>
        <p:spPr>
          <a:xfrm>
            <a:off x="7351713" y="13970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68" name="Shape 3368"/>
          <p:cNvSpPr/>
          <p:nvPr/>
        </p:nvSpPr>
        <p:spPr>
          <a:xfrm>
            <a:off x="3038475" y="434975"/>
            <a:ext cx="139700" cy="266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1200">
                <a:solidFill>
                  <a:srgbClr val="000000"/>
                </a:solidFill>
              </a:defRPr>
            </a:lvl1pPr>
          </a:lstStyle>
          <a:p>
            <a:r>
              <a:t> </a:t>
            </a:r>
          </a:p>
        </p:txBody>
      </p:sp>
      <p:sp>
        <p:nvSpPr>
          <p:cNvPr id="3369" name="Shape 3369"/>
          <p:cNvSpPr/>
          <p:nvPr/>
        </p:nvSpPr>
        <p:spPr>
          <a:xfrm>
            <a:off x="6238875" y="4462462"/>
            <a:ext cx="271116" cy="457201"/>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400">
                <a:solidFill>
                  <a:srgbClr val="000000"/>
                </a:solidFill>
              </a:defRPr>
            </a:lvl1pPr>
          </a:lstStyle>
          <a:p>
            <a:r>
              <a:t>S</a:t>
            </a:r>
          </a:p>
        </p:txBody>
      </p:sp>
      <p:sp>
        <p:nvSpPr>
          <p:cNvPr id="3370" name="Shape 3370"/>
          <p:cNvSpPr/>
          <p:nvPr/>
        </p:nvSpPr>
        <p:spPr>
          <a:xfrm>
            <a:off x="4900612" y="1968500"/>
            <a:ext cx="7118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defRPr sz="1000">
                <a:solidFill>
                  <a:srgbClr val="FFFF00"/>
                </a:solidFill>
              </a:defRPr>
            </a:lvl1pPr>
          </a:lstStyle>
          <a:p>
            <a:r>
              <a:t>(2000 B.C.)</a:t>
            </a:r>
          </a:p>
        </p:txBody>
      </p:sp>
      <p:sp>
        <p:nvSpPr>
          <p:cNvPr id="3371" name="Shape 3371"/>
          <p:cNvSpPr/>
          <p:nvPr/>
        </p:nvSpPr>
        <p:spPr>
          <a:xfrm>
            <a:off x="992187" y="2355850"/>
            <a:ext cx="2511426" cy="927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3200"/>
              </a:spcBef>
              <a:defRPr sz="5400" b="0">
                <a:solidFill>
                  <a:srgbClr val="FAFD00"/>
                </a:solidFill>
              </a:defRPr>
            </a:lvl1pPr>
          </a:lstStyle>
          <a:p>
            <a:r>
              <a:t>P 7 Y J </a:t>
            </a:r>
          </a:p>
        </p:txBody>
      </p:sp>
      <p:sp>
        <p:nvSpPr>
          <p:cNvPr id="3372" name="Shape 3372"/>
          <p:cNvSpPr/>
          <p:nvPr/>
        </p:nvSpPr>
        <p:spPr>
          <a:xfrm>
            <a:off x="725486" y="3506787"/>
            <a:ext cx="3463928" cy="927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3200"/>
              </a:spcBef>
              <a:defRPr sz="5400" b="0">
                <a:solidFill>
                  <a:srgbClr val="00FF00"/>
                </a:solidFill>
              </a:defRPr>
            </a:lvl1pPr>
          </a:lstStyle>
          <a:p>
            <a:r>
              <a:t>7 = 4 + 3 </a:t>
            </a:r>
          </a:p>
        </p:txBody>
      </p:sp>
      <p:sp>
        <p:nvSpPr>
          <p:cNvPr id="3373" name="Shape 3373"/>
          <p:cNvSpPr/>
          <p:nvPr/>
        </p:nvSpPr>
        <p:spPr>
          <a:xfrm>
            <a:off x="1765300" y="2819400"/>
            <a:ext cx="279400" cy="0"/>
          </a:xfrm>
          <a:prstGeom prst="line">
            <a:avLst/>
          </a:prstGeom>
          <a:ln w="25400">
            <a:solidFill>
              <a:srgbClr val="FFEA18"/>
            </a:solidFill>
          </a:ln>
          <a:effectLst>
            <a:outerShdw blurRad="63500" dist="107762" dir="2700000" rotWithShape="0">
              <a:srgbClr val="1A0004">
                <a:alpha val="74998"/>
              </a:srgbClr>
            </a:outerShdw>
          </a:effectLst>
        </p:spPr>
        <p:txBody>
          <a:bodyPr lIns="45718" tIns="45718" rIns="45718" bIns="45718"/>
          <a:lstStyle/>
          <a:p>
            <a:endParaRPr/>
          </a:p>
        </p:txBody>
      </p:sp>
      <p:sp>
        <p:nvSpPr>
          <p:cNvPr id="3374" name="Shape 3374"/>
          <p:cNvSpPr/>
          <p:nvPr/>
        </p:nvSpPr>
        <p:spPr>
          <a:xfrm rot="16200000">
            <a:off x="5929312" y="5407025"/>
            <a:ext cx="511177" cy="523875"/>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75" name="Shape 3375"/>
          <p:cNvSpPr/>
          <p:nvPr/>
        </p:nvSpPr>
        <p:spPr>
          <a:xfrm rot="16200000">
            <a:off x="5926137" y="4408487"/>
            <a:ext cx="511177" cy="536577"/>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76" name="Shape 3376"/>
          <p:cNvSpPr/>
          <p:nvPr/>
        </p:nvSpPr>
        <p:spPr>
          <a:xfrm rot="16214335">
            <a:off x="6039324" y="4409608"/>
            <a:ext cx="354014"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600"/>
              </a:spcBef>
              <a:defRPr sz="2800">
                <a:solidFill>
                  <a:srgbClr val="EEFF4B"/>
                </a:solidFill>
              </a:defRPr>
            </a:lvl1pPr>
          </a:lstStyle>
          <a:p>
            <a:r>
              <a:t>Y</a:t>
            </a:r>
          </a:p>
        </p:txBody>
      </p:sp>
      <p:sp>
        <p:nvSpPr>
          <p:cNvPr id="3377" name="Shape 3377"/>
          <p:cNvSpPr/>
          <p:nvPr/>
        </p:nvSpPr>
        <p:spPr>
          <a:xfrm>
            <a:off x="6330950" y="590550"/>
            <a:ext cx="193675" cy="904875"/>
          </a:xfrm>
          <a:prstGeom prst="rect">
            <a:avLst/>
          </a:prstGeom>
          <a:solidFill>
            <a:srgbClr val="545454"/>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78" name="Shape 3378"/>
          <p:cNvSpPr/>
          <p:nvPr/>
        </p:nvSpPr>
        <p:spPr>
          <a:xfrm rot="16200000">
            <a:off x="6018687" y="5422424"/>
            <a:ext cx="341314" cy="5232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600"/>
              </a:spcBef>
              <a:defRPr sz="2800">
                <a:solidFill>
                  <a:srgbClr val="EEFF4B"/>
                </a:solidFill>
              </a:defRPr>
            </a:lvl1pPr>
          </a:lstStyle>
          <a:p>
            <a:r>
              <a:t>J</a:t>
            </a:r>
          </a:p>
        </p:txBody>
      </p:sp>
      <p:sp>
        <p:nvSpPr>
          <p:cNvPr id="3379" name="Shape 3379"/>
          <p:cNvSpPr/>
          <p:nvPr/>
        </p:nvSpPr>
        <p:spPr>
          <a:xfrm>
            <a:off x="3494087" y="2744788"/>
            <a:ext cx="511177" cy="2778127"/>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80" name="Shape 3380"/>
          <p:cNvSpPr/>
          <p:nvPr/>
        </p:nvSpPr>
        <p:spPr>
          <a:xfrm rot="16211464">
            <a:off x="2754788" y="3869857"/>
            <a:ext cx="1966912"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600"/>
              </a:spcBef>
              <a:defRPr sz="2800">
                <a:solidFill>
                  <a:srgbClr val="EEFF4B"/>
                </a:solidFill>
              </a:defRPr>
            </a:lvl1pPr>
          </a:lstStyle>
          <a:p>
            <a:r>
              <a:t>     TIMI  4 </a:t>
            </a:r>
          </a:p>
        </p:txBody>
      </p:sp>
      <p:sp>
        <p:nvSpPr>
          <p:cNvPr id="3381" name="Shape 3381"/>
          <p:cNvSpPr/>
          <p:nvPr/>
        </p:nvSpPr>
        <p:spPr>
          <a:xfrm>
            <a:off x="3151188" y="5438775"/>
            <a:ext cx="274639" cy="765175"/>
          </a:xfrm>
          <a:prstGeom prst="rect">
            <a:avLst/>
          </a:prstGeom>
          <a:solidFill>
            <a:srgbClr val="4C5451"/>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82" name="Shape 3382"/>
          <p:cNvSpPr/>
          <p:nvPr/>
        </p:nvSpPr>
        <p:spPr>
          <a:xfrm rot="16200000">
            <a:off x="3432175" y="941387"/>
            <a:ext cx="511175" cy="574677"/>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83" name="Shape 3383"/>
          <p:cNvSpPr/>
          <p:nvPr/>
        </p:nvSpPr>
        <p:spPr>
          <a:xfrm rot="16200000">
            <a:off x="3542187" y="1025049"/>
            <a:ext cx="341314"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1600"/>
              </a:spcBef>
              <a:defRPr sz="2800">
                <a:solidFill>
                  <a:srgbClr val="EEFF4B"/>
                </a:solidFill>
              </a:defRPr>
            </a:lvl1pPr>
          </a:lstStyle>
          <a:p>
            <a:r>
              <a:t>P</a:t>
            </a:r>
          </a:p>
        </p:txBody>
      </p:sp>
      <p:sp>
        <p:nvSpPr>
          <p:cNvPr id="3384" name="Shape 3384"/>
          <p:cNvSpPr/>
          <p:nvPr/>
        </p:nvSpPr>
        <p:spPr>
          <a:xfrm>
            <a:off x="7326313" y="34163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85" name="Shape 3385"/>
          <p:cNvSpPr/>
          <p:nvPr/>
        </p:nvSpPr>
        <p:spPr>
          <a:xfrm>
            <a:off x="7656513" y="17018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86" name="Shape 3386"/>
          <p:cNvSpPr/>
          <p:nvPr/>
        </p:nvSpPr>
        <p:spPr>
          <a:xfrm>
            <a:off x="6597650" y="3235325"/>
            <a:ext cx="730250" cy="420688"/>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87" name="Shape 3387"/>
          <p:cNvSpPr/>
          <p:nvPr/>
        </p:nvSpPr>
        <p:spPr>
          <a:xfrm>
            <a:off x="7339013" y="520065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88" name="Shape 3388"/>
          <p:cNvSpPr/>
          <p:nvPr/>
        </p:nvSpPr>
        <p:spPr>
          <a:xfrm>
            <a:off x="6577013" y="1287462"/>
            <a:ext cx="757239" cy="282577"/>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89" name="Shape 3389"/>
          <p:cNvSpPr/>
          <p:nvPr/>
        </p:nvSpPr>
        <p:spPr>
          <a:xfrm>
            <a:off x="6578600" y="1443037"/>
            <a:ext cx="971550" cy="1671636"/>
          </a:xfrm>
          <a:prstGeom prst="rect">
            <a:avLst/>
          </a:prstGeom>
          <a:solidFill>
            <a:srgbClr val="FFFFFF"/>
          </a:solidFill>
          <a:ln w="3810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90" name="Shape 3390"/>
          <p:cNvSpPr/>
          <p:nvPr/>
        </p:nvSpPr>
        <p:spPr>
          <a:xfrm>
            <a:off x="6596063" y="1323975"/>
            <a:ext cx="719139" cy="1063625"/>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91" name="Shape 3391"/>
          <p:cNvSpPr/>
          <p:nvPr/>
        </p:nvSpPr>
        <p:spPr>
          <a:xfrm>
            <a:off x="6596063" y="3414712"/>
            <a:ext cx="969964" cy="906464"/>
          </a:xfrm>
          <a:prstGeom prst="rect">
            <a:avLst/>
          </a:prstGeom>
          <a:solidFill>
            <a:srgbClr val="FFFFFF"/>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92" name="Shape 3392"/>
          <p:cNvSpPr/>
          <p:nvPr/>
        </p:nvSpPr>
        <p:spPr>
          <a:xfrm>
            <a:off x="6610350" y="3254375"/>
            <a:ext cx="704850" cy="706438"/>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396" name="Group 3396"/>
          <p:cNvGrpSpPr/>
          <p:nvPr/>
        </p:nvGrpSpPr>
        <p:grpSpPr>
          <a:xfrm>
            <a:off x="6591300" y="4418012"/>
            <a:ext cx="952500" cy="527052"/>
            <a:chOff x="0" y="0"/>
            <a:chExt cx="952500" cy="527051"/>
          </a:xfrm>
        </p:grpSpPr>
        <p:sp>
          <p:nvSpPr>
            <p:cNvPr id="3393" name="Shape 3393"/>
            <p:cNvSpPr/>
            <p:nvPr/>
          </p:nvSpPr>
          <p:spPr>
            <a:xfrm>
              <a:off x="1586" y="0"/>
              <a:ext cx="730253" cy="358777"/>
            </a:xfrm>
            <a:prstGeom prst="roundRect">
              <a:avLst>
                <a:gd name="adj" fmla="val 16667"/>
              </a:avLst>
            </a:prstGeom>
            <a:solidFill>
              <a:srgbClr val="FFFFFF"/>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394" name="Shape 3394"/>
            <p:cNvSpPr/>
            <p:nvPr/>
          </p:nvSpPr>
          <p:spPr>
            <a:xfrm>
              <a:off x="0" y="131762"/>
              <a:ext cx="952500" cy="395290"/>
            </a:xfrm>
            <a:prstGeom prst="rect">
              <a:avLst/>
            </a:prstGeom>
            <a:solidFill>
              <a:srgbClr val="FFFFFF"/>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395" name="Shape 3395"/>
            <p:cNvSpPr/>
            <p:nvPr/>
          </p:nvSpPr>
          <p:spPr>
            <a:xfrm>
              <a:off x="20636" y="25400"/>
              <a:ext cx="692153" cy="358777"/>
            </a:xfrm>
            <a:prstGeom prst="roundRect">
              <a:avLst>
                <a:gd name="adj" fmla="val 16667"/>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397" name="Shape 3397"/>
          <p:cNvSpPr/>
          <p:nvPr/>
        </p:nvSpPr>
        <p:spPr>
          <a:xfrm>
            <a:off x="4913312" y="4203700"/>
            <a:ext cx="7118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defRPr sz="1000">
                <a:solidFill>
                  <a:srgbClr val="FFFF00"/>
                </a:solidFill>
              </a:defRPr>
            </a:lvl1pPr>
          </a:lstStyle>
          <a:p>
            <a:r>
              <a:t>(1500 B.C.)</a:t>
            </a:r>
          </a:p>
        </p:txBody>
      </p:sp>
      <p:sp>
        <p:nvSpPr>
          <p:cNvPr id="3398" name="Shape 3398"/>
          <p:cNvSpPr/>
          <p:nvPr/>
        </p:nvSpPr>
        <p:spPr>
          <a:xfrm>
            <a:off x="7269163" y="4330700"/>
            <a:ext cx="6483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defRPr sz="1000">
                <a:solidFill>
                  <a:srgbClr val="FFFF00"/>
                </a:solidFill>
              </a:defRPr>
            </a:lvl1pPr>
          </a:lstStyle>
          <a:p>
            <a:r>
              <a:t>(500 B.C.)</a:t>
            </a:r>
          </a:p>
        </p:txBody>
      </p:sp>
      <p:sp>
        <p:nvSpPr>
          <p:cNvPr id="3399" name="Shape 3399"/>
          <p:cNvSpPr/>
          <p:nvPr/>
        </p:nvSpPr>
        <p:spPr>
          <a:xfrm>
            <a:off x="7262813" y="1219200"/>
            <a:ext cx="7118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defRPr sz="1000">
                <a:solidFill>
                  <a:srgbClr val="FFFF00"/>
                </a:solidFill>
              </a:defRPr>
            </a:lvl1pPr>
          </a:lstStyle>
          <a:p>
            <a:r>
              <a:t>(1000 B.C.)</a:t>
            </a:r>
          </a:p>
        </p:txBody>
      </p:sp>
      <p:sp>
        <p:nvSpPr>
          <p:cNvPr id="3400" name="Shape 3400"/>
          <p:cNvSpPr/>
          <p:nvPr/>
        </p:nvSpPr>
        <p:spPr>
          <a:xfrm>
            <a:off x="6627813" y="1784350"/>
            <a:ext cx="876302" cy="0"/>
          </a:xfrm>
          <a:prstGeom prst="line">
            <a:avLst/>
          </a:prstGeom>
          <a:ln w="28575">
            <a:solidFill>
              <a:srgbClr val="000000"/>
            </a:solidFill>
          </a:ln>
        </p:spPr>
        <p:txBody>
          <a:bodyPr lIns="45718" tIns="45718" rIns="45718" bIns="45718"/>
          <a:lstStyle/>
          <a:p>
            <a:endParaRPr/>
          </a:p>
        </p:txBody>
      </p:sp>
      <p:sp>
        <p:nvSpPr>
          <p:cNvPr id="3401" name="Shape 3401"/>
          <p:cNvSpPr/>
          <p:nvPr/>
        </p:nvSpPr>
        <p:spPr>
          <a:xfrm>
            <a:off x="6615113" y="2482850"/>
            <a:ext cx="876302" cy="0"/>
          </a:xfrm>
          <a:prstGeom prst="line">
            <a:avLst/>
          </a:prstGeom>
          <a:ln w="28575">
            <a:solidFill>
              <a:srgbClr val="000000"/>
            </a:solidFill>
          </a:ln>
        </p:spPr>
        <p:txBody>
          <a:bodyPr lIns="45718" tIns="45718" rIns="45718" bIns="45718"/>
          <a:lstStyle/>
          <a:p>
            <a:endParaRPr/>
          </a:p>
        </p:txBody>
      </p:sp>
      <p:sp>
        <p:nvSpPr>
          <p:cNvPr id="3402" name="Shape 3402"/>
          <p:cNvSpPr/>
          <p:nvPr/>
        </p:nvSpPr>
        <p:spPr>
          <a:xfrm>
            <a:off x="6615113" y="2660650"/>
            <a:ext cx="876302" cy="0"/>
          </a:xfrm>
          <a:prstGeom prst="line">
            <a:avLst/>
          </a:prstGeom>
          <a:ln w="28575">
            <a:solidFill>
              <a:srgbClr val="000000"/>
            </a:solidFill>
          </a:ln>
        </p:spPr>
        <p:txBody>
          <a:bodyPr lIns="45718" tIns="45718" rIns="45718" bIns="45718"/>
          <a:lstStyle/>
          <a:p>
            <a:endParaRPr/>
          </a:p>
        </p:txBody>
      </p:sp>
      <p:sp>
        <p:nvSpPr>
          <p:cNvPr id="3403" name="Shape 3403"/>
          <p:cNvSpPr/>
          <p:nvPr/>
        </p:nvSpPr>
        <p:spPr>
          <a:xfrm>
            <a:off x="6627813" y="2838450"/>
            <a:ext cx="876302" cy="0"/>
          </a:xfrm>
          <a:prstGeom prst="line">
            <a:avLst/>
          </a:prstGeom>
          <a:ln w="28575">
            <a:solidFill>
              <a:srgbClr val="000000"/>
            </a:solidFill>
          </a:ln>
        </p:spPr>
        <p:txBody>
          <a:bodyPr lIns="45718" tIns="45718" rIns="45718" bIns="45718"/>
          <a:lstStyle/>
          <a:p>
            <a:endParaRPr/>
          </a:p>
        </p:txBody>
      </p:sp>
      <p:sp>
        <p:nvSpPr>
          <p:cNvPr id="3404" name="Shape 3404"/>
          <p:cNvSpPr/>
          <p:nvPr/>
        </p:nvSpPr>
        <p:spPr>
          <a:xfrm>
            <a:off x="6621463" y="3016250"/>
            <a:ext cx="876302" cy="0"/>
          </a:xfrm>
          <a:prstGeom prst="line">
            <a:avLst/>
          </a:prstGeom>
          <a:ln w="28575">
            <a:solidFill>
              <a:srgbClr val="000000"/>
            </a:solidFill>
          </a:ln>
        </p:spPr>
        <p:txBody>
          <a:bodyPr lIns="45718" tIns="45718" rIns="45718" bIns="45718"/>
          <a:lstStyle/>
          <a:p>
            <a:endParaRPr/>
          </a:p>
        </p:txBody>
      </p:sp>
      <p:sp>
        <p:nvSpPr>
          <p:cNvPr id="3405" name="Shape 3405"/>
          <p:cNvSpPr/>
          <p:nvPr/>
        </p:nvSpPr>
        <p:spPr>
          <a:xfrm>
            <a:off x="7083425" y="1866900"/>
            <a:ext cx="0" cy="1181100"/>
          </a:xfrm>
          <a:prstGeom prst="line">
            <a:avLst/>
          </a:prstGeom>
          <a:ln w="50800">
            <a:solidFill>
              <a:srgbClr val="FFFFFF"/>
            </a:solidFill>
          </a:ln>
        </p:spPr>
        <p:txBody>
          <a:bodyPr lIns="45718" tIns="45718" rIns="45718" bIns="45718"/>
          <a:lstStyle/>
          <a:p>
            <a:endParaRPr/>
          </a:p>
        </p:txBody>
      </p:sp>
      <p:sp>
        <p:nvSpPr>
          <p:cNvPr id="3406" name="Shape 3406"/>
          <p:cNvSpPr/>
          <p:nvPr/>
        </p:nvSpPr>
        <p:spPr>
          <a:xfrm>
            <a:off x="6621463" y="2139950"/>
            <a:ext cx="876302" cy="0"/>
          </a:xfrm>
          <a:prstGeom prst="line">
            <a:avLst/>
          </a:prstGeom>
          <a:ln w="28575">
            <a:solidFill>
              <a:srgbClr val="000000"/>
            </a:solidFill>
          </a:ln>
        </p:spPr>
        <p:txBody>
          <a:bodyPr lIns="45718" tIns="45718" rIns="45718" bIns="45718"/>
          <a:lstStyle/>
          <a:p>
            <a:endParaRPr/>
          </a:p>
        </p:txBody>
      </p:sp>
      <p:sp>
        <p:nvSpPr>
          <p:cNvPr id="3407" name="Shape 3407"/>
          <p:cNvSpPr/>
          <p:nvPr/>
        </p:nvSpPr>
        <p:spPr>
          <a:xfrm>
            <a:off x="6627813" y="2306320"/>
            <a:ext cx="876302" cy="2"/>
          </a:xfrm>
          <a:prstGeom prst="line">
            <a:avLst/>
          </a:prstGeom>
          <a:ln w="28575">
            <a:solidFill>
              <a:srgbClr val="000000"/>
            </a:solidFill>
          </a:ln>
        </p:spPr>
        <p:txBody>
          <a:bodyPr lIns="45718" tIns="45718" rIns="45718" bIns="45718"/>
          <a:lstStyle/>
          <a:p>
            <a:endParaRPr/>
          </a:p>
        </p:txBody>
      </p:sp>
      <p:sp>
        <p:nvSpPr>
          <p:cNvPr id="3408" name="Shape 3408"/>
          <p:cNvSpPr/>
          <p:nvPr/>
        </p:nvSpPr>
        <p:spPr>
          <a:xfrm>
            <a:off x="6627813" y="1963420"/>
            <a:ext cx="873127" cy="2"/>
          </a:xfrm>
          <a:prstGeom prst="line">
            <a:avLst/>
          </a:prstGeom>
          <a:ln w="28575">
            <a:solidFill>
              <a:srgbClr val="000000"/>
            </a:solidFill>
          </a:ln>
        </p:spPr>
        <p:txBody>
          <a:bodyPr lIns="45718" tIns="45718" rIns="45718" bIns="45718"/>
          <a:lstStyle/>
          <a:p>
            <a:endParaRPr/>
          </a:p>
        </p:txBody>
      </p:sp>
      <p:sp>
        <p:nvSpPr>
          <p:cNvPr id="3409" name="Shape 3409"/>
          <p:cNvSpPr/>
          <p:nvPr/>
        </p:nvSpPr>
        <p:spPr>
          <a:xfrm>
            <a:off x="7088188" y="1684338"/>
            <a:ext cx="3177" cy="561977"/>
          </a:xfrm>
          <a:prstGeom prst="line">
            <a:avLst/>
          </a:prstGeom>
          <a:ln w="50800">
            <a:solidFill>
              <a:srgbClr val="FFFFFF"/>
            </a:solidFill>
          </a:ln>
        </p:spPr>
        <p:txBody>
          <a:bodyPr lIns="45718" tIns="45718" rIns="45718" bIns="45718"/>
          <a:lstStyle/>
          <a:p>
            <a:endParaRPr/>
          </a:p>
        </p:txBody>
      </p:sp>
      <p:sp>
        <p:nvSpPr>
          <p:cNvPr id="3410" name="Shape 3410"/>
          <p:cNvSpPr/>
          <p:nvPr/>
        </p:nvSpPr>
        <p:spPr>
          <a:xfrm>
            <a:off x="6646863" y="3663950"/>
            <a:ext cx="863602" cy="0"/>
          </a:xfrm>
          <a:prstGeom prst="line">
            <a:avLst/>
          </a:prstGeom>
          <a:ln w="28575">
            <a:solidFill>
              <a:srgbClr val="000000"/>
            </a:solidFill>
          </a:ln>
        </p:spPr>
        <p:txBody>
          <a:bodyPr lIns="45718" tIns="45718" rIns="45718" bIns="45718"/>
          <a:lstStyle/>
          <a:p>
            <a:endParaRPr/>
          </a:p>
        </p:txBody>
      </p:sp>
      <p:sp>
        <p:nvSpPr>
          <p:cNvPr id="3411" name="Shape 3411"/>
          <p:cNvSpPr/>
          <p:nvPr/>
        </p:nvSpPr>
        <p:spPr>
          <a:xfrm>
            <a:off x="6646863" y="3857623"/>
            <a:ext cx="863602" cy="6354"/>
          </a:xfrm>
          <a:prstGeom prst="line">
            <a:avLst/>
          </a:prstGeom>
          <a:ln w="28575">
            <a:solidFill>
              <a:srgbClr val="000000"/>
            </a:solidFill>
          </a:ln>
        </p:spPr>
        <p:txBody>
          <a:bodyPr lIns="45718" tIns="45718" rIns="45718" bIns="45718"/>
          <a:lstStyle/>
          <a:p>
            <a:endParaRPr/>
          </a:p>
        </p:txBody>
      </p:sp>
      <p:sp>
        <p:nvSpPr>
          <p:cNvPr id="3412" name="Shape 3412"/>
          <p:cNvSpPr/>
          <p:nvPr/>
        </p:nvSpPr>
        <p:spPr>
          <a:xfrm>
            <a:off x="6523038" y="3213100"/>
            <a:ext cx="603226"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AKUGHU</a:t>
            </a:r>
          </a:p>
        </p:txBody>
      </p:sp>
      <p:sp>
        <p:nvSpPr>
          <p:cNvPr id="3413" name="Shape 3413"/>
          <p:cNvSpPr/>
          <p:nvPr/>
        </p:nvSpPr>
        <p:spPr>
          <a:xfrm>
            <a:off x="6646863" y="4235450"/>
            <a:ext cx="863602" cy="0"/>
          </a:xfrm>
          <a:prstGeom prst="line">
            <a:avLst/>
          </a:prstGeom>
          <a:ln w="28575">
            <a:solidFill>
              <a:srgbClr val="000000"/>
            </a:solidFill>
          </a:ln>
        </p:spPr>
        <p:txBody>
          <a:bodyPr lIns="45718" tIns="45718" rIns="45718" bIns="45718"/>
          <a:lstStyle/>
          <a:p>
            <a:endParaRPr/>
          </a:p>
        </p:txBody>
      </p:sp>
      <p:sp>
        <p:nvSpPr>
          <p:cNvPr id="3414" name="Shape 3414"/>
          <p:cNvSpPr/>
          <p:nvPr/>
        </p:nvSpPr>
        <p:spPr>
          <a:xfrm>
            <a:off x="6634163" y="4705350"/>
            <a:ext cx="863602" cy="0"/>
          </a:xfrm>
          <a:prstGeom prst="line">
            <a:avLst/>
          </a:prstGeom>
          <a:ln w="28575">
            <a:solidFill>
              <a:srgbClr val="000000"/>
            </a:solidFill>
          </a:ln>
        </p:spPr>
        <p:txBody>
          <a:bodyPr lIns="45718" tIns="45718" rIns="45718" bIns="45718"/>
          <a:lstStyle/>
          <a:p>
            <a:endParaRPr/>
          </a:p>
        </p:txBody>
      </p:sp>
      <p:sp>
        <p:nvSpPr>
          <p:cNvPr id="3415" name="Shape 3415"/>
          <p:cNvSpPr/>
          <p:nvPr/>
        </p:nvSpPr>
        <p:spPr>
          <a:xfrm>
            <a:off x="6634163" y="4857750"/>
            <a:ext cx="863602" cy="0"/>
          </a:xfrm>
          <a:prstGeom prst="line">
            <a:avLst/>
          </a:prstGeom>
          <a:ln w="28575">
            <a:solidFill>
              <a:srgbClr val="000000"/>
            </a:solidFill>
          </a:ln>
        </p:spPr>
        <p:txBody>
          <a:bodyPr lIns="45718" tIns="45718" rIns="45718" bIns="45718"/>
          <a:lstStyle/>
          <a:p>
            <a:endParaRPr/>
          </a:p>
        </p:txBody>
      </p:sp>
      <p:sp>
        <p:nvSpPr>
          <p:cNvPr id="3416" name="Shape 3416"/>
          <p:cNvSpPr/>
          <p:nvPr/>
        </p:nvSpPr>
        <p:spPr>
          <a:xfrm>
            <a:off x="6599238" y="4394200"/>
            <a:ext cx="539825"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YENGUI</a:t>
            </a:r>
          </a:p>
        </p:txBody>
      </p:sp>
      <p:sp>
        <p:nvSpPr>
          <p:cNvPr id="3417" name="Shape 3417"/>
          <p:cNvSpPr/>
          <p:nvPr/>
        </p:nvSpPr>
        <p:spPr>
          <a:xfrm flipV="1">
            <a:off x="6646863" y="4044949"/>
            <a:ext cx="857252" cy="3177"/>
          </a:xfrm>
          <a:prstGeom prst="line">
            <a:avLst/>
          </a:prstGeom>
          <a:ln w="28575">
            <a:solidFill>
              <a:srgbClr val="000000"/>
            </a:solidFill>
          </a:ln>
        </p:spPr>
        <p:txBody>
          <a:bodyPr lIns="45718" tIns="45718" rIns="45718" bIns="45718"/>
          <a:lstStyle/>
          <a:p>
            <a:endParaRPr/>
          </a:p>
        </p:txBody>
      </p:sp>
      <p:sp>
        <p:nvSpPr>
          <p:cNvPr id="3418" name="Shape 3418"/>
          <p:cNvSpPr/>
          <p:nvPr/>
        </p:nvSpPr>
        <p:spPr>
          <a:xfrm>
            <a:off x="6630988" y="1595119"/>
            <a:ext cx="876302" cy="1"/>
          </a:xfrm>
          <a:prstGeom prst="line">
            <a:avLst/>
          </a:prstGeom>
          <a:ln w="28575">
            <a:solidFill>
              <a:srgbClr val="000000"/>
            </a:solidFill>
          </a:ln>
        </p:spPr>
        <p:txBody>
          <a:bodyPr lIns="45718" tIns="45718" rIns="45718" bIns="45718"/>
          <a:lstStyle/>
          <a:p>
            <a:endParaRPr/>
          </a:p>
        </p:txBody>
      </p:sp>
      <p:sp>
        <p:nvSpPr>
          <p:cNvPr id="3419" name="Shape 3419"/>
          <p:cNvSpPr/>
          <p:nvPr/>
        </p:nvSpPr>
        <p:spPr>
          <a:xfrm>
            <a:off x="6605588" y="5318125"/>
            <a:ext cx="952502" cy="1028700"/>
          </a:xfrm>
          <a:prstGeom prst="rect">
            <a:avLst/>
          </a:prstGeom>
          <a:solidFill>
            <a:srgbClr val="FFFFFF"/>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20" name="Shape 3420"/>
          <p:cNvSpPr/>
          <p:nvPr/>
        </p:nvSpPr>
        <p:spPr>
          <a:xfrm>
            <a:off x="6621463" y="5154612"/>
            <a:ext cx="647702" cy="363539"/>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21" name="Shape 3421"/>
          <p:cNvSpPr/>
          <p:nvPr/>
        </p:nvSpPr>
        <p:spPr>
          <a:xfrm>
            <a:off x="6793230" y="5112982"/>
            <a:ext cx="440408" cy="266701"/>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1200">
                <a:solidFill>
                  <a:srgbClr val="000000"/>
                </a:solidFill>
                <a:latin typeface="Chicago"/>
                <a:ea typeface="Chicago"/>
                <a:cs typeface="Chicago"/>
                <a:sym typeface="Chicago"/>
              </a:defRPr>
            </a:lvl1pPr>
          </a:lstStyle>
          <a:p>
            <a:r>
              <a:t>JISU</a:t>
            </a:r>
          </a:p>
        </p:txBody>
      </p:sp>
      <p:sp>
        <p:nvSpPr>
          <p:cNvPr id="3422" name="Shape 3422"/>
          <p:cNvSpPr/>
          <p:nvPr/>
        </p:nvSpPr>
        <p:spPr>
          <a:xfrm>
            <a:off x="6651624" y="5441950"/>
            <a:ext cx="838203" cy="1589"/>
          </a:xfrm>
          <a:prstGeom prst="line">
            <a:avLst/>
          </a:prstGeom>
          <a:ln w="28575">
            <a:solidFill>
              <a:srgbClr val="000000"/>
            </a:solidFill>
          </a:ln>
        </p:spPr>
        <p:txBody>
          <a:bodyPr lIns="45718" tIns="45718" rIns="45718" bIns="45718"/>
          <a:lstStyle/>
          <a:p>
            <a:endParaRPr/>
          </a:p>
        </p:txBody>
      </p:sp>
      <p:sp>
        <p:nvSpPr>
          <p:cNvPr id="3423" name="Shape 3423"/>
          <p:cNvSpPr/>
          <p:nvPr/>
        </p:nvSpPr>
        <p:spPr>
          <a:xfrm flipV="1">
            <a:off x="6653213" y="5581650"/>
            <a:ext cx="838202" cy="1590"/>
          </a:xfrm>
          <a:prstGeom prst="line">
            <a:avLst/>
          </a:prstGeom>
          <a:ln w="28575">
            <a:solidFill>
              <a:srgbClr val="000000"/>
            </a:solidFill>
          </a:ln>
        </p:spPr>
        <p:txBody>
          <a:bodyPr lIns="45718" tIns="45718" rIns="45718" bIns="45718"/>
          <a:lstStyle/>
          <a:p>
            <a:endParaRPr/>
          </a:p>
        </p:txBody>
      </p:sp>
      <p:sp>
        <p:nvSpPr>
          <p:cNvPr id="3424" name="Shape 3424"/>
          <p:cNvSpPr/>
          <p:nvPr/>
        </p:nvSpPr>
        <p:spPr>
          <a:xfrm flipV="1">
            <a:off x="6654799" y="5721350"/>
            <a:ext cx="838203" cy="1590"/>
          </a:xfrm>
          <a:prstGeom prst="line">
            <a:avLst/>
          </a:prstGeom>
          <a:ln w="28575">
            <a:solidFill>
              <a:srgbClr val="000000"/>
            </a:solidFill>
          </a:ln>
        </p:spPr>
        <p:txBody>
          <a:bodyPr lIns="45718" tIns="45718" rIns="45718" bIns="45718"/>
          <a:lstStyle/>
          <a:p>
            <a:endParaRPr/>
          </a:p>
        </p:txBody>
      </p:sp>
      <p:sp>
        <p:nvSpPr>
          <p:cNvPr id="3425" name="Shape 3425"/>
          <p:cNvSpPr/>
          <p:nvPr/>
        </p:nvSpPr>
        <p:spPr>
          <a:xfrm>
            <a:off x="6656388" y="5867400"/>
            <a:ext cx="838202" cy="1589"/>
          </a:xfrm>
          <a:prstGeom prst="line">
            <a:avLst/>
          </a:prstGeom>
          <a:ln w="28575">
            <a:solidFill>
              <a:srgbClr val="000000"/>
            </a:solidFill>
          </a:ln>
        </p:spPr>
        <p:txBody>
          <a:bodyPr lIns="45718" tIns="45718" rIns="45718" bIns="45718"/>
          <a:lstStyle/>
          <a:p>
            <a:endParaRPr/>
          </a:p>
        </p:txBody>
      </p:sp>
      <p:sp>
        <p:nvSpPr>
          <p:cNvPr id="3426" name="Shape 3426"/>
          <p:cNvSpPr/>
          <p:nvPr/>
        </p:nvSpPr>
        <p:spPr>
          <a:xfrm>
            <a:off x="6659563" y="6156325"/>
            <a:ext cx="838202" cy="1589"/>
          </a:xfrm>
          <a:prstGeom prst="line">
            <a:avLst/>
          </a:prstGeom>
          <a:ln w="28575">
            <a:solidFill>
              <a:srgbClr val="000000"/>
            </a:solidFill>
          </a:ln>
        </p:spPr>
        <p:txBody>
          <a:bodyPr lIns="45718" tIns="45718" rIns="45718" bIns="45718"/>
          <a:lstStyle/>
          <a:p>
            <a:endParaRPr/>
          </a:p>
        </p:txBody>
      </p:sp>
      <p:sp>
        <p:nvSpPr>
          <p:cNvPr id="3427" name="Shape 3427"/>
          <p:cNvSpPr/>
          <p:nvPr/>
        </p:nvSpPr>
        <p:spPr>
          <a:xfrm flipV="1">
            <a:off x="6659563" y="6299200"/>
            <a:ext cx="838202" cy="1590"/>
          </a:xfrm>
          <a:prstGeom prst="line">
            <a:avLst/>
          </a:prstGeom>
          <a:ln w="28575">
            <a:solidFill>
              <a:srgbClr val="000000"/>
            </a:solidFill>
          </a:ln>
        </p:spPr>
        <p:txBody>
          <a:bodyPr lIns="45718" tIns="45718" rIns="45718" bIns="45718"/>
          <a:lstStyle/>
          <a:p>
            <a:endParaRPr/>
          </a:p>
        </p:txBody>
      </p:sp>
      <p:sp>
        <p:nvSpPr>
          <p:cNvPr id="3428" name="Shape 3428"/>
          <p:cNvSpPr/>
          <p:nvPr/>
        </p:nvSpPr>
        <p:spPr>
          <a:xfrm>
            <a:off x="6594475" y="581025"/>
            <a:ext cx="730250" cy="249240"/>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29" name="Shape 3429"/>
          <p:cNvSpPr/>
          <p:nvPr/>
        </p:nvSpPr>
        <p:spPr>
          <a:xfrm>
            <a:off x="6592888" y="741362"/>
            <a:ext cx="952502" cy="442913"/>
          </a:xfrm>
          <a:prstGeom prst="rect">
            <a:avLst/>
          </a:prstGeom>
          <a:solidFill>
            <a:srgbClr val="FFFFFF"/>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30" name="Shape 3430"/>
          <p:cNvSpPr/>
          <p:nvPr/>
        </p:nvSpPr>
        <p:spPr>
          <a:xfrm>
            <a:off x="6613525" y="647700"/>
            <a:ext cx="692150" cy="250825"/>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31" name="Shape 3431"/>
          <p:cNvSpPr/>
          <p:nvPr/>
        </p:nvSpPr>
        <p:spPr>
          <a:xfrm>
            <a:off x="6570663" y="561975"/>
            <a:ext cx="5716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YEPEKA</a:t>
            </a:r>
          </a:p>
        </p:txBody>
      </p:sp>
      <p:sp>
        <p:nvSpPr>
          <p:cNvPr id="3432" name="Shape 3432"/>
          <p:cNvSpPr/>
          <p:nvPr/>
        </p:nvSpPr>
        <p:spPr>
          <a:xfrm>
            <a:off x="6630988" y="1117600"/>
            <a:ext cx="863602" cy="0"/>
          </a:xfrm>
          <a:prstGeom prst="line">
            <a:avLst/>
          </a:prstGeom>
          <a:ln w="28575">
            <a:solidFill>
              <a:srgbClr val="000000"/>
            </a:solidFill>
          </a:ln>
        </p:spPr>
        <p:txBody>
          <a:bodyPr lIns="45718" tIns="45718" rIns="45718" bIns="45718"/>
          <a:lstStyle/>
          <a:p>
            <a:endParaRPr/>
          </a:p>
        </p:txBody>
      </p:sp>
      <p:sp>
        <p:nvSpPr>
          <p:cNvPr id="3433" name="Shape 3433"/>
          <p:cNvSpPr/>
          <p:nvPr/>
        </p:nvSpPr>
        <p:spPr>
          <a:xfrm flipV="1">
            <a:off x="6630988" y="928687"/>
            <a:ext cx="863602" cy="1589"/>
          </a:xfrm>
          <a:prstGeom prst="line">
            <a:avLst/>
          </a:prstGeom>
          <a:ln w="28575">
            <a:solidFill>
              <a:srgbClr val="000000"/>
            </a:solidFill>
          </a:ln>
        </p:spPr>
        <p:txBody>
          <a:bodyPr lIns="45718" tIns="45718" rIns="45718" bIns="45718"/>
          <a:lstStyle/>
          <a:p>
            <a:endParaRPr/>
          </a:p>
        </p:txBody>
      </p:sp>
      <p:sp>
        <p:nvSpPr>
          <p:cNvPr id="3434" name="Shape 3434"/>
          <p:cNvSpPr/>
          <p:nvPr/>
        </p:nvSpPr>
        <p:spPr>
          <a:xfrm>
            <a:off x="6580188" y="1266825"/>
            <a:ext cx="866493" cy="368300"/>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defRPr sz="900">
                <a:solidFill>
                  <a:srgbClr val="000000"/>
                </a:solidFill>
                <a:latin typeface="Chicago"/>
                <a:ea typeface="Chicago"/>
                <a:cs typeface="Chicago"/>
                <a:sym typeface="Chicago"/>
              </a:defRPr>
            </a:lvl1pPr>
          </a:lstStyle>
          <a:p>
            <a:r>
              <a:t>KUKAMI KUXU</a:t>
            </a:r>
          </a:p>
        </p:txBody>
      </p:sp>
      <p:sp>
        <p:nvSpPr>
          <p:cNvPr id="3435" name="Shape 3435"/>
          <p:cNvSpPr/>
          <p:nvPr/>
        </p:nvSpPr>
        <p:spPr>
          <a:xfrm>
            <a:off x="6665913" y="6019800"/>
            <a:ext cx="838202" cy="1589"/>
          </a:xfrm>
          <a:prstGeom prst="line">
            <a:avLst/>
          </a:prstGeom>
          <a:ln w="28575">
            <a:solidFill>
              <a:srgbClr val="000000"/>
            </a:solidFill>
          </a:ln>
        </p:spPr>
        <p:txBody>
          <a:bodyPr lIns="45718" tIns="45718" rIns="45718" bIns="45718"/>
          <a:lstStyle/>
          <a:p>
            <a:endParaRPr/>
          </a:p>
        </p:txBody>
      </p:sp>
      <p:sp>
        <p:nvSpPr>
          <p:cNvPr id="3436" name="Shape 3436"/>
          <p:cNvSpPr/>
          <p:nvPr/>
        </p:nvSpPr>
        <p:spPr>
          <a:xfrm>
            <a:off x="4097337" y="463550"/>
            <a:ext cx="1625602" cy="1414463"/>
          </a:xfrm>
          <a:prstGeom prst="rect">
            <a:avLst/>
          </a:prstGeom>
          <a:ln w="76200">
            <a:solidFill>
              <a:srgbClr val="EEFF4B"/>
            </a:solidFill>
            <a:miter/>
          </a:ln>
          <a:effectLst>
            <a:outerShdw blurRad="63500" dist="74053" dir="3542175"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37" name="Shape 3437"/>
          <p:cNvSpPr/>
          <p:nvPr/>
        </p:nvSpPr>
        <p:spPr>
          <a:xfrm>
            <a:off x="4097337" y="2001838"/>
            <a:ext cx="1625602" cy="4340227"/>
          </a:xfrm>
          <a:prstGeom prst="rect">
            <a:avLst/>
          </a:prstGeom>
          <a:ln w="76200">
            <a:solidFill>
              <a:srgbClr val="70FABF"/>
            </a:solidFill>
            <a:miter/>
          </a:ln>
          <a:effectLst>
            <a:outerShdw blurRad="63500" dist="74053" dir="3542175"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38" name="Shape 3438"/>
          <p:cNvSpPr/>
          <p:nvPr/>
        </p:nvSpPr>
        <p:spPr>
          <a:xfrm>
            <a:off x="1773238" y="47624"/>
            <a:ext cx="2247902"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Bothubo 1 – Josh. 24</a:t>
            </a:r>
          </a:p>
        </p:txBody>
      </p:sp>
      <p:sp>
        <p:nvSpPr>
          <p:cNvPr id="3439" name="Shape 3439"/>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440" name="Shape 3440"/>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41" name="Shape 3441"/>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442" name="Shape 3442"/>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43" name="Shape 3443"/>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44" name="Shape 3444"/>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45" name="Shape 3445"/>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46" name="Shape 3446"/>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447" name="Shape 3447"/>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448" name="Shape 3448"/>
          <p:cNvSpPr/>
          <p:nvPr/>
        </p:nvSpPr>
        <p:spPr>
          <a:xfrm>
            <a:off x="8053388" y="3429000"/>
            <a:ext cx="57794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449" name="Shape 3449"/>
          <p:cNvSpPr/>
          <p:nvPr/>
        </p:nvSpPr>
        <p:spPr>
          <a:xfrm>
            <a:off x="8118475" y="3644900"/>
            <a:ext cx="6542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3450" name="Shape 3450"/>
          <p:cNvSpPr/>
          <p:nvPr/>
        </p:nvSpPr>
        <p:spPr>
          <a:xfrm>
            <a:off x="8035925" y="3835400"/>
            <a:ext cx="819213"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Land Divided</a:t>
            </a:r>
          </a:p>
        </p:txBody>
      </p:sp>
      <p:sp>
        <p:nvSpPr>
          <p:cNvPr id="3451" name="Shape 3451"/>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3452" name="Shape 3452"/>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50</a:t>
            </a:r>
          </a:p>
        </p:txBody>
      </p:sp>
      <p:sp>
        <p:nvSpPr>
          <p:cNvPr id="3453" name="Shape 3453"/>
          <p:cNvSpPr/>
          <p:nvPr/>
        </p:nvSpPr>
        <p:spPr>
          <a:xfrm>
            <a:off x="5173662" y="2278063"/>
            <a:ext cx="395090" cy="330201"/>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i="1">
                <a:solidFill>
                  <a:srgbClr val="FFFFFF"/>
                </a:solidFill>
                <a:latin typeface="Kosher-Normal"/>
                <a:ea typeface="Kosher-Normal"/>
                <a:cs typeface="Kosher-Normal"/>
                <a:sym typeface="Kosher-Normal"/>
              </a:defRPr>
            </a:lvl1pPr>
          </a:lstStyle>
          <a:p>
            <a:r>
              <a:t>AC</a:t>
            </a:r>
          </a:p>
        </p:txBody>
      </p:sp>
      <p:sp>
        <p:nvSpPr>
          <p:cNvPr id="3454" name="Shape 3454"/>
          <p:cNvSpPr/>
          <p:nvPr/>
        </p:nvSpPr>
        <p:spPr>
          <a:xfrm>
            <a:off x="5187950" y="5302250"/>
            <a:ext cx="372468" cy="3302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i="1">
                <a:solidFill>
                  <a:srgbClr val="FFFFFF"/>
                </a:solidFill>
                <a:latin typeface="Kosher-Normal"/>
                <a:ea typeface="Kosher-Normal"/>
                <a:cs typeface="Kosher-Normal"/>
                <a:sym typeface="Kosher-Normal"/>
              </a:defRPr>
            </a:lvl1pPr>
          </a:lstStyle>
          <a:p>
            <a:r>
              <a:t>LC</a:t>
            </a:r>
          </a:p>
        </p:txBody>
      </p:sp>
      <p:sp>
        <p:nvSpPr>
          <p:cNvPr id="3455" name="Shape 3455"/>
          <p:cNvSpPr/>
          <p:nvPr/>
        </p:nvSpPr>
        <p:spPr>
          <a:xfrm>
            <a:off x="5054600" y="2159000"/>
            <a:ext cx="647700" cy="622300"/>
          </a:xfrm>
          <a:prstGeom prst="roundRect">
            <a:avLst>
              <a:gd name="adj" fmla="val 16667"/>
            </a:avLst>
          </a:prstGeom>
          <a:ln w="57150">
            <a:solidFill>
              <a:srgbClr val="00CC00"/>
            </a:solidFill>
          </a:ln>
          <a:effectLst>
            <a:outerShdw blurRad="63500" dist="89803" dir="2700000" rotWithShape="0">
              <a:srgbClr val="1A0004">
                <a:alpha val="74998"/>
              </a:srgbClr>
            </a:outerShdw>
          </a:effectLst>
        </p:spPr>
        <p:txBody>
          <a:bodyPr lIns="45718" tIns="45718" rIns="45718" bIns="45718" anchor="ctr"/>
          <a:lstStyle/>
          <a:p>
            <a:pPr algn="ctr">
              <a:defRPr>
                <a:solidFill>
                  <a:srgbClr val="FFFFFF"/>
                </a:solidFill>
                <a:latin typeface="Comic Sans MS"/>
                <a:ea typeface="Comic Sans MS"/>
                <a:cs typeface="Comic Sans MS"/>
                <a:sym typeface="Comic Sans MS"/>
              </a:defRPr>
            </a:pPr>
            <a:endParaRPr/>
          </a:p>
        </p:txBody>
      </p:sp>
      <p:sp>
        <p:nvSpPr>
          <p:cNvPr id="3456" name="Shape 3456"/>
          <p:cNvSpPr/>
          <p:nvPr/>
        </p:nvSpPr>
        <p:spPr>
          <a:xfrm>
            <a:off x="5080000" y="5143500"/>
            <a:ext cx="647700" cy="622300"/>
          </a:xfrm>
          <a:prstGeom prst="roundRect">
            <a:avLst>
              <a:gd name="adj" fmla="val 16667"/>
            </a:avLst>
          </a:prstGeom>
          <a:ln w="57150">
            <a:solidFill>
              <a:srgbClr val="00CC00"/>
            </a:solidFill>
          </a:ln>
          <a:effectLst>
            <a:outerShdw blurRad="63500" dist="89803"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57" name="Shape 3457"/>
          <p:cNvSpPr/>
          <p:nvPr/>
        </p:nvSpPr>
        <p:spPr>
          <a:xfrm rot="19569238">
            <a:off x="5073648" y="4704853"/>
            <a:ext cx="3349627" cy="463552"/>
          </a:xfrm>
          <a:prstGeom prst="leftArrow">
            <a:avLst>
              <a:gd name="adj1" fmla="val 50000"/>
              <a:gd name="adj2" fmla="val 180651"/>
            </a:avLst>
          </a:prstGeom>
          <a:solidFill>
            <a:srgbClr val="FF0000"/>
          </a:solidFill>
          <a:ln w="57150">
            <a:solidFill>
              <a:srgbClr val="FFFFFF"/>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460" name="Group 3460"/>
          <p:cNvGrpSpPr/>
          <p:nvPr/>
        </p:nvGrpSpPr>
        <p:grpSpPr>
          <a:xfrm>
            <a:off x="519112" y="7938"/>
            <a:ext cx="774701" cy="1714501"/>
            <a:chOff x="0" y="0"/>
            <a:chExt cx="774700" cy="1714500"/>
          </a:xfrm>
        </p:grpSpPr>
        <p:sp>
          <p:nvSpPr>
            <p:cNvPr id="3458" name="Shape 3458"/>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3459" name="Shape 3459"/>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3461" name="Shape 3461"/>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2</a:t>
            </a:r>
          </a:p>
        </p:txBody>
      </p:sp>
      <p:grpSp>
        <p:nvGrpSpPr>
          <p:cNvPr id="3500" name="Group 3500"/>
          <p:cNvGrpSpPr/>
          <p:nvPr/>
        </p:nvGrpSpPr>
        <p:grpSpPr>
          <a:xfrm>
            <a:off x="5221286" y="1395411"/>
            <a:ext cx="2760668" cy="4313242"/>
            <a:chOff x="0" y="-1"/>
            <a:chExt cx="2760667" cy="4313241"/>
          </a:xfrm>
        </p:grpSpPr>
        <p:grpSp>
          <p:nvGrpSpPr>
            <p:cNvPr id="3470" name="Group 3470"/>
            <p:cNvGrpSpPr/>
            <p:nvPr/>
          </p:nvGrpSpPr>
          <p:grpSpPr>
            <a:xfrm>
              <a:off x="19674" y="874712"/>
              <a:ext cx="372441" cy="414341"/>
              <a:chOff x="1" y="0"/>
              <a:chExt cx="372439" cy="414340"/>
            </a:xfrm>
          </p:grpSpPr>
          <p:grpSp>
            <p:nvGrpSpPr>
              <p:cNvPr id="3464" name="Group 3464"/>
              <p:cNvGrpSpPr/>
              <p:nvPr/>
            </p:nvGrpSpPr>
            <p:grpSpPr>
              <a:xfrm>
                <a:off x="1" y="42517"/>
                <a:ext cx="372441" cy="302095"/>
                <a:chOff x="2" y="0"/>
                <a:chExt cx="372439" cy="302094"/>
              </a:xfrm>
            </p:grpSpPr>
            <p:sp>
              <p:nvSpPr>
                <p:cNvPr id="3462" name="Shape 3462" descr="Cork"/>
                <p:cNvSpPr/>
                <p:nvPr/>
              </p:nvSpPr>
              <p:spPr>
                <a:xfrm>
                  <a:off x="10737" y="-1"/>
                  <a:ext cx="361706" cy="54426"/>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63" name="Shape 3463" descr="Cork"/>
                <p:cNvSpPr/>
                <p:nvPr/>
              </p:nvSpPr>
              <p:spPr>
                <a:xfrm>
                  <a:off x="2" y="40392"/>
                  <a:ext cx="366924" cy="261703"/>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465" name="Shape 3465"/>
              <p:cNvSpPr/>
              <p:nvPr/>
            </p:nvSpPr>
            <p:spPr>
              <a:xfrm>
                <a:off x="8845" y="350360"/>
                <a:ext cx="13985" cy="56817"/>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66" name="Shape 3466"/>
              <p:cNvSpPr/>
              <p:nvPr/>
            </p:nvSpPr>
            <p:spPr>
              <a:xfrm>
                <a:off x="11653" y="348648"/>
                <a:ext cx="18485" cy="65693"/>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67" name="Shape 3467"/>
              <p:cNvSpPr/>
              <p:nvPr/>
            </p:nvSpPr>
            <p:spPr>
              <a:xfrm>
                <a:off x="255755" y="336659"/>
                <a:ext cx="26607" cy="67353"/>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68" name="Shape 3468"/>
              <p:cNvSpPr/>
              <p:nvPr/>
            </p:nvSpPr>
            <p:spPr>
              <a:xfrm>
                <a:off x="29336" y="3877"/>
                <a:ext cx="13796" cy="90572"/>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69" name="Shape 3469"/>
              <p:cNvSpPr/>
              <p:nvPr/>
            </p:nvSpPr>
            <p:spPr>
              <a:xfrm>
                <a:off x="331099" y="0"/>
                <a:ext cx="26988" cy="76109"/>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471" name="Shape 3471"/>
            <p:cNvSpPr/>
            <p:nvPr/>
          </p:nvSpPr>
          <p:spPr>
            <a:xfrm>
              <a:off x="-1" y="882649"/>
              <a:ext cx="395090" cy="330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i="1">
                  <a:solidFill>
                    <a:srgbClr val="FFFFFF"/>
                  </a:solidFill>
                  <a:effectLst>
                    <a:outerShdw blurRad="50800" dist="101600" dir="2700000" rotWithShape="0">
                      <a:srgbClr val="000000"/>
                    </a:outerShdw>
                  </a:effectLst>
                  <a:latin typeface="Kosher-Normal"/>
                  <a:ea typeface="Kosher-Normal"/>
                  <a:cs typeface="Kosher-Normal"/>
                  <a:sym typeface="Kosher-Normal"/>
                </a:defRPr>
              </a:lvl1pPr>
            </a:lstStyle>
            <a:p>
              <a:r>
                <a:t>AC</a:t>
              </a:r>
            </a:p>
          </p:txBody>
        </p:sp>
        <p:grpSp>
          <p:nvGrpSpPr>
            <p:cNvPr id="3480" name="Group 3480"/>
            <p:cNvGrpSpPr/>
            <p:nvPr/>
          </p:nvGrpSpPr>
          <p:grpSpPr>
            <a:xfrm>
              <a:off x="24436" y="3898900"/>
              <a:ext cx="372441" cy="414341"/>
              <a:chOff x="1" y="0"/>
              <a:chExt cx="372439" cy="414340"/>
            </a:xfrm>
          </p:grpSpPr>
          <p:grpSp>
            <p:nvGrpSpPr>
              <p:cNvPr id="3474" name="Group 3474"/>
              <p:cNvGrpSpPr/>
              <p:nvPr/>
            </p:nvGrpSpPr>
            <p:grpSpPr>
              <a:xfrm>
                <a:off x="1" y="42517"/>
                <a:ext cx="372441" cy="302095"/>
                <a:chOff x="2" y="0"/>
                <a:chExt cx="372439" cy="302094"/>
              </a:xfrm>
            </p:grpSpPr>
            <p:sp>
              <p:nvSpPr>
                <p:cNvPr id="3472" name="Shape 3472" descr="Cork"/>
                <p:cNvSpPr/>
                <p:nvPr/>
              </p:nvSpPr>
              <p:spPr>
                <a:xfrm>
                  <a:off x="10737" y="-1"/>
                  <a:ext cx="361706" cy="54426"/>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73" name="Shape 3473" descr="Cork"/>
                <p:cNvSpPr/>
                <p:nvPr/>
              </p:nvSpPr>
              <p:spPr>
                <a:xfrm>
                  <a:off x="2" y="40392"/>
                  <a:ext cx="366924" cy="261703"/>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475" name="Shape 3475"/>
              <p:cNvSpPr/>
              <p:nvPr/>
            </p:nvSpPr>
            <p:spPr>
              <a:xfrm>
                <a:off x="8845" y="350360"/>
                <a:ext cx="13985" cy="56817"/>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76" name="Shape 3476"/>
              <p:cNvSpPr/>
              <p:nvPr/>
            </p:nvSpPr>
            <p:spPr>
              <a:xfrm>
                <a:off x="11653" y="348648"/>
                <a:ext cx="18485" cy="65693"/>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77" name="Shape 3477"/>
              <p:cNvSpPr/>
              <p:nvPr/>
            </p:nvSpPr>
            <p:spPr>
              <a:xfrm>
                <a:off x="255755" y="336659"/>
                <a:ext cx="26607" cy="67353"/>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78" name="Shape 3478"/>
              <p:cNvSpPr/>
              <p:nvPr/>
            </p:nvSpPr>
            <p:spPr>
              <a:xfrm>
                <a:off x="29336" y="3877"/>
                <a:ext cx="13796" cy="90572"/>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79" name="Shape 3479"/>
              <p:cNvSpPr/>
              <p:nvPr/>
            </p:nvSpPr>
            <p:spPr>
              <a:xfrm>
                <a:off x="331099" y="0"/>
                <a:ext cx="26988" cy="76109"/>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481" name="Shape 3481"/>
            <p:cNvSpPr/>
            <p:nvPr/>
          </p:nvSpPr>
          <p:spPr>
            <a:xfrm>
              <a:off x="4761" y="3906839"/>
              <a:ext cx="372468" cy="330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i="1">
                  <a:solidFill>
                    <a:srgbClr val="FFFFFF"/>
                  </a:solidFill>
                  <a:effectLst>
                    <a:outerShdw blurRad="50800" dist="76200" dir="2700000" rotWithShape="0">
                      <a:srgbClr val="000000"/>
                    </a:outerShdw>
                  </a:effectLst>
                  <a:latin typeface="Kosher-Normal"/>
                  <a:ea typeface="Kosher-Normal"/>
                  <a:cs typeface="Kosher-Normal"/>
                  <a:sym typeface="Kosher-Normal"/>
                </a:defRPr>
              </a:lvl1pPr>
            </a:lstStyle>
            <a:p>
              <a:r>
                <a:t>LC</a:t>
              </a:r>
            </a:p>
          </p:txBody>
        </p:sp>
        <p:grpSp>
          <p:nvGrpSpPr>
            <p:cNvPr id="3490" name="Group 3490"/>
            <p:cNvGrpSpPr/>
            <p:nvPr/>
          </p:nvGrpSpPr>
          <p:grpSpPr>
            <a:xfrm>
              <a:off x="2388225" y="-1"/>
              <a:ext cx="372442" cy="414341"/>
              <a:chOff x="1" y="0"/>
              <a:chExt cx="372440" cy="414340"/>
            </a:xfrm>
          </p:grpSpPr>
          <p:grpSp>
            <p:nvGrpSpPr>
              <p:cNvPr id="3484" name="Group 3484"/>
              <p:cNvGrpSpPr/>
              <p:nvPr/>
            </p:nvGrpSpPr>
            <p:grpSpPr>
              <a:xfrm>
                <a:off x="1" y="42730"/>
                <a:ext cx="372442" cy="302094"/>
                <a:chOff x="2" y="0"/>
                <a:chExt cx="372440" cy="302093"/>
              </a:xfrm>
            </p:grpSpPr>
            <p:sp>
              <p:nvSpPr>
                <p:cNvPr id="3482" name="Shape 3482" descr="Cork"/>
                <p:cNvSpPr/>
                <p:nvPr/>
              </p:nvSpPr>
              <p:spPr>
                <a:xfrm>
                  <a:off x="10737" y="0"/>
                  <a:ext cx="361707" cy="54425"/>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83" name="Shape 3483" descr="Cork"/>
                <p:cNvSpPr/>
                <p:nvPr/>
              </p:nvSpPr>
              <p:spPr>
                <a:xfrm>
                  <a:off x="2" y="40392"/>
                  <a:ext cx="366925" cy="261702"/>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485" name="Shape 3485"/>
              <p:cNvSpPr/>
              <p:nvPr/>
            </p:nvSpPr>
            <p:spPr>
              <a:xfrm>
                <a:off x="8813" y="350360"/>
                <a:ext cx="13946" cy="56817"/>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86" name="Shape 3486"/>
              <p:cNvSpPr/>
              <p:nvPr/>
            </p:nvSpPr>
            <p:spPr>
              <a:xfrm>
                <a:off x="11614" y="348648"/>
                <a:ext cx="18432" cy="65693"/>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87" name="Shape 3487"/>
              <p:cNvSpPr/>
              <p:nvPr/>
            </p:nvSpPr>
            <p:spPr>
              <a:xfrm>
                <a:off x="255023" y="336659"/>
                <a:ext cx="26532" cy="67353"/>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88" name="Shape 3488"/>
              <p:cNvSpPr/>
              <p:nvPr/>
            </p:nvSpPr>
            <p:spPr>
              <a:xfrm>
                <a:off x="29246" y="3877"/>
                <a:ext cx="13758" cy="90572"/>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89" name="Shape 3489"/>
              <p:cNvSpPr/>
              <p:nvPr/>
            </p:nvSpPr>
            <p:spPr>
              <a:xfrm>
                <a:off x="330154" y="0"/>
                <a:ext cx="26910" cy="76109"/>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3499" name="Group 3499"/>
            <p:cNvGrpSpPr/>
            <p:nvPr/>
          </p:nvGrpSpPr>
          <p:grpSpPr>
            <a:xfrm>
              <a:off x="2388225" y="812799"/>
              <a:ext cx="372442" cy="414341"/>
              <a:chOff x="1" y="0"/>
              <a:chExt cx="372440" cy="414340"/>
            </a:xfrm>
          </p:grpSpPr>
          <p:grpSp>
            <p:nvGrpSpPr>
              <p:cNvPr id="3493" name="Group 3493"/>
              <p:cNvGrpSpPr/>
              <p:nvPr/>
            </p:nvGrpSpPr>
            <p:grpSpPr>
              <a:xfrm>
                <a:off x="1" y="42730"/>
                <a:ext cx="372442" cy="302094"/>
                <a:chOff x="2" y="0"/>
                <a:chExt cx="372440" cy="302093"/>
              </a:xfrm>
            </p:grpSpPr>
            <p:sp>
              <p:nvSpPr>
                <p:cNvPr id="3491" name="Shape 3491" descr="Cork"/>
                <p:cNvSpPr/>
                <p:nvPr/>
              </p:nvSpPr>
              <p:spPr>
                <a:xfrm>
                  <a:off x="10737" y="0"/>
                  <a:ext cx="361707" cy="54425"/>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92" name="Shape 3492" descr="Cork"/>
                <p:cNvSpPr/>
                <p:nvPr/>
              </p:nvSpPr>
              <p:spPr>
                <a:xfrm>
                  <a:off x="2" y="40392"/>
                  <a:ext cx="366925" cy="261702"/>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494" name="Shape 3494"/>
              <p:cNvSpPr/>
              <p:nvPr/>
            </p:nvSpPr>
            <p:spPr>
              <a:xfrm>
                <a:off x="8813" y="350360"/>
                <a:ext cx="13946" cy="56817"/>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95" name="Shape 3495"/>
              <p:cNvSpPr/>
              <p:nvPr/>
            </p:nvSpPr>
            <p:spPr>
              <a:xfrm>
                <a:off x="11614" y="348648"/>
                <a:ext cx="18432" cy="65693"/>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96" name="Shape 3496"/>
              <p:cNvSpPr/>
              <p:nvPr/>
            </p:nvSpPr>
            <p:spPr>
              <a:xfrm>
                <a:off x="255023" y="336659"/>
                <a:ext cx="26532" cy="67353"/>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97" name="Shape 3497"/>
              <p:cNvSpPr/>
              <p:nvPr/>
            </p:nvSpPr>
            <p:spPr>
              <a:xfrm>
                <a:off x="29246" y="3877"/>
                <a:ext cx="13758" cy="90572"/>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98" name="Shape 3498"/>
              <p:cNvSpPr/>
              <p:nvPr/>
            </p:nvSpPr>
            <p:spPr>
              <a:xfrm>
                <a:off x="330154" y="0"/>
                <a:ext cx="26910" cy="76109"/>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sp>
        <p:nvSpPr>
          <p:cNvPr id="3501" name="Shape 3501"/>
          <p:cNvSpPr/>
          <p:nvPr/>
        </p:nvSpPr>
        <p:spPr>
          <a:xfrm>
            <a:off x="5930900" y="617536"/>
            <a:ext cx="511175" cy="3681416"/>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502" name="Shape 3502"/>
          <p:cNvSpPr/>
          <p:nvPr/>
        </p:nvSpPr>
        <p:spPr>
          <a:xfrm rot="16200000">
            <a:off x="4541518" y="2170430"/>
            <a:ext cx="3225802"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600"/>
              </a:spcBef>
              <a:defRPr sz="2800">
                <a:solidFill>
                  <a:srgbClr val="EEFF4B"/>
                </a:solidFill>
              </a:defRPr>
            </a:lvl1pPr>
          </a:lstStyle>
          <a:p>
            <a:r>
              <a:t>AQO-AHO 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436"/>
                                        </p:tgtEl>
                                        <p:attrNameLst>
                                          <p:attrName>style.visibility</p:attrName>
                                        </p:attrNameLst>
                                      </p:cBhvr>
                                      <p:to>
                                        <p:strVal val="visible"/>
                                      </p:to>
                                    </p:set>
                                    <p:anim calcmode="lin" valueType="num">
                                      <p:cBhvr>
                                        <p:cTn id="7" dur="500" fill="hold"/>
                                        <p:tgtEl>
                                          <p:spTgt spid="3436"/>
                                        </p:tgtEl>
                                        <p:attrNameLst>
                                          <p:attrName>ppt_w</p:attrName>
                                        </p:attrNameLst>
                                      </p:cBhvr>
                                      <p:tavLst>
                                        <p:tav tm="0">
                                          <p:val>
                                            <p:fltVal val="0"/>
                                          </p:val>
                                        </p:tav>
                                        <p:tav tm="100000">
                                          <p:val>
                                            <p:strVal val="#ppt_w"/>
                                          </p:val>
                                        </p:tav>
                                      </p:tavLst>
                                    </p:anim>
                                    <p:anim calcmode="lin" valueType="num">
                                      <p:cBhvr>
                                        <p:cTn id="8" dur="500" fill="hold"/>
                                        <p:tgtEl>
                                          <p:spTgt spid="343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3437"/>
                                        </p:tgtEl>
                                        <p:attrNameLst>
                                          <p:attrName>style.visibility</p:attrName>
                                        </p:attrNameLst>
                                      </p:cBhvr>
                                      <p:to>
                                        <p:strVal val="visible"/>
                                      </p:to>
                                    </p:set>
                                    <p:anim calcmode="lin" valueType="num">
                                      <p:cBhvr>
                                        <p:cTn id="13" dur="500" fill="hold"/>
                                        <p:tgtEl>
                                          <p:spTgt spid="3437"/>
                                        </p:tgtEl>
                                        <p:attrNameLst>
                                          <p:attrName>ppt_w</p:attrName>
                                        </p:attrNameLst>
                                      </p:cBhvr>
                                      <p:tavLst>
                                        <p:tav tm="0">
                                          <p:val>
                                            <p:fltVal val="0"/>
                                          </p:val>
                                        </p:tav>
                                        <p:tav tm="100000">
                                          <p:val>
                                            <p:strVal val="#ppt_w"/>
                                          </p:val>
                                        </p:tav>
                                      </p:tavLst>
                                    </p:anim>
                                    <p:anim calcmode="lin" valueType="num">
                                      <p:cBhvr>
                                        <p:cTn id="14" dur="500" fill="hold"/>
                                        <p:tgtEl>
                                          <p:spTgt spid="3437"/>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2" presetClass="entr" presetSubtype="2" fill="hold" grpId="3" nodeType="afterEffect">
                                  <p:stCondLst>
                                    <p:cond delay="0"/>
                                  </p:stCondLst>
                                  <p:iterate>
                                    <p:tmAbs val="0"/>
                                  </p:iterate>
                                  <p:childTnLst>
                                    <p:set>
                                      <p:cBhvr>
                                        <p:cTn id="17" fill="hold"/>
                                        <p:tgtEl>
                                          <p:spTgt spid="3457"/>
                                        </p:tgtEl>
                                        <p:attrNameLst>
                                          <p:attrName>style.visibility</p:attrName>
                                        </p:attrNameLst>
                                      </p:cBhvr>
                                      <p:to>
                                        <p:strVal val="visible"/>
                                      </p:to>
                                    </p:set>
                                    <p:animEffect transition="in" filter="wipe(right)">
                                      <p:cBhvr>
                                        <p:cTn id="18" dur="500"/>
                                        <p:tgtEl>
                                          <p:spTgt spid="3457"/>
                                        </p:tgtEl>
                                      </p:cBhvr>
                                    </p:animEffect>
                                  </p:childTnLst>
                                </p:cTn>
                              </p:par>
                            </p:childTnLst>
                          </p:cTn>
                        </p:par>
                        <p:par>
                          <p:cTn id="19" fill="hold">
                            <p:stCondLst>
                              <p:cond delay="1000"/>
                            </p:stCondLst>
                            <p:childTnLst>
                              <p:par>
                                <p:cTn id="20" presetID="23" presetClass="entr" presetSubtype="16" fill="hold" grpId="4" nodeType="afterEffect">
                                  <p:stCondLst>
                                    <p:cond delay="0"/>
                                  </p:stCondLst>
                                  <p:iterate>
                                    <p:tmAbs val="0"/>
                                  </p:iterate>
                                  <p:childTnLst>
                                    <p:set>
                                      <p:cBhvr>
                                        <p:cTn id="21" fill="hold"/>
                                        <p:tgtEl>
                                          <p:spTgt spid="3455"/>
                                        </p:tgtEl>
                                        <p:attrNameLst>
                                          <p:attrName>style.visibility</p:attrName>
                                        </p:attrNameLst>
                                      </p:cBhvr>
                                      <p:to>
                                        <p:strVal val="visible"/>
                                      </p:to>
                                    </p:set>
                                    <p:anim calcmode="lin" valueType="num">
                                      <p:cBhvr>
                                        <p:cTn id="22" dur="500" fill="hold"/>
                                        <p:tgtEl>
                                          <p:spTgt spid="3455"/>
                                        </p:tgtEl>
                                        <p:attrNameLst>
                                          <p:attrName>ppt_w</p:attrName>
                                        </p:attrNameLst>
                                      </p:cBhvr>
                                      <p:tavLst>
                                        <p:tav tm="0">
                                          <p:val>
                                            <p:fltVal val="0"/>
                                          </p:val>
                                        </p:tav>
                                        <p:tav tm="100000">
                                          <p:val>
                                            <p:strVal val="#ppt_w"/>
                                          </p:val>
                                        </p:tav>
                                      </p:tavLst>
                                    </p:anim>
                                    <p:anim calcmode="lin" valueType="num">
                                      <p:cBhvr>
                                        <p:cTn id="23" dur="500" fill="hold"/>
                                        <p:tgtEl>
                                          <p:spTgt spid="3455"/>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5" nodeType="afterEffect">
                                  <p:stCondLst>
                                    <p:cond delay="0"/>
                                  </p:stCondLst>
                                  <p:iterate>
                                    <p:tmAbs val="0"/>
                                  </p:iterate>
                                  <p:childTnLst>
                                    <p:set>
                                      <p:cBhvr>
                                        <p:cTn id="26" fill="hold"/>
                                        <p:tgtEl>
                                          <p:spTgt spid="3456"/>
                                        </p:tgtEl>
                                        <p:attrNameLst>
                                          <p:attrName>style.visibility</p:attrName>
                                        </p:attrNameLst>
                                      </p:cBhvr>
                                      <p:to>
                                        <p:strVal val="visible"/>
                                      </p:to>
                                    </p:set>
                                    <p:anim calcmode="lin" valueType="num">
                                      <p:cBhvr>
                                        <p:cTn id="27" dur="500" fill="hold"/>
                                        <p:tgtEl>
                                          <p:spTgt spid="3456"/>
                                        </p:tgtEl>
                                        <p:attrNameLst>
                                          <p:attrName>ppt_w</p:attrName>
                                        </p:attrNameLst>
                                      </p:cBhvr>
                                      <p:tavLst>
                                        <p:tav tm="0">
                                          <p:val>
                                            <p:fltVal val="0"/>
                                          </p:val>
                                        </p:tav>
                                        <p:tav tm="100000">
                                          <p:val>
                                            <p:strVal val="#ppt_w"/>
                                          </p:val>
                                        </p:tav>
                                      </p:tavLst>
                                    </p:anim>
                                    <p:anim calcmode="lin" valueType="num">
                                      <p:cBhvr>
                                        <p:cTn id="28" dur="500" fill="hold"/>
                                        <p:tgtEl>
                                          <p:spTgt spid="34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6" grpId="1" animBg="1" advAuto="0"/>
      <p:bldP spid="3437" grpId="2" animBg="1" advAuto="0"/>
      <p:bldP spid="3455" grpId="4" animBg="1" advAuto="0"/>
      <p:bldP spid="3456" grpId="5" animBg="1" advAuto="0"/>
      <p:bldP spid="3457" grpId="3"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6" name="Shape 3506"/>
          <p:cNvSpPr>
            <a:spLocks noGrp="1"/>
          </p:cNvSpPr>
          <p:nvPr>
            <p:ph type="title"/>
          </p:nvPr>
        </p:nvSpPr>
        <p:spPr>
          <a:xfrm>
            <a:off x="0" y="6172200"/>
            <a:ext cx="9144000" cy="685800"/>
          </a:xfrm>
          <a:prstGeom prst="rect">
            <a:avLst/>
          </a:prstGeom>
        </p:spPr>
        <p:txBody>
          <a:bodyPr/>
          <a:lstStyle>
            <a:lvl1pPr>
              <a:defRPr sz="2400" b="1"/>
            </a:lvl1pPr>
          </a:lstStyle>
          <a:p>
            <a:r>
              <a:rPr lang="en-US" dirty="0" err="1">
                <a:latin typeface="Arial" charset="0"/>
                <a:ea typeface="ＭＳ Ｐゴシック" charset="0"/>
              </a:rPr>
              <a:t>Kuchouyesu</a:t>
            </a:r>
            <a:r>
              <a:rPr lang="en-US" dirty="0">
                <a:latin typeface="Arial" charset="0"/>
                <a:ea typeface="ＭＳ Ｐゴシック" charset="0"/>
              </a:rPr>
              <a:t>… </a:t>
            </a:r>
            <a:r>
              <a:rPr lang="en-US" dirty="0" err="1">
                <a:latin typeface="Arial" charset="0"/>
                <a:ea typeface="ＭＳ Ｐゴシック" charset="0"/>
              </a:rPr>
              <a:t>Aboqha</a:t>
            </a:r>
            <a:r>
              <a:rPr lang="en-US" dirty="0">
                <a:latin typeface="Arial" charset="0"/>
                <a:ea typeface="ＭＳ Ｐゴシック" charset="0"/>
              </a:rPr>
              <a:t> •  BibleStudyDownloads.org</a:t>
            </a:r>
            <a:endParaRPr dirty="0"/>
          </a:p>
        </p:txBody>
      </p:sp>
      <p:sp>
        <p:nvSpPr>
          <p:cNvPr id="3507" name="Shape 3507"/>
          <p:cNvSpPr/>
          <p:nvPr/>
        </p:nvSpPr>
        <p:spPr>
          <a:xfrm>
            <a:off x="0" y="19738"/>
            <a:ext cx="9144000" cy="64632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4000">
                <a:solidFill>
                  <a:srgbClr val="FFFFFF"/>
                </a:solidFill>
                <a:latin typeface="Arial"/>
                <a:ea typeface="Arial"/>
                <a:cs typeface="Arial"/>
                <a:sym typeface="Arial"/>
              </a:defRPr>
            </a:lvl1pPr>
          </a:lstStyle>
          <a:p>
            <a:r>
              <a:t>Hipau pesü Kümsa lono tsülo!</a:t>
            </a:r>
          </a:p>
        </p:txBody>
      </p:sp>
      <p:pic>
        <p:nvPicPr>
          <p:cNvPr id="3508" name="image14.png" descr="Screen Shot 2016-02-02 at 5.41.18 PM.png"/>
          <p:cNvPicPr>
            <a:picLocks noChangeAspect="1"/>
          </p:cNvPicPr>
          <p:nvPr/>
        </p:nvPicPr>
        <p:blipFill>
          <a:blip r:embed="rId3"/>
          <a:srcRect t="2841"/>
          <a:stretch>
            <a:fillRect/>
          </a:stretch>
        </p:blipFill>
        <p:spPr>
          <a:xfrm>
            <a:off x="-44174" y="636979"/>
            <a:ext cx="9232349" cy="5650047"/>
          </a:xfrm>
          <a:prstGeom prst="rect">
            <a:avLst/>
          </a:prstGeom>
          <a:ln w="12700">
            <a:miter lim="400000"/>
          </a:ln>
        </p:spPr>
      </p:pic>
      <p:pic>
        <p:nvPicPr>
          <p:cNvPr id="3509" name="image15.png" descr="Screen Shot 2016-02-02 at 5.42.03 PM.png"/>
          <p:cNvPicPr>
            <a:picLocks noChangeAspect="1"/>
          </p:cNvPicPr>
          <p:nvPr/>
        </p:nvPicPr>
        <p:blipFill>
          <a:blip r:embed="rId4"/>
          <a:stretch>
            <a:fillRect/>
          </a:stretch>
        </p:blipFill>
        <p:spPr>
          <a:xfrm>
            <a:off x="307223" y="2222338"/>
            <a:ext cx="6153214" cy="3483597"/>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7" presetClass="exit" presetSubtype="8" fill="hold" grpId="1" nodeType="afterEffect">
                                  <p:stCondLst>
                                    <p:cond delay="3000"/>
                                  </p:stCondLst>
                                  <p:iterate>
                                    <p:tmAbs val="0"/>
                                  </p:iterate>
                                  <p:childTnLst>
                                    <p:anim calcmode="lin" valueType="num">
                                      <p:cBhvr>
                                        <p:cTn id="6" dur="2000" fill="hold"/>
                                        <p:tgtEl>
                                          <p:spTgt spid="3509"/>
                                        </p:tgtEl>
                                        <p:attrNameLst>
                                          <p:attrName>ppt_x</p:attrName>
                                        </p:attrNameLst>
                                      </p:cBhvr>
                                      <p:tavLst>
                                        <p:tav tm="0">
                                          <p:val>
                                            <p:strVal val="ppt_x"/>
                                          </p:val>
                                        </p:tav>
                                        <p:tav tm="100000">
                                          <p:val>
                                            <p:strVal val="0-ppt_w/2"/>
                                          </p:val>
                                        </p:tav>
                                      </p:tavLst>
                                    </p:anim>
                                    <p:anim calcmode="lin" valueType="num">
                                      <p:cBhvr>
                                        <p:cTn id="7" dur="2000" fill="hold"/>
                                        <p:tgtEl>
                                          <p:spTgt spid="3509"/>
                                        </p:tgtEl>
                                        <p:attrNameLst>
                                          <p:attrName>ppt_y</p:attrName>
                                        </p:attrNameLst>
                                      </p:cBhvr>
                                      <p:tavLst>
                                        <p:tav tm="0">
                                          <p:val>
                                            <p:strVal val="ppt_y"/>
                                          </p:val>
                                        </p:tav>
                                        <p:tav tm="100000">
                                          <p:val>
                                            <p:strVal val="ppt_y"/>
                                          </p:val>
                                        </p:tav>
                                      </p:tavLst>
                                    </p:anim>
                                    <p:set>
                                      <p:cBhvr>
                                        <p:cTn id="8" fill="hold">
                                          <p:stCondLst>
                                            <p:cond delay="1999"/>
                                          </p:stCondLst>
                                        </p:cTn>
                                        <p:tgtEl>
                                          <p:spTgt spid="350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hold" grpId="2" nodeType="afterEffect">
                                  <p:stCondLst>
                                    <p:cond delay="3000"/>
                                  </p:stCondLst>
                                  <p:iterate>
                                    <p:tmAbs val="0"/>
                                  </p:iterate>
                                  <p:childTnLst>
                                    <p:set>
                                      <p:cBhvr>
                                        <p:cTn id="11" fill="hold"/>
                                        <p:tgtEl>
                                          <p:spTgt spid="3509"/>
                                        </p:tgtEl>
                                        <p:attrNameLst>
                                          <p:attrName>style.visibility</p:attrName>
                                        </p:attrNameLst>
                                      </p:cBhvr>
                                      <p:to>
                                        <p:strVal val="visible"/>
                                      </p:to>
                                    </p:set>
                                    <p:anim calcmode="lin" valueType="num">
                                      <p:cBhvr>
                                        <p:cTn id="12" dur="1000" fill="hold"/>
                                        <p:tgtEl>
                                          <p:spTgt spid="3509"/>
                                        </p:tgtEl>
                                        <p:attrNameLst>
                                          <p:attrName>ppt_x</p:attrName>
                                        </p:attrNameLst>
                                      </p:cBhvr>
                                      <p:tavLst>
                                        <p:tav tm="0">
                                          <p:val>
                                            <p:strVal val="1+#ppt_w/2"/>
                                          </p:val>
                                        </p:tav>
                                        <p:tav tm="100000">
                                          <p:val>
                                            <p:strVal val="#ppt_x"/>
                                          </p:val>
                                        </p:tav>
                                      </p:tavLst>
                                    </p:anim>
                                    <p:anim calcmode="lin" valueType="num">
                                      <p:cBhvr>
                                        <p:cTn id="13" dur="1000" fill="hold"/>
                                        <p:tgtEl>
                                          <p:spTgt spid="3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9" grpId="1" animBg="1" advAuto="0"/>
      <p:bldP spid="3509" grpId="2"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3" name="Shape 3513"/>
          <p:cNvSpPr/>
          <p:nvPr/>
        </p:nvSpPr>
        <p:spPr>
          <a:xfrm>
            <a:off x="0" y="0"/>
            <a:ext cx="9144000" cy="6858000"/>
          </a:xfrm>
          <a:prstGeom prst="rect">
            <a:avLst/>
          </a:prstGeom>
          <a:solidFill>
            <a:srgbClr val="1A0004"/>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514" name="Shape 3514"/>
          <p:cNvSpPr/>
          <p:nvPr/>
        </p:nvSpPr>
        <p:spPr>
          <a:xfrm>
            <a:off x="519287" y="6552211"/>
            <a:ext cx="836261" cy="214700"/>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500"/>
              </a:spcBef>
              <a:defRPr sz="900">
                <a:solidFill>
                  <a:srgbClr val="FFFFFF"/>
                </a:solidFill>
                <a:latin typeface="Arial"/>
                <a:ea typeface="Arial"/>
                <a:cs typeface="Arial"/>
                <a:sym typeface="Arial"/>
              </a:defRPr>
            </a:lvl1pPr>
          </a:lstStyle>
          <a:p>
            <a:r>
              <a:t>©2005 TBBMI</a:t>
            </a:r>
          </a:p>
        </p:txBody>
      </p:sp>
      <p:sp>
        <p:nvSpPr>
          <p:cNvPr id="3515" name="Shape 3515"/>
          <p:cNvSpPr/>
          <p:nvPr/>
        </p:nvSpPr>
        <p:spPr>
          <a:xfrm>
            <a:off x="7599307" y="6513830"/>
            <a:ext cx="644633"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9.7.03c.</a:t>
            </a:r>
          </a:p>
        </p:txBody>
      </p:sp>
      <p:sp>
        <p:nvSpPr>
          <p:cNvPr id="3516" name="Shape 3516"/>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51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Shape 866"/>
          <p:cNvSpPr/>
          <p:nvPr/>
        </p:nvSpPr>
        <p:spPr>
          <a:xfrm>
            <a:off x="3130550" y="1339850"/>
            <a:ext cx="2882900" cy="34417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67" name="Shape 867"/>
          <p:cNvSpPr/>
          <p:nvPr/>
        </p:nvSpPr>
        <p:spPr>
          <a:xfrm>
            <a:off x="3130550" y="971550"/>
            <a:ext cx="1663700" cy="1054100"/>
          </a:xfrm>
          <a:prstGeom prst="roundRect">
            <a:avLst>
              <a:gd name="adj" fmla="val 12495"/>
            </a:avLst>
          </a:prstGeom>
          <a:solidFill>
            <a:srgbClr val="FFD34A"/>
          </a:solidFill>
          <a:ln w="12700">
            <a:solidFill>
              <a:srgbClr val="CECECE"/>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68" name="Shape 868"/>
          <p:cNvSpPr/>
          <p:nvPr/>
        </p:nvSpPr>
        <p:spPr>
          <a:xfrm>
            <a:off x="3130550" y="1352550"/>
            <a:ext cx="2044700" cy="1054100"/>
          </a:xfrm>
          <a:prstGeom prst="rect">
            <a:avLst/>
          </a:prstGeom>
          <a:solidFill>
            <a:srgbClr val="FFD34A"/>
          </a:solidFill>
          <a:ln w="12700">
            <a:solidFill>
              <a:srgbClr val="FFD34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69" name="Shape 869"/>
          <p:cNvSpPr/>
          <p:nvPr/>
        </p:nvSpPr>
        <p:spPr>
          <a:xfrm>
            <a:off x="3021013" y="866775"/>
            <a:ext cx="1613248"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solidFill>
                  <a:schemeClr val="accent2"/>
                </a:solidFill>
              </a:defRPr>
            </a:lvl1pPr>
          </a:lstStyle>
          <a:p>
            <a:r>
              <a:t>   MOSES</a:t>
            </a:r>
          </a:p>
        </p:txBody>
      </p:sp>
      <p:sp>
        <p:nvSpPr>
          <p:cNvPr id="870" name="Shape 870"/>
          <p:cNvSpPr/>
          <p:nvPr/>
        </p:nvSpPr>
        <p:spPr>
          <a:xfrm>
            <a:off x="3340100" y="2489200"/>
            <a:ext cx="2463800" cy="0"/>
          </a:xfrm>
          <a:prstGeom prst="line">
            <a:avLst/>
          </a:prstGeom>
          <a:ln w="50800">
            <a:solidFill>
              <a:srgbClr val="1A0004"/>
            </a:solidFill>
          </a:ln>
        </p:spPr>
        <p:txBody>
          <a:bodyPr lIns="45718" tIns="45718" rIns="45718" bIns="45718"/>
          <a:lstStyle/>
          <a:p>
            <a:endParaRPr/>
          </a:p>
        </p:txBody>
      </p:sp>
      <p:sp>
        <p:nvSpPr>
          <p:cNvPr id="871" name="Shape 871"/>
          <p:cNvSpPr/>
          <p:nvPr/>
        </p:nvSpPr>
        <p:spPr>
          <a:xfrm>
            <a:off x="3340100" y="2946400"/>
            <a:ext cx="2463800" cy="0"/>
          </a:xfrm>
          <a:prstGeom prst="line">
            <a:avLst/>
          </a:prstGeom>
          <a:ln w="50800">
            <a:solidFill>
              <a:srgbClr val="1A0004"/>
            </a:solidFill>
          </a:ln>
        </p:spPr>
        <p:txBody>
          <a:bodyPr lIns="45718" tIns="45718" rIns="45718" bIns="45718"/>
          <a:lstStyle/>
          <a:p>
            <a:endParaRPr/>
          </a:p>
        </p:txBody>
      </p:sp>
      <p:sp>
        <p:nvSpPr>
          <p:cNvPr id="872" name="Shape 872"/>
          <p:cNvSpPr/>
          <p:nvPr/>
        </p:nvSpPr>
        <p:spPr>
          <a:xfrm>
            <a:off x="3346450" y="3403600"/>
            <a:ext cx="2463800" cy="0"/>
          </a:xfrm>
          <a:prstGeom prst="line">
            <a:avLst/>
          </a:prstGeom>
          <a:ln w="50800">
            <a:solidFill>
              <a:srgbClr val="1A0004"/>
            </a:solidFill>
          </a:ln>
        </p:spPr>
        <p:txBody>
          <a:bodyPr lIns="45718" tIns="45718" rIns="45718" bIns="45718"/>
          <a:lstStyle/>
          <a:p>
            <a:endParaRPr/>
          </a:p>
        </p:txBody>
      </p:sp>
      <p:sp>
        <p:nvSpPr>
          <p:cNvPr id="873" name="Shape 873"/>
          <p:cNvSpPr/>
          <p:nvPr/>
        </p:nvSpPr>
        <p:spPr>
          <a:xfrm>
            <a:off x="3340100" y="2032000"/>
            <a:ext cx="2463800" cy="0"/>
          </a:xfrm>
          <a:prstGeom prst="line">
            <a:avLst/>
          </a:prstGeom>
          <a:ln w="50800">
            <a:solidFill>
              <a:srgbClr val="1A0004"/>
            </a:solidFill>
          </a:ln>
        </p:spPr>
        <p:txBody>
          <a:bodyPr lIns="45718" tIns="45718" rIns="45718" bIns="45718"/>
          <a:lstStyle/>
          <a:p>
            <a:endParaRPr/>
          </a:p>
        </p:txBody>
      </p:sp>
      <p:sp>
        <p:nvSpPr>
          <p:cNvPr id="874" name="Shape 874"/>
          <p:cNvSpPr/>
          <p:nvPr/>
        </p:nvSpPr>
        <p:spPr>
          <a:xfrm>
            <a:off x="3340100" y="4318000"/>
            <a:ext cx="2463800" cy="0"/>
          </a:xfrm>
          <a:prstGeom prst="line">
            <a:avLst/>
          </a:prstGeom>
          <a:ln w="50800">
            <a:solidFill>
              <a:srgbClr val="1A0004"/>
            </a:solidFill>
          </a:ln>
        </p:spPr>
        <p:txBody>
          <a:bodyPr lIns="45718" tIns="45718" rIns="45718" bIns="45718"/>
          <a:lstStyle/>
          <a:p>
            <a:endParaRPr/>
          </a:p>
        </p:txBody>
      </p:sp>
      <p:sp>
        <p:nvSpPr>
          <p:cNvPr id="875" name="Shape 875"/>
          <p:cNvSpPr/>
          <p:nvPr/>
        </p:nvSpPr>
        <p:spPr>
          <a:xfrm>
            <a:off x="3340100" y="3860800"/>
            <a:ext cx="2463800" cy="0"/>
          </a:xfrm>
          <a:prstGeom prst="line">
            <a:avLst/>
          </a:prstGeom>
          <a:ln w="50800">
            <a:solidFill>
              <a:srgbClr val="1A0004"/>
            </a:solidFill>
          </a:ln>
        </p:spPr>
        <p:txBody>
          <a:bodyPr lIns="45718" tIns="45718" rIns="45718" bIns="45718"/>
          <a:lstStyle/>
          <a:p>
            <a:endParaRPr/>
          </a:p>
        </p:txBody>
      </p:sp>
      <p:sp>
        <p:nvSpPr>
          <p:cNvPr id="876" name="Shape 876"/>
          <p:cNvSpPr/>
          <p:nvPr/>
        </p:nvSpPr>
        <p:spPr>
          <a:xfrm>
            <a:off x="3630612" y="1568450"/>
            <a:ext cx="1583557"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solidFill>
                  <a:schemeClr val="accent2"/>
                </a:solidFill>
              </a:defRPr>
            </a:lvl1pPr>
          </a:lstStyle>
          <a:p>
            <a:r>
              <a:t>EXODUS</a:t>
            </a:r>
          </a:p>
        </p:txBody>
      </p:sp>
      <p:sp>
        <p:nvSpPr>
          <p:cNvPr id="877" name="Shape 877"/>
          <p:cNvSpPr/>
          <p:nvPr/>
        </p:nvSpPr>
        <p:spPr>
          <a:xfrm>
            <a:off x="422499" y="2312988"/>
            <a:ext cx="2709269" cy="323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ctr">
              <a:defRPr sz="3200">
                <a:solidFill>
                  <a:srgbClr val="FAFD00"/>
                </a:solidFill>
              </a:defRPr>
            </a:pPr>
            <a:r>
              <a:t>TIMI BIDI</a:t>
            </a:r>
            <a:endParaRPr>
              <a:solidFill>
                <a:srgbClr val="FFD34A"/>
              </a:solidFill>
            </a:endParaRPr>
          </a:p>
          <a:p>
            <a:pPr algn="ctr">
              <a:defRPr sz="3200">
                <a:solidFill>
                  <a:srgbClr val="FAFD00"/>
                </a:solidFill>
              </a:defRPr>
            </a:pPr>
            <a:r>
              <a:t>dolo</a:t>
            </a:r>
          </a:p>
          <a:p>
            <a:pPr algn="ctr">
              <a:defRPr sz="3200">
                <a:solidFill>
                  <a:srgbClr val="FFD34A"/>
                </a:solidFill>
              </a:defRPr>
            </a:pPr>
            <a:r>
              <a:t>“</a:t>
            </a:r>
            <a:r>
              <a:rPr>
                <a:solidFill>
                  <a:srgbClr val="FFFFFF"/>
                </a:solidFill>
              </a:rPr>
              <a:t>AKUTHUU</a:t>
            </a:r>
            <a:r>
              <a:t>"</a:t>
            </a:r>
          </a:p>
          <a:p>
            <a:pPr algn="ctr">
              <a:defRPr sz="3200">
                <a:solidFill>
                  <a:srgbClr val="FAFD00"/>
                </a:solidFill>
              </a:defRPr>
            </a:pPr>
            <a:r>
              <a:t>ye:</a:t>
            </a:r>
          </a:p>
          <a:p>
            <a:pPr algn="ctr">
              <a:defRPr sz="4000">
                <a:solidFill>
                  <a:srgbClr val="FAFD00"/>
                </a:solidFill>
              </a:defRPr>
            </a:pPr>
            <a:r>
              <a:t>AJ</a:t>
            </a:r>
            <a:r>
              <a:rPr sz="8000">
                <a:solidFill>
                  <a:srgbClr val="00FF00"/>
                </a:solidFill>
              </a:rPr>
              <a:t>M</a:t>
            </a:r>
            <a:r>
              <a:t>J</a:t>
            </a:r>
          </a:p>
        </p:txBody>
      </p:sp>
      <p:sp>
        <p:nvSpPr>
          <p:cNvPr id="878" name="Shape 878"/>
          <p:cNvSpPr/>
          <p:nvPr/>
        </p:nvSpPr>
        <p:spPr>
          <a:xfrm>
            <a:off x="4811712" y="823912"/>
            <a:ext cx="2086918" cy="5207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spcBef>
                <a:spcPts val="1600"/>
              </a:spcBef>
              <a:defRPr sz="2800">
                <a:solidFill>
                  <a:srgbClr val="FAFD00"/>
                </a:solidFill>
              </a:defRPr>
            </a:lvl1pPr>
          </a:lstStyle>
          <a:p>
            <a:r>
              <a:t>ca. 1500 B.C.</a:t>
            </a:r>
          </a:p>
        </p:txBody>
      </p:sp>
      <p:sp>
        <p:nvSpPr>
          <p:cNvPr id="879" name="Shape 879"/>
          <p:cNvSpPr/>
          <p:nvPr/>
        </p:nvSpPr>
        <p:spPr>
          <a:xfrm>
            <a:off x="1763713" y="23811"/>
            <a:ext cx="1993902"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12:31</a:t>
            </a:r>
          </a:p>
        </p:txBody>
      </p:sp>
      <p:sp>
        <p:nvSpPr>
          <p:cNvPr id="880" name="Shape 880"/>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81" name="Shape 881"/>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882" name="Shape 882"/>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83" name="Shape 883"/>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84" name="Shape 884"/>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85" name="Shape 885"/>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886" name="Shape 886"/>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887" name="Shape 887"/>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888" name="Shape 888"/>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889" name="Shape 889"/>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890" name="Shape 890"/>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891" name="Shape 891"/>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892" name="Shape 892"/>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893" name="Shape 893"/>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894" name="Shape 894"/>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04</a:t>
            </a:r>
          </a:p>
        </p:txBody>
      </p:sp>
      <p:sp>
        <p:nvSpPr>
          <p:cNvPr id="895" name="Shape 895"/>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906" name="Group 906"/>
          <p:cNvGrpSpPr/>
          <p:nvPr/>
        </p:nvGrpSpPr>
        <p:grpSpPr>
          <a:xfrm>
            <a:off x="5951536" y="3552824"/>
            <a:ext cx="1262067" cy="1347792"/>
            <a:chOff x="0" y="0"/>
            <a:chExt cx="1262065" cy="1347790"/>
          </a:xfrm>
        </p:grpSpPr>
        <p:grpSp>
          <p:nvGrpSpPr>
            <p:cNvPr id="900" name="Group 900"/>
            <p:cNvGrpSpPr/>
            <p:nvPr/>
          </p:nvGrpSpPr>
          <p:grpSpPr>
            <a:xfrm>
              <a:off x="-1" y="-1"/>
              <a:ext cx="1262066" cy="1347792"/>
              <a:chOff x="0" y="0"/>
              <a:chExt cx="1262065" cy="1347790"/>
            </a:xfrm>
          </p:grpSpPr>
          <p:grpSp>
            <p:nvGrpSpPr>
              <p:cNvPr id="898" name="Group 898"/>
              <p:cNvGrpSpPr/>
              <p:nvPr/>
            </p:nvGrpSpPr>
            <p:grpSpPr>
              <a:xfrm>
                <a:off x="207680" y="242397"/>
                <a:ext cx="895238" cy="691664"/>
                <a:chOff x="7" y="0"/>
                <a:chExt cx="895237" cy="691663"/>
              </a:xfrm>
            </p:grpSpPr>
            <p:sp>
              <p:nvSpPr>
                <p:cNvPr id="896" name="Shape 896" descr="Cork"/>
                <p:cNvSpPr/>
                <p:nvPr/>
              </p:nvSpPr>
              <p:spPr>
                <a:xfrm>
                  <a:off x="25809" y="-1"/>
                  <a:ext cx="869437" cy="124608"/>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97" name="Shape 897" descr="Cork"/>
                <p:cNvSpPr/>
                <p:nvPr/>
              </p:nvSpPr>
              <p:spPr>
                <a:xfrm>
                  <a:off x="7" y="92480"/>
                  <a:ext cx="881976" cy="599184"/>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pic>
            <p:nvPicPr>
              <p:cNvPr id="899" name="image3.png"/>
              <p:cNvPicPr>
                <a:picLocks noChangeAspect="1"/>
              </p:cNvPicPr>
              <p:nvPr/>
            </p:nvPicPr>
            <p:blipFill>
              <a:blip r:embed="rId4">
                <a:alphaModFix amt="0"/>
              </a:blip>
              <a:stretch>
                <a:fillRect/>
              </a:stretch>
            </p:blipFill>
            <p:spPr>
              <a:xfrm>
                <a:off x="0" y="0"/>
                <a:ext cx="1262066" cy="1347791"/>
              </a:xfrm>
              <a:prstGeom prst="rect">
                <a:avLst/>
              </a:prstGeom>
              <a:ln w="12700" cap="flat">
                <a:noFill/>
                <a:miter lim="400000"/>
              </a:ln>
              <a:effectLst/>
            </p:spPr>
          </p:pic>
        </p:grpSp>
        <p:sp>
          <p:nvSpPr>
            <p:cNvPr id="901" name="Shape 901"/>
            <p:cNvSpPr/>
            <p:nvPr/>
          </p:nvSpPr>
          <p:spPr>
            <a:xfrm>
              <a:off x="229387" y="946251"/>
              <a:ext cx="33647" cy="130083"/>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902" name="Shape 902"/>
            <p:cNvSpPr/>
            <p:nvPr/>
          </p:nvSpPr>
          <p:spPr>
            <a:xfrm>
              <a:off x="236143" y="942332"/>
              <a:ext cx="44472" cy="150405"/>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903" name="Shape 903"/>
            <p:cNvSpPr/>
            <p:nvPr/>
          </p:nvSpPr>
          <p:spPr>
            <a:xfrm>
              <a:off x="823455" y="914880"/>
              <a:ext cx="64013" cy="154209"/>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904" name="Shape 904"/>
            <p:cNvSpPr/>
            <p:nvPr/>
          </p:nvSpPr>
          <p:spPr>
            <a:xfrm>
              <a:off x="278690" y="152952"/>
              <a:ext cx="33191" cy="207370"/>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905" name="Shape 905"/>
            <p:cNvSpPr/>
            <p:nvPr/>
          </p:nvSpPr>
          <p:spPr>
            <a:xfrm>
              <a:off x="1004734" y="144075"/>
              <a:ext cx="64927" cy="174256"/>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909" name="Group 909"/>
          <p:cNvGrpSpPr/>
          <p:nvPr/>
        </p:nvGrpSpPr>
        <p:grpSpPr>
          <a:xfrm>
            <a:off x="519112" y="7938"/>
            <a:ext cx="774701" cy="1714501"/>
            <a:chOff x="0" y="0"/>
            <a:chExt cx="774700" cy="1714500"/>
          </a:xfrm>
        </p:grpSpPr>
        <p:sp>
          <p:nvSpPr>
            <p:cNvPr id="907" name="Shape 907"/>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908" name="Shape 908"/>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910" name="Shape 910"/>
          <p:cNvSpPr/>
          <p:nvPr/>
        </p:nvSpPr>
        <p:spPr>
          <a:xfrm>
            <a:off x="3281362" y="1516062"/>
            <a:ext cx="2339979" cy="666753"/>
          </a:xfrm>
          <a:prstGeom prst="ellipse">
            <a:avLst/>
          </a:prstGeom>
          <a:ln w="76200">
            <a:solidFill>
              <a:srgbClr val="FF0000"/>
            </a:solidFill>
          </a:ln>
          <a:effectLst>
            <a:outerShdw blurRad="63500" dist="102391" dir="1784693"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918" name="Group 918"/>
          <p:cNvGrpSpPr/>
          <p:nvPr/>
        </p:nvGrpSpPr>
        <p:grpSpPr>
          <a:xfrm>
            <a:off x="2308538" y="-522246"/>
            <a:ext cx="5834193" cy="5315671"/>
            <a:chOff x="0" y="0"/>
            <a:chExt cx="5834192" cy="5315670"/>
          </a:xfrm>
        </p:grpSpPr>
        <p:grpSp>
          <p:nvGrpSpPr>
            <p:cNvPr id="916" name="Group 916"/>
            <p:cNvGrpSpPr/>
            <p:nvPr/>
          </p:nvGrpSpPr>
          <p:grpSpPr>
            <a:xfrm>
              <a:off x="-1" y="-1"/>
              <a:ext cx="5834194" cy="5315671"/>
              <a:chOff x="0" y="0"/>
              <a:chExt cx="5834192" cy="5315670"/>
            </a:xfrm>
          </p:grpSpPr>
          <p:sp>
            <p:nvSpPr>
              <p:cNvPr id="911" name="Shape 911"/>
              <p:cNvSpPr/>
              <p:nvPr/>
            </p:nvSpPr>
            <p:spPr>
              <a:xfrm rot="850334">
                <a:off x="489781" y="535155"/>
                <a:ext cx="4899256" cy="4245360"/>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912" name="Shape 912"/>
              <p:cNvSpPr/>
              <p:nvPr/>
            </p:nvSpPr>
            <p:spPr>
              <a:xfrm rot="850334">
                <a:off x="586354" y="3970673"/>
                <a:ext cx="706177" cy="706177"/>
              </a:xfrm>
              <a:prstGeom prst="ellipse">
                <a:avLst/>
              </a:pr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913" name="Shape 913"/>
              <p:cNvSpPr/>
              <p:nvPr/>
            </p:nvSpPr>
            <p:spPr>
              <a:xfrm rot="850334">
                <a:off x="215647" y="4498324"/>
                <a:ext cx="470785" cy="470785"/>
              </a:xfrm>
              <a:prstGeom prst="ellipse">
                <a:avLst/>
              </a:pr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914" name="Shape 914"/>
              <p:cNvSpPr/>
              <p:nvPr/>
            </p:nvSpPr>
            <p:spPr>
              <a:xfrm rot="850334">
                <a:off x="25234" y="4874639"/>
                <a:ext cx="235395" cy="235395"/>
              </a:xfrm>
              <a:prstGeom prst="ellipse">
                <a:avLst/>
              </a:pr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915" name="Shape 915"/>
              <p:cNvSpPr/>
              <p:nvPr/>
            </p:nvSpPr>
            <p:spPr>
              <a:xfrm rot="850334">
                <a:off x="762720" y="764942"/>
                <a:ext cx="4489273" cy="3604386"/>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12700" cap="flat">
                <a:solidFill>
                  <a:srgbClr val="FFFFFF"/>
                </a:solidFill>
                <a:prstDash val="solid"/>
                <a:round/>
              </a:ln>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grpSp>
        <p:sp>
          <p:nvSpPr>
            <p:cNvPr id="917" name="Shape 917"/>
            <p:cNvSpPr/>
            <p:nvPr/>
          </p:nvSpPr>
          <p:spPr>
            <a:xfrm>
              <a:off x="1091885" y="1993856"/>
              <a:ext cx="3916364" cy="1145539"/>
            </a:xfrm>
            <a:prstGeom prst="rect">
              <a:avLst/>
            </a:prstGeom>
            <a:noFill/>
            <a:ln w="12700" cap="flat">
              <a:noFill/>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3600"/>
                </a:spcBef>
                <a:defRPr sz="6000">
                  <a:solidFill>
                    <a:srgbClr val="EEFF4B"/>
                  </a:solidFill>
                  <a:latin typeface="Comic Sans MS"/>
                  <a:ea typeface="Comic Sans MS"/>
                  <a:cs typeface="Comic Sans MS"/>
                  <a:sym typeface="Comic Sans MS"/>
                </a:defRPr>
              </a:lvl1pPr>
            </a:lstStyle>
            <a:p>
              <a:r>
                <a:t>IPEKULU!</a:t>
              </a:r>
            </a:p>
          </p:txBody>
        </p:sp>
      </p:grpSp>
      <p:sp>
        <p:nvSpPr>
          <p:cNvPr id="919" name="Shape 919"/>
          <p:cNvSpPr/>
          <p:nvPr/>
        </p:nvSpPr>
        <p:spPr>
          <a:xfrm>
            <a:off x="8643969" y="6474141"/>
            <a:ext cx="212659"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500" fill="hold"/>
                                        <p:tgtEl>
                                          <p:spTgt spid="918"/>
                                        </p:tgtEl>
                                      </p:cBhvr>
                                    </p:animEffect>
                                    <p:set>
                                      <p:cBhvr>
                                        <p:cTn id="7" fill="hold">
                                          <p:stCondLst>
                                            <p:cond delay="499"/>
                                          </p:stCondLst>
                                        </p:cTn>
                                        <p:tgtEl>
                                          <p:spTgt spid="918"/>
                                        </p:tgtEl>
                                        <p:attrNameLst>
                                          <p:attrName>style.visibility</p:attrName>
                                        </p:attrNameLst>
                                      </p:cBhvr>
                                      <p:to>
                                        <p:strVal val="hidden"/>
                                      </p:to>
                                    </p:set>
                                  </p:childTnLst>
                                </p:cTn>
                              </p:par>
                            </p:childTnLst>
                          </p:cTn>
                        </p:par>
                        <p:par>
                          <p:cTn id="8" fill="hold">
                            <p:stCondLst>
                              <p:cond delay="500"/>
                            </p:stCondLst>
                            <p:childTnLst>
                              <p:par>
                                <p:cTn id="9" presetID="19" presetClass="entr" presetSubtype="10" fill="hold" grpId="2" nodeType="afterEffect">
                                  <p:stCondLst>
                                    <p:cond delay="0"/>
                                  </p:stCondLst>
                                  <p:iterate>
                                    <p:tmAbs val="0"/>
                                  </p:iterate>
                                  <p:childTnLst>
                                    <p:set>
                                      <p:cBhvr>
                                        <p:cTn id="10" fill="hold"/>
                                        <p:tgtEl>
                                          <p:spTgt spid="876"/>
                                        </p:tgtEl>
                                        <p:attrNameLst>
                                          <p:attrName>style.visibility</p:attrName>
                                        </p:attrNameLst>
                                      </p:cBhvr>
                                      <p:to>
                                        <p:strVal val="visible"/>
                                      </p:to>
                                    </p:set>
                                    <p:anim calcmode="lin" valueType="num">
                                      <p:cBhvr>
                                        <p:cTn id="11" dur="500" fill="hold"/>
                                        <p:tgtEl>
                                          <p:spTgt spid="876"/>
                                        </p:tgtEl>
                                        <p:attrNameLst>
                                          <p:attrName>ppt_w</p:attrName>
                                        </p:attrNameLst>
                                      </p:cBhvr>
                                      <p:tavLst>
                                        <p:tav tm="0" fmla="#ppt_w*sin(2.5*pi*$)">
                                          <p:val>
                                            <p:fltVal val="0"/>
                                          </p:val>
                                        </p:tav>
                                        <p:tav tm="100000">
                                          <p:val>
                                            <p:fltVal val="1"/>
                                          </p:val>
                                        </p:tav>
                                      </p:tavLst>
                                    </p:anim>
                                    <p:anim calcmode="lin" valueType="num">
                                      <p:cBhvr>
                                        <p:cTn id="12" dur="500" fill="hold"/>
                                        <p:tgtEl>
                                          <p:spTgt spid="876"/>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 presetClass="entr" presetSubtype="4" fill="hold" grpId="3" nodeType="afterEffect">
                                  <p:stCondLst>
                                    <p:cond delay="0"/>
                                  </p:stCondLst>
                                  <p:iterate>
                                    <p:tmAbs val="0"/>
                                  </p:iterate>
                                  <p:childTnLst>
                                    <p:set>
                                      <p:cBhvr>
                                        <p:cTn id="15" fill="hold"/>
                                        <p:tgtEl>
                                          <p:spTgt spid="910"/>
                                        </p:tgtEl>
                                        <p:attrNameLst>
                                          <p:attrName>style.visibility</p:attrName>
                                        </p:attrNameLst>
                                      </p:cBhvr>
                                      <p:to>
                                        <p:strVal val="visible"/>
                                      </p:to>
                                    </p:set>
                                    <p:anim calcmode="lin" valueType="num">
                                      <p:cBhvr>
                                        <p:cTn id="16" dur="500" fill="hold"/>
                                        <p:tgtEl>
                                          <p:spTgt spid="910"/>
                                        </p:tgtEl>
                                        <p:attrNameLst>
                                          <p:attrName>ppt_x</p:attrName>
                                        </p:attrNameLst>
                                      </p:cBhvr>
                                      <p:tavLst>
                                        <p:tav tm="0">
                                          <p:val>
                                            <p:strVal val="#ppt_x"/>
                                          </p:val>
                                        </p:tav>
                                        <p:tav tm="100000">
                                          <p:val>
                                            <p:strVal val="#ppt_x"/>
                                          </p:val>
                                        </p:tav>
                                      </p:tavLst>
                                    </p:anim>
                                    <p:anim calcmode="lin" valueType="num">
                                      <p:cBhvr>
                                        <p:cTn id="17" dur="500" fill="hold"/>
                                        <p:tgtEl>
                                          <p:spTgt spid="9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 grpId="2" animBg="1" advAuto="0"/>
      <p:bldP spid="910" grpId="3" animBg="1" advAuto="0"/>
      <p:bldP spid="918"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 name="Shape 923"/>
          <p:cNvSpPr/>
          <p:nvPr/>
        </p:nvSpPr>
        <p:spPr>
          <a:xfrm>
            <a:off x="1600200" y="838200"/>
            <a:ext cx="6858000" cy="5257800"/>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24" name="Shape 924"/>
          <p:cNvSpPr/>
          <p:nvPr/>
        </p:nvSpPr>
        <p:spPr>
          <a:xfrm>
            <a:off x="16160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25" name="Shape 925"/>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26" name="Shape 926"/>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27" name="Shape 927"/>
          <p:cNvSpPr/>
          <p:nvPr/>
        </p:nvSpPr>
        <p:spPr>
          <a:xfrm>
            <a:off x="4630737" y="2649538"/>
            <a:ext cx="15208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ER</a:t>
            </a:r>
          </a:p>
        </p:txBody>
      </p:sp>
      <p:sp>
        <p:nvSpPr>
          <p:cNvPr id="928" name="Shape 928"/>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29" name="Shape 929"/>
          <p:cNvSpPr/>
          <p:nvPr/>
        </p:nvSpPr>
        <p:spPr>
          <a:xfrm>
            <a:off x="7259638" y="5259387"/>
            <a:ext cx="13112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PG</a:t>
            </a:r>
          </a:p>
        </p:txBody>
      </p:sp>
      <p:sp>
        <p:nvSpPr>
          <p:cNvPr id="930" name="Shape 930"/>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31" name="Shape 931"/>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32" name="Shape 932"/>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33" name="Shape 933"/>
          <p:cNvSpPr/>
          <p:nvPr/>
        </p:nvSpPr>
        <p:spPr>
          <a:xfrm>
            <a:off x="3449637" y="2382838"/>
            <a:ext cx="12731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SG</a:t>
            </a:r>
          </a:p>
        </p:txBody>
      </p:sp>
      <p:sp>
        <p:nvSpPr>
          <p:cNvPr id="934" name="Shape 934"/>
          <p:cNvSpPr/>
          <p:nvPr/>
        </p:nvSpPr>
        <p:spPr>
          <a:xfrm>
            <a:off x="2516188" y="5640387"/>
            <a:ext cx="7016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RS</a:t>
            </a:r>
          </a:p>
        </p:txBody>
      </p:sp>
      <p:sp>
        <p:nvSpPr>
          <p:cNvPr id="935" name="Shape 935"/>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936" name="Shape 936"/>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937" name="Shape 937"/>
          <p:cNvSpPr/>
          <p:nvPr/>
        </p:nvSpPr>
        <p:spPr>
          <a:xfrm flipH="1">
            <a:off x="4991100" y="984250"/>
            <a:ext cx="1" cy="5003800"/>
          </a:xfrm>
          <a:prstGeom prst="line">
            <a:avLst/>
          </a:prstGeom>
          <a:ln w="25400">
            <a:solidFill>
              <a:schemeClr val="accent2"/>
            </a:solidFill>
            <a:prstDash val="dashDot"/>
          </a:ln>
        </p:spPr>
        <p:txBody>
          <a:bodyPr lIns="45718" tIns="45718" rIns="45718" bIns="45718"/>
          <a:lstStyle/>
          <a:p>
            <a:endParaRPr/>
          </a:p>
        </p:txBody>
      </p:sp>
      <p:sp>
        <p:nvSpPr>
          <p:cNvPr id="938" name="Shape 938"/>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400">
                <a:solidFill>
                  <a:srgbClr val="FFD34A"/>
                </a:solidFill>
              </a:defRPr>
            </a:pPr>
            <a:r>
              <a:t> KUTOKUGHO</a:t>
            </a:r>
            <a:endParaRPr>
              <a:solidFill>
                <a:srgbClr val="00DFCA"/>
              </a:solidFill>
              <a:latin typeface="Comic Sans MS"/>
              <a:ea typeface="Comic Sans MS"/>
              <a:cs typeface="Comic Sans MS"/>
              <a:sym typeface="Comic Sans MS"/>
            </a:endParaRPr>
          </a:p>
          <a:p>
            <a:pPr>
              <a:defRPr sz="2400">
                <a:solidFill>
                  <a:srgbClr val="FFD34A"/>
                </a:solidFill>
              </a:defRPr>
            </a:pPr>
            <a:r>
              <a:t>       KEU</a:t>
            </a:r>
            <a:endParaRPr>
              <a:solidFill>
                <a:srgbClr val="00DFCA"/>
              </a:solidFill>
              <a:latin typeface="Comic Sans MS"/>
              <a:ea typeface="Comic Sans MS"/>
              <a:cs typeface="Comic Sans MS"/>
              <a:sym typeface="Comic Sans MS"/>
            </a:endParaRPr>
          </a:p>
          <a:p>
            <a:pPr>
              <a:defRPr sz="2400">
                <a:solidFill>
                  <a:srgbClr val="FFD34A"/>
                </a:solidFill>
              </a:defRPr>
            </a:pPr>
            <a:r>
              <a:t>  SUCHEDO</a:t>
            </a:r>
          </a:p>
        </p:txBody>
      </p:sp>
      <p:sp>
        <p:nvSpPr>
          <p:cNvPr id="939" name="Shape 939"/>
          <p:cNvSpPr/>
          <p:nvPr/>
        </p:nvSpPr>
        <p:spPr>
          <a:xfrm>
            <a:off x="2613025" y="3613150"/>
            <a:ext cx="1730375"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DS</a:t>
            </a:r>
          </a:p>
        </p:txBody>
      </p:sp>
      <p:sp>
        <p:nvSpPr>
          <p:cNvPr id="940" name="Shape 940"/>
          <p:cNvSpPr/>
          <p:nvPr/>
        </p:nvSpPr>
        <p:spPr>
          <a:xfrm>
            <a:off x="6896100" y="4395787"/>
            <a:ext cx="835025"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U</a:t>
            </a:r>
          </a:p>
        </p:txBody>
      </p:sp>
      <p:sp>
        <p:nvSpPr>
          <p:cNvPr id="941" name="Shape 941"/>
          <p:cNvSpPr/>
          <p:nvPr/>
        </p:nvSpPr>
        <p:spPr>
          <a:xfrm>
            <a:off x="5830887" y="288448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B</a:t>
            </a:r>
          </a:p>
        </p:txBody>
      </p:sp>
      <p:sp>
        <p:nvSpPr>
          <p:cNvPr id="942" name="Shape 942"/>
          <p:cNvSpPr/>
          <p:nvPr/>
        </p:nvSpPr>
        <p:spPr>
          <a:xfrm>
            <a:off x="5487987" y="181133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H</a:t>
            </a:r>
          </a:p>
        </p:txBody>
      </p:sp>
      <p:sp>
        <p:nvSpPr>
          <p:cNvPr id="943" name="Shape 943"/>
          <p:cNvSpPr/>
          <p:nvPr/>
        </p:nvSpPr>
        <p:spPr>
          <a:xfrm>
            <a:off x="7088188" y="1525587"/>
            <a:ext cx="12922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N(A)</a:t>
            </a:r>
          </a:p>
        </p:txBody>
      </p:sp>
      <p:sp>
        <p:nvSpPr>
          <p:cNvPr id="944" name="Shape 944"/>
          <p:cNvSpPr/>
          <p:nvPr/>
        </p:nvSpPr>
        <p:spPr>
          <a:xfrm>
            <a:off x="6921500" y="164465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45" name="Shape 945"/>
          <p:cNvSpPr/>
          <p:nvPr/>
        </p:nvSpPr>
        <p:spPr>
          <a:xfrm>
            <a:off x="3122885" y="2568575"/>
            <a:ext cx="321717"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C</a:t>
            </a:r>
          </a:p>
        </p:txBody>
      </p:sp>
      <p:sp>
        <p:nvSpPr>
          <p:cNvPr id="946" name="Shape 946"/>
          <p:cNvSpPr/>
          <p:nvPr/>
        </p:nvSpPr>
        <p:spPr>
          <a:xfrm>
            <a:off x="2974975" y="323532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47" name="Shape 947"/>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J</a:t>
            </a:r>
          </a:p>
        </p:txBody>
      </p:sp>
      <p:sp>
        <p:nvSpPr>
          <p:cNvPr id="948" name="Shape 948"/>
          <p:cNvSpPr/>
          <p:nvPr/>
        </p:nvSpPr>
        <p:spPr>
          <a:xfrm>
            <a:off x="3516312" y="32019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49" name="Shape 949"/>
          <p:cNvSpPr/>
          <p:nvPr/>
        </p:nvSpPr>
        <p:spPr>
          <a:xfrm>
            <a:off x="2906713" y="457358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50" name="Shape 950"/>
          <p:cNvSpPr/>
          <p:nvPr/>
        </p:nvSpPr>
        <p:spPr>
          <a:xfrm>
            <a:off x="3106415" y="4451350"/>
            <a:ext cx="541983"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KB</a:t>
            </a:r>
          </a:p>
        </p:txBody>
      </p:sp>
      <p:sp>
        <p:nvSpPr>
          <p:cNvPr id="951" name="Shape 951"/>
          <p:cNvSpPr/>
          <p:nvPr/>
        </p:nvSpPr>
        <p:spPr>
          <a:xfrm>
            <a:off x="1849386" y="4081462"/>
            <a:ext cx="3049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E</a:t>
            </a:r>
          </a:p>
        </p:txBody>
      </p:sp>
      <p:sp>
        <p:nvSpPr>
          <p:cNvPr id="952" name="Shape 952"/>
          <p:cNvSpPr/>
          <p:nvPr/>
        </p:nvSpPr>
        <p:spPr>
          <a:xfrm>
            <a:off x="3791048" y="3078163"/>
            <a:ext cx="609403"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MN</a:t>
            </a:r>
          </a:p>
        </p:txBody>
      </p:sp>
      <p:sp>
        <p:nvSpPr>
          <p:cNvPr id="953" name="Shape 953"/>
          <p:cNvSpPr/>
          <p:nvPr/>
        </p:nvSpPr>
        <p:spPr>
          <a:xfrm>
            <a:off x="5816600" y="3136900"/>
            <a:ext cx="939800" cy="1422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ln w="57150">
            <a:solidFill>
              <a:srgbClr val="2E7E3B"/>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54" name="Shape 954"/>
          <p:cNvSpPr/>
          <p:nvPr/>
        </p:nvSpPr>
        <p:spPr>
          <a:xfrm>
            <a:off x="2921000" y="1879600"/>
            <a:ext cx="2882900" cy="1231901"/>
          </a:xfrm>
          <a:custGeom>
            <a:avLst/>
            <a:gdLst/>
            <a:ahLst/>
            <a:cxnLst>
              <a:cxn ang="0">
                <a:pos x="wd2" y="hd2"/>
              </a:cxn>
              <a:cxn ang="5400000">
                <a:pos x="wd2" y="hd2"/>
              </a:cxn>
              <a:cxn ang="10800000">
                <a:pos x="wd2" y="hd2"/>
              </a:cxn>
              <a:cxn ang="16200000">
                <a:pos x="wd2" y="hd2"/>
              </a:cxn>
            </a:cxnLst>
            <a:rect l="0" t="0" r="r" b="b"/>
            <a:pathLst>
              <a:path w="21600" h="21137" extrusionOk="0">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ln w="57150">
            <a:solidFill>
              <a:srgbClr val="2E7E3B"/>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55" name="Shape 955"/>
          <p:cNvSpPr/>
          <p:nvPr/>
        </p:nvSpPr>
        <p:spPr>
          <a:xfrm>
            <a:off x="1739900" y="2832100"/>
            <a:ext cx="1181101" cy="1409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ln w="57150">
            <a:solidFill>
              <a:srgbClr val="2E7E3B"/>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56" name="Shape 956"/>
          <p:cNvSpPr/>
          <p:nvPr/>
        </p:nvSpPr>
        <p:spPr>
          <a:xfrm>
            <a:off x="1760441" y="4229100"/>
            <a:ext cx="1312960" cy="1181924"/>
          </a:xfrm>
          <a:custGeom>
            <a:avLst/>
            <a:gdLst/>
            <a:ahLst/>
            <a:cxnLst>
              <a:cxn ang="0">
                <a:pos x="wd2" y="hd2"/>
              </a:cxn>
              <a:cxn ang="5400000">
                <a:pos x="wd2" y="hd2"/>
              </a:cxn>
              <a:cxn ang="10800000">
                <a:pos x="wd2" y="hd2"/>
              </a:cxn>
              <a:cxn ang="16200000">
                <a:pos x="wd2" y="hd2"/>
              </a:cxn>
            </a:cxnLst>
            <a:rect l="0" t="0" r="r" b="b"/>
            <a:pathLst>
              <a:path w="19916" h="21471" extrusionOk="0">
                <a:moveTo>
                  <a:pt x="267" y="0"/>
                </a:moveTo>
                <a:cubicBezTo>
                  <a:pt x="-1684" y="6950"/>
                  <a:pt x="7611" y="4989"/>
                  <a:pt x="9899" y="5076"/>
                </a:cubicBezTo>
                <a:cubicBezTo>
                  <a:pt x="12186" y="5970"/>
                  <a:pt x="14763" y="7988"/>
                  <a:pt x="15293" y="11074"/>
                </a:cubicBezTo>
                <a:cubicBezTo>
                  <a:pt x="15726" y="13669"/>
                  <a:pt x="15822" y="16351"/>
                  <a:pt x="16448" y="18918"/>
                </a:cubicBezTo>
                <a:cubicBezTo>
                  <a:pt x="16569" y="19495"/>
                  <a:pt x="16954" y="20793"/>
                  <a:pt x="17412" y="20994"/>
                </a:cubicBezTo>
                <a:cubicBezTo>
                  <a:pt x="18977" y="21600"/>
                  <a:pt x="18158" y="21456"/>
                  <a:pt x="19916" y="21456"/>
                </a:cubicBezTo>
              </a:path>
            </a:pathLst>
          </a:custGeom>
          <a:ln w="57150">
            <a:solidFill>
              <a:srgbClr val="FFFA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57" name="Shape 957"/>
          <p:cNvSpPr/>
          <p:nvPr/>
        </p:nvSpPr>
        <p:spPr>
          <a:xfrm>
            <a:off x="2514600" y="4914900"/>
            <a:ext cx="1066800" cy="990600"/>
          </a:xfrm>
          <a:prstGeom prst="ellipse">
            <a:avLst/>
          </a:prstGeom>
          <a:ln w="57150">
            <a:solidFill>
              <a:srgbClr val="FFFFFF"/>
            </a:solidFill>
          </a:ln>
          <a:effectLst>
            <a:outerShdw blurRad="63500" dist="109250" dir="2132261"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58" name="Shape 958"/>
          <p:cNvSpPr/>
          <p:nvPr/>
        </p:nvSpPr>
        <p:spPr>
          <a:xfrm>
            <a:off x="6735763" y="450850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59" name="Shape 959"/>
          <p:cNvSpPr/>
          <p:nvPr/>
        </p:nvSpPr>
        <p:spPr>
          <a:xfrm>
            <a:off x="5702300" y="3033713"/>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60" name="Shape 960"/>
          <p:cNvSpPr/>
          <p:nvPr/>
        </p:nvSpPr>
        <p:spPr>
          <a:xfrm>
            <a:off x="5313362" y="1982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61" name="Shape 961"/>
          <p:cNvSpPr/>
          <p:nvPr/>
        </p:nvSpPr>
        <p:spPr>
          <a:xfrm>
            <a:off x="2873375" y="2744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62" name="Shape 962"/>
          <p:cNvSpPr/>
          <p:nvPr/>
        </p:nvSpPr>
        <p:spPr>
          <a:xfrm>
            <a:off x="2992438" y="528637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63" name="Shape 963"/>
          <p:cNvSpPr/>
          <p:nvPr/>
        </p:nvSpPr>
        <p:spPr>
          <a:xfrm>
            <a:off x="3067049" y="5164137"/>
            <a:ext cx="863601"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2400"/>
              </a:spcBef>
              <a:defRPr sz="4000">
                <a:solidFill>
                  <a:srgbClr val="EEFF4B"/>
                </a:solidFill>
              </a:defRPr>
            </a:lvl1pPr>
          </a:lstStyle>
          <a:p>
            <a:r>
              <a:t>MS</a:t>
            </a:r>
          </a:p>
        </p:txBody>
      </p:sp>
      <p:sp>
        <p:nvSpPr>
          <p:cNvPr id="964" name="Shape 964"/>
          <p:cNvSpPr/>
          <p:nvPr/>
        </p:nvSpPr>
        <p:spPr>
          <a:xfrm>
            <a:off x="1768475" y="25399"/>
            <a:ext cx="3441700"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12:31; 19:2</a:t>
            </a:r>
          </a:p>
        </p:txBody>
      </p:sp>
      <p:sp>
        <p:nvSpPr>
          <p:cNvPr id="965" name="Shape 965"/>
          <p:cNvSpPr/>
          <p:nvPr/>
        </p:nvSpPr>
        <p:spPr>
          <a:xfrm>
            <a:off x="1671638" y="418623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66" name="Shape 966"/>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67" name="Shape 967"/>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968" name="Shape 968"/>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69" name="Shape 969"/>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70" name="Shape 970"/>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71" name="Shape 971"/>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972" name="Shape 972"/>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973" name="Shape 973"/>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974" name="Shape 974"/>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975" name="Shape 975"/>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976" name="Shape 976"/>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977" name="Shape 977"/>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978" name="Shape 978"/>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979" name="Shape 979"/>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980" name="Shape 980"/>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05</a:t>
            </a:r>
          </a:p>
        </p:txBody>
      </p:sp>
      <p:sp>
        <p:nvSpPr>
          <p:cNvPr id="981" name="Shape 981"/>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982" name="Shape 982"/>
          <p:cNvSpPr/>
          <p:nvPr/>
        </p:nvSpPr>
        <p:spPr>
          <a:xfrm>
            <a:off x="3162300" y="3787775"/>
            <a:ext cx="3591554" cy="1145538"/>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 xmlns:ma14="http://schemas.microsoft.com/office/mac/drawingml/2011/main" val="1"/>
            </a:ext>
          </a:extLst>
        </p:spPr>
        <p:txBody>
          <a:bodyPr wrap="none" lIns="45718" tIns="45718" rIns="45718" bIns="45718">
            <a:spAutoFit/>
          </a:bodyPr>
          <a:lstStyle>
            <a:lvl1pPr>
              <a:defRPr sz="6000">
                <a:solidFill>
                  <a:srgbClr val="EEFF4B"/>
                </a:solidFill>
                <a:latin typeface="Comic Sans MS"/>
                <a:ea typeface="Comic Sans MS"/>
                <a:cs typeface="Comic Sans MS"/>
                <a:sym typeface="Comic Sans MS"/>
              </a:defRPr>
            </a:lvl1pPr>
          </a:lstStyle>
          <a:p>
            <a:r>
              <a:t>IPEKULU!</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956"/>
                                        </p:tgtEl>
                                        <p:attrNameLst>
                                          <p:attrName>style.visibility</p:attrName>
                                        </p:attrNameLst>
                                      </p:cBhvr>
                                      <p:to>
                                        <p:strVal val="visible"/>
                                      </p:to>
                                    </p:set>
                                    <p:animEffect transition="in" filter="wipe(left)">
                                      <p:cBhvr>
                                        <p:cTn id="7" dur="500"/>
                                        <p:tgtEl>
                                          <p:spTgt spid="956"/>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957"/>
                                        </p:tgtEl>
                                        <p:attrNameLst>
                                          <p:attrName>style.visibility</p:attrName>
                                        </p:attrNameLst>
                                      </p:cBhvr>
                                      <p:to>
                                        <p:strVal val="visible"/>
                                      </p:to>
                                    </p:set>
                                    <p:animEffect transition="in" filter="dissolve">
                                      <p:cBhvr>
                                        <p:cTn id="11" dur="1000"/>
                                        <p:tgtEl>
                                          <p:spTgt spid="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1" animBg="1" advAuto="0"/>
      <p:bldP spid="957"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 name="Shape 986"/>
          <p:cNvSpPr/>
          <p:nvPr/>
        </p:nvSpPr>
        <p:spPr>
          <a:xfrm>
            <a:off x="1600200" y="838200"/>
            <a:ext cx="6858000" cy="5257800"/>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87" name="Shape 987"/>
          <p:cNvSpPr/>
          <p:nvPr/>
        </p:nvSpPr>
        <p:spPr>
          <a:xfrm>
            <a:off x="16160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88" name="Shape 988"/>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89" name="Shape 989"/>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90" name="Shape 990"/>
          <p:cNvSpPr/>
          <p:nvPr/>
        </p:nvSpPr>
        <p:spPr>
          <a:xfrm>
            <a:off x="4630737" y="2649538"/>
            <a:ext cx="15208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ER</a:t>
            </a:r>
          </a:p>
        </p:txBody>
      </p:sp>
      <p:sp>
        <p:nvSpPr>
          <p:cNvPr id="991" name="Shape 991"/>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92" name="Shape 992"/>
          <p:cNvSpPr/>
          <p:nvPr/>
        </p:nvSpPr>
        <p:spPr>
          <a:xfrm>
            <a:off x="7259638" y="5259387"/>
            <a:ext cx="13112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PG</a:t>
            </a:r>
          </a:p>
        </p:txBody>
      </p:sp>
      <p:sp>
        <p:nvSpPr>
          <p:cNvPr id="993" name="Shape 993"/>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94" name="Shape 994"/>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95" name="Shape 995"/>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96" name="Shape 996"/>
          <p:cNvSpPr/>
          <p:nvPr/>
        </p:nvSpPr>
        <p:spPr>
          <a:xfrm>
            <a:off x="3449637" y="2382838"/>
            <a:ext cx="12731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SG</a:t>
            </a:r>
          </a:p>
        </p:txBody>
      </p:sp>
      <p:sp>
        <p:nvSpPr>
          <p:cNvPr id="997" name="Shape 997"/>
          <p:cNvSpPr/>
          <p:nvPr/>
        </p:nvSpPr>
        <p:spPr>
          <a:xfrm>
            <a:off x="2516188" y="5640387"/>
            <a:ext cx="7016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RS</a:t>
            </a:r>
          </a:p>
        </p:txBody>
      </p:sp>
      <p:sp>
        <p:nvSpPr>
          <p:cNvPr id="998" name="Shape 998"/>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999" name="Shape 999"/>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1000" name="Shape 1000"/>
          <p:cNvSpPr/>
          <p:nvPr/>
        </p:nvSpPr>
        <p:spPr>
          <a:xfrm flipH="1">
            <a:off x="4991100" y="984250"/>
            <a:ext cx="1" cy="5003800"/>
          </a:xfrm>
          <a:prstGeom prst="line">
            <a:avLst/>
          </a:prstGeom>
          <a:ln w="25400">
            <a:solidFill>
              <a:schemeClr val="accent2"/>
            </a:solidFill>
            <a:prstDash val="dashDot"/>
          </a:ln>
        </p:spPr>
        <p:txBody>
          <a:bodyPr lIns="45718" tIns="45718" rIns="45718" bIns="45718"/>
          <a:lstStyle/>
          <a:p>
            <a:endParaRPr/>
          </a:p>
        </p:txBody>
      </p:sp>
      <p:sp>
        <p:nvSpPr>
          <p:cNvPr id="1001" name="Shape 1001"/>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2400">
                <a:solidFill>
                  <a:srgbClr val="FFD34A"/>
                </a:solidFill>
              </a:defRPr>
            </a:pPr>
            <a:r>
              <a:t> KUTOKUGHO</a:t>
            </a:r>
            <a:endParaRPr>
              <a:solidFill>
                <a:srgbClr val="00DFCA"/>
              </a:solidFill>
              <a:latin typeface="Comic Sans MS"/>
              <a:ea typeface="Comic Sans MS"/>
              <a:cs typeface="Comic Sans MS"/>
              <a:sym typeface="Comic Sans MS"/>
            </a:endParaRPr>
          </a:p>
          <a:p>
            <a:pPr>
              <a:defRPr sz="2400">
                <a:solidFill>
                  <a:srgbClr val="FFD34A"/>
                </a:solidFill>
              </a:defRPr>
            </a:pPr>
            <a:r>
              <a:t>       KEU</a:t>
            </a:r>
            <a:endParaRPr>
              <a:solidFill>
                <a:srgbClr val="00DFCA"/>
              </a:solidFill>
              <a:latin typeface="Comic Sans MS"/>
              <a:ea typeface="Comic Sans MS"/>
              <a:cs typeface="Comic Sans MS"/>
              <a:sym typeface="Comic Sans MS"/>
            </a:endParaRPr>
          </a:p>
          <a:p>
            <a:pPr>
              <a:defRPr sz="2400">
                <a:solidFill>
                  <a:srgbClr val="FFD34A"/>
                </a:solidFill>
              </a:defRPr>
            </a:pPr>
            <a:r>
              <a:t>  SUCHEDO</a:t>
            </a:r>
          </a:p>
        </p:txBody>
      </p:sp>
      <p:sp>
        <p:nvSpPr>
          <p:cNvPr id="1002" name="Shape 1002"/>
          <p:cNvSpPr/>
          <p:nvPr/>
        </p:nvSpPr>
        <p:spPr>
          <a:xfrm>
            <a:off x="2613025" y="3613150"/>
            <a:ext cx="1730375"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DS</a:t>
            </a:r>
          </a:p>
        </p:txBody>
      </p:sp>
      <p:sp>
        <p:nvSpPr>
          <p:cNvPr id="1003" name="Shape 1003"/>
          <p:cNvSpPr/>
          <p:nvPr/>
        </p:nvSpPr>
        <p:spPr>
          <a:xfrm>
            <a:off x="6896100" y="4395787"/>
            <a:ext cx="835025"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U</a:t>
            </a:r>
          </a:p>
        </p:txBody>
      </p:sp>
      <p:sp>
        <p:nvSpPr>
          <p:cNvPr id="1004" name="Shape 1004"/>
          <p:cNvSpPr/>
          <p:nvPr/>
        </p:nvSpPr>
        <p:spPr>
          <a:xfrm>
            <a:off x="5830887" y="288448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B</a:t>
            </a:r>
          </a:p>
        </p:txBody>
      </p:sp>
      <p:sp>
        <p:nvSpPr>
          <p:cNvPr id="1005" name="Shape 1005"/>
          <p:cNvSpPr/>
          <p:nvPr/>
        </p:nvSpPr>
        <p:spPr>
          <a:xfrm>
            <a:off x="5487987" y="181133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H</a:t>
            </a:r>
          </a:p>
        </p:txBody>
      </p:sp>
      <p:sp>
        <p:nvSpPr>
          <p:cNvPr id="1006" name="Shape 1006"/>
          <p:cNvSpPr/>
          <p:nvPr/>
        </p:nvSpPr>
        <p:spPr>
          <a:xfrm>
            <a:off x="7088188" y="1525587"/>
            <a:ext cx="12922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spcBef>
                <a:spcPts val="1400"/>
              </a:spcBef>
              <a:defRPr sz="2400">
                <a:solidFill>
                  <a:srgbClr val="CECECE"/>
                </a:solidFill>
              </a:defRPr>
            </a:lvl1pPr>
          </a:lstStyle>
          <a:p>
            <a:r>
              <a:t>N(A)</a:t>
            </a:r>
          </a:p>
        </p:txBody>
      </p:sp>
      <p:sp>
        <p:nvSpPr>
          <p:cNvPr id="1007" name="Shape 1007"/>
          <p:cNvSpPr/>
          <p:nvPr/>
        </p:nvSpPr>
        <p:spPr>
          <a:xfrm>
            <a:off x="6921500" y="164465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08" name="Shape 1008"/>
          <p:cNvSpPr/>
          <p:nvPr/>
        </p:nvSpPr>
        <p:spPr>
          <a:xfrm>
            <a:off x="3122885" y="2568575"/>
            <a:ext cx="321717"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C</a:t>
            </a:r>
          </a:p>
        </p:txBody>
      </p:sp>
      <p:sp>
        <p:nvSpPr>
          <p:cNvPr id="1009" name="Shape 1009"/>
          <p:cNvSpPr/>
          <p:nvPr/>
        </p:nvSpPr>
        <p:spPr>
          <a:xfrm>
            <a:off x="2974975" y="323532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10" name="Shape 1010"/>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J</a:t>
            </a:r>
          </a:p>
        </p:txBody>
      </p:sp>
      <p:sp>
        <p:nvSpPr>
          <p:cNvPr id="1011" name="Shape 1011"/>
          <p:cNvSpPr/>
          <p:nvPr/>
        </p:nvSpPr>
        <p:spPr>
          <a:xfrm>
            <a:off x="3516312" y="32019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12" name="Shape 1012"/>
          <p:cNvSpPr/>
          <p:nvPr/>
        </p:nvSpPr>
        <p:spPr>
          <a:xfrm>
            <a:off x="2906713" y="457358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13" name="Shape 1013"/>
          <p:cNvSpPr/>
          <p:nvPr/>
        </p:nvSpPr>
        <p:spPr>
          <a:xfrm>
            <a:off x="3106415" y="4451350"/>
            <a:ext cx="541983"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KB</a:t>
            </a:r>
          </a:p>
        </p:txBody>
      </p:sp>
      <p:sp>
        <p:nvSpPr>
          <p:cNvPr id="1014" name="Shape 1014"/>
          <p:cNvSpPr/>
          <p:nvPr/>
        </p:nvSpPr>
        <p:spPr>
          <a:xfrm>
            <a:off x="1671638" y="418623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15" name="Shape 1015"/>
          <p:cNvSpPr/>
          <p:nvPr/>
        </p:nvSpPr>
        <p:spPr>
          <a:xfrm>
            <a:off x="1849386" y="4081462"/>
            <a:ext cx="3049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E</a:t>
            </a:r>
          </a:p>
        </p:txBody>
      </p:sp>
      <p:sp>
        <p:nvSpPr>
          <p:cNvPr id="1016" name="Shape 1016"/>
          <p:cNvSpPr/>
          <p:nvPr/>
        </p:nvSpPr>
        <p:spPr>
          <a:xfrm>
            <a:off x="3791048" y="3078163"/>
            <a:ext cx="609403"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1400"/>
              </a:spcBef>
              <a:defRPr sz="2400">
                <a:solidFill>
                  <a:srgbClr val="CECECE"/>
                </a:solidFill>
              </a:defRPr>
            </a:lvl1pPr>
          </a:lstStyle>
          <a:p>
            <a:r>
              <a:t>MN</a:t>
            </a:r>
          </a:p>
        </p:txBody>
      </p:sp>
      <p:sp>
        <p:nvSpPr>
          <p:cNvPr id="1017" name="Shape 1017"/>
          <p:cNvSpPr/>
          <p:nvPr/>
        </p:nvSpPr>
        <p:spPr>
          <a:xfrm>
            <a:off x="5816600" y="3136900"/>
            <a:ext cx="939800" cy="1422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ln w="57150">
            <a:solidFill>
              <a:srgbClr val="2E7E3B"/>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18" name="Shape 1018"/>
          <p:cNvSpPr/>
          <p:nvPr/>
        </p:nvSpPr>
        <p:spPr>
          <a:xfrm>
            <a:off x="2921000" y="1879600"/>
            <a:ext cx="2882900" cy="1231901"/>
          </a:xfrm>
          <a:custGeom>
            <a:avLst/>
            <a:gdLst/>
            <a:ahLst/>
            <a:cxnLst>
              <a:cxn ang="0">
                <a:pos x="wd2" y="hd2"/>
              </a:cxn>
              <a:cxn ang="5400000">
                <a:pos x="wd2" y="hd2"/>
              </a:cxn>
              <a:cxn ang="10800000">
                <a:pos x="wd2" y="hd2"/>
              </a:cxn>
              <a:cxn ang="16200000">
                <a:pos x="wd2" y="hd2"/>
              </a:cxn>
            </a:cxnLst>
            <a:rect l="0" t="0" r="r" b="b"/>
            <a:pathLst>
              <a:path w="21600" h="21137" extrusionOk="0">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ln w="57150">
            <a:solidFill>
              <a:srgbClr val="2E7E3B"/>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19" name="Shape 1019"/>
          <p:cNvSpPr/>
          <p:nvPr/>
        </p:nvSpPr>
        <p:spPr>
          <a:xfrm>
            <a:off x="1739900" y="2832100"/>
            <a:ext cx="1181101" cy="1409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ln w="57150">
            <a:solidFill>
              <a:srgbClr val="2E7E3B"/>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0" name="Shape 1020"/>
          <p:cNvSpPr/>
          <p:nvPr/>
        </p:nvSpPr>
        <p:spPr>
          <a:xfrm>
            <a:off x="1760441" y="4229100"/>
            <a:ext cx="1312960" cy="1181924"/>
          </a:xfrm>
          <a:custGeom>
            <a:avLst/>
            <a:gdLst/>
            <a:ahLst/>
            <a:cxnLst>
              <a:cxn ang="0">
                <a:pos x="wd2" y="hd2"/>
              </a:cxn>
              <a:cxn ang="5400000">
                <a:pos x="wd2" y="hd2"/>
              </a:cxn>
              <a:cxn ang="10800000">
                <a:pos x="wd2" y="hd2"/>
              </a:cxn>
              <a:cxn ang="16200000">
                <a:pos x="wd2" y="hd2"/>
              </a:cxn>
            </a:cxnLst>
            <a:rect l="0" t="0" r="r" b="b"/>
            <a:pathLst>
              <a:path w="19916" h="21471" extrusionOk="0">
                <a:moveTo>
                  <a:pt x="267" y="0"/>
                </a:moveTo>
                <a:cubicBezTo>
                  <a:pt x="-1684" y="6950"/>
                  <a:pt x="7611" y="4989"/>
                  <a:pt x="9899" y="5076"/>
                </a:cubicBezTo>
                <a:cubicBezTo>
                  <a:pt x="12186" y="5970"/>
                  <a:pt x="14763" y="7988"/>
                  <a:pt x="15293" y="11074"/>
                </a:cubicBezTo>
                <a:cubicBezTo>
                  <a:pt x="15726" y="13669"/>
                  <a:pt x="15822" y="16351"/>
                  <a:pt x="16448" y="18918"/>
                </a:cubicBezTo>
                <a:cubicBezTo>
                  <a:pt x="16569" y="19495"/>
                  <a:pt x="16954" y="20793"/>
                  <a:pt x="17412" y="20994"/>
                </a:cubicBezTo>
                <a:cubicBezTo>
                  <a:pt x="18977" y="21600"/>
                  <a:pt x="18158" y="21456"/>
                  <a:pt x="19916" y="21456"/>
                </a:cubicBezTo>
              </a:path>
            </a:pathLst>
          </a:custGeom>
          <a:ln w="57150">
            <a:solidFill>
              <a:srgbClr val="FFFA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1" name="Shape 1021"/>
          <p:cNvSpPr/>
          <p:nvPr/>
        </p:nvSpPr>
        <p:spPr>
          <a:xfrm>
            <a:off x="2514600" y="4914900"/>
            <a:ext cx="1066800" cy="990600"/>
          </a:xfrm>
          <a:prstGeom prst="ellipse">
            <a:avLst/>
          </a:prstGeom>
          <a:ln w="57150">
            <a:solidFill>
              <a:srgbClr val="FFFFFF"/>
            </a:solidFill>
          </a:ln>
          <a:effectLst>
            <a:outerShdw blurRad="63500" dist="109250" dir="2132261"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2" name="Shape 1022"/>
          <p:cNvSpPr/>
          <p:nvPr/>
        </p:nvSpPr>
        <p:spPr>
          <a:xfrm>
            <a:off x="6735763" y="450850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3" name="Shape 1023"/>
          <p:cNvSpPr/>
          <p:nvPr/>
        </p:nvSpPr>
        <p:spPr>
          <a:xfrm>
            <a:off x="5702300" y="3033713"/>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4" name="Shape 1024"/>
          <p:cNvSpPr/>
          <p:nvPr/>
        </p:nvSpPr>
        <p:spPr>
          <a:xfrm>
            <a:off x="5313362" y="1982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5" name="Shape 1025"/>
          <p:cNvSpPr/>
          <p:nvPr/>
        </p:nvSpPr>
        <p:spPr>
          <a:xfrm>
            <a:off x="2873375" y="2744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6" name="Shape 1026"/>
          <p:cNvSpPr/>
          <p:nvPr/>
        </p:nvSpPr>
        <p:spPr>
          <a:xfrm>
            <a:off x="2992438" y="528637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7" name="Shape 1027"/>
          <p:cNvSpPr/>
          <p:nvPr/>
        </p:nvSpPr>
        <p:spPr>
          <a:xfrm>
            <a:off x="3067049" y="5164137"/>
            <a:ext cx="863601"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ctr">
              <a:spcBef>
                <a:spcPts val="2400"/>
              </a:spcBef>
              <a:defRPr sz="4000">
                <a:solidFill>
                  <a:srgbClr val="EEFF4B"/>
                </a:solidFill>
              </a:defRPr>
            </a:lvl1pPr>
          </a:lstStyle>
          <a:p>
            <a:r>
              <a:t>MS</a:t>
            </a:r>
          </a:p>
        </p:txBody>
      </p:sp>
      <p:grpSp>
        <p:nvGrpSpPr>
          <p:cNvPr id="1030" name="Group 1030"/>
          <p:cNvGrpSpPr/>
          <p:nvPr/>
        </p:nvGrpSpPr>
        <p:grpSpPr>
          <a:xfrm>
            <a:off x="3814762" y="4148137"/>
            <a:ext cx="4260339" cy="1371602"/>
            <a:chOff x="0" y="0"/>
            <a:chExt cx="4260338" cy="1371600"/>
          </a:xfrm>
        </p:grpSpPr>
        <p:sp>
          <p:nvSpPr>
            <p:cNvPr id="1028" name="Shape 1028"/>
            <p:cNvSpPr/>
            <p:nvPr/>
          </p:nvSpPr>
          <p:spPr>
            <a:xfrm>
              <a:off x="-1" y="0"/>
              <a:ext cx="4260339" cy="1371601"/>
            </a:xfrm>
            <a:prstGeom prst="rect">
              <a:avLst/>
            </a:prstGeom>
            <a:gradFill flip="none" rotWithShape="1">
              <a:gsLst>
                <a:gs pos="0">
                  <a:srgbClr val="041034"/>
                </a:gs>
                <a:gs pos="50000">
                  <a:schemeClr val="accent1"/>
                </a:gs>
                <a:gs pos="100000">
                  <a:srgbClr val="041034"/>
                </a:gs>
              </a:gsLst>
              <a:lin ang="5400000" scaled="0"/>
            </a:gradFill>
            <a:ln w="76200" cap="flat">
              <a:solidFill>
                <a:srgbClr val="280383"/>
              </a:solidFill>
              <a:prstDash val="solid"/>
              <a:miter lim="800000"/>
            </a:ln>
            <a:effectLst>
              <a:outerShdw blurRad="63500" dist="26940" dir="54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29" name="Shape 1029"/>
            <p:cNvSpPr/>
            <p:nvPr/>
          </p:nvSpPr>
          <p:spPr>
            <a:xfrm>
              <a:off x="148352" y="146049"/>
              <a:ext cx="3532346" cy="1136649"/>
            </a:xfrm>
            <a:prstGeom prst="rect">
              <a:avLst/>
            </a:prstGeom>
            <a:noFill/>
            <a:ln w="12700" cap="flat">
              <a:noFill/>
              <a:miter lim="400000"/>
            </a:ln>
            <a:effectLst>
              <a:outerShdw blurRad="63500" dist="74053" dir="3542175" rotWithShape="0">
                <a:srgbClr val="1A0004">
                  <a:alpha val="74998"/>
                </a:srgbClr>
              </a:outerShdw>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p>
              <a:pPr algn="ctr">
                <a:lnSpc>
                  <a:spcPct val="70000"/>
                </a:lnSpc>
                <a:spcBef>
                  <a:spcPts val="1600"/>
                </a:spcBef>
                <a:defRPr sz="2800">
                  <a:solidFill>
                    <a:srgbClr val="EEFF4B"/>
                  </a:solidFill>
                  <a:latin typeface="Comic Sans MS"/>
                  <a:ea typeface="Comic Sans MS"/>
                  <a:cs typeface="Comic Sans MS"/>
                  <a:sym typeface="Comic Sans MS"/>
                </a:defRPr>
              </a:pPr>
              <a:r>
                <a:t>SUTSUNI ZUGHI:</a:t>
              </a:r>
            </a:p>
            <a:p>
              <a:pPr algn="ctr">
                <a:lnSpc>
                  <a:spcPct val="70000"/>
                </a:lnSpc>
                <a:spcBef>
                  <a:spcPts val="1600"/>
                </a:spcBef>
                <a:defRPr sz="2800">
                  <a:solidFill>
                    <a:srgbClr val="EEFF4B"/>
                  </a:solidFill>
                  <a:latin typeface="Comic Sans MS"/>
                  <a:ea typeface="Comic Sans MS"/>
                  <a:cs typeface="Comic Sans MS"/>
                  <a:sym typeface="Comic Sans MS"/>
                </a:defRPr>
              </a:pPr>
              <a:r>
                <a:t>"YAM SUPH"</a:t>
              </a:r>
            </a:p>
          </p:txBody>
        </p:sp>
      </p:grpSp>
      <p:sp>
        <p:nvSpPr>
          <p:cNvPr id="1031" name="Shape 1031"/>
          <p:cNvSpPr/>
          <p:nvPr/>
        </p:nvSpPr>
        <p:spPr>
          <a:xfrm>
            <a:off x="1766888" y="22224"/>
            <a:ext cx="1993902"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13:18</a:t>
            </a:r>
          </a:p>
        </p:txBody>
      </p:sp>
      <p:grpSp>
        <p:nvGrpSpPr>
          <p:cNvPr id="1035" name="Group 1035"/>
          <p:cNvGrpSpPr/>
          <p:nvPr/>
        </p:nvGrpSpPr>
        <p:grpSpPr>
          <a:xfrm>
            <a:off x="917754" y="2263797"/>
            <a:ext cx="1997379" cy="2302396"/>
            <a:chOff x="0" y="0"/>
            <a:chExt cx="1997378" cy="2302394"/>
          </a:xfrm>
        </p:grpSpPr>
        <p:sp>
          <p:nvSpPr>
            <p:cNvPr id="1032" name="Shape 1032"/>
            <p:cNvSpPr/>
            <p:nvPr/>
          </p:nvSpPr>
          <p:spPr>
            <a:xfrm rot="4098307">
              <a:off x="112638" y="489780"/>
              <a:ext cx="1772101" cy="1444628"/>
            </a:xfrm>
            <a:custGeom>
              <a:avLst/>
              <a:gdLst/>
              <a:ahLst/>
              <a:cxnLst>
                <a:cxn ang="0">
                  <a:pos x="wd2" y="hd2"/>
                </a:cxn>
                <a:cxn ang="5400000">
                  <a:pos x="wd2" y="hd2"/>
                </a:cxn>
                <a:cxn ang="10800000">
                  <a:pos x="wd2" y="hd2"/>
                </a:cxn>
                <a:cxn ang="16200000">
                  <a:pos x="wd2" y="hd2"/>
                </a:cxn>
              </a:cxnLst>
              <a:rect l="0" t="0" r="r" b="b"/>
              <a:pathLst>
                <a:path w="21600" h="21600" extrusionOk="0">
                  <a:moveTo>
                    <a:pt x="14703" y="0"/>
                  </a:moveTo>
                  <a:lnTo>
                    <a:pt x="14703" y="7407"/>
                  </a:lnTo>
                  <a:lnTo>
                    <a:pt x="0" y="7407"/>
                  </a:lnTo>
                  <a:lnTo>
                    <a:pt x="0" y="14193"/>
                  </a:lnTo>
                  <a:lnTo>
                    <a:pt x="14703" y="14193"/>
                  </a:lnTo>
                  <a:lnTo>
                    <a:pt x="14703" y="21600"/>
                  </a:lnTo>
                  <a:lnTo>
                    <a:pt x="21600" y="10800"/>
                  </a:lnTo>
                  <a:lnTo>
                    <a:pt x="14703" y="0"/>
                  </a:lnTo>
                  <a:close/>
                </a:path>
              </a:pathLst>
            </a:custGeom>
            <a:solidFill>
              <a:srgbClr val="66FF66"/>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33" name="Shape 1033"/>
            <p:cNvSpPr/>
            <p:nvPr/>
          </p:nvSpPr>
          <p:spPr>
            <a:xfrm rot="4098307">
              <a:off x="556990" y="39912"/>
              <a:ext cx="131268" cy="453855"/>
            </a:xfrm>
            <a:prstGeom prst="rect">
              <a:avLst/>
            </a:prstGeom>
            <a:solidFill>
              <a:srgbClr val="66FF66"/>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34" name="Shape 1034"/>
            <p:cNvSpPr/>
            <p:nvPr/>
          </p:nvSpPr>
          <p:spPr>
            <a:xfrm rot="4098307">
              <a:off x="529151" y="-112548"/>
              <a:ext cx="65635" cy="453855"/>
            </a:xfrm>
            <a:prstGeom prst="rect">
              <a:avLst/>
            </a:prstGeom>
            <a:solidFill>
              <a:srgbClr val="66FF66"/>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036" name="Shape 1036"/>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grpSp>
        <p:nvGrpSpPr>
          <p:cNvPr id="1040" name="Group 1040"/>
          <p:cNvGrpSpPr/>
          <p:nvPr/>
        </p:nvGrpSpPr>
        <p:grpSpPr>
          <a:xfrm>
            <a:off x="2867024" y="465137"/>
            <a:ext cx="5794378" cy="3267077"/>
            <a:chOff x="0" y="0"/>
            <a:chExt cx="5794376" cy="3267076"/>
          </a:xfrm>
        </p:grpSpPr>
        <p:pic>
          <p:nvPicPr>
            <p:cNvPr id="1037" name="image4.png"/>
            <p:cNvPicPr>
              <a:picLocks noChangeAspect="1"/>
            </p:cNvPicPr>
            <p:nvPr/>
          </p:nvPicPr>
          <p:blipFill>
            <a:blip r:embed="rId3"/>
            <a:stretch>
              <a:fillRect/>
            </a:stretch>
          </p:blipFill>
          <p:spPr>
            <a:xfrm>
              <a:off x="-1" y="0"/>
              <a:ext cx="5683253" cy="3267077"/>
            </a:xfrm>
            <a:prstGeom prst="rect">
              <a:avLst/>
            </a:prstGeom>
            <a:ln w="12700" cap="flat">
              <a:noFill/>
              <a:miter lim="400000"/>
            </a:ln>
            <a:effectLst>
              <a:outerShdw blurRad="63500" dist="143684" dir="2700000" rotWithShape="0">
                <a:srgbClr val="1A0004">
                  <a:alpha val="74998"/>
                </a:srgbClr>
              </a:outerShdw>
            </a:effectLst>
          </p:spPr>
        </p:pic>
        <p:sp>
          <p:nvSpPr>
            <p:cNvPr id="1038" name="Shape 1038"/>
            <p:cNvSpPr/>
            <p:nvPr/>
          </p:nvSpPr>
          <p:spPr>
            <a:xfrm>
              <a:off x="33336" y="2717800"/>
              <a:ext cx="5761041" cy="447039"/>
            </a:xfrm>
            <a:prstGeom prst="rect">
              <a:avLst/>
            </a:prstGeom>
            <a:noFill/>
            <a:ln w="12700" cap="flat">
              <a:noFill/>
              <a:miter lim="400000"/>
            </a:ln>
            <a:effectLst>
              <a:outerShdw blurRad="63500" dist="143684"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1200"/>
                </a:spcBef>
                <a:defRPr sz="2000">
                  <a:solidFill>
                    <a:srgbClr val="FFFF00"/>
                  </a:solidFill>
                  <a:latin typeface="Comic Sans MS"/>
                  <a:ea typeface="Comic Sans MS"/>
                  <a:cs typeface="Comic Sans MS"/>
                  <a:sym typeface="Comic Sans MS"/>
                </a:defRPr>
              </a:lvl1pPr>
            </a:lstStyle>
            <a:p>
              <a:r>
                <a:t>ISHI TIMI XAKISHE AKEU SUEZ CANAL</a:t>
              </a:r>
            </a:p>
          </p:txBody>
        </p:sp>
        <p:sp>
          <p:nvSpPr>
            <p:cNvPr id="1039" name="Shape 1039"/>
            <p:cNvSpPr/>
            <p:nvPr/>
          </p:nvSpPr>
          <p:spPr>
            <a:xfrm>
              <a:off x="3225800" y="85724"/>
              <a:ext cx="546101" cy="314326"/>
            </a:xfrm>
            <a:prstGeom prst="rect">
              <a:avLst/>
            </a:prstGeom>
            <a:solidFill>
              <a:srgbClr val="A3CFF6"/>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041" name="Shape 1041"/>
          <p:cNvSpPr/>
          <p:nvPr/>
        </p:nvSpPr>
        <p:spPr>
          <a:xfrm>
            <a:off x="8131765" y="6521766"/>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06</a:t>
            </a:r>
          </a:p>
        </p:txBody>
      </p:sp>
      <p:sp>
        <p:nvSpPr>
          <p:cNvPr id="1042" name="Shape 1042"/>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056" name="Group 1056"/>
          <p:cNvGrpSpPr/>
          <p:nvPr/>
        </p:nvGrpSpPr>
        <p:grpSpPr>
          <a:xfrm>
            <a:off x="7948613" y="3428999"/>
            <a:ext cx="952502" cy="1330326"/>
            <a:chOff x="0" y="0"/>
            <a:chExt cx="952500" cy="1330325"/>
          </a:xfrm>
        </p:grpSpPr>
        <p:sp>
          <p:nvSpPr>
            <p:cNvPr id="1043" name="Shape 1043"/>
            <p:cNvSpPr/>
            <p:nvPr/>
          </p:nvSpPr>
          <p:spPr>
            <a:xfrm>
              <a:off x="228600" y="974725"/>
              <a:ext cx="254001"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44" name="Shape 1044"/>
            <p:cNvSpPr/>
            <p:nvPr/>
          </p:nvSpPr>
          <p:spPr>
            <a:xfrm>
              <a:off x="173037" y="927100"/>
              <a:ext cx="214611" cy="2159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1045" name="Shape 1045"/>
            <p:cNvSpPr/>
            <p:nvPr/>
          </p:nvSpPr>
          <p:spPr>
            <a:xfrm>
              <a:off x="1586" y="28574"/>
              <a:ext cx="730253" cy="336551"/>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46" name="Shape 1046"/>
            <p:cNvSpPr/>
            <p:nvPr/>
          </p:nvSpPr>
          <p:spPr>
            <a:xfrm>
              <a:off x="0" y="187325"/>
              <a:ext cx="952501"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47" name="Shape 1047"/>
            <p:cNvSpPr/>
            <p:nvPr/>
          </p:nvSpPr>
          <p:spPr>
            <a:xfrm>
              <a:off x="20637" y="57149"/>
              <a:ext cx="698502" cy="336551"/>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48" name="Shape 1048"/>
            <p:cNvSpPr/>
            <p:nvPr/>
          </p:nvSpPr>
          <p:spPr>
            <a:xfrm>
              <a:off x="44450" y="409575"/>
              <a:ext cx="850901"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49" name="Shape 1049"/>
            <p:cNvSpPr/>
            <p:nvPr/>
          </p:nvSpPr>
          <p:spPr>
            <a:xfrm>
              <a:off x="44450" y="587375"/>
              <a:ext cx="850901"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50" name="Shape 1050"/>
            <p:cNvSpPr/>
            <p:nvPr/>
          </p:nvSpPr>
          <p:spPr>
            <a:xfrm>
              <a:off x="44450" y="765175"/>
              <a:ext cx="850901"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51" name="Shape 1051"/>
            <p:cNvSpPr/>
            <p:nvPr/>
          </p:nvSpPr>
          <p:spPr>
            <a:xfrm>
              <a:off x="44450" y="942975"/>
              <a:ext cx="850901"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52" name="Shape 1052"/>
            <p:cNvSpPr/>
            <p:nvPr/>
          </p:nvSpPr>
          <p:spPr>
            <a:xfrm>
              <a:off x="57150" y="1120775"/>
              <a:ext cx="850901"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53" name="Shape 1053"/>
            <p:cNvSpPr/>
            <p:nvPr/>
          </p:nvSpPr>
          <p:spPr>
            <a:xfrm>
              <a:off x="58737" y="-1"/>
              <a:ext cx="514431"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1054" name="Shape 1054"/>
            <p:cNvSpPr/>
            <p:nvPr/>
          </p:nvSpPr>
          <p:spPr>
            <a:xfrm>
              <a:off x="38100" y="1298575"/>
              <a:ext cx="863601"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55" name="Shape 1055"/>
            <p:cNvSpPr/>
            <p:nvPr/>
          </p:nvSpPr>
          <p:spPr>
            <a:xfrm>
              <a:off x="171450" y="241300"/>
              <a:ext cx="501706" cy="228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grpSp>
      <p:sp>
        <p:nvSpPr>
          <p:cNvPr id="1057" name="Shape 1057"/>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grpId="2" nodeType="afterEffect">
                                  <p:stCondLst>
                                    <p:cond delay="0"/>
                                  </p:stCondLst>
                                  <p:iterate>
                                    <p:tmAbs val="0"/>
                                  </p:iterate>
                                  <p:childTnLst>
                                    <p:set>
                                      <p:cBhvr>
                                        <p:cTn id="11" fill="hold"/>
                                        <p:tgtEl>
                                          <p:spTgt spid="1035"/>
                                        </p:tgtEl>
                                        <p:attrNameLst>
                                          <p:attrName>style.visibility</p:attrName>
                                        </p:attrNameLst>
                                      </p:cBhvr>
                                      <p:to>
                                        <p:strVal val="visible"/>
                                      </p:to>
                                    </p:set>
                                    <p:anim calcmode="lin" valueType="num">
                                      <p:cBhvr>
                                        <p:cTn id="12" dur="500" fill="hold"/>
                                        <p:tgtEl>
                                          <p:spTgt spid="1035"/>
                                        </p:tgtEl>
                                        <p:attrNameLst>
                                          <p:attrName>ppt_x</p:attrName>
                                        </p:attrNameLst>
                                      </p:cBhvr>
                                      <p:tavLst>
                                        <p:tav tm="0">
                                          <p:val>
                                            <p:strVal val="#ppt_x"/>
                                          </p:val>
                                        </p:tav>
                                        <p:tav tm="100000">
                                          <p:val>
                                            <p:strVal val="#ppt_x"/>
                                          </p:val>
                                        </p:tav>
                                      </p:tavLst>
                                    </p:anim>
                                    <p:anim calcmode="lin" valueType="num">
                                      <p:cBhvr>
                                        <p:cTn id="13" dur="500" fill="hold"/>
                                        <p:tgtEl>
                                          <p:spTgt spid="103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fill="hold" grpId="3" nodeType="clickEffect">
                                  <p:stCondLst>
                                    <p:cond delay="0"/>
                                  </p:stCondLst>
                                  <p:iterate>
                                    <p:tmAbs val="0"/>
                                  </p:iterate>
                                  <p:childTnLst>
                                    <p:set>
                                      <p:cBhvr>
                                        <p:cTn id="17" fill="hold"/>
                                        <p:tgtEl>
                                          <p:spTgt spid="1040"/>
                                        </p:tgtEl>
                                        <p:attrNameLst>
                                          <p:attrName>style.visibility</p:attrName>
                                        </p:attrNameLst>
                                      </p:cBhvr>
                                      <p:to>
                                        <p:strVal val="visible"/>
                                      </p:to>
                                    </p:set>
                                    <p:animEffect transition="in" filter="dissolve">
                                      <p:cBhvr>
                                        <p:cTn id="18" dur="10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1" animBg="1" advAuto="0"/>
      <p:bldP spid="1035" grpId="2" animBg="1" advAuto="0"/>
      <p:bldP spid="1040" grpId="3"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9" name="Group 1069"/>
          <p:cNvGrpSpPr/>
          <p:nvPr/>
        </p:nvGrpSpPr>
        <p:grpSpPr>
          <a:xfrm>
            <a:off x="6158477" y="3697287"/>
            <a:ext cx="896377" cy="947740"/>
            <a:chOff x="6" y="0"/>
            <a:chExt cx="896375" cy="947738"/>
          </a:xfrm>
        </p:grpSpPr>
        <p:grpSp>
          <p:nvGrpSpPr>
            <p:cNvPr id="1063" name="Group 1063"/>
            <p:cNvGrpSpPr/>
            <p:nvPr/>
          </p:nvGrpSpPr>
          <p:grpSpPr>
            <a:xfrm>
              <a:off x="6" y="98226"/>
              <a:ext cx="896377" cy="690990"/>
              <a:chOff x="7" y="0"/>
              <a:chExt cx="896375" cy="690989"/>
            </a:xfrm>
          </p:grpSpPr>
          <p:sp>
            <p:nvSpPr>
              <p:cNvPr id="1061" name="Shape 1061" descr="Cork"/>
              <p:cNvSpPr/>
              <p:nvPr/>
            </p:nvSpPr>
            <p:spPr>
              <a:xfrm>
                <a:off x="25842" y="-1"/>
                <a:ext cx="870542" cy="124487"/>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62" name="Shape 1062" descr="Cork"/>
              <p:cNvSpPr/>
              <p:nvPr/>
            </p:nvSpPr>
            <p:spPr>
              <a:xfrm>
                <a:off x="7" y="92390"/>
                <a:ext cx="883097" cy="598600"/>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064" name="Shape 1064"/>
            <p:cNvSpPr/>
            <p:nvPr/>
          </p:nvSpPr>
          <p:spPr>
            <a:xfrm>
              <a:off x="21742" y="801396"/>
              <a:ext cx="33689" cy="129956"/>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65" name="Shape 1065"/>
            <p:cNvSpPr/>
            <p:nvPr/>
          </p:nvSpPr>
          <p:spPr>
            <a:xfrm>
              <a:off x="28507" y="797480"/>
              <a:ext cx="44528" cy="150259"/>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66" name="Shape 1066"/>
            <p:cNvSpPr/>
            <p:nvPr/>
          </p:nvSpPr>
          <p:spPr>
            <a:xfrm>
              <a:off x="616564" y="770055"/>
              <a:ext cx="64095" cy="154059"/>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67" name="Shape 1067"/>
            <p:cNvSpPr/>
            <p:nvPr/>
          </p:nvSpPr>
          <p:spPr>
            <a:xfrm>
              <a:off x="71107" y="8868"/>
              <a:ext cx="33233" cy="207168"/>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68" name="Shape 1068"/>
            <p:cNvSpPr/>
            <p:nvPr/>
          </p:nvSpPr>
          <p:spPr>
            <a:xfrm>
              <a:off x="798074" y="0"/>
              <a:ext cx="65010" cy="174086"/>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070" name="Shape 1070"/>
          <p:cNvSpPr/>
          <p:nvPr/>
        </p:nvSpPr>
        <p:spPr>
          <a:xfrm>
            <a:off x="3130550" y="1339850"/>
            <a:ext cx="2882900" cy="34417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71" name="Shape 1071"/>
          <p:cNvSpPr/>
          <p:nvPr/>
        </p:nvSpPr>
        <p:spPr>
          <a:xfrm>
            <a:off x="3130550" y="971550"/>
            <a:ext cx="1663700" cy="1054100"/>
          </a:xfrm>
          <a:prstGeom prst="roundRect">
            <a:avLst>
              <a:gd name="adj" fmla="val 12495"/>
            </a:avLst>
          </a:prstGeom>
          <a:solidFill>
            <a:srgbClr val="FFD34A"/>
          </a:solidFill>
          <a:ln w="12700">
            <a:solidFill>
              <a:srgbClr val="CECECE"/>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72" name="Shape 1072"/>
          <p:cNvSpPr/>
          <p:nvPr/>
        </p:nvSpPr>
        <p:spPr>
          <a:xfrm>
            <a:off x="3130550" y="1352550"/>
            <a:ext cx="2044700" cy="1054100"/>
          </a:xfrm>
          <a:prstGeom prst="rect">
            <a:avLst/>
          </a:prstGeom>
          <a:solidFill>
            <a:srgbClr val="FFD34A"/>
          </a:solidFill>
          <a:ln w="12700">
            <a:solidFill>
              <a:srgbClr val="FFD34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73" name="Shape 1073"/>
          <p:cNvSpPr/>
          <p:nvPr/>
        </p:nvSpPr>
        <p:spPr>
          <a:xfrm>
            <a:off x="3021013" y="866775"/>
            <a:ext cx="1395686"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solidFill>
                  <a:schemeClr val="accent2"/>
                </a:solidFill>
              </a:defRPr>
            </a:lvl1pPr>
          </a:lstStyle>
          <a:p>
            <a:r>
              <a:t>   MUSE</a:t>
            </a:r>
          </a:p>
        </p:txBody>
      </p:sp>
      <p:sp>
        <p:nvSpPr>
          <p:cNvPr id="1074" name="Shape 1074"/>
          <p:cNvSpPr/>
          <p:nvPr/>
        </p:nvSpPr>
        <p:spPr>
          <a:xfrm>
            <a:off x="3340100" y="2489200"/>
            <a:ext cx="2463800" cy="0"/>
          </a:xfrm>
          <a:prstGeom prst="line">
            <a:avLst/>
          </a:prstGeom>
          <a:ln w="50800">
            <a:solidFill>
              <a:srgbClr val="1A0004"/>
            </a:solidFill>
          </a:ln>
        </p:spPr>
        <p:txBody>
          <a:bodyPr lIns="45718" tIns="45718" rIns="45718" bIns="45718"/>
          <a:lstStyle/>
          <a:p>
            <a:endParaRPr/>
          </a:p>
        </p:txBody>
      </p:sp>
      <p:sp>
        <p:nvSpPr>
          <p:cNvPr id="1075" name="Shape 1075"/>
          <p:cNvSpPr/>
          <p:nvPr/>
        </p:nvSpPr>
        <p:spPr>
          <a:xfrm>
            <a:off x="3340100" y="2946400"/>
            <a:ext cx="2463800" cy="0"/>
          </a:xfrm>
          <a:prstGeom prst="line">
            <a:avLst/>
          </a:prstGeom>
          <a:ln w="50800">
            <a:solidFill>
              <a:srgbClr val="1A0004"/>
            </a:solidFill>
          </a:ln>
        </p:spPr>
        <p:txBody>
          <a:bodyPr lIns="45718" tIns="45718" rIns="45718" bIns="45718"/>
          <a:lstStyle/>
          <a:p>
            <a:endParaRPr/>
          </a:p>
        </p:txBody>
      </p:sp>
      <p:sp>
        <p:nvSpPr>
          <p:cNvPr id="1076" name="Shape 1076"/>
          <p:cNvSpPr/>
          <p:nvPr/>
        </p:nvSpPr>
        <p:spPr>
          <a:xfrm>
            <a:off x="3346450" y="3403600"/>
            <a:ext cx="2463800" cy="0"/>
          </a:xfrm>
          <a:prstGeom prst="line">
            <a:avLst/>
          </a:prstGeom>
          <a:ln w="50800">
            <a:solidFill>
              <a:srgbClr val="1A0004"/>
            </a:solidFill>
          </a:ln>
        </p:spPr>
        <p:txBody>
          <a:bodyPr lIns="45718" tIns="45718" rIns="45718" bIns="45718"/>
          <a:lstStyle/>
          <a:p>
            <a:endParaRPr/>
          </a:p>
        </p:txBody>
      </p:sp>
      <p:sp>
        <p:nvSpPr>
          <p:cNvPr id="1077" name="Shape 1077"/>
          <p:cNvSpPr/>
          <p:nvPr/>
        </p:nvSpPr>
        <p:spPr>
          <a:xfrm>
            <a:off x="3340100" y="2032000"/>
            <a:ext cx="2463800" cy="0"/>
          </a:xfrm>
          <a:prstGeom prst="line">
            <a:avLst/>
          </a:prstGeom>
          <a:ln w="50800">
            <a:solidFill>
              <a:srgbClr val="1A0004"/>
            </a:solidFill>
          </a:ln>
        </p:spPr>
        <p:txBody>
          <a:bodyPr lIns="45718" tIns="45718" rIns="45718" bIns="45718"/>
          <a:lstStyle/>
          <a:p>
            <a:endParaRPr/>
          </a:p>
        </p:txBody>
      </p:sp>
      <p:sp>
        <p:nvSpPr>
          <p:cNvPr id="1078" name="Shape 1078"/>
          <p:cNvSpPr/>
          <p:nvPr/>
        </p:nvSpPr>
        <p:spPr>
          <a:xfrm>
            <a:off x="3340100" y="4318000"/>
            <a:ext cx="2463800" cy="0"/>
          </a:xfrm>
          <a:prstGeom prst="line">
            <a:avLst/>
          </a:prstGeom>
          <a:ln w="50800">
            <a:solidFill>
              <a:srgbClr val="1A0004"/>
            </a:solidFill>
          </a:ln>
        </p:spPr>
        <p:txBody>
          <a:bodyPr lIns="45718" tIns="45718" rIns="45718" bIns="45718"/>
          <a:lstStyle/>
          <a:p>
            <a:endParaRPr/>
          </a:p>
        </p:txBody>
      </p:sp>
      <p:sp>
        <p:nvSpPr>
          <p:cNvPr id="1079" name="Shape 1079"/>
          <p:cNvSpPr/>
          <p:nvPr/>
        </p:nvSpPr>
        <p:spPr>
          <a:xfrm>
            <a:off x="3340100" y="3860800"/>
            <a:ext cx="2463800" cy="0"/>
          </a:xfrm>
          <a:prstGeom prst="line">
            <a:avLst/>
          </a:prstGeom>
          <a:ln w="50800">
            <a:solidFill>
              <a:srgbClr val="1A0004"/>
            </a:solidFill>
          </a:ln>
        </p:spPr>
        <p:txBody>
          <a:bodyPr lIns="45718" tIns="45718" rIns="45718" bIns="45718"/>
          <a:lstStyle/>
          <a:p>
            <a:endParaRPr/>
          </a:p>
        </p:txBody>
      </p:sp>
      <p:sp>
        <p:nvSpPr>
          <p:cNvPr id="1080" name="Shape 1080"/>
          <p:cNvSpPr/>
          <p:nvPr/>
        </p:nvSpPr>
        <p:spPr>
          <a:xfrm>
            <a:off x="3630612" y="1584325"/>
            <a:ext cx="1721768"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lvl1pPr>
          </a:lstStyle>
          <a:p>
            <a:r>
              <a:t>IPEKULU</a:t>
            </a:r>
          </a:p>
        </p:txBody>
      </p:sp>
      <p:sp>
        <p:nvSpPr>
          <p:cNvPr id="1081" name="Shape 1081"/>
          <p:cNvSpPr/>
          <p:nvPr/>
        </p:nvSpPr>
        <p:spPr>
          <a:xfrm>
            <a:off x="3897312" y="2073275"/>
            <a:ext cx="1089745" cy="520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800">
                <a:solidFill>
                  <a:schemeClr val="accent2"/>
                </a:solidFill>
              </a:defRPr>
            </a:lvl1pPr>
          </a:lstStyle>
          <a:p>
            <a:r>
              <a:t>SINAI</a:t>
            </a:r>
          </a:p>
        </p:txBody>
      </p:sp>
      <p:sp>
        <p:nvSpPr>
          <p:cNvPr id="1082" name="Shape 1082"/>
          <p:cNvSpPr/>
          <p:nvPr/>
        </p:nvSpPr>
        <p:spPr>
          <a:xfrm>
            <a:off x="4773612" y="963612"/>
            <a:ext cx="1377876" cy="3810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spcBef>
                <a:spcPts val="1000"/>
              </a:spcBef>
              <a:defRPr sz="1800">
                <a:solidFill>
                  <a:srgbClr val="FFD34A"/>
                </a:solidFill>
              </a:defRPr>
            </a:lvl1pPr>
          </a:lstStyle>
          <a:p>
            <a:r>
              <a:t>ca. 1500 B.C.</a:t>
            </a:r>
          </a:p>
        </p:txBody>
      </p:sp>
      <p:sp>
        <p:nvSpPr>
          <p:cNvPr id="1083" name="Shape 1083"/>
          <p:cNvSpPr/>
          <p:nvPr/>
        </p:nvSpPr>
        <p:spPr>
          <a:xfrm>
            <a:off x="869776" y="2482850"/>
            <a:ext cx="1767235"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ctr">
              <a:defRPr sz="4000" b="0">
                <a:solidFill>
                  <a:srgbClr val="FFD34A"/>
                </a:solidFill>
              </a:defRPr>
            </a:pPr>
            <a:r>
              <a:t>AJ</a:t>
            </a:r>
            <a:r>
              <a:rPr sz="8000">
                <a:solidFill>
                  <a:srgbClr val="00FF00"/>
                </a:solidFill>
              </a:rPr>
              <a:t>M</a:t>
            </a:r>
            <a:r>
              <a:t>J</a:t>
            </a:r>
          </a:p>
        </p:txBody>
      </p:sp>
      <p:sp>
        <p:nvSpPr>
          <p:cNvPr id="1084" name="Shape 1084"/>
          <p:cNvSpPr/>
          <p:nvPr/>
        </p:nvSpPr>
        <p:spPr>
          <a:xfrm>
            <a:off x="1762125" y="25399"/>
            <a:ext cx="1993900"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19</a:t>
            </a:r>
          </a:p>
        </p:txBody>
      </p:sp>
      <p:pic>
        <p:nvPicPr>
          <p:cNvPr id="1085" name="image5.png"/>
          <p:cNvPicPr>
            <a:picLocks noChangeAspect="1"/>
          </p:cNvPicPr>
          <p:nvPr/>
        </p:nvPicPr>
        <p:blipFill>
          <a:blip r:embed="rId4"/>
          <a:stretch>
            <a:fillRect/>
          </a:stretch>
        </p:blipFill>
        <p:spPr>
          <a:xfrm>
            <a:off x="2095500" y="2819400"/>
            <a:ext cx="2667000" cy="3509963"/>
          </a:xfrm>
          <a:prstGeom prst="rect">
            <a:avLst/>
          </a:prstGeom>
          <a:ln w="76200">
            <a:solidFill>
              <a:srgbClr val="FF0000"/>
            </a:solidFill>
            <a:miter/>
          </a:ln>
          <a:effectLst>
            <a:outerShdw blurRad="63500" dist="89803" dir="2700000" rotWithShape="0">
              <a:srgbClr val="1A0004">
                <a:alpha val="74998"/>
              </a:srgbClr>
            </a:outerShdw>
          </a:effectLst>
        </p:spPr>
      </p:pic>
      <p:sp>
        <p:nvSpPr>
          <p:cNvPr id="1086" name="Shape 1086"/>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87" name="Shape 1087"/>
          <p:cNvSpPr/>
          <p:nvPr/>
        </p:nvSpPr>
        <p:spPr>
          <a:xfrm>
            <a:off x="8121650" y="4356100"/>
            <a:ext cx="214611"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088" name="Shape 1088"/>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89" name="Shape 1089"/>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90" name="Shape 1090"/>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91" name="Shape 1091"/>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092" name="Shape 1092"/>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093" name="Shape 1093"/>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094" name="Shape 1094"/>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095" name="Shape 1095"/>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096" name="Shape 1096"/>
          <p:cNvSpPr/>
          <p:nvPr/>
        </p:nvSpPr>
        <p:spPr>
          <a:xfrm>
            <a:off x="8007350" y="3429000"/>
            <a:ext cx="514431"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097" name="Shape 1097"/>
          <p:cNvSpPr/>
          <p:nvPr/>
        </p:nvSpPr>
        <p:spPr>
          <a:xfrm>
            <a:off x="8156575" y="3841750"/>
            <a:ext cx="37473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098" name="Shape 1098"/>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099" name="Shape 1099"/>
          <p:cNvSpPr/>
          <p:nvPr/>
        </p:nvSpPr>
        <p:spPr>
          <a:xfrm>
            <a:off x="8120063" y="3670300"/>
            <a:ext cx="50170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100" name="Shape 1100"/>
          <p:cNvSpPr/>
          <p:nvPr/>
        </p:nvSpPr>
        <p:spPr>
          <a:xfrm>
            <a:off x="8760291" y="65404"/>
            <a:ext cx="18004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101" name="Shape 1101"/>
          <p:cNvSpPr/>
          <p:nvPr/>
        </p:nvSpPr>
        <p:spPr>
          <a:xfrm>
            <a:off x="8131765" y="6518591"/>
            <a:ext cx="259169" cy="2692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07</a:t>
            </a:r>
          </a:p>
        </p:txBody>
      </p:sp>
      <p:sp>
        <p:nvSpPr>
          <p:cNvPr id="1102" name="Shape 1102"/>
          <p:cNvSpPr/>
          <p:nvPr/>
        </p:nvSpPr>
        <p:spPr>
          <a:xfrm>
            <a:off x="7141499" y="6290104"/>
            <a:ext cx="1337999" cy="2642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105" name="Group 1105"/>
          <p:cNvGrpSpPr/>
          <p:nvPr/>
        </p:nvGrpSpPr>
        <p:grpSpPr>
          <a:xfrm>
            <a:off x="519112" y="7938"/>
            <a:ext cx="774701" cy="1714501"/>
            <a:chOff x="0" y="0"/>
            <a:chExt cx="774700" cy="1714500"/>
          </a:xfrm>
        </p:grpSpPr>
        <p:sp>
          <p:nvSpPr>
            <p:cNvPr id="1103" name="Shape 1103"/>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104" name="Shape 1104"/>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1106" name="Shape 1106"/>
          <p:cNvSpPr/>
          <p:nvPr/>
        </p:nvSpPr>
        <p:spPr>
          <a:xfrm>
            <a:off x="3344862" y="1984375"/>
            <a:ext cx="2138365" cy="698500"/>
          </a:xfrm>
          <a:prstGeom prst="ellipse">
            <a:avLst/>
          </a:prstGeom>
          <a:ln w="76200">
            <a:solidFill>
              <a:srgbClr val="FF0000"/>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07" name="Shape 1107"/>
          <p:cNvSpPr/>
          <p:nvPr/>
        </p:nvSpPr>
        <p:spPr>
          <a:xfrm>
            <a:off x="8639208" y="6474141"/>
            <a:ext cx="212660" cy="332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a:t>
            </a:r>
          </a:p>
        </p:txBody>
      </p:sp>
      <p:pic>
        <p:nvPicPr>
          <p:cNvPr id="1108" name="image3.png"/>
          <p:cNvPicPr>
            <a:picLocks noChangeAspect="1"/>
          </p:cNvPicPr>
          <p:nvPr/>
        </p:nvPicPr>
        <p:blipFill>
          <a:blip r:embed="rId5">
            <a:alphaModFix amt="0"/>
          </a:blip>
          <a:stretch>
            <a:fillRect/>
          </a:stretch>
        </p:blipFill>
        <p:spPr>
          <a:xfrm>
            <a:off x="5843587" y="2501900"/>
            <a:ext cx="1262064" cy="13477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1081"/>
                                        </p:tgtEl>
                                        <p:attrNameLst>
                                          <p:attrName>style.visibility</p:attrName>
                                        </p:attrNameLst>
                                      </p:cBhvr>
                                      <p:to>
                                        <p:strVal val="visible"/>
                                      </p:to>
                                    </p:set>
                                    <p:anim calcmode="lin" valueType="num">
                                      <p:cBhvr>
                                        <p:cTn id="7" dur="500" fill="hold"/>
                                        <p:tgtEl>
                                          <p:spTgt spid="1081"/>
                                        </p:tgtEl>
                                        <p:attrNameLst>
                                          <p:attrName>ppt_w</p:attrName>
                                        </p:attrNameLst>
                                      </p:cBhvr>
                                      <p:tavLst>
                                        <p:tav tm="0" fmla="#ppt_w*sin(2.5*pi*$)">
                                          <p:val>
                                            <p:fltVal val="0"/>
                                          </p:val>
                                        </p:tav>
                                        <p:tav tm="100000">
                                          <p:val>
                                            <p:fltVal val="1"/>
                                          </p:val>
                                        </p:tav>
                                      </p:tavLst>
                                    </p:anim>
                                    <p:anim calcmode="lin" valueType="num">
                                      <p:cBhvr>
                                        <p:cTn id="8" dur="500" fill="hold"/>
                                        <p:tgtEl>
                                          <p:spTgt spid="108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grpId="2" nodeType="afterEffect">
                                  <p:stCondLst>
                                    <p:cond delay="0"/>
                                  </p:stCondLst>
                                  <p:iterate>
                                    <p:tmAbs val="0"/>
                                  </p:iterate>
                                  <p:childTnLst>
                                    <p:set>
                                      <p:cBhvr>
                                        <p:cTn id="11" fill="hold"/>
                                        <p:tgtEl>
                                          <p:spTgt spid="1106"/>
                                        </p:tgtEl>
                                        <p:attrNameLst>
                                          <p:attrName>style.visibility</p:attrName>
                                        </p:attrNameLst>
                                      </p:cBhvr>
                                      <p:to>
                                        <p:strVal val="visible"/>
                                      </p:to>
                                    </p:set>
                                    <p:anim calcmode="lin" valueType="num">
                                      <p:cBhvr>
                                        <p:cTn id="12" dur="500" fill="hold"/>
                                        <p:tgtEl>
                                          <p:spTgt spid="1106"/>
                                        </p:tgtEl>
                                        <p:attrNameLst>
                                          <p:attrName>ppt_x</p:attrName>
                                        </p:attrNameLst>
                                      </p:cBhvr>
                                      <p:tavLst>
                                        <p:tav tm="0">
                                          <p:val>
                                            <p:strVal val="#ppt_x"/>
                                          </p:val>
                                        </p:tav>
                                        <p:tav tm="100000">
                                          <p:val>
                                            <p:strVal val="#ppt_x"/>
                                          </p:val>
                                        </p:tav>
                                      </p:tavLst>
                                    </p:anim>
                                    <p:anim calcmode="lin" valueType="num">
                                      <p:cBhvr>
                                        <p:cTn id="13" dur="500" fill="hold"/>
                                        <p:tgtEl>
                                          <p:spTgt spid="11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3" nodeType="clickEffect">
                                  <p:stCondLst>
                                    <p:cond delay="0"/>
                                  </p:stCondLst>
                                  <p:iterate>
                                    <p:tmAbs val="0"/>
                                  </p:iterate>
                                  <p:childTnLst>
                                    <p:set>
                                      <p:cBhvr>
                                        <p:cTn id="17" fill="hold">
                                          <p:stCondLst>
                                            <p:cond delay="0"/>
                                          </p:stCondLst>
                                        </p:cTn>
                                        <p:tgtEl>
                                          <p:spTgt spid="1106"/>
                                        </p:tgtEl>
                                        <p:attrNameLst>
                                          <p:attrName>style.visibility</p:attrName>
                                        </p:attrNameLst>
                                      </p:cBhvr>
                                      <p:to>
                                        <p:strVal val="hidden"/>
                                      </p:to>
                                    </p:set>
                                  </p:childTnLst>
                                </p:cTn>
                              </p:par>
                            </p:childTnLst>
                          </p:cTn>
                        </p:par>
                        <p:par>
                          <p:cTn id="18" fill="hold">
                            <p:stCondLst>
                              <p:cond delay="0"/>
                            </p:stCondLst>
                            <p:childTnLst>
                              <p:par>
                                <p:cTn id="19" presetID="2" presetClass="entr" presetSubtype="8" fill="hold" grpId="4" nodeType="afterEffect">
                                  <p:stCondLst>
                                    <p:cond delay="0"/>
                                  </p:stCondLst>
                                  <p:iterate>
                                    <p:tmAbs val="0"/>
                                  </p:iterate>
                                  <p:childTnLst>
                                    <p:set>
                                      <p:cBhvr>
                                        <p:cTn id="20" fill="hold"/>
                                        <p:tgtEl>
                                          <p:spTgt spid="1085"/>
                                        </p:tgtEl>
                                        <p:attrNameLst>
                                          <p:attrName>style.visibility</p:attrName>
                                        </p:attrNameLst>
                                      </p:cBhvr>
                                      <p:to>
                                        <p:strVal val="visible"/>
                                      </p:to>
                                    </p:set>
                                    <p:anim calcmode="lin" valueType="num">
                                      <p:cBhvr>
                                        <p:cTn id="21" dur="500" fill="hold"/>
                                        <p:tgtEl>
                                          <p:spTgt spid="1085"/>
                                        </p:tgtEl>
                                        <p:attrNameLst>
                                          <p:attrName>ppt_x</p:attrName>
                                        </p:attrNameLst>
                                      </p:cBhvr>
                                      <p:tavLst>
                                        <p:tav tm="0">
                                          <p:val>
                                            <p:strVal val="0-#ppt_w/2"/>
                                          </p:val>
                                        </p:tav>
                                        <p:tav tm="100000">
                                          <p:val>
                                            <p:strVal val="#ppt_x"/>
                                          </p:val>
                                        </p:tav>
                                      </p:tavLst>
                                    </p:anim>
                                    <p:anim calcmode="lin" valueType="num">
                                      <p:cBhvr>
                                        <p:cTn id="22" dur="500" fill="hold"/>
                                        <p:tgtEl>
                                          <p:spTgt spid="10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 grpId="1" animBg="1" advAuto="0"/>
      <p:bldP spid="1085" grpId="4" animBg="1" advAuto="0"/>
      <p:bldP spid="1106" grpId="2" animBg="1" advAuto="0"/>
      <p:bldP spid="1106" grpId="3" animBg="1" advAuto="0"/>
    </p:bldLst>
  </p:timing>
</p:sld>
</file>

<file path=ppt/theme/theme1.xml><?xml version="1.0" encoding="utf-8"?>
<a:theme xmlns:a="http://schemas.openxmlformats.org/drawingml/2006/main" name="untitled 3">
  <a:themeElements>
    <a:clrScheme name="untitled 3">
      <a:dk1>
        <a:srgbClr val="1A0004"/>
      </a:dk1>
      <a:lt1>
        <a:srgbClr val="474747"/>
      </a:lt1>
      <a:dk2>
        <a:srgbClr val="A7A7A7"/>
      </a:dk2>
      <a:lt2>
        <a:srgbClr val="535353"/>
      </a:lt2>
      <a:accent1>
        <a:srgbClr val="114FFB"/>
      </a:accent1>
      <a:accent2>
        <a:srgbClr val="790015"/>
      </a:accent2>
      <a:accent3>
        <a:srgbClr val="B1B1B1"/>
      </a:accent3>
      <a:accent4>
        <a:srgbClr val="DADADA"/>
      </a:accent4>
      <a:accent5>
        <a:srgbClr val="AAB2FD"/>
      </a:accent5>
      <a:accent6>
        <a:srgbClr val="6D0012"/>
      </a:accent6>
      <a:hlink>
        <a:srgbClr val="0000FF"/>
      </a:hlink>
      <a:folHlink>
        <a:srgbClr val="FF00FF"/>
      </a:folHlink>
    </a:clrScheme>
    <a:fontScheme name="untitled 3">
      <a:majorFont>
        <a:latin typeface="Times"/>
        <a:ea typeface="Times"/>
        <a:cs typeface="Times"/>
      </a:majorFont>
      <a:minorFont>
        <a:latin typeface="Helvetica"/>
        <a:ea typeface="Helvetica"/>
        <a:cs typeface="Helvetica"/>
      </a:minorFont>
    </a:fontScheme>
    <a:fmtScheme name="untitled 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4747"/>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ntitled 3">
  <a:themeElements>
    <a:clrScheme name="untitled 3">
      <a:dk1>
        <a:srgbClr val="000000"/>
      </a:dk1>
      <a:lt1>
        <a:srgbClr val="FFFFFF"/>
      </a:lt1>
      <a:dk2>
        <a:srgbClr val="A7A7A7"/>
      </a:dk2>
      <a:lt2>
        <a:srgbClr val="535353"/>
      </a:lt2>
      <a:accent1>
        <a:srgbClr val="114FFB"/>
      </a:accent1>
      <a:accent2>
        <a:srgbClr val="790015"/>
      </a:accent2>
      <a:accent3>
        <a:srgbClr val="B1B1B1"/>
      </a:accent3>
      <a:accent4>
        <a:srgbClr val="DADADA"/>
      </a:accent4>
      <a:accent5>
        <a:srgbClr val="AAB2FD"/>
      </a:accent5>
      <a:accent6>
        <a:srgbClr val="6D0012"/>
      </a:accent6>
      <a:hlink>
        <a:srgbClr val="0000FF"/>
      </a:hlink>
      <a:folHlink>
        <a:srgbClr val="FF00FF"/>
      </a:folHlink>
    </a:clrScheme>
    <a:fontScheme name="untitled 3">
      <a:majorFont>
        <a:latin typeface="Times"/>
        <a:ea typeface="Times"/>
        <a:cs typeface="Times"/>
      </a:majorFont>
      <a:minorFont>
        <a:latin typeface="Helvetica"/>
        <a:ea typeface="Helvetica"/>
        <a:cs typeface="Helvetica"/>
      </a:minorFont>
    </a:fontScheme>
    <a:fmtScheme name="untitled 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4747"/>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1148</TotalTime>
  <Words>5860</Words>
  <Application>Microsoft Office PowerPoint</Application>
  <PresentationFormat>On-screen Show (4:3)</PresentationFormat>
  <Paragraphs>1244</Paragraphs>
  <Slides>55</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Comic Sans MS</vt:lpstr>
      <vt:lpstr>Helvetica</vt:lpstr>
      <vt:lpstr>Kosher-Normal</vt:lpstr>
      <vt:lpstr>Times</vt:lpstr>
      <vt:lpstr>Wingdings</vt:lpstr>
      <vt:lpstr>untitled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Kuchouyesu… Aboqha •  BibleStudyDownloads.org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Botros Salah</cp:lastModifiedBy>
  <cp:revision>8</cp:revision>
  <dcterms:modified xsi:type="dcterms:W3CDTF">2025-01-01T21:35:26Z</dcterms:modified>
</cp:coreProperties>
</file>