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6" r:id="rId2"/>
    <p:sldMasterId id="2147483708" r:id="rId3"/>
  </p:sldMasterIdLst>
  <p:notesMasterIdLst>
    <p:notesMasterId r:id="rId73"/>
  </p:notesMasterIdLst>
  <p:sldIdLst>
    <p:sldId id="529" r:id="rId4"/>
    <p:sldId id="46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528" r:id="rId71"/>
    <p:sldId id="323" r:id="rId7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1pPr>
    <a:lvl2pPr marL="0" marR="0" indent="4572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2pPr>
    <a:lvl3pPr marL="0" marR="0" indent="9144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3pPr>
    <a:lvl4pPr marL="0" marR="0" indent="13716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4pPr>
    <a:lvl5pPr marL="0" marR="0" indent="18288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5pPr>
    <a:lvl6pPr marL="0" marR="0" indent="22860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6pPr>
    <a:lvl7pPr marL="0" marR="0" indent="27432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7pPr>
    <a:lvl8pPr marL="0" marR="0" indent="32004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8pPr>
    <a:lvl9pPr marL="0" marR="0" indent="365760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imes"/>
          <a:ea typeface="Times"/>
          <a:cs typeface="Times"/>
        </a:font>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FD"/>
          </a:solidFill>
        </a:fill>
      </a:tcStyle>
    </a:wholeTbl>
    <a:band2H>
      <a:tcTxStyle/>
      <a:tcStyle>
        <a:tcBdr/>
        <a:fill>
          <a:solidFill>
            <a:srgbClr val="E6E8FE"/>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imes"/>
          <a:ea typeface="Times"/>
          <a:cs typeface="Times"/>
        </a:font>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4E4"/>
          </a:solidFill>
        </a:fill>
      </a:tcStyle>
    </a:wholeTbl>
    <a:band2H>
      <a:tcTxStyle/>
      <a:tcStyle>
        <a:tcBdr/>
        <a:fill>
          <a:solidFill>
            <a:srgbClr val="F2F2F2"/>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imes"/>
          <a:ea typeface="Times"/>
          <a:cs typeface="Times"/>
        </a:font>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CACA"/>
          </a:solidFill>
        </a:fill>
      </a:tcStyle>
    </a:wholeTbl>
    <a:band2H>
      <a:tcTxStyle/>
      <a:tcStyle>
        <a:tcBdr/>
        <a:fill>
          <a:solidFill>
            <a:srgbClr val="EAE6E6"/>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imes"/>
          <a:ea typeface="Times"/>
          <a:cs typeface="Times"/>
        </a:font>
        <a:srgbClr val="1A000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6E6"/>
          </a:solidFill>
        </a:fill>
      </a:tcStyle>
    </a:wholeTbl>
    <a:band2H>
      <a:tcTxStyle/>
      <a:tcStyle>
        <a:tcBdr/>
        <a:fill>
          <a:solidFill>
            <a:srgbClr val="FFFFFF"/>
          </a:solidFill>
        </a:fill>
      </a:tcStyle>
    </a:band2H>
    <a:firstCol>
      <a:tcTxStyle b="on" i="off">
        <a:font>
          <a:latin typeface="Times"/>
          <a:ea typeface="Times"/>
          <a:cs typeface="Time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imes"/>
          <a:ea typeface="Times"/>
          <a:cs typeface="Times"/>
        </a:font>
        <a:srgbClr val="1A0004"/>
      </a:tcTxStyle>
      <a:tcStyle>
        <a:tcBdr>
          <a:left>
            <a:ln w="12700" cap="flat">
              <a:noFill/>
              <a:miter lim="400000"/>
            </a:ln>
          </a:left>
          <a:right>
            <a:ln w="12700" cap="flat">
              <a:noFill/>
              <a:miter lim="400000"/>
            </a:ln>
          </a:right>
          <a:top>
            <a:ln w="50800" cap="flat">
              <a:solidFill>
                <a:srgbClr val="1A0004"/>
              </a:solidFill>
              <a:prstDash val="solid"/>
              <a:round/>
            </a:ln>
          </a:top>
          <a:bottom>
            <a:ln w="25400" cap="flat">
              <a:solidFill>
                <a:srgbClr val="1A000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imes"/>
          <a:ea typeface="Times"/>
          <a:cs typeface="Times"/>
        </a:font>
        <a:srgbClr val="FFFFFF"/>
      </a:tcTxStyle>
      <a:tcStyle>
        <a:tcBdr>
          <a:left>
            <a:ln w="12700" cap="flat">
              <a:noFill/>
              <a:miter lim="400000"/>
            </a:ln>
          </a:left>
          <a:right>
            <a:ln w="12700" cap="flat">
              <a:noFill/>
              <a:miter lim="400000"/>
            </a:ln>
          </a:right>
          <a:top>
            <a:ln w="25400" cap="flat">
              <a:solidFill>
                <a:srgbClr val="1A0004"/>
              </a:solidFill>
              <a:prstDash val="solid"/>
              <a:round/>
            </a:ln>
          </a:top>
          <a:bottom>
            <a:ln w="25400" cap="flat">
              <a:solidFill>
                <a:srgbClr val="1A000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imes"/>
          <a:ea typeface="Times"/>
          <a:cs typeface="Times"/>
        </a:font>
        <a:srgbClr val="1A000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ACA"/>
          </a:solidFill>
        </a:fill>
      </a:tcStyle>
    </a:wholeTbl>
    <a:band2H>
      <a:tcTxStyle/>
      <a:tcStyle>
        <a:tcBdr/>
        <a:fill>
          <a:solidFill>
            <a:srgbClr val="E7E6E6"/>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0004"/>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0004"/>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A0004"/>
          </a:solidFill>
        </a:fill>
      </a:tcStyle>
    </a:firstRow>
  </a:tblStyle>
  <a:tblStyle styleId="{2708684C-4D16-4618-839F-0558EEFCDFE6}" styleName="">
    <a:tblBg/>
    <a:wholeTbl>
      <a:tcTxStyle b="off"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9"/>
    <p:restoredTop sz="94681"/>
  </p:normalViewPr>
  <p:slideViewPr>
    <p:cSldViewPr snapToGrid="0" snapToObjects="1">
      <p:cViewPr varScale="1">
        <p:scale>
          <a:sx n="65" d="100"/>
          <a:sy n="65" d="100"/>
        </p:scale>
        <p:origin x="15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1" name="Shape 1211"/>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2" name="Shape 12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37F5B-DA4A-E282-E491-7BBCAD020840}"/>
            </a:ext>
          </a:extLst>
        </p:cNvPr>
        <p:cNvGrpSpPr/>
        <p:nvPr/>
      </p:nvGrpSpPr>
      <p:grpSpPr>
        <a:xfrm>
          <a:off x="0" y="0"/>
          <a:ext cx="0" cy="0"/>
          <a:chOff x="0" y="0"/>
          <a:chExt cx="0" cy="0"/>
        </a:xfrm>
      </p:grpSpPr>
      <p:sp>
        <p:nvSpPr>
          <p:cNvPr id="3917" name="Shape 3917">
            <a:extLst>
              <a:ext uri="{FF2B5EF4-FFF2-40B4-BE49-F238E27FC236}">
                <a16:creationId xmlns:a16="http://schemas.microsoft.com/office/drawing/2014/main" id="{B079617C-44D5-7161-F60A-3A0F8B03B5F0}"/>
              </a:ext>
            </a:extLst>
          </p:cNvPr>
          <p:cNvSpPr>
            <a:spLocks noGrp="1" noRot="1" noChangeAspect="1"/>
          </p:cNvSpPr>
          <p:nvPr>
            <p:ph type="sldImg"/>
          </p:nvPr>
        </p:nvSpPr>
        <p:spPr>
          <a:prstGeom prst="rect">
            <a:avLst/>
          </a:prstGeom>
        </p:spPr>
        <p:txBody>
          <a:bodyPr/>
          <a:lstStyle/>
          <a:p>
            <a:endParaRPr/>
          </a:p>
        </p:txBody>
      </p:sp>
      <p:sp>
        <p:nvSpPr>
          <p:cNvPr id="3918" name="Shape 3918">
            <a:extLst>
              <a:ext uri="{FF2B5EF4-FFF2-40B4-BE49-F238E27FC236}">
                <a16:creationId xmlns:a16="http://schemas.microsoft.com/office/drawing/2014/main" id="{E49BE1B6-9FEC-C578-4200-4EDB0BDB580F}"/>
              </a:ext>
            </a:extLst>
          </p:cNvPr>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Through a series of dramatic events -- told about in great detail in the latter chapters of Genesis – the brothers learn that their sibling, JOSEPH, is now the governor of Egypt</a:t>
            </a:r>
          </a:p>
        </p:txBody>
      </p:sp>
    </p:spTree>
    <p:extLst>
      <p:ext uri="{BB962C8B-B14F-4D97-AF65-F5344CB8AC3E}">
        <p14:creationId xmlns:p14="http://schemas.microsoft.com/office/powerpoint/2010/main" val="35452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Shape 1548"/>
          <p:cNvSpPr>
            <a:spLocks noGrp="1" noRot="1" noChangeAspect="1"/>
          </p:cNvSpPr>
          <p:nvPr>
            <p:ph type="sldImg"/>
          </p:nvPr>
        </p:nvSpPr>
        <p:spPr>
          <a:prstGeom prst="rect">
            <a:avLst/>
          </a:prstGeom>
        </p:spPr>
        <p:txBody>
          <a:bodyPr/>
          <a:lstStyle/>
          <a:p>
            <a:endParaRPr/>
          </a:p>
        </p:txBody>
      </p:sp>
      <p:sp>
        <p:nvSpPr>
          <p:cNvPr id="1549" name="Shape 1549"/>
          <p:cNvSpPr>
            <a:spLocks noGrp="1"/>
          </p:cNvSpPr>
          <p:nvPr>
            <p:ph type="body" sz="quarter" idx="1"/>
          </p:nvPr>
        </p:nvSpPr>
        <p:spPr>
          <a:prstGeom prst="rect">
            <a:avLst/>
          </a:prstGeom>
        </p:spPr>
        <p:txBody>
          <a:bodyPr/>
          <a:lstStyle/>
          <a:p>
            <a:pPr lvl="1" indent="457200">
              <a:defRPr b="1">
                <a:latin typeface="Times"/>
                <a:ea typeface="Times"/>
                <a:cs typeface="Times"/>
                <a:sym typeface="Times"/>
              </a:defRPr>
            </a:pPr>
            <a:r>
              <a:t>Here in this Middle Eastern land – bordering the Persian Gulf --</a:t>
            </a:r>
          </a:p>
          <a:p>
            <a:pPr lvl="1" indent="457200">
              <a:defRPr b="1">
                <a:latin typeface="Times"/>
                <a:ea typeface="Times"/>
                <a:cs typeface="Times"/>
                <a:sym typeface="Times"/>
              </a:defRPr>
            </a:pPr>
            <a:r>
              <a:t>were some of the earliest beginnings of mankind's discovery of an intellectual life.  </a:t>
            </a:r>
          </a:p>
          <a:p>
            <a:pPr lvl="1" indent="457200">
              <a:defRPr b="1">
                <a:latin typeface="Times"/>
                <a:ea typeface="Times"/>
                <a:cs typeface="Times"/>
                <a:sym typeface="Times"/>
              </a:defRPr>
            </a:pPr>
            <a:r>
              <a:t>////	In this triangular shaped valley, </a:t>
            </a:r>
          </a:p>
          <a:p>
            <a:pPr lvl="1" indent="457200">
              <a:defRPr b="1">
                <a:latin typeface="Times"/>
                <a:ea typeface="Times"/>
                <a:cs typeface="Times"/>
                <a:sym typeface="Times"/>
              </a:defRPr>
            </a:pPr>
            <a:r>
              <a:t>////	called the Mesopotamian Basin,  </a:t>
            </a:r>
          </a:p>
          <a:p>
            <a:pPr lvl="1" indent="457200">
              <a:defRPr b="1">
                <a:latin typeface="Times"/>
                <a:ea typeface="Times"/>
                <a:cs typeface="Times"/>
                <a:sym typeface="Times"/>
              </a:defRPr>
            </a:pPr>
            <a:r>
              <a:t>////	the ancient Sumerians presented us the gifts of writing and the wheel.  And here we see </a:t>
            </a:r>
          </a:p>
          <a:p>
            <a:pPr lvl="1" indent="457200">
              <a:defRPr b="1">
                <a:latin typeface="Times"/>
                <a:ea typeface="Times"/>
                <a:cs typeface="Times"/>
                <a:sym typeface="Times"/>
              </a:defRPr>
            </a:pPr>
            <a:r>
              <a:t>////	the beginnings of basic concepts of civilization…of law…of medicine… of astronomy and architecture.  </a:t>
            </a:r>
          </a:p>
          <a:p>
            <a:pPr>
              <a:defRPr>
                <a:latin typeface="Times"/>
                <a:ea typeface="Times"/>
                <a:cs typeface="Times"/>
                <a:sym typeface="Times"/>
              </a:defRPr>
            </a:pPr>
            <a:r>
              <a:t>////	Archaeologists have also found evidence of some of the very earliest urban centers…</a:t>
            </a:r>
          </a:p>
          <a:p>
            <a:pPr>
              <a:defRPr>
                <a:latin typeface="Times"/>
                <a:ea typeface="Times"/>
                <a:cs typeface="Times"/>
                <a:sym typeface="Times"/>
              </a:defRPr>
            </a:pPr>
            <a:r>
              <a:t>the communities and the cities that, through time, have led directly to the civilization and cultures we know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 name="Shape 1558"/>
          <p:cNvSpPr>
            <a:spLocks noGrp="1" noRot="1" noChangeAspect="1"/>
          </p:cNvSpPr>
          <p:nvPr>
            <p:ph type="sldImg"/>
          </p:nvPr>
        </p:nvSpPr>
        <p:spPr>
          <a:prstGeom prst="rect">
            <a:avLst/>
          </a:prstGeom>
        </p:spPr>
        <p:txBody>
          <a:bodyPr/>
          <a:lstStyle/>
          <a:p>
            <a:endParaRPr/>
          </a:p>
        </p:txBody>
      </p:sp>
      <p:sp>
        <p:nvSpPr>
          <p:cNvPr id="1559" name="Shape 1559"/>
          <p:cNvSpPr>
            <a:spLocks noGrp="1"/>
          </p:cNvSpPr>
          <p:nvPr>
            <p:ph type="body" sz="quarter" idx="1"/>
          </p:nvPr>
        </p:nvSpPr>
        <p:spPr>
          <a:prstGeom prst="rect">
            <a:avLst/>
          </a:prstGeom>
        </p:spPr>
        <p:txBody>
          <a:bodyPr/>
          <a:lstStyle/>
          <a:p>
            <a:pPr>
              <a:defRPr b="1">
                <a:latin typeface="Times"/>
                <a:ea typeface="Times"/>
                <a:cs typeface="Times"/>
                <a:sym typeface="Times"/>
              </a:defRPr>
            </a:pPr>
            <a:r>
              <a:t>This kind of temple tower, or ziggurat, was common in that region in Abraham's day in Ur of the Chaldees.  In 2000 B.C., Ur was a great city, an international center of learning, culture, commerce and idolatrous spiritual darkness.  But think about this: what kind of technology -- literally, brain power -- was required to construct a building of such size and complexity of design?   Those thoughts hint at the kind of life, times and talent of those ancient civilizations!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a:spLocks noGrp="1" noRot="1" noChangeAspect="1"/>
          </p:cNvSpPr>
          <p:nvPr>
            <p:ph type="sldImg"/>
          </p:nvPr>
        </p:nvSpPr>
        <p:spPr>
          <a:prstGeom prst="rect">
            <a:avLst/>
          </a:prstGeom>
        </p:spPr>
        <p:txBody>
          <a:bodyPr/>
          <a:lstStyle/>
          <a:p>
            <a:endParaRPr/>
          </a:p>
        </p:txBody>
      </p:sp>
      <p:sp>
        <p:nvSpPr>
          <p:cNvPr id="1569" name="Shape 1569"/>
          <p:cNvSpPr>
            <a:spLocks noGrp="1"/>
          </p:cNvSpPr>
          <p:nvPr>
            <p:ph type="body" sz="quarter" idx="1"/>
          </p:nvPr>
        </p:nvSpPr>
        <p:spPr>
          <a:prstGeom prst="rect">
            <a:avLst/>
          </a:prstGeom>
        </p:spPr>
        <p:txBody>
          <a:bodyPr/>
          <a:lstStyle/>
          <a:p>
            <a:pPr>
              <a:defRPr b="1">
                <a:latin typeface="Times"/>
                <a:ea typeface="Times"/>
                <a:cs typeface="Times"/>
                <a:sym typeface="Times"/>
              </a:defRPr>
            </a:pPr>
            <a:r>
              <a:t>////	The Biblical narrative tells us about a man named ABRAHAM, living with his family in ancient Ur of the Chaldees. </a:t>
            </a:r>
          </a:p>
          <a:p>
            <a:pPr>
              <a:defRPr b="1">
                <a:latin typeface="Times"/>
                <a:ea typeface="Times"/>
                <a:cs typeface="Times"/>
                <a:sym typeface="Times"/>
              </a:defRPr>
            </a:pPr>
            <a:r>
              <a:t>////	In the family was his aging father…Terah.</a:t>
            </a:r>
          </a:p>
          <a:p>
            <a:pPr>
              <a:defRPr b="1">
                <a:latin typeface="Times"/>
                <a:ea typeface="Times"/>
                <a:cs typeface="Times"/>
                <a:sym typeface="Times"/>
              </a:defRPr>
            </a:pPr>
            <a:r>
              <a:t>////	Terah's son named Abram, later to be renamed by God, ABRAHAM, as his future place in history is made clear. </a:t>
            </a:r>
          </a:p>
          <a:p>
            <a:pPr>
              <a:defRPr b="1">
                <a:latin typeface="Times"/>
                <a:ea typeface="Times"/>
                <a:cs typeface="Times"/>
                <a:sym typeface="Times"/>
              </a:defRPr>
            </a:pPr>
            <a:r>
              <a:t>////	ABRAHAM'S wife's name was Sarah (originally named Sarai)...</a:t>
            </a:r>
          </a:p>
          <a:p>
            <a:pPr>
              <a:defRPr b="1">
                <a:latin typeface="Times"/>
                <a:ea typeface="Times"/>
                <a:cs typeface="Times"/>
                <a:sym typeface="Times"/>
              </a:defRPr>
            </a:pPr>
            <a:r>
              <a:t>////	Also in the family group was ABRAHAM's nephew, Lot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a:spLocks noGrp="1" noRot="1" noChangeAspect="1"/>
          </p:cNvSpPr>
          <p:nvPr>
            <p:ph type="sldImg"/>
          </p:nvPr>
        </p:nvSpPr>
        <p:spPr>
          <a:prstGeom prst="rect">
            <a:avLst/>
          </a:prstGeom>
        </p:spPr>
        <p:txBody>
          <a:bodyPr/>
          <a:lstStyle/>
          <a:p>
            <a:endParaRPr/>
          </a:p>
        </p:txBody>
      </p:sp>
      <p:sp>
        <p:nvSpPr>
          <p:cNvPr id="1619" name="Shape 1619"/>
          <p:cNvSpPr>
            <a:spLocks noGrp="1"/>
          </p:cNvSpPr>
          <p:nvPr>
            <p:ph type="body" sz="quarter" idx="1"/>
          </p:nvPr>
        </p:nvSpPr>
        <p:spPr>
          <a:prstGeom prst="rect">
            <a:avLst/>
          </a:prstGeom>
        </p:spPr>
        <p:txBody>
          <a:bodyPr/>
          <a:lstStyle/>
          <a:p>
            <a:pPr>
              <a:defRPr b="1">
                <a:latin typeface="Times"/>
                <a:ea typeface="Times"/>
                <a:cs typeface="Times"/>
                <a:sym typeface="Times"/>
              </a:defRPr>
            </a:pPr>
            <a:r>
              <a:t>So we begin with ABRAHAM's file folder.</a:t>
            </a:r>
          </a:p>
          <a:p>
            <a:pPr>
              <a:defRPr b="1">
                <a:latin typeface="Times"/>
                <a:ea typeface="Times"/>
                <a:cs typeface="Times"/>
                <a:sym typeface="Times"/>
              </a:defRPr>
            </a:pPr>
            <a:r>
              <a:t>Note also a special feature about the visuals you are watching...</a:t>
            </a:r>
          </a:p>
          <a:p>
            <a:pPr>
              <a:defRPr b="1">
                <a:latin typeface="Times"/>
                <a:ea typeface="Times"/>
                <a:cs typeface="Times"/>
                <a:sym typeface="Times"/>
              </a:defRPr>
            </a:pPr>
            <a:r>
              <a:t>////	From this point and on through the chronology there will be a small file folder image floating in most slide frames. They will help guide your thinking as the great story line unfolds.  You'll always know where we are as the BILE FILE folders build out and fill up.</a:t>
            </a:r>
          </a:p>
          <a:p>
            <a:pPr>
              <a:defRPr b="1">
                <a:latin typeface="Times"/>
                <a:ea typeface="Times"/>
                <a:cs typeface="Times"/>
                <a:sym typeface="Times"/>
              </a:defRPr>
            </a:pPr>
            <a:r>
              <a:t>////	Abraham's story opens in Genesis 12 and forward...</a:t>
            </a:r>
          </a:p>
          <a:p>
            <a:pPr>
              <a:defRPr b="1">
                <a:latin typeface="Times"/>
                <a:ea typeface="Times"/>
                <a:cs typeface="Times"/>
                <a:sym typeface="Times"/>
              </a:defRPr>
            </a:pPr>
            <a:r>
              <a:t>////	Time frame: about 2000 B.C...the first of the four Great People.</a:t>
            </a:r>
          </a:p>
          <a:p>
            <a:pPr>
              <a:defRPr b="1">
                <a:latin typeface="Times"/>
                <a:ea typeface="Times"/>
                <a:cs typeface="Times"/>
                <a:sym typeface="Times"/>
              </a:defRPr>
            </a:pPr>
            <a:r>
              <a:t>It is through this one man, ABRAHAM, that God begins a new program </a:t>
            </a:r>
          </a:p>
          <a:p>
            <a:pPr>
              <a:defRPr b="1">
                <a:latin typeface="Times"/>
                <a:ea typeface="Times"/>
                <a:cs typeface="Times"/>
                <a:sym typeface="Times"/>
              </a:defRPr>
            </a:pPr>
            <a:r>
              <a:t>to provide for His creation the way back to that original intimate relationship that existed in the beginning. Through ABRAHAM unfolds all the rest of the Bible, until we see in the book of Revelation, once again, the broad view of the world and the universe.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7" name="Shape 1667"/>
          <p:cNvSpPr>
            <a:spLocks noGrp="1" noRot="1" noChangeAspect="1"/>
          </p:cNvSpPr>
          <p:nvPr>
            <p:ph type="sldImg"/>
          </p:nvPr>
        </p:nvSpPr>
        <p:spPr>
          <a:prstGeom prst="rect">
            <a:avLst/>
          </a:prstGeom>
        </p:spPr>
        <p:txBody>
          <a:bodyPr/>
          <a:lstStyle/>
          <a:p>
            <a:endParaRPr/>
          </a:p>
        </p:txBody>
      </p:sp>
      <p:sp>
        <p:nvSpPr>
          <p:cNvPr id="1668" name="Shape 1668"/>
          <p:cNvSpPr>
            <a:spLocks noGrp="1"/>
          </p:cNvSpPr>
          <p:nvPr>
            <p:ph type="body" sz="quarter" idx="1"/>
          </p:nvPr>
        </p:nvSpPr>
        <p:spPr>
          <a:prstGeom prst="rect">
            <a:avLst/>
          </a:prstGeom>
        </p:spPr>
        <p:txBody>
          <a:bodyPr/>
          <a:lstStyle/>
          <a:p>
            <a:pPr>
              <a:defRPr b="1">
                <a:latin typeface="Times"/>
                <a:ea typeface="Times"/>
                <a:cs typeface="Times"/>
                <a:sym typeface="Times"/>
              </a:defRPr>
            </a:pPr>
            <a:r>
              <a:t>The great story begins in the 12</a:t>
            </a:r>
            <a:r>
              <a:rPr baseline="30000"/>
              <a:t>th</a:t>
            </a:r>
            <a:r>
              <a:t> Chapter of Genesis where ABRAHAM receives God's CALL, telling him to leave Ur and go toward a land that will be shown to him in due time.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 name="Shape 1720"/>
          <p:cNvSpPr>
            <a:spLocks noGrp="1" noRot="1" noChangeAspect="1"/>
          </p:cNvSpPr>
          <p:nvPr>
            <p:ph type="sldImg"/>
          </p:nvPr>
        </p:nvSpPr>
        <p:spPr>
          <a:prstGeom prst="rect">
            <a:avLst/>
          </a:prstGeom>
        </p:spPr>
        <p:txBody>
          <a:bodyPr/>
          <a:lstStyle/>
          <a:p>
            <a:endParaRPr/>
          </a:p>
        </p:txBody>
      </p:sp>
      <p:sp>
        <p:nvSpPr>
          <p:cNvPr id="1721" name="Shape 1721"/>
          <p:cNvSpPr>
            <a:spLocks noGrp="1"/>
          </p:cNvSpPr>
          <p:nvPr>
            <p:ph type="body" sz="quarter" idx="1"/>
          </p:nvPr>
        </p:nvSpPr>
        <p:spPr>
          <a:prstGeom prst="rect">
            <a:avLst/>
          </a:prstGeom>
        </p:spPr>
        <p:txBody>
          <a:bodyPr/>
          <a:lstStyle/>
          <a:p>
            <a:pPr>
              <a:defRPr b="1">
                <a:latin typeface="Times"/>
                <a:ea typeface="Times"/>
                <a:cs typeface="Times"/>
                <a:sym typeface="Times"/>
              </a:defRPr>
            </a:pPr>
            <a:r>
              <a:t>This is the most crucial Biblical event in the life of the old patriarch and also the beginning point in the revelation of God's new Program with Man.  On your work sheet, it's represented by the letters AC inside the image of a scroll.  AC is to remind us of the great ABRAHAMIC COVENANT -- provided for us in our own Bibles at Genesis 12...verses 1-3.  It is an UNCONDITIONAL covenant promise!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 name="Shape 1784"/>
          <p:cNvSpPr>
            <a:spLocks noGrp="1" noRot="1" noChangeAspect="1"/>
          </p:cNvSpPr>
          <p:nvPr>
            <p:ph type="sldImg"/>
          </p:nvPr>
        </p:nvSpPr>
        <p:spPr>
          <a:prstGeom prst="rect">
            <a:avLst/>
          </a:prstGeom>
        </p:spPr>
        <p:txBody>
          <a:bodyPr/>
          <a:lstStyle/>
          <a:p>
            <a:endParaRPr/>
          </a:p>
        </p:txBody>
      </p:sp>
      <p:sp>
        <p:nvSpPr>
          <p:cNvPr id="1785" name="Shape 1785"/>
          <p:cNvSpPr>
            <a:spLocks noGrp="1"/>
          </p:cNvSpPr>
          <p:nvPr>
            <p:ph type="body" sz="quarter" idx="1"/>
          </p:nvPr>
        </p:nvSpPr>
        <p:spPr>
          <a:prstGeom prst="rect">
            <a:avLst/>
          </a:prstGeom>
        </p:spPr>
        <p:txBody>
          <a:bodyPr/>
          <a:lstStyle/>
          <a:p>
            <a:pPr>
              <a:defRPr b="1">
                <a:latin typeface="Times"/>
                <a:ea typeface="Times"/>
                <a:cs typeface="Times"/>
                <a:sym typeface="Times"/>
              </a:defRPr>
            </a:pPr>
            <a:r>
              <a:t>Now…on ABRAHAM'S file folder, add the letters...L...S...B...standing for the words: LAND...SEED...AND BLESSING. Here is the significance of those words. Right there in the book of Genesis, 12th Chapter, verses 1-3, God makes THAT UNCONDITIONAL COVENANT PROMISE to Abraham…later to become an actual legal contract in the culture of that day!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Shape 1816"/>
          <p:cNvSpPr>
            <a:spLocks noGrp="1" noRot="1" noChangeAspect="1"/>
          </p:cNvSpPr>
          <p:nvPr>
            <p:ph type="sldImg"/>
          </p:nvPr>
        </p:nvSpPr>
        <p:spPr>
          <a:prstGeom prst="rect">
            <a:avLst/>
          </a:prstGeom>
        </p:spPr>
        <p:txBody>
          <a:bodyPr/>
          <a:lstStyle/>
          <a:p>
            <a:endParaRPr/>
          </a:p>
        </p:txBody>
      </p:sp>
      <p:sp>
        <p:nvSpPr>
          <p:cNvPr id="1817" name="Shape 1817"/>
          <p:cNvSpPr>
            <a:spLocks noGrp="1"/>
          </p:cNvSpPr>
          <p:nvPr>
            <p:ph type="body" sz="quarter" idx="1"/>
          </p:nvPr>
        </p:nvSpPr>
        <p:spPr>
          <a:prstGeom prst="rect">
            <a:avLst/>
          </a:prstGeom>
        </p:spPr>
        <p:txBody>
          <a:bodyPr/>
          <a:lstStyle/>
          <a:p>
            <a:pPr>
              <a:defRPr b="1">
                <a:latin typeface="Times"/>
                <a:ea typeface="Times"/>
                <a:cs typeface="Times"/>
                <a:sym typeface="Times"/>
              </a:defRPr>
            </a:pPr>
            <a:r>
              <a:t>In Genesis 12, verses 1-3 present God's three-part promise to Abraham.  Here it is:</a:t>
            </a:r>
          </a:p>
          <a:p>
            <a:pPr>
              <a:defRPr b="1">
                <a:latin typeface="Times"/>
                <a:ea typeface="Times"/>
                <a:cs typeface="Times"/>
                <a:sym typeface="Times"/>
              </a:defRPr>
            </a:pPr>
            <a:r>
              <a:t>////	The Lord had said to Abram, </a:t>
            </a:r>
          </a:p>
          <a:p>
            <a:pPr>
              <a:defRPr b="1">
                <a:latin typeface="Times"/>
                <a:ea typeface="Times"/>
                <a:cs typeface="Times"/>
                <a:sym typeface="Times"/>
              </a:defRPr>
            </a:pPr>
            <a:r>
              <a:t>        "Leave your country, your people and your father's household, and go to THE LAND I will show you.</a:t>
            </a:r>
          </a:p>
          <a:p>
            <a:pPr>
              <a:defRPr b="1">
                <a:latin typeface="Times"/>
                <a:ea typeface="Times"/>
                <a:cs typeface="Times"/>
                <a:sym typeface="Times"/>
              </a:defRPr>
            </a:pPr>
            <a:r>
              <a:t>////	 "I will make you into A GREAT NATION </a:t>
            </a:r>
          </a:p>
          <a:p>
            <a:pPr>
              <a:defRPr b="1">
                <a:latin typeface="Times"/>
                <a:ea typeface="Times"/>
                <a:cs typeface="Times"/>
                <a:sym typeface="Times"/>
              </a:defRPr>
            </a:pPr>
            <a:r>
              <a:t>	      and I will bless you;</a:t>
            </a:r>
          </a:p>
          <a:p>
            <a:pPr>
              <a:defRPr b="1">
                <a:latin typeface="Times"/>
                <a:ea typeface="Times"/>
                <a:cs typeface="Times"/>
                <a:sym typeface="Times"/>
              </a:defRPr>
            </a:pPr>
            <a:r>
              <a:t>	   I will make your name great,</a:t>
            </a:r>
          </a:p>
          <a:p>
            <a:pPr>
              <a:defRPr b="1">
                <a:latin typeface="Times"/>
                <a:ea typeface="Times"/>
                <a:cs typeface="Times"/>
                <a:sym typeface="Times"/>
              </a:defRPr>
            </a:pPr>
            <a:r>
              <a:t>	      and you will be a blessing.</a:t>
            </a:r>
          </a:p>
          <a:p>
            <a:pPr>
              <a:defRPr b="1">
                <a:latin typeface="Times"/>
                <a:ea typeface="Times"/>
                <a:cs typeface="Times"/>
                <a:sym typeface="Times"/>
              </a:defRPr>
            </a:pPr>
            <a:r>
              <a:t>////	I will bless those who bless you,</a:t>
            </a:r>
          </a:p>
          <a:p>
            <a:pPr>
              <a:defRPr b="1">
                <a:latin typeface="Times"/>
                <a:ea typeface="Times"/>
                <a:cs typeface="Times"/>
                <a:sym typeface="Times"/>
              </a:defRPr>
            </a:pPr>
            <a:r>
              <a:t>	      and whoever curses you I will curse;</a:t>
            </a:r>
          </a:p>
          <a:p>
            <a:pPr>
              <a:defRPr b="1">
                <a:latin typeface="Times"/>
                <a:ea typeface="Times"/>
                <a:cs typeface="Times"/>
                <a:sym typeface="Times"/>
              </a:defRPr>
            </a:pPr>
            <a:r>
              <a:t>	 and ALL PEOPLES ON EARTH</a:t>
            </a:r>
          </a:p>
          <a:p>
            <a:pPr>
              <a:defRPr b="1">
                <a:latin typeface="Times"/>
                <a:ea typeface="Times"/>
                <a:cs typeface="Times"/>
                <a:sym typeface="Times"/>
              </a:defRPr>
            </a:pPr>
            <a:r>
              <a:t>                WILL BE BLESSED THROUGH YOU."</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 name="Shape 1858"/>
          <p:cNvSpPr>
            <a:spLocks noGrp="1" noRot="1" noChangeAspect="1"/>
          </p:cNvSpPr>
          <p:nvPr>
            <p:ph type="sldImg"/>
          </p:nvPr>
        </p:nvSpPr>
        <p:spPr>
          <a:prstGeom prst="rect">
            <a:avLst/>
          </a:prstGeom>
        </p:spPr>
        <p:txBody>
          <a:bodyPr/>
          <a:lstStyle/>
          <a:p>
            <a:endParaRPr/>
          </a:p>
        </p:txBody>
      </p:sp>
      <p:sp>
        <p:nvSpPr>
          <p:cNvPr id="1859" name="Shape 1859"/>
          <p:cNvSpPr>
            <a:spLocks noGrp="1"/>
          </p:cNvSpPr>
          <p:nvPr>
            <p:ph type="body" sz="quarter" idx="1"/>
          </p:nvPr>
        </p:nvSpPr>
        <p:spPr>
          <a:prstGeom prst="rect">
            <a:avLst/>
          </a:prstGeom>
        </p:spPr>
        <p:txBody>
          <a:bodyPr/>
          <a:lstStyle/>
          <a:p>
            <a:pPr>
              <a:defRPr b="1">
                <a:latin typeface="Times"/>
                <a:ea typeface="Times"/>
                <a:cs typeface="Times"/>
                <a:sym typeface="Times"/>
              </a:defRPr>
            </a:pPr>
            <a:r>
              <a:t>The order of those covenant promises is an important key to Biblical order itself:   </a:t>
            </a:r>
          </a:p>
          <a:p>
            <a:pPr>
              <a:defRPr b="1">
                <a:latin typeface="Times"/>
                <a:ea typeface="Times"/>
                <a:cs typeface="Times"/>
                <a:sym typeface="Times"/>
              </a:defRPr>
            </a:pPr>
            <a:r>
              <a:t>////	First is the promise of a LAND…then…</a:t>
            </a:r>
          </a:p>
          <a:p>
            <a:pPr>
              <a:defRPr b="1">
                <a:latin typeface="Times"/>
                <a:ea typeface="Times"/>
                <a:cs typeface="Times"/>
                <a:sym typeface="Times"/>
              </a:defRPr>
            </a:pPr>
            <a:r>
              <a:t>//// 	a SEED </a:t>
            </a:r>
          </a:p>
          <a:p>
            <a:pPr>
              <a:defRPr b="1">
                <a:latin typeface="Times"/>
                <a:ea typeface="Times"/>
                <a:cs typeface="Times"/>
                <a:sym typeface="Times"/>
              </a:defRPr>
            </a:pPr>
            <a:r>
              <a:t>//// 	followed by a BLESSING, represented by "L-S-B" on the ABRAHAM file folder.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 name="Shape 1897"/>
          <p:cNvSpPr>
            <a:spLocks noGrp="1" noRot="1" noChangeAspect="1"/>
          </p:cNvSpPr>
          <p:nvPr>
            <p:ph type="sldImg"/>
          </p:nvPr>
        </p:nvSpPr>
        <p:spPr>
          <a:prstGeom prst="rect">
            <a:avLst/>
          </a:prstGeom>
        </p:spPr>
        <p:txBody>
          <a:bodyPr/>
          <a:lstStyle/>
          <a:p>
            <a:endParaRPr/>
          </a:p>
        </p:txBody>
      </p:sp>
      <p:sp>
        <p:nvSpPr>
          <p:cNvPr id="1898" name="Shape 1898"/>
          <p:cNvSpPr>
            <a:spLocks noGrp="1"/>
          </p:cNvSpPr>
          <p:nvPr>
            <p:ph type="body" sz="quarter" idx="1"/>
          </p:nvPr>
        </p:nvSpPr>
        <p:spPr>
          <a:prstGeom prst="rect">
            <a:avLst/>
          </a:prstGeom>
        </p:spPr>
        <p:txBody>
          <a:bodyPr/>
          <a:lstStyle/>
          <a:p>
            <a:pPr>
              <a:defRPr b="1">
                <a:latin typeface="Times"/>
                <a:ea typeface="Times"/>
                <a:cs typeface="Times"/>
                <a:sym typeface="Times"/>
              </a:defRPr>
            </a:pPr>
            <a:r>
              <a:t>Now study this plan of organization…the down-to-earth meaning of those three promises…the L-S-B on ABRAHAM's folder… </a:t>
            </a:r>
          </a:p>
          <a:p>
            <a:pPr>
              <a:defRPr b="1">
                <a:latin typeface="Times"/>
                <a:ea typeface="Times"/>
                <a:cs typeface="Times"/>
                <a:sym typeface="Times"/>
              </a:defRPr>
            </a:pPr>
            <a:r>
              <a:t>////	First…PROMISE #1: GENESIS 12:1...A LAND — real estate, a geographic inheritance that most Jewish people respect politically to this present day.</a:t>
            </a:r>
          </a:p>
          <a:p>
            <a:pPr>
              <a:defRPr b="1">
                <a:latin typeface="Times"/>
                <a:ea typeface="Times"/>
                <a:cs typeface="Times"/>
                <a:sym typeface="Times"/>
              </a:defRPr>
            </a:pPr>
            <a:r>
              <a:t> ////	PROMISE #2: GENESIS 12:2...A SEED —  a long line of descendants...especially interesting because at the time the Promise is given, ABRAHAM and SARAH are approaching old age and yet they have never had children. </a:t>
            </a:r>
          </a:p>
          <a:p>
            <a:pPr>
              <a:defRPr b="1">
                <a:latin typeface="Times"/>
                <a:ea typeface="Times"/>
                <a:cs typeface="Times"/>
                <a:sym typeface="Times"/>
              </a:defRPr>
            </a:pPr>
            <a:r>
              <a:t>////	The final PROMISE, Number 3: GENESIS 12:3...A BLESSING promised to Abraham personally and to his descendants. Furthermore, God promises that, through His blessing to ABRAHAM, </a:t>
            </a:r>
            <a:r>
              <a:rPr i="1" u="sng"/>
              <a:t>all the families of the earth will be blessed…NOT JUST ABRAHAM'S descendants!  </a:t>
            </a:r>
            <a:r>
              <a:t>Notice that wording! It's important to an understanding of GRACE!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8D93DF87-4556-0248-9445-A6C69FE8DA69}"/>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CBBBE55A-E61F-2048-9C70-F483612207D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1866362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2" name="Shape 1932"/>
          <p:cNvSpPr>
            <a:spLocks noGrp="1" noRot="1" noChangeAspect="1"/>
          </p:cNvSpPr>
          <p:nvPr>
            <p:ph type="sldImg"/>
          </p:nvPr>
        </p:nvSpPr>
        <p:spPr>
          <a:prstGeom prst="rect">
            <a:avLst/>
          </a:prstGeom>
        </p:spPr>
        <p:txBody>
          <a:bodyPr/>
          <a:lstStyle/>
          <a:p>
            <a:endParaRPr/>
          </a:p>
        </p:txBody>
      </p:sp>
      <p:sp>
        <p:nvSpPr>
          <p:cNvPr id="1933" name="Shape 1933"/>
          <p:cNvSpPr>
            <a:spLocks noGrp="1"/>
          </p:cNvSpPr>
          <p:nvPr>
            <p:ph type="body" sz="quarter" idx="1"/>
          </p:nvPr>
        </p:nvSpPr>
        <p:spPr>
          <a:prstGeom prst="rect">
            <a:avLst/>
          </a:prstGeom>
        </p:spPr>
        <p:txBody>
          <a:bodyPr/>
          <a:lstStyle/>
          <a:p>
            <a:pPr>
              <a:defRPr b="1">
                <a:latin typeface="Times"/>
                <a:ea typeface="Times"/>
                <a:cs typeface="Times"/>
                <a:sym typeface="Times"/>
              </a:defRPr>
            </a:pPr>
            <a:r>
              <a:t>Now...to the basic outline of the promise...L-S-B-...for LAND, SEED, and BLESSING...we can also add these basic concepts...three additional ideas that describe the characteristics of that Abrahamic Promise...</a:t>
            </a:r>
          </a:p>
          <a:p>
            <a:pPr>
              <a:defRPr b="1">
                <a:latin typeface="Times"/>
                <a:ea typeface="Times"/>
                <a:cs typeface="Times"/>
                <a:sym typeface="Times"/>
              </a:defRPr>
            </a:pPr>
            <a:r>
              <a:t>////	First…that great promise was -- and is -- LITERAL in that the words mean exactly what they say.</a:t>
            </a:r>
          </a:p>
          <a:p>
            <a:pPr>
              <a:defRPr b="1">
                <a:latin typeface="Times"/>
                <a:ea typeface="Times"/>
                <a:cs typeface="Times"/>
                <a:sym typeface="Times"/>
              </a:defRPr>
            </a:pPr>
            <a:r>
              <a:t>////	It is also ETERNAL, an unending arrangement, guaranteed by the maker of the contract, God Himself.  And finally...</a:t>
            </a:r>
          </a:p>
          <a:p>
            <a:pPr>
              <a:defRPr b="1">
                <a:latin typeface="Times"/>
                <a:ea typeface="Times"/>
                <a:cs typeface="Times"/>
                <a:sym typeface="Times"/>
              </a:defRPr>
            </a:pPr>
            <a:r>
              <a:t>////	It is UNCONDITIONAL...indicating that no matter what Abraham or his descendants might do in the future, God would, in time…REPEAT: IN TIME…fulfill every element of His promises.</a:t>
            </a:r>
          </a:p>
          <a:p>
            <a:pPr>
              <a:defRPr b="1">
                <a:latin typeface="Times"/>
                <a:ea typeface="Times"/>
                <a:cs typeface="Times"/>
                <a:sym typeface="Times"/>
              </a:defRPr>
            </a:pPr>
            <a:r>
              <a:t>As we move farther through this story, we'll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7" name="Shape 1997"/>
          <p:cNvSpPr>
            <a:spLocks noGrp="1" noRot="1" noChangeAspect="1"/>
          </p:cNvSpPr>
          <p:nvPr>
            <p:ph type="sldImg"/>
          </p:nvPr>
        </p:nvSpPr>
        <p:spPr>
          <a:prstGeom prst="rect">
            <a:avLst/>
          </a:prstGeom>
        </p:spPr>
        <p:txBody>
          <a:bodyPr/>
          <a:lstStyle/>
          <a:p>
            <a:endParaRPr/>
          </a:p>
        </p:txBody>
      </p:sp>
      <p:sp>
        <p:nvSpPr>
          <p:cNvPr id="1998" name="Shape 1998"/>
          <p:cNvSpPr>
            <a:spLocks noGrp="1"/>
          </p:cNvSpPr>
          <p:nvPr>
            <p:ph type="body" sz="quarter" idx="1"/>
          </p:nvPr>
        </p:nvSpPr>
        <p:spPr>
          <a:prstGeom prst="rect">
            <a:avLst/>
          </a:prstGeom>
        </p:spPr>
        <p:txBody>
          <a:bodyPr/>
          <a:lstStyle/>
          <a:p>
            <a:pPr>
              <a:defRPr b="1">
                <a:latin typeface="Times"/>
                <a:ea typeface="Times"/>
                <a:cs typeface="Times"/>
                <a:sym typeface="Times"/>
              </a:defRPr>
            </a:pPr>
            <a:r>
              <a:t>After Abraham receives God's Promises…the entire family leaves Ur of the Chaldees to follow the Lord's direction. </a:t>
            </a:r>
          </a:p>
          <a:p>
            <a:pPr>
              <a:defRPr b="1">
                <a:latin typeface="Times"/>
                <a:ea typeface="Times"/>
                <a:cs typeface="Times"/>
                <a:sym typeface="Times"/>
              </a:defRPr>
            </a:pPr>
            <a:r>
              <a:t>////	They move toward the northwest with all their flocks and their possessions -- probably a large congregation of people, animals and tents. Biblical evidence shows ABRAHAM's family was probably wealthy.  Again, if you have the map, add to it the map tracing that you see here in bright yellow.  The main point here is this:  </a:t>
            </a:r>
          </a:p>
          <a:p>
            <a:pPr>
              <a:defRPr b="1">
                <a:latin typeface="Times"/>
                <a:ea typeface="Times"/>
                <a:cs typeface="Times"/>
                <a:sym typeface="Times"/>
              </a:defRPr>
            </a:pPr>
            <a:r>
              <a:t>////	ABRAHAM and his family LEFT IN FAITH!  They are moving toward a land that God will show them in due time.  But as they leave Ur of the Chaldees they DO NOT know their destination. Their obedience is a profound demonstration of their faith in God's provision and His total protection as they head out into the unknown under Abraham's leadership.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Shape 2061"/>
          <p:cNvSpPr>
            <a:spLocks noGrp="1" noRot="1" noChangeAspect="1"/>
          </p:cNvSpPr>
          <p:nvPr>
            <p:ph type="sldImg"/>
          </p:nvPr>
        </p:nvSpPr>
        <p:spPr>
          <a:prstGeom prst="rect">
            <a:avLst/>
          </a:prstGeom>
        </p:spPr>
        <p:txBody>
          <a:bodyPr/>
          <a:lstStyle/>
          <a:p>
            <a:endParaRPr/>
          </a:p>
        </p:txBody>
      </p:sp>
      <p:sp>
        <p:nvSpPr>
          <p:cNvPr id="2062" name="Shape 2062"/>
          <p:cNvSpPr>
            <a:spLocks noGrp="1"/>
          </p:cNvSpPr>
          <p:nvPr>
            <p:ph type="body" sz="quarter" idx="1"/>
          </p:nvPr>
        </p:nvSpPr>
        <p:spPr>
          <a:prstGeom prst="rect">
            <a:avLst/>
          </a:prstGeom>
        </p:spPr>
        <p:txBody>
          <a:bodyPr/>
          <a:lstStyle/>
          <a:p>
            <a:pPr>
              <a:defRPr b="1">
                <a:latin typeface="Times"/>
                <a:ea typeface="Times"/>
                <a:cs typeface="Times"/>
                <a:sym typeface="Times"/>
              </a:defRPr>
            </a:pPr>
            <a:r>
              <a:t>It is entirely possible that they passed through the region of ancient Babylon, upriver from Ur...that city to which you'll learn that Abraham's descendants – the Jews -- would be held as prisoners in the centuries to follow.</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 name="Shape 2129"/>
          <p:cNvSpPr>
            <a:spLocks noGrp="1" noRot="1" noChangeAspect="1"/>
          </p:cNvSpPr>
          <p:nvPr>
            <p:ph type="sldImg"/>
          </p:nvPr>
        </p:nvSpPr>
        <p:spPr>
          <a:prstGeom prst="rect">
            <a:avLst/>
          </a:prstGeom>
        </p:spPr>
        <p:txBody>
          <a:bodyPr/>
          <a:lstStyle/>
          <a:p>
            <a:endParaRPr/>
          </a:p>
        </p:txBody>
      </p:sp>
      <p:sp>
        <p:nvSpPr>
          <p:cNvPr id="2130" name="Shape 2130"/>
          <p:cNvSpPr>
            <a:spLocks noGrp="1"/>
          </p:cNvSpPr>
          <p:nvPr>
            <p:ph type="body" sz="quarter" idx="1"/>
          </p:nvPr>
        </p:nvSpPr>
        <p:spPr>
          <a:prstGeom prst="rect">
            <a:avLst/>
          </a:prstGeom>
        </p:spPr>
        <p:txBody>
          <a:bodyPr/>
          <a:lstStyle/>
          <a:p>
            <a:pPr>
              <a:defRPr b="1">
                <a:latin typeface="Times"/>
                <a:ea typeface="Times"/>
                <a:cs typeface="Times"/>
                <a:sym typeface="Times"/>
              </a:defRPr>
            </a:pPr>
            <a:r>
              <a:t>They continue northwestward, finally arriving at ancient Haran…</a:t>
            </a:r>
          </a:p>
          <a:p>
            <a:pPr>
              <a:defRPr b="1">
                <a:latin typeface="Times"/>
                <a:ea typeface="Times"/>
                <a:cs typeface="Times"/>
                <a:sym typeface="Times"/>
              </a:defRPr>
            </a:pPr>
            <a:r>
              <a:t>… still in existence today in modern Turkey. </a:t>
            </a:r>
          </a:p>
          <a:p>
            <a:pPr>
              <a:defRPr b="1">
                <a:latin typeface="Times"/>
                <a:ea typeface="Times"/>
                <a:cs typeface="Times"/>
                <a:sym typeface="Times"/>
              </a:defRPr>
            </a:pPr>
            <a:r>
              <a:t>////	While settled temporarily in Haran, ABRAHAM's father, Terah, dies.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4" name="Shape 2194"/>
          <p:cNvSpPr>
            <a:spLocks noGrp="1" noRot="1" noChangeAspect="1"/>
          </p:cNvSpPr>
          <p:nvPr>
            <p:ph type="sldImg"/>
          </p:nvPr>
        </p:nvSpPr>
        <p:spPr>
          <a:prstGeom prst="rect">
            <a:avLst/>
          </a:prstGeom>
        </p:spPr>
        <p:txBody>
          <a:bodyPr/>
          <a:lstStyle/>
          <a:p>
            <a:endParaRPr/>
          </a:p>
        </p:txBody>
      </p:sp>
      <p:sp>
        <p:nvSpPr>
          <p:cNvPr id="2195" name="Shape 2195"/>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9" name="Shape 2219"/>
          <p:cNvSpPr>
            <a:spLocks noGrp="1" noRot="1" noChangeAspect="1"/>
          </p:cNvSpPr>
          <p:nvPr>
            <p:ph type="sldImg"/>
          </p:nvPr>
        </p:nvSpPr>
        <p:spPr>
          <a:prstGeom prst="rect">
            <a:avLst/>
          </a:prstGeom>
        </p:spPr>
        <p:txBody>
          <a:bodyPr/>
          <a:lstStyle/>
          <a:p>
            <a:endParaRPr/>
          </a:p>
        </p:txBody>
      </p:sp>
      <p:sp>
        <p:nvSpPr>
          <p:cNvPr id="2220" name="Shape 2220"/>
          <p:cNvSpPr>
            <a:spLocks noGrp="1"/>
          </p:cNvSpPr>
          <p:nvPr>
            <p:ph type="body" sz="quarter" idx="1"/>
          </p:nvPr>
        </p:nvSpPr>
        <p:spPr>
          <a:prstGeom prst="rect">
            <a:avLst/>
          </a:prstGeom>
        </p:spPr>
        <p:txBody>
          <a:bodyPr/>
          <a:lstStyle/>
          <a:p>
            <a:pPr>
              <a:defRPr b="1">
                <a:latin typeface="Times"/>
                <a:ea typeface="Times"/>
                <a:cs typeface="Times"/>
                <a:sym typeface="Times"/>
              </a:defRPr>
            </a:pPr>
            <a:r>
              <a:t>Now the great stage is set!</a:t>
            </a:r>
          </a:p>
          <a:p>
            <a:pPr>
              <a:defRPr b="1">
                <a:latin typeface="Times"/>
                <a:ea typeface="Times"/>
                <a:cs typeface="Times"/>
                <a:sym typeface="Times"/>
              </a:defRPr>
            </a:pPr>
            <a:r>
              <a:t>////	When he enters The Land, </a:t>
            </a:r>
          </a:p>
          <a:p>
            <a:pPr>
              <a:defRPr b="1">
                <a:latin typeface="Times"/>
                <a:ea typeface="Times"/>
                <a:cs typeface="Times"/>
                <a:sym typeface="Times"/>
              </a:defRPr>
            </a:pPr>
            <a:r>
              <a:t>//// 	ABRAHAM is already 75 years old and </a:t>
            </a:r>
          </a:p>
          <a:p>
            <a:pPr>
              <a:defRPr b="1">
                <a:latin typeface="Times"/>
                <a:ea typeface="Times"/>
                <a:cs typeface="Times"/>
                <a:sym typeface="Times"/>
              </a:defRPr>
            </a:pPr>
            <a:r>
              <a:t>//// 	his wife, Sarah, is 65. </a:t>
            </a:r>
          </a:p>
          <a:p>
            <a:pPr>
              <a:defRPr b="1">
                <a:latin typeface="Times"/>
                <a:ea typeface="Times"/>
                <a:cs typeface="Times"/>
                <a:sym typeface="Times"/>
              </a:defRPr>
            </a:pPr>
            <a:r>
              <a:t>//// 	And yet, God has promised them children? What?  </a:t>
            </a:r>
          </a:p>
          <a:p>
            <a:pPr>
              <a:defRPr b="1">
                <a:latin typeface="Times"/>
                <a:ea typeface="Times"/>
                <a:cs typeface="Times"/>
                <a:sym typeface="Times"/>
              </a:defRPr>
            </a:pPr>
            <a:r>
              <a:t>Was God teasing the old couple?  Children promised at that 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1" name="Shape 2251"/>
          <p:cNvSpPr>
            <a:spLocks noGrp="1" noRot="1" noChangeAspect="1"/>
          </p:cNvSpPr>
          <p:nvPr>
            <p:ph type="sldImg"/>
          </p:nvPr>
        </p:nvSpPr>
        <p:spPr>
          <a:prstGeom prst="rect">
            <a:avLst/>
          </a:prstGeom>
        </p:spPr>
        <p:txBody>
          <a:bodyPr/>
          <a:lstStyle/>
          <a:p>
            <a:endParaRPr/>
          </a:p>
        </p:txBody>
      </p:sp>
      <p:sp>
        <p:nvSpPr>
          <p:cNvPr id="2252" name="Shape 2252"/>
          <p:cNvSpPr>
            <a:spLocks noGrp="1"/>
          </p:cNvSpPr>
          <p:nvPr>
            <p:ph type="body" sz="quarter" idx="1"/>
          </p:nvPr>
        </p:nvSpPr>
        <p:spPr>
          <a:prstGeom prst="rect">
            <a:avLst/>
          </a:prstGeom>
        </p:spPr>
        <p:txBody>
          <a:bodyPr/>
          <a:lstStyle/>
          <a:p>
            <a:pPr>
              <a:defRPr b="1">
                <a:latin typeface="Times"/>
                <a:ea typeface="Times"/>
                <a:cs typeface="Times"/>
                <a:sym typeface="Times"/>
              </a:defRPr>
            </a:pPr>
            <a:r>
              <a:t>Yes…ABRAHAM continues to believe God's promise of a LAND, a SEED, and a BLESSING!   </a:t>
            </a:r>
          </a:p>
          <a:p>
            <a:pPr>
              <a:defRPr b="1">
                <a:latin typeface="Times"/>
                <a:ea typeface="Times"/>
                <a:cs typeface="Times"/>
                <a:sym typeface="Times"/>
              </a:defRPr>
            </a:pPr>
            <a:r>
              <a:t>////	His simple unquestioning belief is told to us in Genesis 15:6...</a:t>
            </a:r>
          </a:p>
          <a:p>
            <a:pPr>
              <a:defRPr b="1">
                <a:latin typeface="Times"/>
                <a:ea typeface="Times"/>
                <a:cs typeface="Times"/>
                <a:sym typeface="Times"/>
              </a:defRPr>
            </a:pPr>
            <a:r>
              <a:t>////	…where God counts that BELIEF as righteousness on ABRAHAM's part. </a:t>
            </a:r>
          </a:p>
          <a:p>
            <a:pPr>
              <a:defRPr b="1">
                <a:latin typeface="Times"/>
                <a:ea typeface="Times"/>
                <a:cs typeface="Times"/>
                <a:sym typeface="Times"/>
              </a:defRPr>
            </a:pPr>
            <a:r>
              <a:t>////	Just simple belief!  This is the first step in the new program of redemption God will introduce to the earth through His old friend.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 name="Shape 2277"/>
          <p:cNvSpPr>
            <a:spLocks noGrp="1" noRot="1" noChangeAspect="1"/>
          </p:cNvSpPr>
          <p:nvPr>
            <p:ph type="sldImg"/>
          </p:nvPr>
        </p:nvSpPr>
        <p:spPr>
          <a:prstGeom prst="rect">
            <a:avLst/>
          </a:prstGeom>
        </p:spPr>
        <p:txBody>
          <a:bodyPr/>
          <a:lstStyle/>
          <a:p>
            <a:endParaRPr/>
          </a:p>
        </p:txBody>
      </p:sp>
      <p:sp>
        <p:nvSpPr>
          <p:cNvPr id="2278" name="Shape 2278"/>
          <p:cNvSpPr>
            <a:spLocks noGrp="1"/>
          </p:cNvSpPr>
          <p:nvPr>
            <p:ph type="body" sz="quarter" idx="1"/>
          </p:nvPr>
        </p:nvSpPr>
        <p:spPr>
          <a:prstGeom prst="rect">
            <a:avLst/>
          </a:prstGeom>
        </p:spPr>
        <p:txBody>
          <a:bodyPr/>
          <a:lstStyle/>
          <a:p>
            <a:pPr>
              <a:defRPr b="1">
                <a:latin typeface="Times"/>
                <a:ea typeface="Times"/>
                <a:cs typeface="Times"/>
                <a:sym typeface="Times"/>
              </a:defRPr>
            </a:pPr>
            <a:r>
              <a:t>////	Abraham truly believes that God will accomplish what He has promised.  And the years pass. </a:t>
            </a:r>
          </a:p>
          <a:p>
            <a:pPr>
              <a:defRPr b="1">
                <a:latin typeface="Times"/>
                <a:ea typeface="Times"/>
                <a:cs typeface="Times"/>
                <a:sym typeface="Times"/>
              </a:defRPr>
            </a:pPr>
            <a:r>
              <a:t>////	In spite of God's clear promise…ABRAHAM and Sarah become impatient as they wait for the  children God had promised would be coming. In her impatience, </a:t>
            </a:r>
          </a:p>
          <a:p>
            <a:pPr>
              <a:defRPr b="1">
                <a:latin typeface="Times"/>
                <a:ea typeface="Times"/>
                <a:cs typeface="Times"/>
                <a:sym typeface="Times"/>
              </a:defRPr>
            </a:pPr>
            <a: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 name="Shape 2304"/>
          <p:cNvSpPr>
            <a:spLocks noGrp="1" noRot="1" noChangeAspect="1"/>
          </p:cNvSpPr>
          <p:nvPr>
            <p:ph type="sldImg"/>
          </p:nvPr>
        </p:nvSpPr>
        <p:spPr>
          <a:prstGeom prst="rect">
            <a:avLst/>
          </a:prstGeom>
        </p:spPr>
        <p:txBody>
          <a:bodyPr/>
          <a:lstStyle/>
          <a:p>
            <a:endParaRPr/>
          </a:p>
        </p:txBody>
      </p:sp>
      <p:sp>
        <p:nvSpPr>
          <p:cNvPr id="2305" name="Shape 2305"/>
          <p:cNvSpPr>
            <a:spLocks noGrp="1"/>
          </p:cNvSpPr>
          <p:nvPr>
            <p:ph type="body" sz="quarter" idx="1"/>
          </p:nvPr>
        </p:nvSpPr>
        <p:spPr>
          <a:prstGeom prst="rect">
            <a:avLst/>
          </a:prstGeom>
        </p:spPr>
        <p:txBody>
          <a:bodyPr/>
          <a:lstStyle/>
          <a:p>
            <a:pPr>
              <a:defRPr b="1">
                <a:latin typeface="Times"/>
                <a:ea typeface="Times"/>
                <a:cs typeface="Times"/>
                <a:sym typeface="Times"/>
              </a:defRPr>
            </a:pPr>
            <a:r>
              <a:t>////	Indeed, in time...ABRAHAM does father a son through Hagar. </a:t>
            </a:r>
          </a:p>
          <a:p>
            <a:pPr>
              <a:defRPr b="1">
                <a:latin typeface="Times"/>
                <a:ea typeface="Times"/>
                <a:cs typeface="Times"/>
                <a:sym typeface="Times"/>
              </a:defRPr>
            </a:pPr>
            <a:r>
              <a:t>////	The boy is named ISHMAEL. </a:t>
            </a:r>
          </a:p>
          <a:p>
            <a:pPr>
              <a:defRPr b="1">
                <a:latin typeface="Times"/>
                <a:ea typeface="Times"/>
                <a:cs typeface="Times"/>
                <a:sym typeface="Times"/>
              </a:defRPr>
            </a:pPr>
            <a:r>
              <a:t>////	But, God says, the infant is not the intended son of His covenant Promise to Abraham's descendants.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1" name="Shape 2331"/>
          <p:cNvSpPr>
            <a:spLocks noGrp="1" noRot="1" noChangeAspect="1"/>
          </p:cNvSpPr>
          <p:nvPr>
            <p:ph type="sldImg"/>
          </p:nvPr>
        </p:nvSpPr>
        <p:spPr>
          <a:prstGeom prst="rect">
            <a:avLst/>
          </a:prstGeom>
        </p:spPr>
        <p:txBody>
          <a:bodyPr/>
          <a:lstStyle/>
          <a:p>
            <a:endParaRPr/>
          </a:p>
        </p:txBody>
      </p:sp>
      <p:sp>
        <p:nvSpPr>
          <p:cNvPr id="2332" name="Shape 2332"/>
          <p:cNvSpPr>
            <a:spLocks noGrp="1"/>
          </p:cNvSpPr>
          <p:nvPr>
            <p:ph type="body" sz="quarter" idx="1"/>
          </p:nvPr>
        </p:nvSpPr>
        <p:spPr>
          <a:prstGeom prst="rect">
            <a:avLst/>
          </a:prstGeom>
        </p:spPr>
        <p:txBody>
          <a:bodyPr/>
          <a:lstStyle/>
          <a:p>
            <a:pPr>
              <a:defRPr b="1">
                <a:latin typeface="Times"/>
                <a:ea typeface="Times"/>
                <a:cs typeface="Times"/>
                <a:sym typeface="Times"/>
              </a:defRPr>
            </a:pPr>
            <a:r>
              <a:t>////	By now, ABRAHAM is 85; Sarah, 75. </a:t>
            </a:r>
          </a:p>
          <a:p>
            <a:pPr>
              <a:defRPr b="1">
                <a:latin typeface="Times"/>
                <a:ea typeface="Times"/>
                <a:cs typeface="Times"/>
                <a:sym typeface="Times"/>
              </a:defRPr>
            </a:pPr>
            <a:r>
              <a:t>////	After another 15 years... </a:t>
            </a:r>
          </a:p>
          <a:p>
            <a:pPr>
              <a:defRPr b="1">
                <a:latin typeface="Times"/>
                <a:ea typeface="Times"/>
                <a:cs typeface="Times"/>
                <a:sym typeface="Times"/>
              </a:defRPr>
            </a:pPr>
            <a:r>
              <a:t>////	…the son of God's promise to ABRAHAM is finally born...through Sarah.</a:t>
            </a:r>
          </a:p>
          <a:p>
            <a:pPr>
              <a:defRPr b="1">
                <a:latin typeface="Times"/>
                <a:ea typeface="Times"/>
                <a:cs typeface="Times"/>
                <a:sym typeface="Times"/>
              </a:defRPr>
            </a:pPr>
            <a: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Shape 1229"/>
          <p:cNvSpPr>
            <a:spLocks noGrp="1" noRot="1" noChangeAspect="1"/>
          </p:cNvSpPr>
          <p:nvPr>
            <p:ph type="sldImg"/>
          </p:nvPr>
        </p:nvSpPr>
        <p:spPr>
          <a:prstGeom prst="rect">
            <a:avLst/>
          </a:prstGeom>
        </p:spPr>
        <p:txBody>
          <a:bodyPr/>
          <a:lstStyle/>
          <a:p>
            <a:endParaRPr/>
          </a:p>
        </p:txBody>
      </p:sp>
      <p:sp>
        <p:nvSpPr>
          <p:cNvPr id="1230" name="Shape 1230"/>
          <p:cNvSpPr>
            <a:spLocks noGrp="1"/>
          </p:cNvSpPr>
          <p:nvPr>
            <p:ph type="body" sz="quarter" idx="1"/>
          </p:nvPr>
        </p:nvSpPr>
        <p:spPr>
          <a:prstGeom prst="rect">
            <a:avLst/>
          </a:prstGeom>
        </p:spPr>
        <p:txBody>
          <a:bodyPr/>
          <a:lstStyle/>
          <a:p>
            <a:pPr>
              <a:defRPr b="1">
                <a:latin typeface="Times"/>
                <a:ea typeface="Times"/>
                <a:cs typeface="Times"/>
                <a:sym typeface="Times"/>
              </a:defRPr>
            </a:pPr>
            <a:r>
              <a:t>Now…let's begin a biblical timeline.  Abraham's date on the timeline: about 2000 B.C.  By the way, throughout our study…</a:t>
            </a:r>
          </a:p>
          <a:p>
            <a:pPr>
              <a:defRPr b="1">
                <a:latin typeface="Times"/>
                <a:ea typeface="Times"/>
                <a:cs typeface="Times"/>
                <a:sym typeface="Times"/>
              </a:defRPr>
            </a:pPr>
            <a:r>
              <a:t>////	…most dates will be presented in large, rounded groupings in 500 -year increments. </a:t>
            </a:r>
          </a:p>
          <a:p>
            <a:pPr>
              <a:defRPr b="1">
                <a:latin typeface="Times"/>
                <a:ea typeface="Times"/>
                <a:cs typeface="Times"/>
                <a:sym typeface="Times"/>
              </a:defRPr>
            </a:pPr>
            <a:r>
              <a:t>More precise dating is not needed in this particular study.  All dates can be sharpened as your own interests direct.</a:t>
            </a:r>
          </a:p>
          <a:p>
            <a:pPr>
              <a:defRPr b="1">
                <a:latin typeface="Times"/>
                <a:ea typeface="Times"/>
                <a:cs typeface="Times"/>
                <a:sym typeface="Times"/>
              </a:defRPr>
            </a:pPr>
            <a:endParaRPr/>
          </a:p>
          <a:p>
            <a:pPr>
              <a:defRPr b="1">
                <a:latin typeface="Times"/>
                <a:ea typeface="Times"/>
                <a:cs typeface="Times"/>
                <a:sym typeface="Times"/>
              </a:defRPr>
            </a:pPr>
            <a:r>
              <a:t>2135-1960 BC Abraham's lifespan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 name="Shape 2360"/>
          <p:cNvSpPr>
            <a:spLocks noGrp="1" noRot="1" noChangeAspect="1"/>
          </p:cNvSpPr>
          <p:nvPr>
            <p:ph type="sldImg"/>
          </p:nvPr>
        </p:nvSpPr>
        <p:spPr>
          <a:prstGeom prst="rect">
            <a:avLst/>
          </a:prstGeom>
        </p:spPr>
        <p:txBody>
          <a:bodyPr/>
          <a:lstStyle/>
          <a:p>
            <a:endParaRPr/>
          </a:p>
        </p:txBody>
      </p:sp>
      <p:sp>
        <p:nvSpPr>
          <p:cNvPr id="2361" name="Shape 2361"/>
          <p:cNvSpPr>
            <a:spLocks noGrp="1"/>
          </p:cNvSpPr>
          <p:nvPr>
            <p:ph type="body" sz="quarter" idx="1"/>
          </p:nvPr>
        </p:nvSpPr>
        <p:spPr>
          <a:prstGeom prst="rect">
            <a:avLst/>
          </a:prstGeom>
        </p:spPr>
        <p:txBody>
          <a:bodyPr/>
          <a:lstStyle/>
          <a:p>
            <a:pPr>
              <a:defRPr b="1">
                <a:latin typeface="Times"/>
                <a:ea typeface="Times"/>
                <a:cs typeface="Times"/>
                <a:sym typeface="Times"/>
              </a:defRPr>
            </a:pPr>
            <a:r>
              <a:t>ISAAC is indeed the long-awaited son…</a:t>
            </a:r>
          </a:p>
          <a:p>
            <a:pPr>
              <a:defRPr b="1">
                <a:latin typeface="Times"/>
                <a:ea typeface="Times"/>
                <a:cs typeface="Times"/>
                <a:sym typeface="Times"/>
              </a:defRPr>
            </a:pPr>
            <a:r>
              <a:t>////	…through whom God's promise to ABRAHAM is to be passed down…</a:t>
            </a:r>
          </a:p>
          <a:p>
            <a:pPr>
              <a:defRPr b="1">
                <a:latin typeface="Times"/>
                <a:ea typeface="Times"/>
                <a:cs typeface="Times"/>
                <a:sym typeface="Times"/>
              </a:defRPr>
            </a:pPr>
            <a:r>
              <a:t>////	…through HIS family line.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 name="Shape 2416"/>
          <p:cNvSpPr>
            <a:spLocks noGrp="1" noRot="1" noChangeAspect="1"/>
          </p:cNvSpPr>
          <p:nvPr>
            <p:ph type="sldImg"/>
          </p:nvPr>
        </p:nvSpPr>
        <p:spPr>
          <a:prstGeom prst="rect">
            <a:avLst/>
          </a:prstGeom>
        </p:spPr>
        <p:txBody>
          <a:bodyPr/>
          <a:lstStyle/>
          <a:p>
            <a:endParaRPr/>
          </a:p>
        </p:txBody>
      </p:sp>
      <p:sp>
        <p:nvSpPr>
          <p:cNvPr id="2417" name="Shape 2417"/>
          <p:cNvSpPr>
            <a:spLocks noGrp="1"/>
          </p:cNvSpPr>
          <p:nvPr>
            <p:ph type="body" sz="quarter" idx="1"/>
          </p:nvPr>
        </p:nvSpPr>
        <p:spPr>
          <a:prstGeom prst="rect">
            <a:avLst/>
          </a:prstGeom>
        </p:spPr>
        <p:txBody>
          <a:bodyPr/>
          <a:lstStyle/>
          <a:p>
            <a:pPr>
              <a:defRPr b="1">
                <a:latin typeface="Times"/>
                <a:ea typeface="Times"/>
                <a:cs typeface="Times"/>
                <a:sym typeface="Times"/>
              </a:defRPr>
            </a:pPr>
            <a:r>
              <a:t>So…the letters I and I appear on ABRAHAM's file folder. From these two sons of Abraham….ISHMAEL and ISAAC...</a:t>
            </a:r>
          </a:p>
          <a:p>
            <a:pPr>
              <a:defRPr b="1">
                <a:latin typeface="Times"/>
                <a:ea typeface="Times"/>
                <a:cs typeface="Times"/>
                <a:sym typeface="Times"/>
              </a:defRPr>
            </a:pPr>
            <a:r>
              <a:t>right here at this crucial historic point…the terrible Jewish-Arab conflict of our own time begins some 4,000 years ago...around 2000 B.C.</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 name="Shape 2487"/>
          <p:cNvSpPr>
            <a:spLocks noGrp="1" noRot="1" noChangeAspect="1"/>
          </p:cNvSpPr>
          <p:nvPr>
            <p:ph type="sldImg"/>
          </p:nvPr>
        </p:nvSpPr>
        <p:spPr>
          <a:prstGeom prst="rect">
            <a:avLst/>
          </a:prstGeom>
        </p:spPr>
        <p:txBody>
          <a:bodyPr/>
          <a:lstStyle/>
          <a:p>
            <a:endParaRPr/>
          </a:p>
        </p:txBody>
      </p:sp>
      <p:sp>
        <p:nvSpPr>
          <p:cNvPr id="2488" name="Shape 2488"/>
          <p:cNvSpPr>
            <a:spLocks noGrp="1"/>
          </p:cNvSpPr>
          <p:nvPr>
            <p:ph type="body" sz="quarter" idx="1"/>
          </p:nvPr>
        </p:nvSpPr>
        <p:spPr>
          <a:prstGeom prst="rect">
            <a:avLst/>
          </a:prstGeom>
        </p:spPr>
        <p:txBody>
          <a:bodyPr/>
          <a:lstStyle/>
          <a:p>
            <a:pPr>
              <a:defRPr b="1">
                <a:latin typeface="Times"/>
                <a:ea typeface="Times"/>
                <a:cs typeface="Times"/>
                <a:sym typeface="Times"/>
              </a:defRPr>
            </a:pPr>
            <a:r>
              <a:t>Because...</a:t>
            </a:r>
          </a:p>
          <a:p>
            <a:pPr>
              <a:defRPr b="1">
                <a:latin typeface="Times"/>
                <a:ea typeface="Times"/>
                <a:cs typeface="Times"/>
                <a:sym typeface="Times"/>
              </a:defRPr>
            </a:pPr>
            <a:r>
              <a:t>////	…ISHMAEL is recognized today as the father of the Arab nations…through ABRAHAM…</a:t>
            </a:r>
          </a:p>
          <a:p>
            <a:pPr>
              <a:defRPr b="1">
                <a:latin typeface="Times"/>
                <a:ea typeface="Times"/>
                <a:cs typeface="Times"/>
                <a:sym typeface="Times"/>
              </a:defRPr>
            </a:pPr>
            <a:r>
              <a:t>////	while ISAAC, of course, is revered as one of the founding patriarchs of the Jews…also through ABRAHAM!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9" name="Shape 2569"/>
          <p:cNvSpPr>
            <a:spLocks noGrp="1" noRot="1" noChangeAspect="1"/>
          </p:cNvSpPr>
          <p:nvPr>
            <p:ph type="sldImg"/>
          </p:nvPr>
        </p:nvSpPr>
        <p:spPr>
          <a:prstGeom prst="rect">
            <a:avLst/>
          </a:prstGeom>
        </p:spPr>
        <p:txBody>
          <a:bodyPr/>
          <a:lstStyle/>
          <a:p>
            <a:endParaRPr/>
          </a:p>
        </p:txBody>
      </p:sp>
      <p:sp>
        <p:nvSpPr>
          <p:cNvPr id="2570" name="Shape 2570"/>
          <p:cNvSpPr>
            <a:spLocks noGrp="1"/>
          </p:cNvSpPr>
          <p:nvPr>
            <p:ph type="body" sz="quarter" idx="1"/>
          </p:nvPr>
        </p:nvSpPr>
        <p:spPr>
          <a:prstGeom prst="rect">
            <a:avLst/>
          </a:prstGeom>
        </p:spPr>
        <p:txBody>
          <a:bodyPr/>
          <a:lstStyle/>
          <a:p>
            <a:pPr>
              <a:defRPr b="1">
                <a:latin typeface="Times"/>
                <a:ea typeface="Times"/>
                <a:cs typeface="Times"/>
                <a:sym typeface="Times"/>
              </a:defRPr>
            </a:pPr>
            <a:r>
              <a:t>There is enormous conflict between the two half-brothers and their mothers. And as we watch or read today's news, we see that that age-old turmoil begun in ABRAHAM's tent 4,000 years ago continues today! Both the Jews and the Arabs claim ABRAHAM as the beginning point of their respective peoples!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 name="Shape 2601"/>
          <p:cNvSpPr>
            <a:spLocks noGrp="1" noRot="1" noChangeAspect="1"/>
          </p:cNvSpPr>
          <p:nvPr>
            <p:ph type="sldImg"/>
          </p:nvPr>
        </p:nvSpPr>
        <p:spPr>
          <a:prstGeom prst="rect">
            <a:avLst/>
          </a:prstGeom>
        </p:spPr>
        <p:txBody>
          <a:bodyPr/>
          <a:lstStyle/>
          <a:p>
            <a:endParaRPr/>
          </a:p>
        </p:txBody>
      </p:sp>
      <p:sp>
        <p:nvSpPr>
          <p:cNvPr id="2602" name="Shape 2602"/>
          <p:cNvSpPr>
            <a:spLocks noGrp="1"/>
          </p:cNvSpPr>
          <p:nvPr>
            <p:ph type="body" sz="quarter" idx="1"/>
          </p:nvPr>
        </p:nvSpPr>
        <p:spPr>
          <a:prstGeom prst="rect">
            <a:avLst/>
          </a:prstGeom>
        </p:spPr>
        <p:txBody>
          <a:bodyPr/>
          <a:lstStyle/>
          <a:p>
            <a:pPr>
              <a:defRPr b="1">
                <a:latin typeface="Times"/>
                <a:ea typeface="Times"/>
                <a:cs typeface="Times"/>
                <a:sym typeface="Times"/>
              </a:defRPr>
            </a:pPr>
            <a:r>
              <a:t>The question then arises: how do we know WHICH SON was REALLY the inheritor of the Abrahamic promises?  Look at Genesis 22:2…</a:t>
            </a:r>
          </a:p>
          <a:p>
            <a:pPr>
              <a:defRPr b="1">
                <a:latin typeface="Times"/>
                <a:ea typeface="Times"/>
                <a:cs typeface="Times"/>
                <a:sym typeface="Times"/>
              </a:defRPr>
            </a:pPr>
            <a:r>
              <a:t>////	"The God said, "Take your son, your only son, Isaac, whom you love, and go to the region of Moriah.  Sacrifice him there as a burnt offering, on one of the mountains I will tell you about."</a:t>
            </a:r>
          </a:p>
          <a:p>
            <a:pPr>
              <a:defRPr b="1">
                <a:latin typeface="Times"/>
                <a:ea typeface="Times"/>
                <a:cs typeface="Times"/>
                <a:sym typeface="Times"/>
              </a:defRPr>
            </a:pPr>
            <a:r>
              <a:t>////	Look at this study note from the NIV translation:  "In the Hebrew text, "Isaac" follows the clause "whom you love," in order to heighten the effect: "your son, your only son, whom you love – Isaac."  Isaac was the only "son of the Promise."</a:t>
            </a:r>
          </a:p>
          <a:p>
            <a:pPr>
              <a:defRPr b="1">
                <a:latin typeface="Times"/>
                <a:ea typeface="Times"/>
                <a:cs typeface="Times"/>
                <a:sym typeface="Times"/>
              </a:defRPr>
            </a:pPr>
            <a:r>
              <a:t>////	Here also, you'll find in Second Chronicles 3:1 that God identifies Moriah with the Temple mount, which, today, is the site of the Moslem Dome of the Rock."  Much more on that location a little later.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 name="Shape 2631"/>
          <p:cNvSpPr>
            <a:spLocks noGrp="1" noRot="1" noChangeAspect="1"/>
          </p:cNvSpPr>
          <p:nvPr>
            <p:ph type="sldImg"/>
          </p:nvPr>
        </p:nvSpPr>
        <p:spPr>
          <a:prstGeom prst="rect">
            <a:avLst/>
          </a:prstGeom>
        </p:spPr>
        <p:txBody>
          <a:bodyPr/>
          <a:lstStyle/>
          <a:p>
            <a:endParaRPr/>
          </a:p>
        </p:txBody>
      </p:sp>
      <p:sp>
        <p:nvSpPr>
          <p:cNvPr id="2632" name="Shape 2632"/>
          <p:cNvSpPr>
            <a:spLocks noGrp="1"/>
          </p:cNvSpPr>
          <p:nvPr>
            <p:ph type="body" sz="quarter" idx="1"/>
          </p:nvPr>
        </p:nvSpPr>
        <p:spPr>
          <a:prstGeom prst="rect">
            <a:avLst/>
          </a:prstGeom>
        </p:spPr>
        <p:txBody>
          <a:bodyPr/>
          <a:lstStyle/>
          <a:p>
            <a:pPr>
              <a:defRPr b="1">
                <a:latin typeface="Times"/>
                <a:ea typeface="Times"/>
                <a:cs typeface="Times"/>
                <a:sym typeface="Times"/>
              </a:defRPr>
            </a:pPr>
            <a:r>
              <a:t>But Ishmael was not forgotten…not at all!</a:t>
            </a:r>
          </a:p>
          <a:p>
            <a:pPr>
              <a:defRPr b="1">
                <a:latin typeface="Times"/>
                <a:ea typeface="Times"/>
                <a:cs typeface="Times"/>
                <a:sym typeface="Times"/>
              </a:defRPr>
            </a:pPr>
            <a:r>
              <a:t>////	Genesis 17: 20-21…"And as for Ishmael, I have heard you.  Behold I have blessed him, and will make him fruitful, and will multiply him exceedingly.  He shall beget twelve princes, and I will make him a great nation.  </a:t>
            </a:r>
          </a:p>
          <a:p>
            <a:pPr>
              <a:defRPr b="1">
                <a:latin typeface="Times"/>
                <a:ea typeface="Times"/>
                <a:cs typeface="Times"/>
                <a:sym typeface="Times"/>
              </a:defRPr>
            </a:pPr>
            <a:r>
              <a:t>////	But My covenant I will establish with Isaac, whom Sarah shall bear to you at this set time next year."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9" name="Shape 2669"/>
          <p:cNvSpPr>
            <a:spLocks noGrp="1" noRot="1" noChangeAspect="1"/>
          </p:cNvSpPr>
          <p:nvPr>
            <p:ph type="sldImg"/>
          </p:nvPr>
        </p:nvSpPr>
        <p:spPr>
          <a:prstGeom prst="rect">
            <a:avLst/>
          </a:prstGeom>
        </p:spPr>
        <p:txBody>
          <a:bodyPr/>
          <a:lstStyle/>
          <a:p>
            <a:endParaRPr/>
          </a:p>
        </p:txBody>
      </p:sp>
      <p:sp>
        <p:nvSpPr>
          <p:cNvPr id="2670" name="Shape 2670"/>
          <p:cNvSpPr>
            <a:spLocks noGrp="1"/>
          </p:cNvSpPr>
          <p:nvPr>
            <p:ph type="body" sz="quarter" idx="1"/>
          </p:nvPr>
        </p:nvSpPr>
        <p:spPr>
          <a:prstGeom prst="rect">
            <a:avLst/>
          </a:prstGeom>
        </p:spPr>
        <p:txBody>
          <a:bodyPr/>
          <a:lstStyle/>
          <a:p>
            <a:pPr>
              <a:defRPr b="1">
                <a:latin typeface="Times"/>
                <a:ea typeface="Times"/>
                <a:cs typeface="Times"/>
                <a:sym typeface="Times"/>
              </a:defRPr>
            </a:pPr>
            <a:r>
              <a:t>It's interesting to compare those gifts today…</a:t>
            </a:r>
          </a:p>
          <a:p>
            <a:pPr>
              <a:defRPr b="1">
                <a:latin typeface="Times"/>
                <a:ea typeface="Times"/>
                <a:cs typeface="Times"/>
                <a:sym typeface="Times"/>
              </a:defRPr>
            </a:pPr>
            <a:r>
              <a:t>////	Generally speaking…here are the lands populated today by the descendants of Ishmael…the lands of the Middle East.</a:t>
            </a:r>
          </a:p>
          <a:p>
            <a:pPr>
              <a:defRPr b="1">
                <a:latin typeface="Times"/>
                <a:ea typeface="Times"/>
                <a:cs typeface="Times"/>
                <a:sym typeface="Times"/>
              </a:defRPr>
            </a:pPr>
            <a:r>
              <a:t>////	But then…compare that with the descendants of Isaac in the Middle East…right there in tiny Israel.</a:t>
            </a:r>
          </a:p>
          <a:p>
            <a:pPr>
              <a:defRPr b="1">
                <a:latin typeface="Times"/>
                <a:ea typeface="Times"/>
                <a:cs typeface="Times"/>
                <a:sym typeface="Times"/>
              </a:defRPr>
            </a:pPr>
            <a:r>
              <a:t>////	Why the enormous difference?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8" name="Shape 2698"/>
          <p:cNvSpPr>
            <a:spLocks noGrp="1" noRot="1" noChangeAspect="1"/>
          </p:cNvSpPr>
          <p:nvPr>
            <p:ph type="sldImg"/>
          </p:nvPr>
        </p:nvSpPr>
        <p:spPr>
          <a:prstGeom prst="rect">
            <a:avLst/>
          </a:prstGeom>
        </p:spPr>
        <p:txBody>
          <a:bodyPr/>
          <a:lstStyle/>
          <a:p>
            <a:endParaRPr/>
          </a:p>
        </p:txBody>
      </p:sp>
      <p:sp>
        <p:nvSpPr>
          <p:cNvPr id="2699" name="Shape 2699"/>
          <p:cNvSpPr>
            <a:spLocks noGrp="1"/>
          </p:cNvSpPr>
          <p:nvPr>
            <p:ph type="body" sz="quarter" idx="1"/>
          </p:nvPr>
        </p:nvSpPr>
        <p:spPr>
          <a:prstGeom prst="rect">
            <a:avLst/>
          </a:prstGeom>
        </p:spPr>
        <p:txBody>
          <a:bodyPr/>
          <a:lstStyle/>
          <a:p>
            <a:pPr>
              <a:defRPr b="1">
                <a:latin typeface="Times"/>
                <a:ea typeface="Times"/>
                <a:cs typeface="Times"/>
                <a:sym typeface="Times"/>
              </a:defRPr>
            </a:pPr>
            <a:r>
              <a:t>Practically speaking…just compare the geography…today's Israel versus the rest of the Arab world!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7" name="Shape 2727"/>
          <p:cNvSpPr>
            <a:spLocks noGrp="1" noRot="1" noChangeAspect="1"/>
          </p:cNvSpPr>
          <p:nvPr>
            <p:ph type="sldImg"/>
          </p:nvPr>
        </p:nvSpPr>
        <p:spPr>
          <a:prstGeom prst="rect">
            <a:avLst/>
          </a:prstGeom>
        </p:spPr>
        <p:txBody>
          <a:bodyPr/>
          <a:lstStyle/>
          <a:p>
            <a:endParaRPr/>
          </a:p>
        </p:txBody>
      </p:sp>
      <p:sp>
        <p:nvSpPr>
          <p:cNvPr id="2728" name="Shape 2728"/>
          <p:cNvSpPr>
            <a:spLocks noGrp="1"/>
          </p:cNvSpPr>
          <p:nvPr>
            <p:ph type="body" sz="quarter" idx="1"/>
          </p:nvPr>
        </p:nvSpPr>
        <p:spPr>
          <a:prstGeom prst="rect">
            <a:avLst/>
          </a:prstGeom>
        </p:spPr>
        <p:txBody>
          <a:bodyPr/>
          <a:lstStyle/>
          <a:p>
            <a:pPr>
              <a:defRPr>
                <a:latin typeface="Times"/>
                <a:ea typeface="Times"/>
                <a:cs typeface="Times"/>
                <a:sym typeface="Times"/>
              </a:defRPr>
            </a:pPr>
            <a:r>
              <a:t>But there is something else at work here.  Compare the Middle Eastern influence of Ishmael's descendant, Mohammed, founder of Islam…with that of Isaac, the great Israelite patriarch, and the brother of Ishmael!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6" name="Shape 2786"/>
          <p:cNvSpPr>
            <a:spLocks noGrp="1" noRot="1" noChangeAspect="1"/>
          </p:cNvSpPr>
          <p:nvPr>
            <p:ph type="sldImg"/>
          </p:nvPr>
        </p:nvSpPr>
        <p:spPr>
          <a:prstGeom prst="rect">
            <a:avLst/>
          </a:prstGeom>
        </p:spPr>
        <p:txBody>
          <a:bodyPr/>
          <a:lstStyle/>
          <a:p>
            <a:endParaRPr/>
          </a:p>
        </p:txBody>
      </p:sp>
      <p:sp>
        <p:nvSpPr>
          <p:cNvPr id="2787" name="Shape 2787"/>
          <p:cNvSpPr>
            <a:spLocks noGrp="1"/>
          </p:cNvSpPr>
          <p:nvPr>
            <p:ph type="body" sz="quarter" idx="1"/>
          </p:nvPr>
        </p:nvSpPr>
        <p:spPr>
          <a:prstGeom prst="rect">
            <a:avLst/>
          </a:prstGeom>
        </p:spPr>
        <p:txBody>
          <a:bodyPr/>
          <a:lstStyle/>
          <a:p>
            <a:pPr lvl="1" indent="457200">
              <a:defRPr b="1">
                <a:latin typeface="Times"/>
                <a:ea typeface="Times"/>
                <a:cs typeface="Times"/>
                <a:sym typeface="Times"/>
              </a:defRPr>
            </a:pPr>
            <a:r>
              <a:t>In today's geopolitical world…compare the size of tiny Israel with</a:t>
            </a:r>
          </a:p>
          <a:p>
            <a:pPr lvl="1" indent="457200">
              <a:defRPr b="1">
                <a:latin typeface="Times"/>
                <a:ea typeface="Times"/>
                <a:cs typeface="Times"/>
                <a:sym typeface="Times"/>
              </a:defRPr>
            </a:pPr>
            <a:r>
              <a:t>Australia…</a:t>
            </a:r>
          </a:p>
          <a:p>
            <a:pPr lvl="1" indent="457200">
              <a:defRPr b="1">
                <a:latin typeface="Times"/>
                <a:ea typeface="Times"/>
                <a:cs typeface="Times"/>
                <a:sym typeface="Times"/>
              </a:defRPr>
            </a:pPr>
            <a:r>
              <a:t>////	Israel with France…</a:t>
            </a:r>
          </a:p>
          <a:p>
            <a:pPr lvl="1" indent="457200">
              <a:defRPr b="1">
                <a:latin typeface="Times"/>
                <a:ea typeface="Times"/>
                <a:cs typeface="Times"/>
                <a:sym typeface="Times"/>
              </a:defRPr>
            </a:pPr>
            <a:r>
              <a:t>////  	Israel and the United States' state of Maine…or</a:t>
            </a:r>
          </a:p>
          <a:p>
            <a:pPr>
              <a:defRPr b="1">
                <a:latin typeface="Times"/>
                <a:ea typeface="Times"/>
                <a:cs typeface="Times"/>
                <a:sym typeface="Times"/>
              </a:defRPr>
            </a:pPr>
            <a:r>
              <a:t>////	Israel and California.</a:t>
            </a:r>
          </a:p>
          <a:p>
            <a:pPr>
              <a:defRPr b="1">
                <a:latin typeface="Times"/>
                <a:ea typeface="Times"/>
                <a:cs typeface="Times"/>
                <a:sym typeface="Times"/>
              </a:defRPr>
            </a:pPr>
            <a:r>
              <a:t>////	The width of Singapore and Israel are about the same.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Shape 1308"/>
          <p:cNvSpPr>
            <a:spLocks noGrp="1" noRot="1" noChangeAspect="1"/>
          </p:cNvSpPr>
          <p:nvPr>
            <p:ph type="sldImg"/>
          </p:nvPr>
        </p:nvSpPr>
        <p:spPr>
          <a:prstGeom prst="rect">
            <a:avLst/>
          </a:prstGeom>
        </p:spPr>
        <p:txBody>
          <a:bodyPr/>
          <a:lstStyle/>
          <a:p>
            <a:endParaRPr/>
          </a:p>
        </p:txBody>
      </p:sp>
      <p:sp>
        <p:nvSpPr>
          <p:cNvPr id="1309" name="Shape 1309"/>
          <p:cNvSpPr>
            <a:spLocks noGrp="1"/>
          </p:cNvSpPr>
          <p:nvPr>
            <p:ph type="body" sz="quarter" idx="1"/>
          </p:nvPr>
        </p:nvSpPr>
        <p:spPr>
          <a:prstGeom prst="rect">
            <a:avLst/>
          </a:prstGeom>
        </p:spPr>
        <p:txBody>
          <a:bodyPr/>
          <a:lstStyle/>
          <a:p>
            <a:pPr>
              <a:defRPr b="1">
                <a:latin typeface="Times"/>
                <a:ea typeface="Times"/>
                <a:cs typeface="Times"/>
                <a:sym typeface="Times"/>
              </a:defRPr>
            </a:pPr>
            <a:r>
              <a:t>The memory tool, A JUDGE MUST JUDGE, brings to mind ABRAHAM…the FIRST OF THE FOUR GREAT PEOPLE...right after the CREATION file folder.  Here is ABRAHAM'S folder in the Bible File line up.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 name="Shape 2826"/>
          <p:cNvSpPr>
            <a:spLocks noGrp="1" noRot="1" noChangeAspect="1"/>
          </p:cNvSpPr>
          <p:nvPr>
            <p:ph type="sldImg"/>
          </p:nvPr>
        </p:nvSpPr>
        <p:spPr>
          <a:prstGeom prst="rect">
            <a:avLst/>
          </a:prstGeom>
        </p:spPr>
        <p:txBody>
          <a:bodyPr/>
          <a:lstStyle/>
          <a:p>
            <a:endParaRPr/>
          </a:p>
        </p:txBody>
      </p:sp>
      <p:sp>
        <p:nvSpPr>
          <p:cNvPr id="2827" name="Shape 2827"/>
          <p:cNvSpPr>
            <a:spLocks noGrp="1"/>
          </p:cNvSpPr>
          <p:nvPr>
            <p:ph type="body" sz="quarter" idx="1"/>
          </p:nvPr>
        </p:nvSpPr>
        <p:spPr>
          <a:prstGeom prst="rect">
            <a:avLst/>
          </a:prstGeom>
        </p:spPr>
        <p:txBody>
          <a:bodyPr/>
          <a:lstStyle>
            <a:lvl1pPr>
              <a:defRPr>
                <a:latin typeface="Times"/>
                <a:ea typeface="Times"/>
                <a:cs typeface="Times"/>
                <a:sym typeface="Times"/>
              </a:defRPr>
            </a:lvl1pPr>
          </a:lstStyle>
          <a:p>
            <a: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1" name="Shape 2851"/>
          <p:cNvSpPr>
            <a:spLocks noGrp="1" noRot="1" noChangeAspect="1"/>
          </p:cNvSpPr>
          <p:nvPr>
            <p:ph type="sldImg"/>
          </p:nvPr>
        </p:nvSpPr>
        <p:spPr>
          <a:prstGeom prst="rect">
            <a:avLst/>
          </a:prstGeom>
        </p:spPr>
        <p:txBody>
          <a:bodyPr/>
          <a:lstStyle/>
          <a:p>
            <a:endParaRPr/>
          </a:p>
        </p:txBody>
      </p:sp>
      <p:sp>
        <p:nvSpPr>
          <p:cNvPr id="2852" name="Shape 2852"/>
          <p:cNvSpPr>
            <a:spLocks noGrp="1"/>
          </p:cNvSpPr>
          <p:nvPr>
            <p:ph type="body" sz="quarter" idx="1"/>
          </p:nvPr>
        </p:nvSpPr>
        <p:spPr>
          <a:prstGeom prst="rect">
            <a:avLst/>
          </a:prstGeom>
        </p:spPr>
        <p:txBody>
          <a:bodyPr/>
          <a:lstStyle/>
          <a:p>
            <a:pPr>
              <a:defRPr b="1">
                <a:latin typeface="Times"/>
                <a:ea typeface="Times"/>
                <a:cs typeface="Times"/>
                <a:sym typeface="Times"/>
              </a:defRPr>
            </a:pPr>
            <a:r>
              <a:t>Look at this passage from Hal Lindsay's 2002 book, </a:t>
            </a:r>
            <a:r>
              <a:rPr i="1"/>
              <a:t>The Everlasting Hatred: The Roots of Jihad:</a:t>
            </a:r>
          </a:p>
          <a:p>
            <a:pPr>
              <a:defRPr b="1">
                <a:latin typeface="Times"/>
                <a:ea typeface="Times"/>
                <a:cs typeface="Times"/>
                <a:sym typeface="Times"/>
              </a:defRPr>
            </a:pPr>
            <a:r>
              <a:t>"…the Ishmaelites were given more land and ultimately more wealth than Israelites.  This was true in their past history, not to mention the vast oil wealth of modern times.  And spiritual salvation has always been open to the Ishmaelites." </a:t>
            </a:r>
          </a:p>
          <a:p>
            <a:pPr lvl="3" indent="1371600">
              <a:defRPr b="1">
                <a:latin typeface="Times"/>
                <a:ea typeface="Times"/>
                <a:cs typeface="Times"/>
                <a:sym typeface="Times"/>
              </a:defRPr>
            </a:pPr>
            <a:r>
              <a:t>[Continue to the next part of the passage below.]</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 name="Shape 2877"/>
          <p:cNvSpPr>
            <a:spLocks noGrp="1" noRot="1" noChangeAspect="1"/>
          </p:cNvSpPr>
          <p:nvPr>
            <p:ph type="sldImg"/>
          </p:nvPr>
        </p:nvSpPr>
        <p:spPr>
          <a:prstGeom prst="rect">
            <a:avLst/>
          </a:prstGeom>
        </p:spPr>
        <p:txBody>
          <a:bodyPr/>
          <a:lstStyle/>
          <a:p>
            <a:endParaRPr/>
          </a:p>
        </p:txBody>
      </p:sp>
      <p:sp>
        <p:nvSpPr>
          <p:cNvPr id="2878" name="Shape 2878"/>
          <p:cNvSpPr>
            <a:spLocks noGrp="1"/>
          </p:cNvSpPr>
          <p:nvPr>
            <p:ph type="body" sz="quarter" idx="1"/>
          </p:nvPr>
        </p:nvSpPr>
        <p:spPr>
          <a:prstGeom prst="rect">
            <a:avLst/>
          </a:prstGeom>
        </p:spPr>
        <p:txBody>
          <a:bodyPr/>
          <a:lstStyle/>
          <a:p>
            <a:pPr>
              <a:defRPr b="1">
                <a:latin typeface="Times"/>
                <a:ea typeface="Times"/>
                <a:cs typeface="Times"/>
                <a:sym typeface="Times"/>
              </a:defRPr>
            </a:pPr>
            <a:r>
              <a:t>"But God's covenant, which concerned His spiritual purposes, was only for Isaac and his descendants.  The physical blessings promised to Isaac were to facilitate God's spiritual call for the nation that would come from him."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Shape 2992"/>
          <p:cNvSpPr>
            <a:spLocks noGrp="1" noRot="1" noChangeAspect="1"/>
          </p:cNvSpPr>
          <p:nvPr>
            <p:ph type="sldImg"/>
          </p:nvPr>
        </p:nvSpPr>
        <p:spPr>
          <a:prstGeom prst="rect">
            <a:avLst/>
          </a:prstGeom>
        </p:spPr>
        <p:txBody>
          <a:bodyPr/>
          <a:lstStyle/>
          <a:p>
            <a:endParaRPr/>
          </a:p>
        </p:txBody>
      </p:sp>
      <p:sp>
        <p:nvSpPr>
          <p:cNvPr id="2993" name="Shape 2993"/>
          <p:cNvSpPr>
            <a:spLocks noGrp="1"/>
          </p:cNvSpPr>
          <p:nvPr>
            <p:ph type="body" sz="quarter" idx="1"/>
          </p:nvPr>
        </p:nvSpPr>
        <p:spPr>
          <a:prstGeom prst="rect">
            <a:avLst/>
          </a:prstGeom>
        </p:spPr>
        <p:txBody>
          <a:bodyPr/>
          <a:lstStyle/>
          <a:p>
            <a:pPr>
              <a:defRPr b="1">
                <a:latin typeface="Times"/>
                <a:ea typeface="Times"/>
                <a:cs typeface="Times"/>
                <a:sym typeface="Times"/>
              </a:defRPr>
            </a:pPr>
            <a:r>
              <a:t>And inside the ancient Land right now…</a:t>
            </a:r>
          </a:p>
          <a:p>
            <a:pPr>
              <a:defRPr b="1">
                <a:latin typeface="Times"/>
                <a:ea typeface="Times"/>
                <a:cs typeface="Times"/>
                <a:sym typeface="Times"/>
              </a:defRPr>
            </a:pPr>
            <a:r>
              <a:t>////	Here, the descendants of Isaac</a:t>
            </a:r>
          </a:p>
          <a:p>
            <a:pPr>
              <a:defRPr b="1">
                <a:latin typeface="Times"/>
                <a:ea typeface="Times"/>
                <a:cs typeface="Times"/>
                <a:sym typeface="Times"/>
              </a:defRPr>
            </a:pPr>
            <a:r>
              <a:t>////	and the descendants of Ishmael continue today -- that endless conflict begun in Abraham's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5" name="Shape 3025"/>
          <p:cNvSpPr>
            <a:spLocks noGrp="1" noRot="1" noChangeAspect="1"/>
          </p:cNvSpPr>
          <p:nvPr>
            <p:ph type="sldImg"/>
          </p:nvPr>
        </p:nvSpPr>
        <p:spPr>
          <a:prstGeom prst="rect">
            <a:avLst/>
          </a:prstGeom>
        </p:spPr>
        <p:txBody>
          <a:bodyPr/>
          <a:lstStyle/>
          <a:p>
            <a:endParaRPr/>
          </a:p>
        </p:txBody>
      </p:sp>
      <p:sp>
        <p:nvSpPr>
          <p:cNvPr id="3026" name="Shape 3026"/>
          <p:cNvSpPr>
            <a:spLocks noGrp="1"/>
          </p:cNvSpPr>
          <p:nvPr>
            <p:ph type="body" sz="quarter" idx="1"/>
          </p:nvPr>
        </p:nvSpPr>
        <p:spPr>
          <a:prstGeom prst="rect">
            <a:avLst/>
          </a:prstGeom>
        </p:spPr>
        <p:txBody>
          <a:bodyPr/>
          <a:lstStyle/>
          <a:p>
            <a:pPr>
              <a:defRPr b="1">
                <a:latin typeface="Times"/>
                <a:ea typeface="Times"/>
                <a:cs typeface="Times"/>
                <a:sym typeface="Times"/>
              </a:defRPr>
            </a:pPr>
            <a:r>
              <a:t>And here is that Land today…but only a portion of God's promise to Abraham…this lush location along Israel's Jordan River.</a:t>
            </a:r>
          </a:p>
          <a:p>
            <a:pPr>
              <a:defRPr b="1">
                <a:latin typeface="Times"/>
                <a:ea typeface="Times"/>
                <a:cs typeface="Times"/>
                <a:sym typeface="Times"/>
              </a:defRPr>
            </a:pPr>
            <a:r>
              <a:t>////	the Land of his promised inheritance!  From the fertile north to the desolate south…"milk and honey" are only the start of the blessings of this special piece of earth's real estate.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4" name="Shape 3094"/>
          <p:cNvSpPr>
            <a:spLocks noGrp="1" noRot="1" noChangeAspect="1"/>
          </p:cNvSpPr>
          <p:nvPr>
            <p:ph type="sldImg"/>
          </p:nvPr>
        </p:nvSpPr>
        <p:spPr>
          <a:prstGeom prst="rect">
            <a:avLst/>
          </a:prstGeom>
        </p:spPr>
        <p:txBody>
          <a:bodyPr/>
          <a:lstStyle/>
          <a:p>
            <a:endParaRPr/>
          </a:p>
        </p:txBody>
      </p:sp>
      <p:sp>
        <p:nvSpPr>
          <p:cNvPr id="3095" name="Shape 3095"/>
          <p:cNvSpPr>
            <a:spLocks noGrp="1"/>
          </p:cNvSpPr>
          <p:nvPr>
            <p:ph type="body" sz="quarter" idx="1"/>
          </p:nvPr>
        </p:nvSpPr>
        <p:spPr>
          <a:prstGeom prst="rect">
            <a:avLst/>
          </a:prstGeom>
        </p:spPr>
        <p:txBody>
          <a:bodyPr/>
          <a:lstStyle/>
          <a:p>
            <a:pPr>
              <a:defRPr b="1">
                <a:latin typeface="Times"/>
                <a:ea typeface="Times"/>
                <a:cs typeface="Times"/>
                <a:sym typeface="Times"/>
              </a:defRPr>
            </a:pPr>
            <a:r>
              <a:t>The story now begins to move much faster.  ISAAC, ABRAHAM's son through Sarah, </a:t>
            </a:r>
            <a:r>
              <a:rPr u="sng"/>
              <a:t>IS</a:t>
            </a:r>
            <a:r>
              <a:t> the Son of God's promise.</a:t>
            </a:r>
          </a:p>
          <a:p>
            <a:pPr>
              <a:defRPr b="1">
                <a:latin typeface="Times"/>
                <a:ea typeface="Times"/>
                <a:cs typeface="Times"/>
                <a:sym typeface="Times"/>
              </a:defRPr>
            </a:pPr>
            <a:r>
              <a:t>////	ISAAC then has two sons: JACOB and ESAU (J and E on the ABRAHAM File Folder).  JACOB is the son through whom the unconditional Promise now passes on.  </a:t>
            </a:r>
          </a:p>
          <a:p>
            <a:pPr>
              <a:defRPr b="1">
                <a:latin typeface="Times"/>
                <a:ea typeface="Times"/>
                <a:cs typeface="Times"/>
                <a:sym typeface="Times"/>
              </a:defRPr>
            </a:pPr>
            <a:r>
              <a:t>////	Jacob, in turn has 12 sons (the number 12 on the Abraham folder).     </a:t>
            </a:r>
          </a:p>
          <a:p>
            <a:pPr>
              <a:defRPr b="1">
                <a:latin typeface="Times"/>
                <a:ea typeface="Times"/>
                <a:cs typeface="Times"/>
                <a:sym typeface="Times"/>
              </a:defRPr>
            </a:pPr>
            <a:r>
              <a:t>////	So, then...the Line of the Promise...is</a:t>
            </a:r>
          </a:p>
          <a:p>
            <a:pPr>
              <a:defRPr b="1">
                <a:latin typeface="Times"/>
                <a:ea typeface="Times"/>
                <a:cs typeface="Times"/>
                <a:sym typeface="Times"/>
              </a:defRPr>
            </a:pPr>
            <a:r>
              <a:t>////	Abraham</a:t>
            </a:r>
          </a:p>
          <a:p>
            <a:pPr>
              <a:defRPr b="1">
                <a:latin typeface="Times"/>
                <a:ea typeface="Times"/>
                <a:cs typeface="Times"/>
                <a:sym typeface="Times"/>
              </a:defRPr>
            </a:pPr>
            <a:r>
              <a:t>////	Isaac</a:t>
            </a:r>
          </a:p>
          <a:p>
            <a:pPr>
              <a:defRPr b="1">
                <a:latin typeface="Times"/>
                <a:ea typeface="Times"/>
                <a:cs typeface="Times"/>
                <a:sym typeface="Times"/>
              </a:defRPr>
            </a:pPr>
            <a:r>
              <a:t>////	Jacob and</a:t>
            </a:r>
          </a:p>
          <a:p>
            <a:pPr>
              <a:defRPr b="1">
                <a:latin typeface="Times"/>
                <a:ea typeface="Times"/>
                <a:cs typeface="Times"/>
                <a:sym typeface="Times"/>
              </a:defRPr>
            </a:pPr>
            <a:r>
              <a:t>////	the 12 sons of Jacob.</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2" name="Shape 3192"/>
          <p:cNvSpPr>
            <a:spLocks noGrp="1" noRot="1" noChangeAspect="1"/>
          </p:cNvSpPr>
          <p:nvPr>
            <p:ph type="sldImg"/>
          </p:nvPr>
        </p:nvSpPr>
        <p:spPr>
          <a:prstGeom prst="rect">
            <a:avLst/>
          </a:prstGeom>
        </p:spPr>
        <p:txBody>
          <a:bodyPr/>
          <a:lstStyle/>
          <a:p>
            <a:endParaRPr/>
          </a:p>
        </p:txBody>
      </p:sp>
      <p:sp>
        <p:nvSpPr>
          <p:cNvPr id="3193" name="Shape 3193"/>
          <p:cNvSpPr>
            <a:spLocks noGrp="1"/>
          </p:cNvSpPr>
          <p:nvPr>
            <p:ph type="body" sz="quarter" idx="1"/>
          </p:nvPr>
        </p:nvSpPr>
        <p:spPr>
          <a:prstGeom prst="rect">
            <a:avLst/>
          </a:prstGeom>
        </p:spPr>
        <p:txBody>
          <a:bodyPr/>
          <a:lstStyle/>
          <a:p>
            <a:pPr>
              <a:defRPr b="1">
                <a:latin typeface="Times"/>
                <a:ea typeface="Times"/>
                <a:cs typeface="Times"/>
                <a:sym typeface="Times"/>
              </a:defRPr>
            </a:pPr>
            <a:r>
              <a:t>Here is a graphic representation of those 12 sons of JACOB, born to him and his four wives across the long years of his life.  You'll see there was also a 13</a:t>
            </a:r>
            <a:r>
              <a:rPr baseline="30000"/>
              <a:t>th</a:t>
            </a:r>
            <a:r>
              <a:t> child… one daughter. From those 12 sons of old Jacob emerge the 12 tribes of Israel.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5" name="Shape 3255"/>
          <p:cNvSpPr>
            <a:spLocks noGrp="1" noRot="1" noChangeAspect="1"/>
          </p:cNvSpPr>
          <p:nvPr>
            <p:ph type="sldImg"/>
          </p:nvPr>
        </p:nvSpPr>
        <p:spPr>
          <a:prstGeom prst="rect">
            <a:avLst/>
          </a:prstGeom>
        </p:spPr>
        <p:txBody>
          <a:bodyPr/>
          <a:lstStyle/>
          <a:p>
            <a:endParaRPr/>
          </a:p>
        </p:txBody>
      </p:sp>
      <p:sp>
        <p:nvSpPr>
          <p:cNvPr id="3256" name="Shape 3256"/>
          <p:cNvSpPr>
            <a:spLocks noGrp="1"/>
          </p:cNvSpPr>
          <p:nvPr>
            <p:ph type="body" sz="quarter" idx="1"/>
          </p:nvPr>
        </p:nvSpPr>
        <p:spPr>
          <a:prstGeom prst="rect">
            <a:avLst/>
          </a:prstGeom>
        </p:spPr>
        <p:txBody>
          <a:bodyPr/>
          <a:lstStyle/>
          <a:p>
            <a:pPr>
              <a:defRPr b="1">
                <a:latin typeface="Times"/>
                <a:ea typeface="Times"/>
                <a:cs typeface="Times"/>
                <a:sym typeface="Times"/>
              </a:defRPr>
            </a:pPr>
            <a:r>
              <a:t>But notice one particular son of Jacob – number eleven, one of his youngest -- and probably the most remembered of all his children.  This son's story is familiar to almost everyone: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0" name="Shape 3320"/>
          <p:cNvSpPr>
            <a:spLocks noGrp="1" noRot="1" noChangeAspect="1"/>
          </p:cNvSpPr>
          <p:nvPr>
            <p:ph type="sldImg"/>
          </p:nvPr>
        </p:nvSpPr>
        <p:spPr>
          <a:prstGeom prst="rect">
            <a:avLst/>
          </a:prstGeom>
        </p:spPr>
        <p:txBody>
          <a:bodyPr/>
          <a:lstStyle/>
          <a:p>
            <a:endParaRPr/>
          </a:p>
        </p:txBody>
      </p:sp>
      <p:sp>
        <p:nvSpPr>
          <p:cNvPr id="3321" name="Shape 3321"/>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His name is JOSEPH.  This great man of legendary character –– his name known throughout the ages -- bridges us over to the next of the four biblical personalities in this mental map of the biblical storyline: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8" name="Shape 3628"/>
          <p:cNvSpPr>
            <a:spLocks noGrp="1" noRot="1" noChangeAspect="1"/>
          </p:cNvSpPr>
          <p:nvPr>
            <p:ph type="sldImg"/>
          </p:nvPr>
        </p:nvSpPr>
        <p:spPr>
          <a:prstGeom prst="rect">
            <a:avLst/>
          </a:prstGeom>
        </p:spPr>
        <p:txBody>
          <a:bodyPr/>
          <a:lstStyle/>
          <a:p>
            <a:endParaRPr/>
          </a:p>
        </p:txBody>
      </p:sp>
      <p:sp>
        <p:nvSpPr>
          <p:cNvPr id="3629" name="Shape 3629"/>
          <p:cNvSpPr>
            <a:spLocks noGrp="1"/>
          </p:cNvSpPr>
          <p:nvPr>
            <p:ph type="body" sz="quarter" idx="1"/>
          </p:nvPr>
        </p:nvSpPr>
        <p:spPr>
          <a:prstGeom prst="rect">
            <a:avLst/>
          </a:prstGeom>
        </p:spPr>
        <p:txBody>
          <a:bodyPr/>
          <a:lstStyle/>
          <a:p>
            <a:pPr>
              <a:defRPr b="1">
                <a:latin typeface="Times"/>
                <a:ea typeface="Times"/>
                <a:cs typeface="Times"/>
                <a:sym typeface="Times"/>
              </a:defRPr>
            </a:pPr>
            <a:r>
              <a:t>Now we've completed the second folder in the Bible File collection: </a:t>
            </a:r>
          </a:p>
          <a:p>
            <a:pPr>
              <a:defRPr b="1">
                <a:latin typeface="Times"/>
                <a:ea typeface="Times"/>
                <a:cs typeface="Times"/>
                <a:sym typeface="Times"/>
              </a:defRPr>
            </a:pPr>
            <a:r>
              <a:t>////	first is CREATION, </a:t>
            </a:r>
          </a:p>
          <a:p>
            <a:pPr>
              <a:defRPr b="1">
                <a:latin typeface="Times"/>
                <a:ea typeface="Times"/>
                <a:cs typeface="Times"/>
                <a:sym typeface="Times"/>
              </a:defRPr>
            </a:pPr>
            <a:r>
              <a:t>////	followed by ABRAHAM, the first of the four great names.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Shape 1372"/>
          <p:cNvSpPr>
            <a:spLocks noGrp="1" noRot="1" noChangeAspect="1"/>
          </p:cNvSpPr>
          <p:nvPr>
            <p:ph type="sldImg"/>
          </p:nvPr>
        </p:nvSpPr>
        <p:spPr>
          <a:prstGeom prst="rect">
            <a:avLst/>
          </a:prstGeom>
        </p:spPr>
        <p:txBody>
          <a:bodyPr/>
          <a:lstStyle/>
          <a:p>
            <a:endParaRPr/>
          </a:p>
        </p:txBody>
      </p:sp>
      <p:sp>
        <p:nvSpPr>
          <p:cNvPr id="1373" name="Shape 1373"/>
          <p:cNvSpPr>
            <a:spLocks noGrp="1"/>
          </p:cNvSpPr>
          <p:nvPr>
            <p:ph type="body" sz="quarter" idx="1"/>
          </p:nvPr>
        </p:nvSpPr>
        <p:spPr>
          <a:prstGeom prst="rect">
            <a:avLst/>
          </a:prstGeom>
        </p:spPr>
        <p:txBody>
          <a:bodyPr/>
          <a:lstStyle/>
          <a:p>
            <a:pPr>
              <a:defRPr b="1">
                <a:latin typeface="Times"/>
                <a:ea typeface="Times"/>
                <a:cs typeface="Times"/>
                <a:sym typeface="Times"/>
              </a:defRPr>
            </a:pPr>
            <a:r>
              <a:t>In Chapter 12 of Genesis, this "Quick Chronology" of Abraham's life] begins – at ancient Ur of the Chaldees – the "U" on your map of the Ancient Near East. That's the place in Scripture where the Author comes to a quick narrowing of the earlier Biblical perspective.  </a:t>
            </a:r>
          </a:p>
          <a:p>
            <a:pPr algn="just">
              <a:defRPr b="1">
                <a:latin typeface="Times"/>
                <a:ea typeface="Times"/>
                <a:cs typeface="Times"/>
                <a:sym typeface="Times"/>
              </a:defRPr>
            </a:pPr>
            <a:r>
              <a:t>////	And its setting is in the rich Fertile Crescent of the Middle East,</a:t>
            </a:r>
          </a:p>
          <a:p>
            <a:pPr>
              <a:defRPr b="1">
                <a:latin typeface="Times"/>
                <a:ea typeface="Times"/>
                <a:cs typeface="Times"/>
                <a:sym typeface="Times"/>
              </a:defRPr>
            </a:pPr>
            <a:r>
              <a:t>The stage of this great drama stretches from the Euphrates Valley all the way over to the Mediterranean Sea…</a:t>
            </a:r>
          </a:p>
          <a:p>
            <a:pPr>
              <a:defRPr b="1">
                <a:latin typeface="Times"/>
                <a:ea typeface="Times"/>
                <a:cs typeface="Times"/>
                <a:sym typeface="Times"/>
              </a:defRPr>
            </a:pPr>
            <a:r>
              <a:t>and in between we find some very familiar place names.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9" name="Shape 3639"/>
          <p:cNvSpPr>
            <a:spLocks noGrp="1" noRot="1" noChangeAspect="1"/>
          </p:cNvSpPr>
          <p:nvPr>
            <p:ph type="sldImg"/>
          </p:nvPr>
        </p:nvSpPr>
        <p:spPr>
          <a:prstGeom prst="rect">
            <a:avLst/>
          </a:prstGeom>
        </p:spPr>
        <p:txBody>
          <a:bodyPr/>
          <a:lstStyle/>
          <a:p>
            <a:endParaRPr/>
          </a:p>
        </p:txBody>
      </p:sp>
      <p:sp>
        <p:nvSpPr>
          <p:cNvPr id="3640" name="Shape 3640"/>
          <p:cNvSpPr>
            <a:spLocks noGrp="1"/>
          </p:cNvSpPr>
          <p:nvPr>
            <p:ph type="body" sz="quarter" idx="1"/>
          </p:nvPr>
        </p:nvSpPr>
        <p:spPr>
          <a:prstGeom prst="rect">
            <a:avLst/>
          </a:prstGeom>
        </p:spPr>
        <p:txBody>
          <a:bodyPr/>
          <a:lstStyle/>
          <a:p>
            <a:pPr>
              <a:defRPr b="1">
                <a:latin typeface="Times"/>
                <a:ea typeface="Times"/>
                <a:cs typeface="Times"/>
                <a:sym typeface="Times"/>
              </a:defRPr>
            </a:pPr>
            <a:r>
              <a:t>Time now to move forward to the second in the group of four great Old Testament characters…the Bible File Folder Number 3.</a:t>
            </a:r>
          </a:p>
          <a:p>
            <a:pPr>
              <a:defRPr b="1">
                <a:latin typeface="Times"/>
                <a:ea typeface="Times"/>
                <a:cs typeface="Times"/>
                <a:sym typeface="Times"/>
              </a:defRPr>
            </a:pPr>
            <a:r>
              <a:t>From "A Judge Must Judge" we know that his name begins with the letter J.  Which is…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0" name="Shape 3650"/>
          <p:cNvSpPr>
            <a:spLocks noGrp="1" noRot="1" noChangeAspect="1"/>
          </p:cNvSpPr>
          <p:nvPr>
            <p:ph type="sldImg"/>
          </p:nvPr>
        </p:nvSpPr>
        <p:spPr>
          <a:prstGeom prst="rect">
            <a:avLst/>
          </a:prstGeom>
        </p:spPr>
        <p:txBody>
          <a:bodyPr/>
          <a:lstStyle/>
          <a:p>
            <a:endParaRPr/>
          </a:p>
        </p:txBody>
      </p:sp>
      <p:sp>
        <p:nvSpPr>
          <p:cNvPr id="3651" name="Shape 3651"/>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Joseph.  Probably no Biblical character is  more famous, more legendary than this one man who -- through his character and his integrity before God -- changed all of human history.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0" name="Shape 3660"/>
          <p:cNvSpPr>
            <a:spLocks noGrp="1" noRot="1" noChangeAspect="1"/>
          </p:cNvSpPr>
          <p:nvPr>
            <p:ph type="sldImg"/>
          </p:nvPr>
        </p:nvSpPr>
        <p:spPr>
          <a:prstGeom prst="rect">
            <a:avLst/>
          </a:prstGeom>
        </p:spPr>
        <p:txBody>
          <a:bodyPr/>
          <a:lstStyle/>
          <a:p>
            <a:endParaRPr/>
          </a:p>
        </p:txBody>
      </p:sp>
      <p:sp>
        <p:nvSpPr>
          <p:cNvPr id="3661" name="Shape 3661"/>
          <p:cNvSpPr>
            <a:spLocks noGrp="1"/>
          </p:cNvSpPr>
          <p:nvPr>
            <p:ph type="body" sz="quarter" idx="1"/>
          </p:nvPr>
        </p:nvSpPr>
        <p:spPr>
          <a:prstGeom prst="rect">
            <a:avLst/>
          </a:prstGeom>
        </p:spPr>
        <p:txBody>
          <a:bodyPr/>
          <a:lstStyle/>
          <a:p>
            <a:pPr>
              <a:defRPr b="1">
                <a:latin typeface="Times"/>
                <a:ea typeface="Times"/>
                <a:cs typeface="Times"/>
                <a:sym typeface="Times"/>
              </a:defRPr>
            </a:pPr>
            <a:r>
              <a:t>And the timeline…let's keep it generally in that early 2000 B.C. range.  It's unnecessary to be more specific at this point.  So don't feel burdened to remember a long lists of ancient dates.  The dates presented in THE BIBLE…BASICALLY are only broad anchor points to help keep events in correct order.  You can sharpen them later.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9" name="Shape 3739"/>
          <p:cNvSpPr>
            <a:spLocks noGrp="1" noRot="1" noChangeAspect="1"/>
          </p:cNvSpPr>
          <p:nvPr>
            <p:ph type="sldImg"/>
          </p:nvPr>
        </p:nvSpPr>
        <p:spPr>
          <a:prstGeom prst="rect">
            <a:avLst/>
          </a:prstGeom>
        </p:spPr>
        <p:txBody>
          <a:bodyPr/>
          <a:lstStyle/>
          <a:p>
            <a:endParaRPr/>
          </a:p>
        </p:txBody>
      </p:sp>
      <p:sp>
        <p:nvSpPr>
          <p:cNvPr id="3740" name="Shape 3740"/>
          <p:cNvSpPr>
            <a:spLocks noGrp="1"/>
          </p:cNvSpPr>
          <p:nvPr>
            <p:ph type="body" sz="quarter" idx="1"/>
          </p:nvPr>
        </p:nvSpPr>
        <p:spPr>
          <a:prstGeom prst="rect">
            <a:avLst/>
          </a:prstGeom>
        </p:spPr>
        <p:txBody>
          <a:bodyPr/>
          <a:lstStyle/>
          <a:p>
            <a:pPr>
              <a:defRPr b="1">
                <a:latin typeface="Times"/>
                <a:ea typeface="Times"/>
                <a:cs typeface="Times"/>
                <a:sym typeface="Times"/>
              </a:defRPr>
            </a:pPr>
            <a:r>
              <a:t>And here is Joseph's folder in the Bible File lineup.</a:t>
            </a:r>
          </a:p>
          <a:p>
            <a:pPr>
              <a:defRPr b="1">
                <a:latin typeface="Times"/>
                <a:ea typeface="Times"/>
                <a:cs typeface="Times"/>
                <a:sym typeface="Times"/>
              </a:defRPr>
            </a:pPr>
            <a:r>
              <a:t>"A JUDGE MUST JUDGE"…the first "J" which brings to mind: JOSEPH.</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9" name="Shape 3769"/>
          <p:cNvSpPr>
            <a:spLocks noGrp="1" noRot="1" noChangeAspect="1"/>
          </p:cNvSpPr>
          <p:nvPr>
            <p:ph type="sldImg"/>
          </p:nvPr>
        </p:nvSpPr>
        <p:spPr>
          <a:prstGeom prst="rect">
            <a:avLst/>
          </a:prstGeom>
        </p:spPr>
        <p:txBody>
          <a:bodyPr/>
          <a:lstStyle/>
          <a:p>
            <a:endParaRPr/>
          </a:p>
        </p:txBody>
      </p:sp>
      <p:sp>
        <p:nvSpPr>
          <p:cNvPr id="3770" name="Shape 3770"/>
          <p:cNvSpPr>
            <a:spLocks noGrp="1"/>
          </p:cNvSpPr>
          <p:nvPr>
            <p:ph type="body" sz="quarter" idx="1"/>
          </p:nvPr>
        </p:nvSpPr>
        <p:spPr>
          <a:prstGeom prst="rect">
            <a:avLst/>
          </a:prstGeom>
        </p:spPr>
        <p:txBody>
          <a:bodyPr/>
          <a:lstStyle/>
          <a:p>
            <a:pPr>
              <a:defRPr b="1">
                <a:latin typeface="Times"/>
                <a:ea typeface="Times"/>
                <a:cs typeface="Times"/>
                <a:sym typeface="Times"/>
              </a:defRPr>
            </a:pPr>
            <a:r>
              <a:t>JOSEPH's folder appears ready for two significant events to be filled in. The young man is well loved by his father, JACOB — so deeply and obviously, in fact…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2" name="Shape 3792"/>
          <p:cNvSpPr>
            <a:spLocks noGrp="1" noRot="1" noChangeAspect="1"/>
          </p:cNvSpPr>
          <p:nvPr>
            <p:ph type="sldImg"/>
          </p:nvPr>
        </p:nvSpPr>
        <p:spPr>
          <a:prstGeom prst="rect">
            <a:avLst/>
          </a:prstGeom>
        </p:spPr>
        <p:txBody>
          <a:bodyPr/>
          <a:lstStyle/>
          <a:p>
            <a:endParaRPr/>
          </a:p>
        </p:txBody>
      </p:sp>
      <p:sp>
        <p:nvSpPr>
          <p:cNvPr id="3793" name="Shape 3793"/>
          <p:cNvSpPr>
            <a:spLocks noGrp="1"/>
          </p:cNvSpPr>
          <p:nvPr>
            <p:ph type="body" sz="quarter" idx="1"/>
          </p:nvPr>
        </p:nvSpPr>
        <p:spPr>
          <a:prstGeom prst="rect">
            <a:avLst/>
          </a:prstGeom>
        </p:spPr>
        <p:txBody>
          <a:bodyPr/>
          <a:lstStyle/>
          <a:p>
            <a:pPr>
              <a:defRPr b="1">
                <a:latin typeface="Times"/>
                <a:ea typeface="Times"/>
                <a:cs typeface="Times"/>
                <a:sym typeface="Times"/>
              </a:defRPr>
            </a:pPr>
            <a:r>
              <a:t>…that it arouses the envy of most of his shepherd brothers.  Tending flocks at that time in the fields near today's Dothan in northern Israel…</a:t>
            </a:r>
          </a:p>
          <a:p>
            <a:pPr>
              <a:defRPr b="1">
                <a:latin typeface="Times"/>
                <a:ea typeface="Times"/>
                <a:cs typeface="Times"/>
                <a:sym typeface="Times"/>
              </a:defRPr>
            </a:pPr>
            <a:r>
              <a:t>////	the brothers plot against JOSEPH, selling him into slavery to a passing caravan on its way to Egypt.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3" name="Shape 3813"/>
          <p:cNvSpPr>
            <a:spLocks noGrp="1" noRot="1" noChangeAspect="1"/>
          </p:cNvSpPr>
          <p:nvPr>
            <p:ph type="sldImg"/>
          </p:nvPr>
        </p:nvSpPr>
        <p:spPr>
          <a:prstGeom prst="rect">
            <a:avLst/>
          </a:prstGeom>
        </p:spPr>
        <p:txBody>
          <a:bodyPr/>
          <a:lstStyle/>
          <a:p>
            <a:endParaRPr/>
          </a:p>
        </p:txBody>
      </p:sp>
      <p:sp>
        <p:nvSpPr>
          <p:cNvPr id="3814" name="Shape 3814"/>
          <p:cNvSpPr>
            <a:spLocks noGrp="1"/>
          </p:cNvSpPr>
          <p:nvPr>
            <p:ph type="body" sz="quarter" idx="1"/>
          </p:nvPr>
        </p:nvSpPr>
        <p:spPr>
          <a:prstGeom prst="rect">
            <a:avLst/>
          </a:prstGeom>
        </p:spPr>
        <p:txBody>
          <a:bodyPr/>
          <a:lstStyle/>
          <a:p>
            <a:pPr>
              <a:defRPr b="1">
                <a:latin typeface="Times"/>
                <a:ea typeface="Times"/>
                <a:cs typeface="Times"/>
                <a:sym typeface="Times"/>
              </a:defRPr>
            </a:pPr>
            <a:r>
              <a:t>Once in Egypt…among the fabulous wealth and wonders of that advanced civilization…and after several difficult personal trials…JOSEPH is soon discovered to be a brilliant young man with enormous administrative ability. He learns quickly while remaining faithful and obedient to God's authority and leading in his life.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2" name="Shape 3832"/>
          <p:cNvSpPr>
            <a:spLocks noGrp="1" noRot="1" noChangeAspect="1"/>
          </p:cNvSpPr>
          <p:nvPr>
            <p:ph type="sldImg"/>
          </p:nvPr>
        </p:nvSpPr>
        <p:spPr>
          <a:prstGeom prst="rect">
            <a:avLst/>
          </a:prstGeom>
        </p:spPr>
        <p:txBody>
          <a:bodyPr/>
          <a:lstStyle/>
          <a:p>
            <a:endParaRPr/>
          </a:p>
        </p:txBody>
      </p:sp>
      <p:sp>
        <p:nvSpPr>
          <p:cNvPr id="3833" name="Shape 3833"/>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In time JOSEPH rises in Egyptian civil authority. He becomes governor of all of Egypt, second only to the Pharaoh himself.</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8" name="Shape 3898"/>
          <p:cNvSpPr>
            <a:spLocks noGrp="1" noRot="1" noChangeAspect="1"/>
          </p:cNvSpPr>
          <p:nvPr>
            <p:ph type="sldImg"/>
          </p:nvPr>
        </p:nvSpPr>
        <p:spPr>
          <a:prstGeom prst="rect">
            <a:avLst/>
          </a:prstGeom>
        </p:spPr>
        <p:txBody>
          <a:bodyPr/>
          <a:lstStyle/>
          <a:p>
            <a:endParaRPr/>
          </a:p>
        </p:txBody>
      </p:sp>
      <p:sp>
        <p:nvSpPr>
          <p:cNvPr id="3899" name="Shape 3899"/>
          <p:cNvSpPr>
            <a:spLocks noGrp="1"/>
          </p:cNvSpPr>
          <p:nvPr>
            <p:ph type="body" sz="quarter" idx="1"/>
          </p:nvPr>
        </p:nvSpPr>
        <p:spPr>
          <a:prstGeom prst="rect">
            <a:avLst/>
          </a:prstGeom>
        </p:spPr>
        <p:txBody>
          <a:bodyPr/>
          <a:lstStyle/>
          <a:p>
            <a:pPr>
              <a:defRPr b="1">
                <a:latin typeface="Times"/>
                <a:ea typeface="Times"/>
                <a:cs typeface="Times"/>
                <a:sym typeface="Times"/>
              </a:defRPr>
            </a:pPr>
            <a:r>
              <a:t>At this same time, back in Canaan, famine strikes The Land. </a:t>
            </a:r>
          </a:p>
          <a:p>
            <a:pPr>
              <a:defRPr b="1">
                <a:latin typeface="Times"/>
                <a:ea typeface="Times"/>
                <a:cs typeface="Times"/>
                <a:sym typeface="Times"/>
              </a:defRPr>
            </a:pPr>
            <a:r>
              <a:t>////	In order to survive the crisis, JOSEPH's father, old JACOB (now called Israel), sends some of the brothers to Egypt to buy grain.  FAMINE IN THE NORTH…PLENTY TO THE SOUTH.  (On your map, add the tracing line from Canaan down to Egypt.)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7" name="Shape 3917"/>
          <p:cNvSpPr>
            <a:spLocks noGrp="1" noRot="1" noChangeAspect="1"/>
          </p:cNvSpPr>
          <p:nvPr>
            <p:ph type="sldImg"/>
          </p:nvPr>
        </p:nvSpPr>
        <p:spPr>
          <a:prstGeom prst="rect">
            <a:avLst/>
          </a:prstGeom>
        </p:spPr>
        <p:txBody>
          <a:bodyPr/>
          <a:lstStyle/>
          <a:p>
            <a:endParaRPr/>
          </a:p>
        </p:txBody>
      </p:sp>
      <p:sp>
        <p:nvSpPr>
          <p:cNvPr id="3918" name="Shape 3918"/>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Through a series of dramatic events -- told about in great detail in the latter chapters of Genesis – the brothers learn that their sibling, JOSEPH, is now the governor of Egypt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 name="Shape 1431"/>
          <p:cNvSpPr>
            <a:spLocks noGrp="1" noRot="1" noChangeAspect="1"/>
          </p:cNvSpPr>
          <p:nvPr>
            <p:ph type="sldImg"/>
          </p:nvPr>
        </p:nvSpPr>
        <p:spPr>
          <a:prstGeom prst="rect">
            <a:avLst/>
          </a:prstGeom>
        </p:spPr>
        <p:txBody>
          <a:bodyPr/>
          <a:lstStyle/>
          <a:p>
            <a:endParaRPr/>
          </a:p>
        </p:txBody>
      </p:sp>
      <p:sp>
        <p:nvSpPr>
          <p:cNvPr id="1432" name="Shape 1432"/>
          <p:cNvSpPr>
            <a:spLocks noGrp="1"/>
          </p:cNvSpPr>
          <p:nvPr>
            <p:ph type="body" sz="quarter" idx="1"/>
          </p:nvPr>
        </p:nvSpPr>
        <p:spPr>
          <a:prstGeom prst="rect">
            <a:avLst/>
          </a:prstGeom>
        </p:spPr>
        <p:txBody>
          <a:bodyPr/>
          <a:lstStyle/>
          <a:p>
            <a:pPr>
              <a:defRPr b="1">
                <a:latin typeface="Times"/>
                <a:ea typeface="Times"/>
                <a:cs typeface="Times"/>
                <a:sym typeface="Times"/>
              </a:defRPr>
            </a:pPr>
            <a:r>
              <a:t>You've already identified some of them on your map that we called "Dressing the Stage."	</a:t>
            </a:r>
          </a:p>
          <a:p>
            <a:pPr>
              <a:defRPr b="1">
                <a:latin typeface="Times"/>
                <a:ea typeface="Times"/>
                <a:cs typeface="Times"/>
                <a:sym typeface="Times"/>
              </a:defRPr>
            </a:pPr>
            <a:r>
              <a:t>There lie </a:t>
            </a:r>
          </a:p>
          <a:p>
            <a:pPr>
              <a:defRPr b="1">
                <a:latin typeface="Times"/>
                <a:ea typeface="Times"/>
                <a:cs typeface="Times"/>
                <a:sym typeface="Times"/>
              </a:defRPr>
            </a:pPr>
            <a:r>
              <a:t>////	Canaan…today's state of Israel, and the West Bank, Palestine,</a:t>
            </a:r>
          </a:p>
          <a:p>
            <a:pPr>
              <a:defRPr b="1">
                <a:latin typeface="Times"/>
                <a:ea typeface="Times"/>
                <a:cs typeface="Times"/>
                <a:sym typeface="Times"/>
              </a:defRPr>
            </a:pPr>
            <a:r>
              <a:t>////	the Sea of Galilee, </a:t>
            </a:r>
          </a:p>
          <a:p>
            <a:pPr>
              <a:defRPr b="1">
                <a:latin typeface="Times"/>
                <a:ea typeface="Times"/>
                <a:cs typeface="Times"/>
                <a:sym typeface="Times"/>
              </a:defRPr>
            </a:pPr>
            <a:r>
              <a:t>////	and the Dead or Salt Sea…as Scriptures calls it. </a:t>
            </a:r>
          </a:p>
          <a:p>
            <a:pPr>
              <a:defRPr b="1">
                <a:latin typeface="Times"/>
                <a:ea typeface="Times"/>
                <a:cs typeface="Times"/>
                <a:sym typeface="Times"/>
              </a:defRPr>
            </a:pPr>
            <a:r>
              <a:t>////	Also there is Egypt and </a:t>
            </a:r>
          </a:p>
          <a:p>
            <a:pPr>
              <a:defRPr b="1">
                <a:latin typeface="Times"/>
                <a:ea typeface="Times"/>
                <a:cs typeface="Times"/>
                <a:sym typeface="Times"/>
              </a:defRPr>
            </a:pPr>
            <a:r>
              <a:t>////	the great Nile River. </a:t>
            </a:r>
          </a:p>
          <a:p>
            <a:pPr>
              <a:defRPr b="1">
                <a:latin typeface="Times"/>
                <a:ea typeface="Times"/>
                <a:cs typeface="Times"/>
                <a:sym typeface="Times"/>
              </a:defRPr>
            </a:pPr>
            <a:r>
              <a:t>////	The Sinai Peninsula appears, a region in the headlines of recent world events.</a:t>
            </a:r>
          </a:p>
          <a:p>
            <a:pPr>
              <a:defRPr b="1">
                <a:latin typeface="Times"/>
                <a:ea typeface="Times"/>
                <a:cs typeface="Times"/>
                <a:sym typeface="Times"/>
              </a:defRPr>
            </a:pPr>
            <a:r>
              <a:t>	But in our world, our own time, we also find</a:t>
            </a:r>
          </a:p>
          <a:p>
            <a:pPr>
              <a:defRPr b="1">
                <a:latin typeface="Times"/>
                <a:ea typeface="Times"/>
                <a:cs typeface="Times"/>
                <a:sym typeface="Times"/>
              </a:defRPr>
            </a:pPr>
            <a:r>
              <a:t>////	Iraq</a:t>
            </a:r>
          </a:p>
          <a:p>
            <a:pPr>
              <a:defRPr b="1">
                <a:latin typeface="Times"/>
                <a:ea typeface="Times"/>
                <a:cs typeface="Times"/>
                <a:sym typeface="Times"/>
              </a:defRPr>
            </a:pPr>
            <a:r>
              <a:t>////	Iran</a:t>
            </a:r>
          </a:p>
          <a:p>
            <a:pPr>
              <a:defRPr b="1">
                <a:latin typeface="Times"/>
                <a:ea typeface="Times"/>
                <a:cs typeface="Times"/>
                <a:sym typeface="Times"/>
              </a:defRPr>
            </a:pPr>
            <a:r>
              <a:t>////	Kuwait</a:t>
            </a:r>
          </a:p>
          <a:p>
            <a:pPr>
              <a:defRPr b="1">
                <a:latin typeface="Times"/>
                <a:ea typeface="Times"/>
                <a:cs typeface="Times"/>
                <a:sym typeface="Times"/>
              </a:defRPr>
            </a:pPr>
            <a:r>
              <a:t>////	Saudi Arabia</a:t>
            </a:r>
          </a:p>
          <a:p>
            <a:pPr>
              <a:defRPr b="1">
                <a:latin typeface="Times"/>
                <a:ea typeface="Times"/>
                <a:cs typeface="Times"/>
                <a:sym typeface="Times"/>
              </a:defRPr>
            </a:pPr>
            <a:r>
              <a:t>////	Syria</a:t>
            </a:r>
          </a:p>
          <a:p>
            <a:pPr>
              <a:defRPr b="1">
                <a:latin typeface="Times"/>
                <a:ea typeface="Times"/>
                <a:cs typeface="Times"/>
                <a:sym typeface="Times"/>
              </a:defRPr>
            </a:pPr>
            <a:r>
              <a:t>////	Modern Israel and the West Bank</a:t>
            </a:r>
          </a:p>
          <a:p>
            <a:pPr>
              <a:defRPr b="1">
                <a:latin typeface="Times"/>
                <a:ea typeface="Times"/>
                <a:cs typeface="Times"/>
                <a:sym typeface="Times"/>
              </a:defRPr>
            </a:pPr>
            <a:r>
              <a:t>////	Turkey and </a:t>
            </a:r>
          </a:p>
          <a:p>
            <a:pPr>
              <a:defRPr b="1">
                <a:latin typeface="Times"/>
                <a:ea typeface="Times"/>
                <a:cs typeface="Times"/>
                <a:sym typeface="Times"/>
              </a:defRPr>
            </a:pPr>
            <a:r>
              <a:t>////	Today's Egypt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 name="Shape 3983"/>
          <p:cNvSpPr>
            <a:spLocks noGrp="1" noRot="1" noChangeAspect="1"/>
          </p:cNvSpPr>
          <p:nvPr>
            <p:ph type="sldImg"/>
          </p:nvPr>
        </p:nvSpPr>
        <p:spPr>
          <a:prstGeom prst="rect">
            <a:avLst/>
          </a:prstGeom>
        </p:spPr>
        <p:txBody>
          <a:bodyPr/>
          <a:lstStyle/>
          <a:p>
            <a:endParaRPr/>
          </a:p>
        </p:txBody>
      </p:sp>
      <p:sp>
        <p:nvSpPr>
          <p:cNvPr id="3984" name="Shape 3984"/>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The family follows and decides to settle in Egypt permanently. And there...as a family of Hebrews…they begin to multiply into a nation, to be known through later history as the Israelites.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5" name="Shape 4005"/>
          <p:cNvSpPr>
            <a:spLocks noGrp="1" noRot="1" noChangeAspect="1"/>
          </p:cNvSpPr>
          <p:nvPr>
            <p:ph type="sldImg"/>
          </p:nvPr>
        </p:nvSpPr>
        <p:spPr>
          <a:prstGeom prst="rect">
            <a:avLst/>
          </a:prstGeom>
        </p:spPr>
        <p:txBody>
          <a:bodyPr/>
          <a:lstStyle/>
          <a:p>
            <a:endParaRPr/>
          </a:p>
        </p:txBody>
      </p:sp>
      <p:sp>
        <p:nvSpPr>
          <p:cNvPr id="4006" name="Shape 4006"/>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For a while, they remain in good favor with the Egyptian people and the government administration. After all, they are the family of their respected Governor!  Perhaps they even saw the great structures of the Sphinx and the pyramids of Egypt even as they remain for us to marvel at today.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 name="Shape 4027"/>
          <p:cNvSpPr>
            <a:spLocks noGrp="1" noRot="1" noChangeAspect="1"/>
          </p:cNvSpPr>
          <p:nvPr>
            <p:ph type="sldImg"/>
          </p:nvPr>
        </p:nvSpPr>
        <p:spPr>
          <a:prstGeom prst="rect">
            <a:avLst/>
          </a:prstGeom>
        </p:spPr>
        <p:txBody>
          <a:bodyPr/>
          <a:lstStyle/>
          <a:p>
            <a:endParaRPr/>
          </a:p>
        </p:txBody>
      </p:sp>
      <p:sp>
        <p:nvSpPr>
          <p:cNvPr id="4028" name="Shape 4028"/>
          <p:cNvSpPr>
            <a:spLocks noGrp="1"/>
          </p:cNvSpPr>
          <p:nvPr>
            <p:ph type="body" sz="quarter" idx="1"/>
          </p:nvPr>
        </p:nvSpPr>
        <p:spPr>
          <a:prstGeom prst="rect">
            <a:avLst/>
          </a:prstGeom>
        </p:spPr>
        <p:txBody>
          <a:bodyPr/>
          <a:lstStyle/>
          <a:p>
            <a:pPr>
              <a:defRPr b="1">
                <a:latin typeface="Times"/>
                <a:ea typeface="Times"/>
                <a:cs typeface="Times"/>
                <a:sym typeface="Times"/>
              </a:defRPr>
            </a:pPr>
            <a:r>
              <a:t>We can climb the side of the Great Pyramid today and wonder:  are these the quarries where Joseph's family later slaved through the centuries?  Maybe so.  Some evidence points in that direction.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1" name="Shape 4051"/>
          <p:cNvSpPr>
            <a:spLocks noGrp="1" noRot="1" noChangeAspect="1"/>
          </p:cNvSpPr>
          <p:nvPr>
            <p:ph type="sldImg"/>
          </p:nvPr>
        </p:nvSpPr>
        <p:spPr>
          <a:prstGeom prst="rect">
            <a:avLst/>
          </a:prstGeom>
        </p:spPr>
        <p:txBody>
          <a:bodyPr/>
          <a:lstStyle/>
          <a:p>
            <a:endParaRPr/>
          </a:p>
        </p:txBody>
      </p:sp>
      <p:sp>
        <p:nvSpPr>
          <p:cNvPr id="4052" name="Shape 4052"/>
          <p:cNvSpPr>
            <a:spLocks noGrp="1"/>
          </p:cNvSpPr>
          <p:nvPr>
            <p:ph type="body" sz="quarter" idx="1"/>
          </p:nvPr>
        </p:nvSpPr>
        <p:spPr>
          <a:prstGeom prst="rect">
            <a:avLst/>
          </a:prstGeom>
        </p:spPr>
        <p:txBody>
          <a:bodyPr/>
          <a:lstStyle>
            <a:lvl1pPr>
              <a:defRPr b="1">
                <a:latin typeface="Times"/>
                <a:ea typeface="Times"/>
                <a:cs typeface="Times"/>
                <a:sym typeface="Times"/>
              </a:defRPr>
            </a:lvl1pPr>
          </a:lstStyle>
          <a:p>
            <a:r>
              <a:t>As time passed and Joseph died, these ancient wonders would have seen the throne of Egypt undergo changes of attitude and a loss of respect for the alien Hebrews -- or the Israelites, the old family of Joseph.</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5" name="Shape 8535"/>
          <p:cNvSpPr>
            <a:spLocks noGrp="1" noRot="1" noChangeAspect="1"/>
          </p:cNvSpPr>
          <p:nvPr>
            <p:ph type="sldImg"/>
          </p:nvPr>
        </p:nvSpPr>
        <p:spPr>
          <a:prstGeom prst="rect">
            <a:avLst/>
          </a:prstGeom>
        </p:spPr>
        <p:txBody>
          <a:bodyPr/>
          <a:lstStyle/>
          <a:p>
            <a:endParaRPr/>
          </a:p>
        </p:txBody>
      </p:sp>
      <p:sp>
        <p:nvSpPr>
          <p:cNvPr id="8536" name="Shape 8536"/>
          <p:cNvSpPr>
            <a:spLocks noGrp="1"/>
          </p:cNvSpPr>
          <p:nvPr>
            <p:ph type="body" sz="quarter" idx="1"/>
          </p:nvPr>
        </p:nvSpPr>
        <p:spPr>
          <a:prstGeom prst="rect">
            <a:avLst/>
          </a:prstGeom>
        </p:spPr>
        <p:txBody>
          <a:bodyPr/>
          <a:lstStyle/>
          <a:p>
            <a:pPr>
              <a:defRPr b="1">
                <a:latin typeface="Times"/>
                <a:ea typeface="Times"/>
                <a:cs typeface="Times"/>
                <a:sym typeface="Times"/>
              </a:defRPr>
            </a:pPr>
            <a:r>
              <a:t> After his death, Joseph's long service to Egypt is soon forgotten. </a:t>
            </a:r>
          </a:p>
          <a:p>
            <a:pPr>
              <a:defRPr b="1">
                <a:latin typeface="Times"/>
                <a:ea typeface="Times"/>
                <a:cs typeface="Times"/>
                <a:sym typeface="Times"/>
              </a:defRPr>
            </a:pPr>
            <a:r>
              <a:t>////	While at the same time, as a population, the Israelites are multiplying rapidly – lots and lots of children – </a:t>
            </a:r>
          </a:p>
          <a:p>
            <a:pPr>
              <a:defRPr b="1">
                <a:latin typeface="Times"/>
                <a:ea typeface="Times"/>
                <a:cs typeface="Times"/>
                <a:sym typeface="Times"/>
              </a:defRPr>
            </a:pPr>
            <a:r>
              <a:t>[NOTE: SEVEN SETS OF "CHILDREN-DOTS" APPEAR]</a:t>
            </a:r>
          </a:p>
          <a:p>
            <a:pPr>
              <a:defRPr b="1">
                <a:latin typeface="Times"/>
                <a:ea typeface="Times"/>
                <a:cs typeface="Times"/>
                <a:sym typeface="Times"/>
              </a:defRPr>
            </a:pPr>
            <a:r>
              <a:t>– soon becoming an enormous social problem and a serious national threat to their Egyptian overlords.  So…to take care of that problem…</a:t>
            </a:r>
          </a:p>
          <a:p>
            <a:pPr>
              <a:defRPr b="1">
                <a:latin typeface="Times"/>
                <a:ea typeface="Times"/>
                <a:cs typeface="Times"/>
                <a:sym typeface="Times"/>
              </a:defRPr>
            </a:pPr>
            <a:r>
              <a:t>////	the Israelites, Joseph's national descendants, become SLAVES to the Egyptians.</a:t>
            </a:r>
          </a:p>
          <a:p>
            <a:pPr>
              <a:defRPr b="1">
                <a:latin typeface="Times"/>
                <a:ea typeface="Times"/>
                <a:cs typeface="Times"/>
                <a:sym typeface="Times"/>
              </a:defRPr>
            </a:pPr>
            <a:r>
              <a:t>////	Israelites are in Egypt for some 430 years. Much of that time is lived out under the terrible bondage of Egyptian slave masters.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1" name="Shape 8811"/>
          <p:cNvSpPr>
            <a:spLocks noGrp="1" noRot="1" noChangeAspect="1"/>
          </p:cNvSpPr>
          <p:nvPr>
            <p:ph type="sldImg"/>
          </p:nvPr>
        </p:nvSpPr>
        <p:spPr>
          <a:prstGeom prst="rect">
            <a:avLst/>
          </a:prstGeom>
        </p:spPr>
        <p:txBody>
          <a:bodyPr/>
          <a:lstStyle/>
          <a:p>
            <a:endParaRPr/>
          </a:p>
        </p:txBody>
      </p:sp>
      <p:sp>
        <p:nvSpPr>
          <p:cNvPr id="8812" name="Shape 8812"/>
          <p:cNvSpPr>
            <a:spLocks noGrp="1"/>
          </p:cNvSpPr>
          <p:nvPr>
            <p:ph type="body" sz="quarter" idx="1"/>
          </p:nvPr>
        </p:nvSpPr>
        <p:spPr>
          <a:prstGeom prst="rect">
            <a:avLst/>
          </a:prstGeom>
        </p:spPr>
        <p:txBody>
          <a:bodyPr/>
          <a:lstStyle/>
          <a:p>
            <a:pPr>
              <a:defRPr b="1">
                <a:latin typeface="Times"/>
                <a:ea typeface="Times"/>
                <a:cs typeface="Times"/>
                <a:sym typeface="Times"/>
              </a:defRPr>
            </a:pPr>
            <a:r>
              <a:t>Now…THE BIBLE FILE...is filled in to include </a:t>
            </a:r>
          </a:p>
          <a:p>
            <a:pPr>
              <a:defRPr b="1">
                <a:latin typeface="Times"/>
                <a:ea typeface="Times"/>
                <a:cs typeface="Times"/>
                <a:sym typeface="Times"/>
              </a:defRPr>
            </a:pPr>
            <a:r>
              <a:t>CREATION, ABRAHAM, and JOSEPH…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2" name="Shape 8822"/>
          <p:cNvSpPr>
            <a:spLocks noGrp="1" noRot="1" noChangeAspect="1"/>
          </p:cNvSpPr>
          <p:nvPr>
            <p:ph type="sldImg"/>
          </p:nvPr>
        </p:nvSpPr>
        <p:spPr>
          <a:prstGeom prst="rect">
            <a:avLst/>
          </a:prstGeom>
        </p:spPr>
        <p:txBody>
          <a:bodyPr/>
          <a:lstStyle/>
          <a:p>
            <a:endParaRPr/>
          </a:p>
        </p:txBody>
      </p:sp>
      <p:sp>
        <p:nvSpPr>
          <p:cNvPr id="8823" name="Shape 8823"/>
          <p:cNvSpPr>
            <a:spLocks noGrp="1"/>
          </p:cNvSpPr>
          <p:nvPr>
            <p:ph type="body" sz="quarter" idx="1"/>
          </p:nvPr>
        </p:nvSpPr>
        <p:spPr>
          <a:prstGeom prst="rect">
            <a:avLst/>
          </a:prstGeom>
        </p:spPr>
        <p:txBody>
          <a:bodyPr/>
          <a:lstStyle/>
          <a:p>
            <a:pPr>
              <a:defRPr b="1">
                <a:latin typeface="Times"/>
                <a:ea typeface="Times"/>
                <a:cs typeface="Times"/>
                <a:sym typeface="Times"/>
              </a:defRPr>
            </a:pPr>
            <a:r>
              <a:t>…which brings us now to the third person in the Group of Four great Biblical personalities.  </a:t>
            </a:r>
          </a:p>
          <a:p>
            <a:pPr>
              <a:defRPr b="1">
                <a:latin typeface="Times"/>
                <a:ea typeface="Times"/>
                <a:cs typeface="Times"/>
                <a:sym typeface="Times"/>
              </a:defRPr>
            </a:pPr>
            <a:r>
              <a:t>This great person – THE LARGE CAPITAL M – will be…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3" name="Shape 8833"/>
          <p:cNvSpPr>
            <a:spLocks noGrp="1" noRot="1" noChangeAspect="1"/>
          </p:cNvSpPr>
          <p:nvPr>
            <p:ph type="sldImg"/>
          </p:nvPr>
        </p:nvSpPr>
        <p:spPr>
          <a:prstGeom prst="rect">
            <a:avLst/>
          </a:prstGeom>
        </p:spPr>
        <p:txBody>
          <a:bodyPr/>
          <a:lstStyle/>
          <a:p>
            <a:endParaRPr/>
          </a:p>
        </p:txBody>
      </p:sp>
      <p:sp>
        <p:nvSpPr>
          <p:cNvPr id="8834" name="Shape 8834"/>
          <p:cNvSpPr>
            <a:spLocks noGrp="1"/>
          </p:cNvSpPr>
          <p:nvPr>
            <p:ph type="body" sz="quarter" idx="1"/>
          </p:nvPr>
        </p:nvSpPr>
        <p:spPr>
          <a:prstGeom prst="rect">
            <a:avLst/>
          </a:prstGeom>
        </p:spPr>
        <p:txBody>
          <a:bodyPr/>
          <a:lstStyle/>
          <a:p>
            <a:pPr>
              <a:defRPr b="1">
                <a:latin typeface="Times"/>
                <a:ea typeface="Times"/>
                <a:cs typeface="Times"/>
                <a:sym typeface="Times"/>
              </a:defRPr>
            </a:pPr>
            <a:r>
              <a:t>...MOSES.</a:t>
            </a:r>
          </a:p>
          <a:p>
            <a:pPr>
              <a:defRPr b="1">
                <a:latin typeface="Times"/>
                <a:ea typeface="Times"/>
                <a:cs typeface="Times"/>
                <a:sym typeface="Times"/>
              </a:defRPr>
            </a:pPr>
            <a:r>
              <a:t>	In His time, God raises up the most famous of all the Old Testament characters, MOSES, known as The Great Deliverer…</a:t>
            </a:r>
          </a:p>
          <a:p>
            <a:pPr>
              <a:defRPr b="1">
                <a:latin typeface="Times"/>
                <a:ea typeface="Times"/>
                <a:cs typeface="Times"/>
                <a:sym typeface="Times"/>
              </a:defRPr>
            </a:pPr>
            <a:r>
              <a:t>to take the people out of their Egyptian bondage and on toward the land of Abraham's promised inheritance.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pitchFamily="2" charset="0"/>
              </a:rPr>
              <a:pPr marL="0" marR="0" lvl="0" indent="0" algn="r" defTabSz="45715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Times" pitchFamily="2"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0883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 name="Shape 1452"/>
          <p:cNvSpPr>
            <a:spLocks noGrp="1" noRot="1" noChangeAspect="1"/>
          </p:cNvSpPr>
          <p:nvPr>
            <p:ph type="sldImg"/>
          </p:nvPr>
        </p:nvSpPr>
        <p:spPr>
          <a:prstGeom prst="rect">
            <a:avLst/>
          </a:prstGeom>
        </p:spPr>
        <p:txBody>
          <a:bodyPr/>
          <a:lstStyle/>
          <a:p>
            <a:endParaRPr/>
          </a:p>
        </p:txBody>
      </p:sp>
      <p:sp>
        <p:nvSpPr>
          <p:cNvPr id="1453" name="Shape 1453"/>
          <p:cNvSpPr>
            <a:spLocks noGrp="1"/>
          </p:cNvSpPr>
          <p:nvPr>
            <p:ph type="body" sz="quarter" idx="1"/>
          </p:nvPr>
        </p:nvSpPr>
        <p:spPr>
          <a:prstGeom prst="rect">
            <a:avLst/>
          </a:prstGeom>
        </p:spPr>
        <p:txBody>
          <a:bodyPr/>
          <a:lstStyle/>
          <a:p>
            <a:pPr>
              <a:defRPr b="1">
                <a:latin typeface="Times"/>
                <a:ea typeface="Times"/>
                <a:cs typeface="Times"/>
                <a:sym typeface="Times"/>
              </a:defRPr>
            </a:pPr>
            <a:r>
              <a:t>This region has been called the very NAVEL OF THE EARTH. </a:t>
            </a:r>
          </a:p>
          <a:p>
            <a:pPr>
              <a:defRPr b="1">
                <a:latin typeface="Times"/>
                <a:ea typeface="Times"/>
                <a:cs typeface="Times"/>
                <a:sym typeface="Times"/>
              </a:defRPr>
            </a:pPr>
            <a:r>
              <a:t>Through this great hinge of history, time and again, great world </a:t>
            </a:r>
          </a:p>
          <a:p>
            <a:pPr>
              <a:defRPr b="1">
                <a:latin typeface="Times"/>
                <a:ea typeface="Times"/>
                <a:cs typeface="Times"/>
                <a:sym typeface="Times"/>
              </a:defRPr>
            </a:pPr>
            <a:r>
              <a:t>powers of the past -- time and again -- have marched in conquest, </a:t>
            </a:r>
          </a:p>
          <a:p>
            <a:pPr>
              <a:defRPr b="1">
                <a:latin typeface="Times"/>
                <a:ea typeface="Times"/>
                <a:cs typeface="Times"/>
                <a:sym typeface="Times"/>
              </a:defRPr>
            </a:pPr>
            <a:r>
              <a:t>////	with Canaan/Palestine/Israel being pulled and stretched by enormous international and internal pressures.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 name="Shape 1505"/>
          <p:cNvSpPr>
            <a:spLocks noGrp="1" noRot="1" noChangeAspect="1"/>
          </p:cNvSpPr>
          <p:nvPr>
            <p:ph type="sldImg"/>
          </p:nvPr>
        </p:nvSpPr>
        <p:spPr>
          <a:prstGeom prst="rect">
            <a:avLst/>
          </a:prstGeom>
        </p:spPr>
        <p:txBody>
          <a:bodyPr/>
          <a:lstStyle/>
          <a:p>
            <a:endParaRPr/>
          </a:p>
        </p:txBody>
      </p:sp>
      <p:sp>
        <p:nvSpPr>
          <p:cNvPr id="1506" name="Shape 1506"/>
          <p:cNvSpPr>
            <a:spLocks noGrp="1"/>
          </p:cNvSpPr>
          <p:nvPr>
            <p:ph type="body" sz="quarter" idx="1"/>
          </p:nvPr>
        </p:nvSpPr>
        <p:spPr>
          <a:prstGeom prst="rect">
            <a:avLst/>
          </a:prstGeom>
        </p:spPr>
        <p:txBody>
          <a:bodyPr/>
          <a:lstStyle/>
          <a:p>
            <a:pPr>
              <a:defRPr b="1">
                <a:latin typeface="Times"/>
                <a:ea typeface="Times"/>
                <a:cs typeface="Times"/>
                <a:sym typeface="Times"/>
              </a:defRPr>
            </a:pPr>
            <a:r>
              <a:t>So the story of ABRAHAM begins at the head of the Persian Gulf, in that ancient city -- Ur of the Chaldees.</a:t>
            </a:r>
          </a:p>
          <a:p>
            <a:pPr>
              <a:defRPr b="1">
                <a:latin typeface="Times"/>
                <a:ea typeface="Times"/>
                <a:cs typeface="Times"/>
                <a:sym typeface="Times"/>
              </a:defRPr>
            </a:pPr>
            <a:r>
              <a:t>////	Abraham and his family lived in this early cultural center in the Mesopotamian Basin.  </a:t>
            </a:r>
          </a:p>
          <a:p>
            <a:pPr>
              <a:defRPr b="1">
                <a:latin typeface="Times"/>
                <a:ea typeface="Times"/>
                <a:cs typeface="Times"/>
                <a:sym typeface="Times"/>
              </a:defRPr>
            </a:pPr>
            <a:r>
              <a:t>This is the "U" on map we named "Dressing the Stage."  </a:t>
            </a:r>
          </a:p>
          <a:p>
            <a:pPr>
              <a:defRPr b="1">
                <a:latin typeface="Times"/>
                <a:ea typeface="Times"/>
                <a:cs typeface="Times"/>
                <a:sym typeface="Times"/>
              </a:defRPr>
            </a:pPr>
            <a:r>
              <a:t>Follow along by tracing on your own map as the story begins to unfold.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Shape 1527"/>
          <p:cNvSpPr>
            <a:spLocks noGrp="1" noRot="1" noChangeAspect="1"/>
          </p:cNvSpPr>
          <p:nvPr>
            <p:ph type="sldImg"/>
          </p:nvPr>
        </p:nvSpPr>
        <p:spPr>
          <a:prstGeom prst="rect">
            <a:avLst/>
          </a:prstGeom>
        </p:spPr>
        <p:txBody>
          <a:bodyPr/>
          <a:lstStyle/>
          <a:p>
            <a:endParaRPr/>
          </a:p>
        </p:txBody>
      </p:sp>
      <p:sp>
        <p:nvSpPr>
          <p:cNvPr id="1528" name="Shape 1528"/>
          <p:cNvSpPr>
            <a:spLocks noGrp="1"/>
          </p:cNvSpPr>
          <p:nvPr>
            <p:ph type="body" sz="quarter" idx="1"/>
          </p:nvPr>
        </p:nvSpPr>
        <p:spPr>
          <a:prstGeom prst="rect">
            <a:avLst/>
          </a:prstGeom>
        </p:spPr>
        <p:txBody>
          <a:bodyPr/>
          <a:lstStyle/>
          <a:p>
            <a:pPr>
              <a:defRPr b="1">
                <a:latin typeface="Times"/>
                <a:ea typeface="Times"/>
                <a:cs typeface="Times"/>
                <a:sym typeface="Times"/>
              </a:defRPr>
            </a:pPr>
            <a:r>
              <a:t>Here is the map of this region in today's world.  Remember that this was the stage of the earlier Persian Gulf War of the 1990s…</a:t>
            </a:r>
          </a:p>
          <a:p>
            <a:pPr>
              <a:defRPr b="1">
                <a:latin typeface="Times"/>
                <a:ea typeface="Times"/>
                <a:cs typeface="Times"/>
                <a:sym typeface="Times"/>
              </a:defRPr>
            </a:pPr>
            <a:r>
              <a:t>and more recently the War in Iraq that toppled Saddam Hussein.</a:t>
            </a:r>
          </a:p>
          <a:p>
            <a:pPr>
              <a:defRPr b="1">
                <a:latin typeface="Times"/>
                <a:ea typeface="Times"/>
                <a:cs typeface="Times"/>
                <a:sym typeface="Times"/>
              </a:defRPr>
            </a:pPr>
            <a:r>
              <a:t>////	There is the familiar Tigris River…</a:t>
            </a:r>
          </a:p>
          <a:p>
            <a:pPr>
              <a:defRPr b="1">
                <a:latin typeface="Times"/>
                <a:ea typeface="Times"/>
                <a:cs typeface="Times"/>
                <a:sym typeface="Times"/>
              </a:defRPr>
            </a:pPr>
            <a:r>
              <a:t>////	…and the Euphrates…</a:t>
            </a:r>
          </a:p>
          <a:p>
            <a:pPr>
              <a:defRPr b="1">
                <a:latin typeface="Times"/>
                <a:ea typeface="Times"/>
                <a:cs typeface="Times"/>
                <a:sym typeface="Times"/>
              </a:defRPr>
            </a:pPr>
            <a:r>
              <a:t>////	…today's city of Baghdad…</a:t>
            </a:r>
          </a:p>
          <a:p>
            <a:pPr>
              <a:defRPr b="1">
                <a:latin typeface="Times"/>
                <a:ea typeface="Times"/>
                <a:cs typeface="Times"/>
                <a:sym typeface="Times"/>
              </a:defRPr>
            </a:pPr>
            <a:r>
              <a:t>////	…Kuwait stands at the head of the Persian Gulf…</a:t>
            </a:r>
          </a:p>
          <a:p>
            <a:pPr>
              <a:defRPr b="1">
                <a:latin typeface="Times"/>
                <a:ea typeface="Times"/>
                <a:cs typeface="Times"/>
                <a:sym typeface="Times"/>
              </a:defRPr>
            </a:pPr>
            <a:r>
              <a:t>////	…to the north…the location of ancient Babylon…</a:t>
            </a:r>
          </a:p>
          <a:p>
            <a:pPr>
              <a:defRPr>
                <a:latin typeface="Times"/>
                <a:ea typeface="Times"/>
                <a:cs typeface="Times"/>
                <a:sym typeface="Times"/>
              </a:defRPr>
            </a:pPr>
            <a:r>
              <a:t>////	…and the beginning point of our story…the ancient city of UR.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3" name="Shape 43"/>
          <p:cNvSpPr>
            <a:spLocks noGrp="1"/>
          </p:cNvSpPr>
          <p:nvPr>
            <p:ph type="title"/>
          </p:nvPr>
        </p:nvSpPr>
        <p:spPr>
          <a:xfrm>
            <a:off x="685800" y="2130425"/>
            <a:ext cx="7772400" cy="1470025"/>
          </a:xfrm>
          <a:prstGeom prst="rect">
            <a:avLst/>
          </a:prstGeom>
        </p:spPr>
        <p:txBody>
          <a:bodyPr/>
          <a:lstStyle/>
          <a:p>
            <a:r>
              <a:t>Title Text</a:t>
            </a:r>
          </a:p>
        </p:txBody>
      </p:sp>
      <p:sp>
        <p:nvSpPr>
          <p:cNvPr id="44" name="Shape 44"/>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21" name="Shape 121"/>
          <p:cNvSpPr>
            <a:spLocks noGrp="1"/>
          </p:cNvSpPr>
          <p:nvPr>
            <p:ph type="title"/>
          </p:nvPr>
        </p:nvSpPr>
        <p:spPr>
          <a:xfrm>
            <a:off x="1792288" y="4800600"/>
            <a:ext cx="5486401" cy="566738"/>
          </a:xfrm>
          <a:prstGeom prst="rect">
            <a:avLst/>
          </a:prstGeom>
        </p:spPr>
        <p:txBody>
          <a:bodyPr anchor="b"/>
          <a:lstStyle>
            <a:lvl1pPr>
              <a:defRPr sz="2000" b="1"/>
            </a:lvl1pPr>
          </a:lstStyle>
          <a:p>
            <a:r>
              <a:t>Title Text</a:t>
            </a:r>
          </a:p>
        </p:txBody>
      </p:sp>
      <p:sp>
        <p:nvSpPr>
          <p:cNvPr id="122" name="Shape 12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23" name="Shape 123"/>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24" name="Shape 1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31" name="Shape 131"/>
          <p:cNvSpPr>
            <a:spLocks noGrp="1"/>
          </p:cNvSpPr>
          <p:nvPr>
            <p:ph type="title"/>
          </p:nvPr>
        </p:nvSpPr>
        <p:spPr>
          <a:prstGeom prst="rect">
            <a:avLst/>
          </a:prstGeom>
        </p:spPr>
        <p:txBody>
          <a:bodyPr/>
          <a:lstStyle/>
          <a:p>
            <a:r>
              <a:t>Title Text</a:t>
            </a:r>
          </a:p>
        </p:txBody>
      </p:sp>
      <p:sp>
        <p:nvSpPr>
          <p:cNvPr id="132" name="Shape 13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40" name="Shape 140"/>
          <p:cNvSpPr>
            <a:spLocks noGrp="1"/>
          </p:cNvSpPr>
          <p:nvPr>
            <p:ph type="title"/>
          </p:nvPr>
        </p:nvSpPr>
        <p:spPr>
          <a:xfrm>
            <a:off x="6629400" y="274638"/>
            <a:ext cx="2057400" cy="5851526"/>
          </a:xfrm>
          <a:prstGeom prst="rect">
            <a:avLst/>
          </a:prstGeom>
        </p:spPr>
        <p:txBody>
          <a:bodyPr/>
          <a:lstStyle/>
          <a:p>
            <a:r>
              <a:t>Title Text</a:t>
            </a:r>
          </a:p>
        </p:txBody>
      </p:sp>
      <p:sp>
        <p:nvSpPr>
          <p:cNvPr id="141" name="Shape 141"/>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2" name="Shape 1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78" name="Group 178"/>
          <p:cNvGrpSpPr/>
          <p:nvPr/>
        </p:nvGrpSpPr>
        <p:grpSpPr>
          <a:xfrm>
            <a:off x="-1" y="-1"/>
            <a:ext cx="9132890" cy="6845301"/>
            <a:chOff x="0" y="0"/>
            <a:chExt cx="9132888" cy="6845300"/>
          </a:xfrm>
        </p:grpSpPr>
        <p:sp>
          <p:nvSpPr>
            <p:cNvPr id="149" name="Shape 149"/>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173" name="Group 173"/>
            <p:cNvGrpSpPr/>
            <p:nvPr/>
          </p:nvGrpSpPr>
          <p:grpSpPr>
            <a:xfrm>
              <a:off x="390524" y="323850"/>
              <a:ext cx="8366127" cy="6172200"/>
              <a:chOff x="0" y="0"/>
              <a:chExt cx="8366125" cy="6172200"/>
            </a:xfrm>
          </p:grpSpPr>
          <p:sp>
            <p:nvSpPr>
              <p:cNvPr id="150" name="Shape 150"/>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1" name="Shape 151"/>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2" name="Shape 152"/>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3" name="Shape 153"/>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4" name="Shape 154"/>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5" name="Shape 155"/>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6" name="Shape 156"/>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7" name="Shape 157"/>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8" name="Shape 158"/>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9" name="Shape 159"/>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0" name="Shape 160"/>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1" name="Shape 161"/>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2" name="Shape 162"/>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3" name="Shape 163"/>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4" name="Shape 164"/>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5" name="Shape 165"/>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6" name="Shape 166"/>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7" name="Shape 167"/>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8" name="Shape 168"/>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9" name="Shape 169"/>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0" name="Shape 170"/>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1" name="Shape 171"/>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2" name="Shape 172"/>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177" name="Group 177"/>
            <p:cNvGrpSpPr/>
            <p:nvPr/>
          </p:nvGrpSpPr>
          <p:grpSpPr>
            <a:xfrm>
              <a:off x="-1" y="-1"/>
              <a:ext cx="1978026" cy="1955801"/>
              <a:chOff x="0" y="0"/>
              <a:chExt cx="1978025" cy="1955800"/>
            </a:xfrm>
          </p:grpSpPr>
          <p:sp>
            <p:nvSpPr>
              <p:cNvPr id="174" name="Shape 174"/>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5" name="Shape 175"/>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6" name="Shape 176"/>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179" name="Shape 179"/>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180" name="Shape 180"/>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181" name="Shape 181"/>
          <p:cNvSpPr>
            <a:spLocks noGrp="1"/>
          </p:cNvSpPr>
          <p:nvPr>
            <p:ph type="title"/>
          </p:nvPr>
        </p:nvSpPr>
        <p:spPr>
          <a:xfrm>
            <a:off x="685800" y="2130425"/>
            <a:ext cx="7772400" cy="1470025"/>
          </a:xfrm>
          <a:prstGeom prst="rect">
            <a:avLst/>
          </a:prstGeom>
        </p:spPr>
        <p:txBody>
          <a:bodyPr/>
          <a:lstStyle/>
          <a:p>
            <a:r>
              <a:t>Title Text</a:t>
            </a:r>
          </a:p>
        </p:txBody>
      </p:sp>
      <p:sp>
        <p:nvSpPr>
          <p:cNvPr id="182" name="Shape 182"/>
          <p:cNvSpPr>
            <a:spLocks noGrp="1"/>
          </p:cNvSpPr>
          <p:nvPr>
            <p:ph type="body" sz="quarter" idx="1"/>
          </p:nvPr>
        </p:nvSpPr>
        <p:spPr>
          <a:xfrm>
            <a:off x="1371600" y="3886200"/>
            <a:ext cx="6400800" cy="1752600"/>
          </a:xfrm>
          <a:prstGeom prst="rect">
            <a:avLst/>
          </a:prstGeom>
        </p:spPr>
        <p:txBody>
          <a:bodyPr/>
          <a:lstStyle>
            <a:lvl1pPr marL="0" indent="0" algn="ctr">
              <a:buClrTx/>
              <a:buSzTx/>
              <a:buFontTx/>
              <a:buNone/>
            </a:lvl1pPr>
            <a:lvl2pPr marL="0" indent="457200" algn="ctr">
              <a:buClrTx/>
              <a:buSzTx/>
              <a:buFontTx/>
              <a:buNone/>
            </a:lvl2pPr>
            <a:lvl3pPr marL="0" indent="914400" algn="ctr">
              <a:buClrTx/>
              <a:buSzTx/>
              <a:buFontTx/>
              <a:buNone/>
            </a:lvl3pPr>
            <a:lvl4pPr marL="0" indent="1371600" algn="ctr">
              <a:buClrTx/>
              <a:buSzTx/>
              <a:buFontTx/>
              <a:buNone/>
            </a:lvl4pPr>
            <a:lvl5pPr marL="0" indent="182880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83" name="Shape 1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19" name="Group 219"/>
          <p:cNvGrpSpPr/>
          <p:nvPr/>
        </p:nvGrpSpPr>
        <p:grpSpPr>
          <a:xfrm>
            <a:off x="-1" y="-1"/>
            <a:ext cx="9132890" cy="6845301"/>
            <a:chOff x="0" y="0"/>
            <a:chExt cx="9132888" cy="6845300"/>
          </a:xfrm>
        </p:grpSpPr>
        <p:sp>
          <p:nvSpPr>
            <p:cNvPr id="190" name="Shape 190"/>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14" name="Group 214"/>
            <p:cNvGrpSpPr/>
            <p:nvPr/>
          </p:nvGrpSpPr>
          <p:grpSpPr>
            <a:xfrm>
              <a:off x="390524" y="323850"/>
              <a:ext cx="8366127" cy="6172200"/>
              <a:chOff x="0" y="0"/>
              <a:chExt cx="8366125" cy="6172200"/>
            </a:xfrm>
          </p:grpSpPr>
          <p:sp>
            <p:nvSpPr>
              <p:cNvPr id="191" name="Shape 191"/>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2" name="Shape 192"/>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3" name="Shape 193"/>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4" name="Shape 194"/>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5" name="Shape 195"/>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6" name="Shape 196"/>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7" name="Shape 197"/>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8" name="Shape 198"/>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9" name="Shape 199"/>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 name="Shape 200"/>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1" name="Shape 201"/>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2" name="Shape 202"/>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3" name="Shape 203"/>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4" name="Shape 204"/>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5" name="Shape 205"/>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6" name="Shape 206"/>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7" name="Shape 207"/>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8" name="Shape 208"/>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9" name="Shape 209"/>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0" name="Shape 210"/>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1" name="Shape 211"/>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2" name="Shape 212"/>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3" name="Shape 213"/>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18" name="Group 218"/>
            <p:cNvGrpSpPr/>
            <p:nvPr/>
          </p:nvGrpSpPr>
          <p:grpSpPr>
            <a:xfrm>
              <a:off x="-1" y="-1"/>
              <a:ext cx="1978026" cy="1955801"/>
              <a:chOff x="0" y="0"/>
              <a:chExt cx="1978025" cy="1955800"/>
            </a:xfrm>
          </p:grpSpPr>
          <p:sp>
            <p:nvSpPr>
              <p:cNvPr id="215" name="Shape 215"/>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6" name="Shape 216"/>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 name="Shape 217"/>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220" name="Shape 220"/>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221" name="Shape 221"/>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22" name="Shape 222"/>
          <p:cNvSpPr>
            <a:spLocks noGrp="1"/>
          </p:cNvSpPr>
          <p:nvPr>
            <p:ph type="title"/>
          </p:nvPr>
        </p:nvSpPr>
        <p:spPr>
          <a:prstGeom prst="rect">
            <a:avLst/>
          </a:prstGeom>
        </p:spPr>
        <p:txBody>
          <a:bodyPr/>
          <a:lstStyle/>
          <a:p>
            <a:r>
              <a:t>Title Text</a:t>
            </a:r>
          </a:p>
        </p:txBody>
      </p:sp>
      <p:sp>
        <p:nvSpPr>
          <p:cNvPr id="223" name="Shape 2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4" name="Shape 22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60" name="Group 260"/>
          <p:cNvGrpSpPr/>
          <p:nvPr/>
        </p:nvGrpSpPr>
        <p:grpSpPr>
          <a:xfrm>
            <a:off x="-1" y="-1"/>
            <a:ext cx="9132890" cy="6845301"/>
            <a:chOff x="0" y="0"/>
            <a:chExt cx="9132888" cy="6845300"/>
          </a:xfrm>
        </p:grpSpPr>
        <p:sp>
          <p:nvSpPr>
            <p:cNvPr id="231" name="Shape 231"/>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55" name="Group 255"/>
            <p:cNvGrpSpPr/>
            <p:nvPr/>
          </p:nvGrpSpPr>
          <p:grpSpPr>
            <a:xfrm>
              <a:off x="390524" y="323850"/>
              <a:ext cx="8366127" cy="6172200"/>
              <a:chOff x="0" y="0"/>
              <a:chExt cx="8366125" cy="6172200"/>
            </a:xfrm>
          </p:grpSpPr>
          <p:sp>
            <p:nvSpPr>
              <p:cNvPr id="232" name="Shape 232"/>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3" name="Shape 233"/>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4" name="Shape 234"/>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5" name="Shape 235"/>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6" name="Shape 236"/>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7" name="Shape 237"/>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8" name="Shape 238"/>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9" name="Shape 239"/>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0" name="Shape 240"/>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1" name="Shape 241"/>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2" name="Shape 242"/>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3" name="Shape 243"/>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4" name="Shape 244"/>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5" name="Shape 245"/>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6" name="Shape 246"/>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7" name="Shape 247"/>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8" name="Shape 248"/>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9" name="Shape 249"/>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0" name="Shape 250"/>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1" name="Shape 251"/>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2" name="Shape 252"/>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3" name="Shape 253"/>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4" name="Shape 254"/>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59" name="Group 259"/>
            <p:cNvGrpSpPr/>
            <p:nvPr/>
          </p:nvGrpSpPr>
          <p:grpSpPr>
            <a:xfrm>
              <a:off x="-1" y="-1"/>
              <a:ext cx="1978026" cy="1955801"/>
              <a:chOff x="0" y="0"/>
              <a:chExt cx="1978025" cy="1955800"/>
            </a:xfrm>
          </p:grpSpPr>
          <p:sp>
            <p:nvSpPr>
              <p:cNvPr id="256" name="Shape 256"/>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7" name="Shape 257"/>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8" name="Shape 258"/>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261" name="Shape 261"/>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262" name="Shape 262"/>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63" name="Shape 263"/>
          <p:cNvSpPr>
            <a:spLocks noGrp="1"/>
          </p:cNvSpPr>
          <p:nvPr>
            <p:ph type="title"/>
          </p:nvPr>
        </p:nvSpPr>
        <p:spPr>
          <a:xfrm>
            <a:off x="722312" y="4406900"/>
            <a:ext cx="7772401" cy="1362075"/>
          </a:xfrm>
          <a:prstGeom prst="rect">
            <a:avLst/>
          </a:prstGeom>
        </p:spPr>
        <p:txBody>
          <a:bodyPr/>
          <a:lstStyle>
            <a:lvl1pPr>
              <a:defRPr sz="4000" b="1" cap="all"/>
            </a:lvl1pPr>
          </a:lstStyle>
          <a:p>
            <a:r>
              <a:t>Title Text</a:t>
            </a:r>
          </a:p>
        </p:txBody>
      </p:sp>
      <p:sp>
        <p:nvSpPr>
          <p:cNvPr id="264" name="Shape 264"/>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hape 2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01" name="Group 301"/>
          <p:cNvGrpSpPr/>
          <p:nvPr/>
        </p:nvGrpSpPr>
        <p:grpSpPr>
          <a:xfrm>
            <a:off x="-1" y="-1"/>
            <a:ext cx="9132890" cy="6845301"/>
            <a:chOff x="0" y="0"/>
            <a:chExt cx="9132888" cy="6845300"/>
          </a:xfrm>
        </p:grpSpPr>
        <p:sp>
          <p:nvSpPr>
            <p:cNvPr id="272" name="Shape 272"/>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96" name="Group 296"/>
            <p:cNvGrpSpPr/>
            <p:nvPr/>
          </p:nvGrpSpPr>
          <p:grpSpPr>
            <a:xfrm>
              <a:off x="390524" y="323850"/>
              <a:ext cx="8366127" cy="6172200"/>
              <a:chOff x="0" y="0"/>
              <a:chExt cx="8366125" cy="6172200"/>
            </a:xfrm>
          </p:grpSpPr>
          <p:sp>
            <p:nvSpPr>
              <p:cNvPr id="273" name="Shape 27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4" name="Shape 27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5" name="Shape 27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6" name="Shape 27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7" name="Shape 27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8" name="Shape 27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9" name="Shape 27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0" name="Shape 28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1" name="Shape 28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2" name="Shape 28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3" name="Shape 28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4" name="Shape 28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5" name="Shape 28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6" name="Shape 28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7" name="Shape 28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8" name="Shape 28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9" name="Shape 28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0" name="Shape 29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 name="Shape 29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2" name="Shape 29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 name="Shape 29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4" name="Shape 29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5" name="Shape 29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300" name="Group 300"/>
            <p:cNvGrpSpPr/>
            <p:nvPr/>
          </p:nvGrpSpPr>
          <p:grpSpPr>
            <a:xfrm>
              <a:off x="-1" y="-1"/>
              <a:ext cx="1978026" cy="1955801"/>
              <a:chOff x="0" y="0"/>
              <a:chExt cx="1978025" cy="1955800"/>
            </a:xfrm>
          </p:grpSpPr>
          <p:sp>
            <p:nvSpPr>
              <p:cNvPr id="297" name="Shape 29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8" name="Shape 29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9" name="Shape 299"/>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302" name="Shape 302"/>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303" name="Shape 303"/>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04" name="Shape 304"/>
          <p:cNvSpPr>
            <a:spLocks noGrp="1"/>
          </p:cNvSpPr>
          <p:nvPr>
            <p:ph type="title"/>
          </p:nvPr>
        </p:nvSpPr>
        <p:spPr>
          <a:prstGeom prst="rect">
            <a:avLst/>
          </a:prstGeom>
        </p:spPr>
        <p:txBody>
          <a:bodyPr/>
          <a:lstStyle/>
          <a:p>
            <a:r>
              <a:t>Title Text</a:t>
            </a:r>
          </a:p>
        </p:txBody>
      </p:sp>
      <p:sp>
        <p:nvSpPr>
          <p:cNvPr id="305" name="Shape 305"/>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06" name="Shape 3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42" name="Group 342"/>
          <p:cNvGrpSpPr/>
          <p:nvPr/>
        </p:nvGrpSpPr>
        <p:grpSpPr>
          <a:xfrm>
            <a:off x="-1" y="-1"/>
            <a:ext cx="9132890" cy="6845301"/>
            <a:chOff x="0" y="0"/>
            <a:chExt cx="9132888" cy="6845300"/>
          </a:xfrm>
        </p:grpSpPr>
        <p:sp>
          <p:nvSpPr>
            <p:cNvPr id="313" name="Shape 313"/>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37" name="Group 337"/>
            <p:cNvGrpSpPr/>
            <p:nvPr/>
          </p:nvGrpSpPr>
          <p:grpSpPr>
            <a:xfrm>
              <a:off x="390524" y="323850"/>
              <a:ext cx="8366127" cy="6172200"/>
              <a:chOff x="0" y="0"/>
              <a:chExt cx="8366125" cy="6172200"/>
            </a:xfrm>
          </p:grpSpPr>
          <p:sp>
            <p:nvSpPr>
              <p:cNvPr id="314" name="Shape 314"/>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5" name="Shape 315"/>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6" name="Shape 316"/>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7" name="Shape 317"/>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8" name="Shape 318"/>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9" name="Shape 319"/>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0" name="Shape 320"/>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1" name="Shape 321"/>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2" name="Shape 322"/>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3" name="Shape 323"/>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4" name="Shape 324"/>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5" name="Shape 325"/>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6" name="Shape 326"/>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7" name="Shape 327"/>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8" name="Shape 328"/>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9" name="Shape 329"/>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0" name="Shape 330"/>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1" name="Shape 331"/>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2" name="Shape 332"/>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3" name="Shape 333"/>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4" name="Shape 334"/>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5" name="Shape 335"/>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 name="Shape 336"/>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341" name="Group 341"/>
            <p:cNvGrpSpPr/>
            <p:nvPr/>
          </p:nvGrpSpPr>
          <p:grpSpPr>
            <a:xfrm>
              <a:off x="-1" y="-1"/>
              <a:ext cx="1978026" cy="1955801"/>
              <a:chOff x="0" y="0"/>
              <a:chExt cx="1978025" cy="1955800"/>
            </a:xfrm>
          </p:grpSpPr>
          <p:sp>
            <p:nvSpPr>
              <p:cNvPr id="338" name="Shape 338"/>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 name="Shape 339"/>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 name="Shape 340"/>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343" name="Shape 343"/>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344" name="Shape 344"/>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45" name="Shape 345"/>
          <p:cNvSpPr>
            <a:spLocks noGrp="1"/>
          </p:cNvSpPr>
          <p:nvPr>
            <p:ph type="title"/>
          </p:nvPr>
        </p:nvSpPr>
        <p:spPr>
          <a:prstGeom prst="rect">
            <a:avLst/>
          </a:prstGeom>
        </p:spPr>
        <p:txBody>
          <a:bodyPr/>
          <a:lstStyle/>
          <a:p>
            <a:r>
              <a:t>Title Text</a:t>
            </a:r>
          </a:p>
        </p:txBody>
      </p:sp>
      <p:sp>
        <p:nvSpPr>
          <p:cNvPr id="346" name="Shape 346"/>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7" name="Shape 347"/>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348" name="Shape 3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84" name="Group 384"/>
          <p:cNvGrpSpPr/>
          <p:nvPr/>
        </p:nvGrpSpPr>
        <p:grpSpPr>
          <a:xfrm>
            <a:off x="-1" y="-1"/>
            <a:ext cx="9132890" cy="6845301"/>
            <a:chOff x="0" y="0"/>
            <a:chExt cx="9132888" cy="6845300"/>
          </a:xfrm>
        </p:grpSpPr>
        <p:sp>
          <p:nvSpPr>
            <p:cNvPr id="355" name="Shape 355"/>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79" name="Group 379"/>
            <p:cNvGrpSpPr/>
            <p:nvPr/>
          </p:nvGrpSpPr>
          <p:grpSpPr>
            <a:xfrm>
              <a:off x="390524" y="323850"/>
              <a:ext cx="8366127" cy="6172200"/>
              <a:chOff x="0" y="0"/>
              <a:chExt cx="8366125" cy="6172200"/>
            </a:xfrm>
          </p:grpSpPr>
          <p:sp>
            <p:nvSpPr>
              <p:cNvPr id="356" name="Shape 356"/>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7" name="Shape 357"/>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8" name="Shape 358"/>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9" name="Shape 359"/>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0" name="Shape 360"/>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1" name="Shape 361"/>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2" name="Shape 362"/>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3" name="Shape 363"/>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4" name="Shape 364"/>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5" name="Shape 365"/>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6" name="Shape 366"/>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7" name="Shape 367"/>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8" name="Shape 368"/>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9" name="Shape 369"/>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0" name="Shape 370"/>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1" name="Shape 371"/>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2" name="Shape 372"/>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3" name="Shape 373"/>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4" name="Shape 374"/>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5" name="Shape 375"/>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6" name="Shape 376"/>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7" name="Shape 377"/>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 name="Shape 378"/>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383" name="Group 383"/>
            <p:cNvGrpSpPr/>
            <p:nvPr/>
          </p:nvGrpSpPr>
          <p:grpSpPr>
            <a:xfrm>
              <a:off x="-1" y="-1"/>
              <a:ext cx="1978026" cy="1955801"/>
              <a:chOff x="0" y="0"/>
              <a:chExt cx="1978025" cy="1955800"/>
            </a:xfrm>
          </p:grpSpPr>
          <p:sp>
            <p:nvSpPr>
              <p:cNvPr id="380" name="Shape 380"/>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1" name="Shape 381"/>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 name="Shape 382"/>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385" name="Shape 385"/>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386" name="Shape 386"/>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87" name="Shape 387"/>
          <p:cNvSpPr>
            <a:spLocks noGrp="1"/>
          </p:cNvSpPr>
          <p:nvPr>
            <p:ph type="title"/>
          </p:nvPr>
        </p:nvSpPr>
        <p:spPr>
          <a:prstGeom prst="rect">
            <a:avLst/>
          </a:prstGeom>
        </p:spPr>
        <p:txBody>
          <a:bodyPr/>
          <a:lstStyle/>
          <a:p>
            <a:r>
              <a:t>Title Text</a:t>
            </a:r>
          </a:p>
        </p:txBody>
      </p:sp>
      <p:sp>
        <p:nvSpPr>
          <p:cNvPr id="388" name="Shape 3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424" name="Group 424"/>
          <p:cNvGrpSpPr/>
          <p:nvPr/>
        </p:nvGrpSpPr>
        <p:grpSpPr>
          <a:xfrm>
            <a:off x="-1" y="-1"/>
            <a:ext cx="9132890" cy="6845301"/>
            <a:chOff x="0" y="0"/>
            <a:chExt cx="9132888" cy="6845300"/>
          </a:xfrm>
        </p:grpSpPr>
        <p:sp>
          <p:nvSpPr>
            <p:cNvPr id="395" name="Shape 395"/>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419" name="Group 419"/>
            <p:cNvGrpSpPr/>
            <p:nvPr/>
          </p:nvGrpSpPr>
          <p:grpSpPr>
            <a:xfrm>
              <a:off x="390524" y="323850"/>
              <a:ext cx="8366127" cy="6172200"/>
              <a:chOff x="0" y="0"/>
              <a:chExt cx="8366125" cy="6172200"/>
            </a:xfrm>
          </p:grpSpPr>
          <p:sp>
            <p:nvSpPr>
              <p:cNvPr id="396" name="Shape 396"/>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 name="Shape 397"/>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8" name="Shape 398"/>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 name="Shape 399"/>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0" name="Shape 400"/>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 name="Shape 401"/>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2" name="Shape 402"/>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 name="Shape 403"/>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4" name="Shape 404"/>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5" name="Shape 405"/>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 name="Shape 406"/>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 name="Shape 407"/>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 name="Shape 408"/>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 name="Shape 409"/>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 name="Shape 410"/>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 name="Shape 411"/>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 name="Shape 412"/>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 name="Shape 413"/>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 name="Shape 414"/>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 name="Shape 415"/>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 name="Shape 416"/>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 name="Shape 417"/>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 name="Shape 418"/>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23" name="Group 423"/>
            <p:cNvGrpSpPr/>
            <p:nvPr/>
          </p:nvGrpSpPr>
          <p:grpSpPr>
            <a:xfrm>
              <a:off x="-1" y="-1"/>
              <a:ext cx="1978026" cy="1955801"/>
              <a:chOff x="0" y="0"/>
              <a:chExt cx="1978025" cy="1955800"/>
            </a:xfrm>
          </p:grpSpPr>
          <p:sp>
            <p:nvSpPr>
              <p:cNvPr id="420" name="Shape 420"/>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 name="Shape 421"/>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 name="Shape 422"/>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425" name="Shape 425"/>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426" name="Shape 426"/>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427" name="Shape 4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lank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4" name="Shape 4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470" name="Group 470"/>
          <p:cNvGrpSpPr/>
          <p:nvPr/>
        </p:nvGrpSpPr>
        <p:grpSpPr>
          <a:xfrm>
            <a:off x="-1" y="-1"/>
            <a:ext cx="9132890" cy="6845301"/>
            <a:chOff x="0" y="0"/>
            <a:chExt cx="9132888" cy="6845300"/>
          </a:xfrm>
        </p:grpSpPr>
        <p:sp>
          <p:nvSpPr>
            <p:cNvPr id="441" name="Shape 441"/>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465" name="Group 465"/>
            <p:cNvGrpSpPr/>
            <p:nvPr/>
          </p:nvGrpSpPr>
          <p:grpSpPr>
            <a:xfrm>
              <a:off x="390524" y="323850"/>
              <a:ext cx="8366127" cy="6172200"/>
              <a:chOff x="0" y="0"/>
              <a:chExt cx="8366125" cy="6172200"/>
            </a:xfrm>
          </p:grpSpPr>
          <p:sp>
            <p:nvSpPr>
              <p:cNvPr id="442" name="Shape 442"/>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 name="Shape 443"/>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 name="Shape 444"/>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 name="Shape 445"/>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 name="Shape 446"/>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 name="Shape 447"/>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 name="Shape 448"/>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 name="Shape 449"/>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 name="Shape 450"/>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 name="Shape 451"/>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 name="Shape 452"/>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 name="Shape 453"/>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 name="Shape 454"/>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 name="Shape 455"/>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 name="Shape 456"/>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 name="Shape 457"/>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 name="Shape 458"/>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 name="Shape 459"/>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 name="Shape 460"/>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 name="Shape 461"/>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 name="Shape 462"/>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 name="Shape 463"/>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 name="Shape 464"/>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69" name="Group 469"/>
            <p:cNvGrpSpPr/>
            <p:nvPr/>
          </p:nvGrpSpPr>
          <p:grpSpPr>
            <a:xfrm>
              <a:off x="-1" y="-1"/>
              <a:ext cx="1978026" cy="1955801"/>
              <a:chOff x="0" y="0"/>
              <a:chExt cx="1978025" cy="1955800"/>
            </a:xfrm>
          </p:grpSpPr>
          <p:sp>
            <p:nvSpPr>
              <p:cNvPr id="466" name="Shape 466"/>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 name="Shape 467"/>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8" name="Shape 468"/>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471" name="Shape 471"/>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472" name="Shape 472"/>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473" name="Shape 473"/>
          <p:cNvSpPr>
            <a:spLocks noGrp="1"/>
          </p:cNvSpPr>
          <p:nvPr>
            <p:ph type="title"/>
          </p:nvPr>
        </p:nvSpPr>
        <p:spPr>
          <a:xfrm>
            <a:off x="457200" y="273050"/>
            <a:ext cx="3008314" cy="1162050"/>
          </a:xfrm>
          <a:prstGeom prst="rect">
            <a:avLst/>
          </a:prstGeom>
        </p:spPr>
        <p:txBody>
          <a:bodyPr anchor="b"/>
          <a:lstStyle>
            <a:lvl1pPr>
              <a:defRPr sz="2000" b="1"/>
            </a:lvl1pPr>
          </a:lstStyle>
          <a:p>
            <a:r>
              <a:t>Title Text</a:t>
            </a:r>
          </a:p>
        </p:txBody>
      </p:sp>
      <p:sp>
        <p:nvSpPr>
          <p:cNvPr id="474" name="Shape 474"/>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75" name="Shape 475"/>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476" name="Shape 4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512" name="Group 512"/>
          <p:cNvGrpSpPr/>
          <p:nvPr/>
        </p:nvGrpSpPr>
        <p:grpSpPr>
          <a:xfrm>
            <a:off x="-1" y="-1"/>
            <a:ext cx="9132890" cy="6845301"/>
            <a:chOff x="0" y="0"/>
            <a:chExt cx="9132888" cy="6845300"/>
          </a:xfrm>
        </p:grpSpPr>
        <p:sp>
          <p:nvSpPr>
            <p:cNvPr id="483" name="Shape 483"/>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507" name="Group 507"/>
            <p:cNvGrpSpPr/>
            <p:nvPr/>
          </p:nvGrpSpPr>
          <p:grpSpPr>
            <a:xfrm>
              <a:off x="390524" y="323850"/>
              <a:ext cx="8366127" cy="6172200"/>
              <a:chOff x="0" y="0"/>
              <a:chExt cx="8366125" cy="6172200"/>
            </a:xfrm>
          </p:grpSpPr>
          <p:sp>
            <p:nvSpPr>
              <p:cNvPr id="484" name="Shape 484"/>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 name="Shape 485"/>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 name="Shape 486"/>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 name="Shape 487"/>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 name="Shape 488"/>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 name="Shape 489"/>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 name="Shape 490"/>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 name="Shape 491"/>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 name="Shape 492"/>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 name="Shape 493"/>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 name="Shape 494"/>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 name="Shape 495"/>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 name="Shape 496"/>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 name="Shape 497"/>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 name="Shape 498"/>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 name="Shape 499"/>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 name="Shape 500"/>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 name="Shape 501"/>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 name="Shape 502"/>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 name="Shape 503"/>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 name="Shape 504"/>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 name="Shape 505"/>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 name="Shape 506"/>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11" name="Group 511"/>
            <p:cNvGrpSpPr/>
            <p:nvPr/>
          </p:nvGrpSpPr>
          <p:grpSpPr>
            <a:xfrm>
              <a:off x="-1" y="-1"/>
              <a:ext cx="1978026" cy="1955801"/>
              <a:chOff x="0" y="0"/>
              <a:chExt cx="1978025" cy="1955800"/>
            </a:xfrm>
          </p:grpSpPr>
          <p:sp>
            <p:nvSpPr>
              <p:cNvPr id="508" name="Shape 508"/>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 name="Shape 509"/>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 name="Shape 510"/>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513" name="Shape 513"/>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514" name="Shape 514"/>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515" name="Shape 515"/>
          <p:cNvSpPr>
            <a:spLocks noGrp="1"/>
          </p:cNvSpPr>
          <p:nvPr>
            <p:ph type="title"/>
          </p:nvPr>
        </p:nvSpPr>
        <p:spPr>
          <a:xfrm>
            <a:off x="1792288" y="4800600"/>
            <a:ext cx="5486401" cy="566738"/>
          </a:xfrm>
          <a:prstGeom prst="rect">
            <a:avLst/>
          </a:prstGeom>
        </p:spPr>
        <p:txBody>
          <a:bodyPr anchor="b"/>
          <a:lstStyle>
            <a:lvl1pPr>
              <a:defRPr sz="2000" b="1"/>
            </a:lvl1pPr>
          </a:lstStyle>
          <a:p>
            <a:r>
              <a:t>Title Text</a:t>
            </a:r>
          </a:p>
        </p:txBody>
      </p:sp>
      <p:sp>
        <p:nvSpPr>
          <p:cNvPr id="516" name="Shape 516"/>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517" name="Shape 517"/>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518" name="Shape 51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554" name="Group 554"/>
          <p:cNvGrpSpPr/>
          <p:nvPr/>
        </p:nvGrpSpPr>
        <p:grpSpPr>
          <a:xfrm>
            <a:off x="-1" y="-1"/>
            <a:ext cx="9132890" cy="6845301"/>
            <a:chOff x="0" y="0"/>
            <a:chExt cx="9132888" cy="6845300"/>
          </a:xfrm>
        </p:grpSpPr>
        <p:sp>
          <p:nvSpPr>
            <p:cNvPr id="525" name="Shape 525"/>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549" name="Group 549"/>
            <p:cNvGrpSpPr/>
            <p:nvPr/>
          </p:nvGrpSpPr>
          <p:grpSpPr>
            <a:xfrm>
              <a:off x="390524" y="323850"/>
              <a:ext cx="8366127" cy="6172200"/>
              <a:chOff x="0" y="0"/>
              <a:chExt cx="8366125" cy="6172200"/>
            </a:xfrm>
          </p:grpSpPr>
          <p:sp>
            <p:nvSpPr>
              <p:cNvPr id="526" name="Shape 526"/>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 name="Shape 527"/>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 name="Shape 528"/>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 name="Shape 529"/>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 name="Shape 530"/>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 name="Shape 531"/>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 name="Shape 532"/>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3" name="Shape 533"/>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 name="Shape 534"/>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 name="Shape 535"/>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 name="Shape 536"/>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 name="Shape 537"/>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 name="Shape 538"/>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 name="Shape 539"/>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 name="Shape 540"/>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 name="Shape 541"/>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 name="Shape 542"/>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 name="Shape 543"/>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 name="Shape 544"/>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 name="Shape 545"/>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 name="Shape 546"/>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 name="Shape 547"/>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 name="Shape 548"/>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53" name="Group 553"/>
            <p:cNvGrpSpPr/>
            <p:nvPr/>
          </p:nvGrpSpPr>
          <p:grpSpPr>
            <a:xfrm>
              <a:off x="-1" y="-1"/>
              <a:ext cx="1978026" cy="1955801"/>
              <a:chOff x="0" y="0"/>
              <a:chExt cx="1978025" cy="1955800"/>
            </a:xfrm>
          </p:grpSpPr>
          <p:sp>
            <p:nvSpPr>
              <p:cNvPr id="550" name="Shape 550"/>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 name="Shape 551"/>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 name="Shape 552"/>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555" name="Shape 555"/>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556" name="Shape 556"/>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557" name="Shape 557"/>
          <p:cNvSpPr>
            <a:spLocks noGrp="1"/>
          </p:cNvSpPr>
          <p:nvPr>
            <p:ph type="title"/>
          </p:nvPr>
        </p:nvSpPr>
        <p:spPr>
          <a:prstGeom prst="rect">
            <a:avLst/>
          </a:prstGeom>
        </p:spPr>
        <p:txBody>
          <a:bodyPr/>
          <a:lstStyle/>
          <a:p>
            <a:r>
              <a:t>Title Text</a:t>
            </a:r>
          </a:p>
        </p:txBody>
      </p:sp>
      <p:sp>
        <p:nvSpPr>
          <p:cNvPr id="558" name="Shape 55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9" name="Shape 5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595" name="Group 595"/>
          <p:cNvGrpSpPr/>
          <p:nvPr/>
        </p:nvGrpSpPr>
        <p:grpSpPr>
          <a:xfrm>
            <a:off x="-1" y="-1"/>
            <a:ext cx="9132890" cy="6845301"/>
            <a:chOff x="0" y="0"/>
            <a:chExt cx="9132888" cy="6845300"/>
          </a:xfrm>
        </p:grpSpPr>
        <p:sp>
          <p:nvSpPr>
            <p:cNvPr id="566" name="Shape 566"/>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590" name="Group 590"/>
            <p:cNvGrpSpPr/>
            <p:nvPr/>
          </p:nvGrpSpPr>
          <p:grpSpPr>
            <a:xfrm>
              <a:off x="390524" y="323850"/>
              <a:ext cx="8366127" cy="6172200"/>
              <a:chOff x="0" y="0"/>
              <a:chExt cx="8366125" cy="6172200"/>
            </a:xfrm>
          </p:grpSpPr>
          <p:sp>
            <p:nvSpPr>
              <p:cNvPr id="567" name="Shape 567"/>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 name="Shape 568"/>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 name="Shape 569"/>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 name="Shape 570"/>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 name="Shape 571"/>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 name="Shape 572"/>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 name="Shape 573"/>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 name="Shape 574"/>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 name="Shape 575"/>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 name="Shape 576"/>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 name="Shape 577"/>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 name="Shape 578"/>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 name="Shape 579"/>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 name="Shape 580"/>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 name="Shape 581"/>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 name="Shape 582"/>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 name="Shape 583"/>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 name="Shape 584"/>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 name="Shape 585"/>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 name="Shape 586"/>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 name="Shape 587"/>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 name="Shape 588"/>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 name="Shape 589"/>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94" name="Group 594"/>
            <p:cNvGrpSpPr/>
            <p:nvPr/>
          </p:nvGrpSpPr>
          <p:grpSpPr>
            <a:xfrm>
              <a:off x="-1" y="-1"/>
              <a:ext cx="1978026" cy="1955801"/>
              <a:chOff x="0" y="0"/>
              <a:chExt cx="1978025" cy="1955800"/>
            </a:xfrm>
          </p:grpSpPr>
          <p:sp>
            <p:nvSpPr>
              <p:cNvPr id="591" name="Shape 591"/>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 name="Shape 592"/>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 name="Shape 593"/>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596" name="Shape 596"/>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©2003 TBBMI</a:t>
            </a:r>
          </a:p>
        </p:txBody>
      </p:sp>
      <p:sp>
        <p:nvSpPr>
          <p:cNvPr id="597" name="Shape 597"/>
          <p:cNvSpPr/>
          <p:nvPr/>
        </p:nvSpPr>
        <p:spPr>
          <a:xfrm>
            <a:off x="7584728" y="6514623"/>
            <a:ext cx="654744"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598" name="Shape 598"/>
          <p:cNvSpPr>
            <a:spLocks noGrp="1"/>
          </p:cNvSpPr>
          <p:nvPr>
            <p:ph type="title"/>
          </p:nvPr>
        </p:nvSpPr>
        <p:spPr>
          <a:xfrm>
            <a:off x="6629400" y="274638"/>
            <a:ext cx="2057400" cy="5851526"/>
          </a:xfrm>
          <a:prstGeom prst="rect">
            <a:avLst/>
          </a:prstGeom>
        </p:spPr>
        <p:txBody>
          <a:bodyPr/>
          <a:lstStyle/>
          <a:p>
            <a:r>
              <a:t>Title Text</a:t>
            </a:r>
          </a:p>
        </p:txBody>
      </p:sp>
      <p:sp>
        <p:nvSpPr>
          <p:cNvPr id="599" name="Shape 599"/>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0" name="Shape 6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636" name="Group 636"/>
          <p:cNvGrpSpPr/>
          <p:nvPr/>
        </p:nvGrpSpPr>
        <p:grpSpPr>
          <a:xfrm>
            <a:off x="-1" y="-1"/>
            <a:ext cx="9132890" cy="6845301"/>
            <a:chOff x="0" y="0"/>
            <a:chExt cx="9132888" cy="6845300"/>
          </a:xfrm>
        </p:grpSpPr>
        <p:sp>
          <p:nvSpPr>
            <p:cNvPr id="607" name="Shape 607"/>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631" name="Group 631"/>
            <p:cNvGrpSpPr/>
            <p:nvPr/>
          </p:nvGrpSpPr>
          <p:grpSpPr>
            <a:xfrm>
              <a:off x="390524" y="323850"/>
              <a:ext cx="8366127" cy="6172200"/>
              <a:chOff x="0" y="0"/>
              <a:chExt cx="8366125" cy="6172200"/>
            </a:xfrm>
          </p:grpSpPr>
          <p:sp>
            <p:nvSpPr>
              <p:cNvPr id="608" name="Shape 608"/>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 name="Shape 609"/>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 name="Shape 610"/>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 name="Shape 611"/>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 name="Shape 612"/>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 name="Shape 613"/>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 name="Shape 614"/>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 name="Shape 615"/>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 name="Shape 616"/>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 name="Shape 617"/>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 name="Shape 618"/>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 name="Shape 619"/>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 name="Shape 620"/>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 name="Shape 621"/>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 name="Shape 622"/>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 name="Shape 623"/>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 name="Shape 624"/>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 name="Shape 625"/>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 name="Shape 626"/>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 name="Shape 627"/>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 name="Shape 628"/>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 name="Shape 629"/>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 name="Shape 630"/>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35" name="Group 635"/>
            <p:cNvGrpSpPr/>
            <p:nvPr/>
          </p:nvGrpSpPr>
          <p:grpSpPr>
            <a:xfrm>
              <a:off x="-1" y="-1"/>
              <a:ext cx="1978026" cy="1955801"/>
              <a:chOff x="0" y="0"/>
              <a:chExt cx="1978025" cy="1955800"/>
            </a:xfrm>
          </p:grpSpPr>
          <p:sp>
            <p:nvSpPr>
              <p:cNvPr id="632" name="Shape 632"/>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 name="Shape 633"/>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 name="Shape 634"/>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637" name="Shape 637"/>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 name="Shape 638"/>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639" name="Shape 6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646" name="Shape 646"/>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 name="Shape 647"/>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 name="Shape 648"/>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 name="Shape 649"/>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 name="Shape 650"/>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 name="Shape 651"/>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 name="Shape 652"/>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 name="Shape 653"/>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 name="Shape 654"/>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 name="Shape 655"/>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 name="Shape 656"/>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 name="Shape 657"/>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 name="Shape 658"/>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 name="Shape 659"/>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0" name="Shape 660"/>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1" name="Shape 661"/>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 name="Shape 662"/>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666" name="Group 666"/>
          <p:cNvGrpSpPr/>
          <p:nvPr/>
        </p:nvGrpSpPr>
        <p:grpSpPr>
          <a:xfrm>
            <a:off x="0" y="-1"/>
            <a:ext cx="1978025" cy="1955801"/>
            <a:chOff x="0" y="0"/>
            <a:chExt cx="1978025" cy="1955800"/>
          </a:xfrm>
        </p:grpSpPr>
        <p:sp>
          <p:nvSpPr>
            <p:cNvPr id="663" name="Shape 663"/>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 name="Shape 664"/>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 name="Shape 665"/>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667" name="Shape 667"/>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668" name="Shape 668"/>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669" name="Shape 669"/>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670" name="Shape 670"/>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 name="Shape 671"/>
          <p:cNvSpPr>
            <a:spLocks noGrp="1"/>
          </p:cNvSpPr>
          <p:nvPr>
            <p:ph type="title"/>
          </p:nvPr>
        </p:nvSpPr>
        <p:spPr>
          <a:prstGeom prst="rect">
            <a:avLst/>
          </a:prstGeom>
        </p:spPr>
        <p:txBody>
          <a:bodyPr/>
          <a:lstStyle/>
          <a:p>
            <a:r>
              <a:t>Title Text</a:t>
            </a:r>
          </a:p>
        </p:txBody>
      </p:sp>
      <p:sp>
        <p:nvSpPr>
          <p:cNvPr id="672" name="Shape 67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3" name="Shape 6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680" name="Shape 680"/>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 name="Shape 681"/>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 name="Shape 682"/>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 name="Shape 683"/>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 name="Shape 684"/>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 name="Shape 685"/>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 name="Shape 686"/>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 name="Shape 687"/>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 name="Shape 688"/>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 name="Shape 689"/>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 name="Shape 690"/>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 name="Shape 691"/>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 name="Shape 692"/>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 name="Shape 693"/>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 name="Shape 694"/>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 name="Shape 695"/>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 name="Shape 696"/>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700" name="Group 700"/>
          <p:cNvGrpSpPr/>
          <p:nvPr/>
        </p:nvGrpSpPr>
        <p:grpSpPr>
          <a:xfrm>
            <a:off x="0" y="-1"/>
            <a:ext cx="1978025" cy="1955801"/>
            <a:chOff x="0" y="0"/>
            <a:chExt cx="1978025" cy="1955800"/>
          </a:xfrm>
        </p:grpSpPr>
        <p:sp>
          <p:nvSpPr>
            <p:cNvPr id="697" name="Shape 697"/>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 name="Shape 698"/>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 name="Shape 699"/>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701" name="Shape 701"/>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702" name="Shape 702"/>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703" name="Shape 703"/>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704" name="Shape 704"/>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 name="Shape 705"/>
          <p:cNvSpPr>
            <a:spLocks noGrp="1"/>
          </p:cNvSpPr>
          <p:nvPr>
            <p:ph type="title"/>
          </p:nvPr>
        </p:nvSpPr>
        <p:spPr>
          <a:xfrm>
            <a:off x="722312" y="4406900"/>
            <a:ext cx="7772401" cy="1362075"/>
          </a:xfrm>
          <a:prstGeom prst="rect">
            <a:avLst/>
          </a:prstGeom>
        </p:spPr>
        <p:txBody>
          <a:bodyPr/>
          <a:lstStyle>
            <a:lvl1pPr>
              <a:defRPr sz="4000" b="1" cap="all"/>
            </a:lvl1pPr>
          </a:lstStyle>
          <a:p>
            <a:r>
              <a:t>Title Text</a:t>
            </a:r>
          </a:p>
        </p:txBody>
      </p:sp>
      <p:sp>
        <p:nvSpPr>
          <p:cNvPr id="706" name="Shape 706"/>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707" name="Shape 70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714" name="Shape 714"/>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 name="Shape 715"/>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 name="Shape 716"/>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 name="Shape 717"/>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 name="Shape 718"/>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 name="Shape 719"/>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 name="Shape 720"/>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 name="Shape 721"/>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 name="Shape 722"/>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 name="Shape 723"/>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 name="Shape 724"/>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5" name="Shape 725"/>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 name="Shape 726"/>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 name="Shape 727"/>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 name="Shape 728"/>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 name="Shape 729"/>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 name="Shape 730"/>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734" name="Group 734"/>
          <p:cNvGrpSpPr/>
          <p:nvPr/>
        </p:nvGrpSpPr>
        <p:grpSpPr>
          <a:xfrm>
            <a:off x="0" y="-1"/>
            <a:ext cx="1978025" cy="1955801"/>
            <a:chOff x="0" y="0"/>
            <a:chExt cx="1978025" cy="1955800"/>
          </a:xfrm>
        </p:grpSpPr>
        <p:sp>
          <p:nvSpPr>
            <p:cNvPr id="731" name="Shape 731"/>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 name="Shape 732"/>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 name="Shape 733"/>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735" name="Shape 735"/>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736" name="Shape 736"/>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737" name="Shape 737"/>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738" name="Shape 738"/>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 name="Shape 739"/>
          <p:cNvSpPr>
            <a:spLocks noGrp="1"/>
          </p:cNvSpPr>
          <p:nvPr>
            <p:ph type="title"/>
          </p:nvPr>
        </p:nvSpPr>
        <p:spPr>
          <a:prstGeom prst="rect">
            <a:avLst/>
          </a:prstGeom>
        </p:spPr>
        <p:txBody>
          <a:bodyPr/>
          <a:lstStyle/>
          <a:p>
            <a:r>
              <a:t>Title Text</a:t>
            </a:r>
          </a:p>
        </p:txBody>
      </p:sp>
      <p:sp>
        <p:nvSpPr>
          <p:cNvPr id="740" name="Shape 740"/>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41" name="Shape 7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748" name="Shape 748"/>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 name="Shape 749"/>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 name="Shape 750"/>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 name="Shape 751"/>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 name="Shape 752"/>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 name="Shape 753"/>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 name="Shape 754"/>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 name="Shape 755"/>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 name="Shape 756"/>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 name="Shape 757"/>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 name="Shape 758"/>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 name="Shape 759"/>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 name="Shape 760"/>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 name="Shape 761"/>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 name="Shape 762"/>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 name="Shape 763"/>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 name="Shape 764"/>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768" name="Group 768"/>
          <p:cNvGrpSpPr/>
          <p:nvPr/>
        </p:nvGrpSpPr>
        <p:grpSpPr>
          <a:xfrm>
            <a:off x="0" y="-1"/>
            <a:ext cx="1978025" cy="1955801"/>
            <a:chOff x="0" y="0"/>
            <a:chExt cx="1978025" cy="1955800"/>
          </a:xfrm>
        </p:grpSpPr>
        <p:sp>
          <p:nvSpPr>
            <p:cNvPr id="765" name="Shape 765"/>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 name="Shape 766"/>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 name="Shape 767"/>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769" name="Shape 769"/>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770" name="Shape 770"/>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771" name="Shape 771"/>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772" name="Shape 77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 name="Shape 773"/>
          <p:cNvSpPr>
            <a:spLocks noGrp="1"/>
          </p:cNvSpPr>
          <p:nvPr>
            <p:ph type="title"/>
          </p:nvPr>
        </p:nvSpPr>
        <p:spPr>
          <a:prstGeom prst="rect">
            <a:avLst/>
          </a:prstGeom>
        </p:spPr>
        <p:txBody>
          <a:bodyPr/>
          <a:lstStyle/>
          <a:p>
            <a:r>
              <a:t>Title Text</a:t>
            </a:r>
          </a:p>
        </p:txBody>
      </p:sp>
      <p:sp>
        <p:nvSpPr>
          <p:cNvPr id="774" name="Shape 774"/>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775" name="Shape 775"/>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776" name="Shape 7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1" name="Shape 61"/>
          <p:cNvSpPr>
            <a:spLocks noGrp="1"/>
          </p:cNvSpPr>
          <p:nvPr>
            <p:ph type="title"/>
          </p:nvPr>
        </p:nvSpPr>
        <p:spPr>
          <a:xfrm>
            <a:off x="722312" y="4406900"/>
            <a:ext cx="7772401" cy="1362075"/>
          </a:xfrm>
          <a:prstGeom prst="rect">
            <a:avLst/>
          </a:prstGeom>
        </p:spPr>
        <p:txBody>
          <a:bodyPr/>
          <a:lstStyle>
            <a:lvl1pPr>
              <a:defRPr sz="4000" b="1" cap="all"/>
            </a:lvl1pPr>
          </a:lstStyle>
          <a:p>
            <a:r>
              <a:t>Title Text</a:t>
            </a:r>
          </a:p>
        </p:txBody>
      </p:sp>
      <p:sp>
        <p:nvSpPr>
          <p:cNvPr id="62" name="Shape 6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vl1pPr>
            <a:lvl2pPr marL="0" indent="457200">
              <a:spcBef>
                <a:spcPts val="400"/>
              </a:spcBef>
              <a:buClrTx/>
              <a:buSzTx/>
              <a:buFontTx/>
              <a:buNone/>
              <a:defRPr sz="2000"/>
            </a:lvl2pPr>
            <a:lvl3pPr marL="0" indent="914400">
              <a:spcBef>
                <a:spcPts val="400"/>
              </a:spcBef>
              <a:buClrTx/>
              <a:buSzTx/>
              <a:buFontTx/>
              <a:buNone/>
              <a:defRPr sz="2000"/>
            </a:lvl3pPr>
            <a:lvl4pPr marL="0" indent="1371600">
              <a:spcBef>
                <a:spcPts val="400"/>
              </a:spcBef>
              <a:buClrTx/>
              <a:buSzTx/>
              <a:buFontTx/>
              <a:buNone/>
              <a:defRPr sz="2000"/>
            </a:lvl4pPr>
            <a:lvl5pPr marL="0" indent="1828800">
              <a:spcBef>
                <a:spcPts val="400"/>
              </a:spcBef>
              <a:buClrTx/>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83" name="Shape 783"/>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 name="Shape 784"/>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 name="Shape 785"/>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 name="Shape 786"/>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 name="Shape 787"/>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 name="Shape 788"/>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9" name="Shape 789"/>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 name="Shape 790"/>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 name="Shape 791"/>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 name="Shape 792"/>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 name="Shape 793"/>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 name="Shape 794"/>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 name="Shape 795"/>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 name="Shape 796"/>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 name="Shape 797"/>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 name="Shape 798"/>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 name="Shape 799"/>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803" name="Group 803"/>
          <p:cNvGrpSpPr/>
          <p:nvPr/>
        </p:nvGrpSpPr>
        <p:grpSpPr>
          <a:xfrm>
            <a:off x="0" y="-1"/>
            <a:ext cx="1978025" cy="1955801"/>
            <a:chOff x="0" y="0"/>
            <a:chExt cx="1978025" cy="1955800"/>
          </a:xfrm>
        </p:grpSpPr>
        <p:sp>
          <p:nvSpPr>
            <p:cNvPr id="800" name="Shape 800"/>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 name="Shape 801"/>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 name="Shape 802"/>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804" name="Shape 804"/>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805" name="Shape 805"/>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806" name="Shape 806"/>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807" name="Shape 807"/>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 name="Shape 808"/>
          <p:cNvSpPr>
            <a:spLocks noGrp="1"/>
          </p:cNvSpPr>
          <p:nvPr>
            <p:ph type="title"/>
          </p:nvPr>
        </p:nvSpPr>
        <p:spPr>
          <a:prstGeom prst="rect">
            <a:avLst/>
          </a:prstGeom>
        </p:spPr>
        <p:txBody>
          <a:bodyPr/>
          <a:lstStyle/>
          <a:p>
            <a:r>
              <a:t>Title Text</a:t>
            </a:r>
          </a:p>
        </p:txBody>
      </p:sp>
      <p:sp>
        <p:nvSpPr>
          <p:cNvPr id="809" name="Shape 80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848" name="Shape 848"/>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 name="Shape 849"/>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 name="Shape 850"/>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 name="Shape 851"/>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 name="Shape 852"/>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3" name="Shape 853"/>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4" name="Shape 854"/>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5" name="Shape 855"/>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6" name="Shape 856"/>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7" name="Shape 857"/>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8" name="Shape 858"/>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 name="Shape 859"/>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 name="Shape 860"/>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 name="Shape 861"/>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 name="Shape 862"/>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 name="Shape 863"/>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 name="Shape 864"/>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868" name="Group 868"/>
          <p:cNvGrpSpPr/>
          <p:nvPr/>
        </p:nvGrpSpPr>
        <p:grpSpPr>
          <a:xfrm>
            <a:off x="0" y="-1"/>
            <a:ext cx="1978025" cy="1955801"/>
            <a:chOff x="0" y="0"/>
            <a:chExt cx="1978025" cy="1955800"/>
          </a:xfrm>
        </p:grpSpPr>
        <p:sp>
          <p:nvSpPr>
            <p:cNvPr id="865" name="Shape 865"/>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6" name="Shape 866"/>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7" name="Shape 867"/>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869" name="Shape 869"/>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870" name="Shape 870"/>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871" name="Shape 871"/>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872" name="Shape 87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73" name="Shape 873"/>
          <p:cNvSpPr>
            <a:spLocks noGrp="1"/>
          </p:cNvSpPr>
          <p:nvPr>
            <p:ph type="title"/>
          </p:nvPr>
        </p:nvSpPr>
        <p:spPr>
          <a:xfrm>
            <a:off x="457200" y="273050"/>
            <a:ext cx="3008314" cy="1162050"/>
          </a:xfrm>
          <a:prstGeom prst="rect">
            <a:avLst/>
          </a:prstGeom>
        </p:spPr>
        <p:txBody>
          <a:bodyPr anchor="b"/>
          <a:lstStyle>
            <a:lvl1pPr>
              <a:defRPr sz="2000" b="1"/>
            </a:lvl1pPr>
          </a:lstStyle>
          <a:p>
            <a:r>
              <a:t>Title Text</a:t>
            </a:r>
          </a:p>
        </p:txBody>
      </p:sp>
      <p:sp>
        <p:nvSpPr>
          <p:cNvPr id="874" name="Shape 874"/>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5" name="Shape 875"/>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876" name="Shape 8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83" name="Shape 883"/>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84" name="Shape 884"/>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85" name="Shape 885"/>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86" name="Shape 886"/>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87" name="Shape 887"/>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88" name="Shape 888"/>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89" name="Shape 889"/>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0" name="Shape 890"/>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1" name="Shape 891"/>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2" name="Shape 892"/>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3" name="Shape 893"/>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4" name="Shape 894"/>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5" name="Shape 895"/>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6" name="Shape 896"/>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7" name="Shape 897"/>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8" name="Shape 898"/>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99" name="Shape 899"/>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903" name="Group 903"/>
          <p:cNvGrpSpPr/>
          <p:nvPr/>
        </p:nvGrpSpPr>
        <p:grpSpPr>
          <a:xfrm>
            <a:off x="0" y="-1"/>
            <a:ext cx="1978025" cy="1955801"/>
            <a:chOff x="0" y="0"/>
            <a:chExt cx="1978025" cy="1955800"/>
          </a:xfrm>
        </p:grpSpPr>
        <p:sp>
          <p:nvSpPr>
            <p:cNvPr id="900" name="Shape 900"/>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01" name="Shape 901"/>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02" name="Shape 902"/>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904" name="Shape 904"/>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905" name="Shape 905"/>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906" name="Shape 906"/>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907" name="Shape 907"/>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08" name="Shape 908"/>
          <p:cNvSpPr>
            <a:spLocks noGrp="1"/>
          </p:cNvSpPr>
          <p:nvPr>
            <p:ph type="title"/>
          </p:nvPr>
        </p:nvSpPr>
        <p:spPr>
          <a:xfrm>
            <a:off x="1792288" y="4800600"/>
            <a:ext cx="5486401" cy="566738"/>
          </a:xfrm>
          <a:prstGeom prst="rect">
            <a:avLst/>
          </a:prstGeom>
        </p:spPr>
        <p:txBody>
          <a:bodyPr anchor="b"/>
          <a:lstStyle>
            <a:lvl1pPr>
              <a:defRPr sz="2000" b="1"/>
            </a:lvl1pPr>
          </a:lstStyle>
          <a:p>
            <a:r>
              <a:t>Title Text</a:t>
            </a:r>
          </a:p>
        </p:txBody>
      </p:sp>
      <p:sp>
        <p:nvSpPr>
          <p:cNvPr id="909" name="Shape 909"/>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910" name="Shape 910"/>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vl1pPr>
            <a:lvl2pPr marL="0" indent="457200">
              <a:spcBef>
                <a:spcPts val="300"/>
              </a:spcBef>
              <a:buClrTx/>
              <a:buSzTx/>
              <a:buFontTx/>
              <a:buNone/>
              <a:defRPr sz="1400"/>
            </a:lvl2pPr>
            <a:lvl3pPr marL="0" indent="914400">
              <a:spcBef>
                <a:spcPts val="300"/>
              </a:spcBef>
              <a:buClrTx/>
              <a:buSzTx/>
              <a:buFontTx/>
              <a:buNone/>
              <a:defRPr sz="1400"/>
            </a:lvl3pPr>
            <a:lvl4pPr marL="0" indent="1371600">
              <a:spcBef>
                <a:spcPts val="300"/>
              </a:spcBef>
              <a:buClrTx/>
              <a:buSzTx/>
              <a:buFontTx/>
              <a:buNone/>
              <a:defRPr sz="1400"/>
            </a:lvl4pPr>
            <a:lvl5pPr marL="0" indent="1828800">
              <a:spcBef>
                <a:spcPts val="3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911" name="Shape 9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918" name="Shape 918"/>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19" name="Shape 919"/>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0" name="Shape 920"/>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1" name="Shape 921"/>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2" name="Shape 922"/>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3" name="Shape 923"/>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4" name="Shape 924"/>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5" name="Shape 925"/>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6" name="Shape 926"/>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7" name="Shape 927"/>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8" name="Shape 928"/>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29" name="Shape 929"/>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30" name="Shape 930"/>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31" name="Shape 931"/>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32" name="Shape 932"/>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33" name="Shape 933"/>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34" name="Shape 934"/>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938" name="Group 938"/>
          <p:cNvGrpSpPr/>
          <p:nvPr/>
        </p:nvGrpSpPr>
        <p:grpSpPr>
          <a:xfrm>
            <a:off x="0" y="-1"/>
            <a:ext cx="1978025" cy="1955801"/>
            <a:chOff x="0" y="0"/>
            <a:chExt cx="1978025" cy="1955800"/>
          </a:xfrm>
        </p:grpSpPr>
        <p:sp>
          <p:nvSpPr>
            <p:cNvPr id="935" name="Shape 935"/>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36" name="Shape 936"/>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37" name="Shape 937"/>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939" name="Shape 939"/>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940" name="Shape 940"/>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941" name="Shape 941"/>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942" name="Shape 942"/>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43" name="Shape 943"/>
          <p:cNvSpPr>
            <a:spLocks noGrp="1"/>
          </p:cNvSpPr>
          <p:nvPr>
            <p:ph type="title"/>
          </p:nvPr>
        </p:nvSpPr>
        <p:spPr>
          <a:prstGeom prst="rect">
            <a:avLst/>
          </a:prstGeom>
        </p:spPr>
        <p:txBody>
          <a:bodyPr/>
          <a:lstStyle/>
          <a:p>
            <a:r>
              <a:t>Title Text</a:t>
            </a:r>
          </a:p>
        </p:txBody>
      </p:sp>
      <p:sp>
        <p:nvSpPr>
          <p:cNvPr id="944" name="Shape 944"/>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5" name="Shape 9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952" name="Shape 952"/>
          <p:cNvSpPr/>
          <p:nvPr/>
        </p:nvSpPr>
        <p:spPr>
          <a:xfrm>
            <a:off x="-1" y="0"/>
            <a:ext cx="9132890" cy="6845300"/>
          </a:xfrm>
          <a:prstGeom prst="rect">
            <a:avLst/>
          </a:prstGeom>
          <a:gradFill>
            <a:gsLst>
              <a:gs pos="0">
                <a:schemeClr val="accent2"/>
              </a:gs>
              <a:gs pos="100000">
                <a:schemeClr val="accent2">
                  <a:lumOff val="-4745"/>
                </a:schemeClr>
              </a:gs>
            </a:gsLst>
            <a:lin ang="5400000"/>
          </a:gra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53" name="Shape 953"/>
          <p:cNvSpPr/>
          <p:nvPr/>
        </p:nvSpPr>
        <p:spPr>
          <a:xfrm>
            <a:off x="506413" y="415924"/>
            <a:ext cx="8361361" cy="6176965"/>
          </a:xfrm>
          <a:prstGeom prst="rect">
            <a:avLst/>
          </a:prstGeom>
          <a:solidFill>
            <a:srgbClr val="1A0004"/>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54" name="Shape 954"/>
          <p:cNvSpPr/>
          <p:nvPr/>
        </p:nvSpPr>
        <p:spPr>
          <a:xfrm>
            <a:off x="466724" y="361950"/>
            <a:ext cx="8281990" cy="6111875"/>
          </a:xfrm>
          <a:prstGeom prst="rect">
            <a:avLst/>
          </a:prstGeom>
          <a:solidFill>
            <a:srgbClr val="535353"/>
          </a:solidFill>
          <a:ln w="12700">
            <a:miter lim="400000"/>
          </a:ln>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55" name="Shape 955"/>
          <p:cNvSpPr/>
          <p:nvPr/>
        </p:nvSpPr>
        <p:spPr>
          <a:xfrm>
            <a:off x="4765675" y="60007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56" name="Shape 956"/>
          <p:cNvSpPr/>
          <p:nvPr/>
        </p:nvSpPr>
        <p:spPr>
          <a:xfrm>
            <a:off x="796925" y="1946275"/>
            <a:ext cx="7748588"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57" name="Shape 957"/>
          <p:cNvSpPr/>
          <p:nvPr/>
        </p:nvSpPr>
        <p:spPr>
          <a:xfrm>
            <a:off x="663574" y="871537"/>
            <a:ext cx="7924802"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58" name="Shape 958"/>
          <p:cNvSpPr/>
          <p:nvPr/>
        </p:nvSpPr>
        <p:spPr>
          <a:xfrm>
            <a:off x="839787" y="81756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59" name="Shape 959"/>
          <p:cNvSpPr/>
          <p:nvPr/>
        </p:nvSpPr>
        <p:spPr>
          <a:xfrm>
            <a:off x="796925" y="60007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0" name="Shape 960"/>
          <p:cNvSpPr/>
          <p:nvPr/>
        </p:nvSpPr>
        <p:spPr>
          <a:xfrm>
            <a:off x="858837" y="56515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1" name="Shape 961"/>
          <p:cNvSpPr/>
          <p:nvPr/>
        </p:nvSpPr>
        <p:spPr>
          <a:xfrm>
            <a:off x="390524" y="32385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2" name="Shape 962"/>
          <p:cNvSpPr/>
          <p:nvPr/>
        </p:nvSpPr>
        <p:spPr>
          <a:xfrm>
            <a:off x="39052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3" name="Shape 963"/>
          <p:cNvSpPr/>
          <p:nvPr/>
        </p:nvSpPr>
        <p:spPr>
          <a:xfrm>
            <a:off x="8588375" y="323849"/>
            <a:ext cx="168276" cy="6172202"/>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4" name="Shape 964"/>
          <p:cNvSpPr/>
          <p:nvPr/>
        </p:nvSpPr>
        <p:spPr>
          <a:xfrm>
            <a:off x="390524" y="6311900"/>
            <a:ext cx="8366127"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5" name="Shape 965"/>
          <p:cNvSpPr/>
          <p:nvPr/>
        </p:nvSpPr>
        <p:spPr>
          <a:xfrm>
            <a:off x="1477962" y="633730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6" name="Shape 966"/>
          <p:cNvSpPr/>
          <p:nvPr/>
        </p:nvSpPr>
        <p:spPr>
          <a:xfrm>
            <a:off x="4402137" y="6311900"/>
            <a:ext cx="2732089"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7" name="Shape 967"/>
          <p:cNvSpPr/>
          <p:nvPr/>
        </p:nvSpPr>
        <p:spPr>
          <a:xfrm>
            <a:off x="390525" y="32385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68" name="Shape 968"/>
          <p:cNvSpPr/>
          <p:nvPr/>
        </p:nvSpPr>
        <p:spPr>
          <a:xfrm>
            <a:off x="412750" y="69373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a:miter lim="400000"/>
          </a:ln>
        </p:spPr>
        <p:txBody>
          <a:bodyPr lIns="45719" rIns="45719"/>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972" name="Group 972"/>
          <p:cNvGrpSpPr/>
          <p:nvPr/>
        </p:nvGrpSpPr>
        <p:grpSpPr>
          <a:xfrm>
            <a:off x="0" y="-1"/>
            <a:ext cx="1978025" cy="1955801"/>
            <a:chOff x="0" y="0"/>
            <a:chExt cx="1978025" cy="1955800"/>
          </a:xfrm>
        </p:grpSpPr>
        <p:sp>
          <p:nvSpPr>
            <p:cNvPr id="969" name="Shape 969"/>
            <p:cNvSpPr/>
            <p:nvPr/>
          </p:nvSpPr>
          <p:spPr>
            <a:xfrm>
              <a:off x="0" y="0"/>
              <a:ext cx="1978025"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70" name="Shape 970"/>
            <p:cNvSpPr/>
            <p:nvPr/>
          </p:nvSpPr>
          <p:spPr>
            <a:xfrm>
              <a:off x="390525" y="320675"/>
              <a:ext cx="1587500"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71" name="Shape 971"/>
            <p:cNvSpPr/>
            <p:nvPr/>
          </p:nvSpPr>
          <p:spPr>
            <a:xfrm>
              <a:off x="0" y="-1"/>
              <a:ext cx="1860550"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973" name="Shape 973"/>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FFD34A"/>
                </a:solidFill>
                <a:latin typeface="Times"/>
                <a:ea typeface="Times"/>
                <a:cs typeface="Times"/>
                <a:sym typeface="Times"/>
              </a:defRPr>
            </a:pPr>
            <a:r>
              <a:t> DRESSING</a:t>
            </a:r>
            <a:endParaRPr>
              <a:solidFill>
                <a:srgbClr val="FFFFFF"/>
              </a:solidFill>
            </a:endParaRPr>
          </a:p>
          <a:p>
            <a:pPr defTabSz="914400">
              <a:defRPr sz="2000">
                <a:solidFill>
                  <a:srgbClr val="FFD34A"/>
                </a:solidFill>
                <a:latin typeface="Times"/>
                <a:ea typeface="Times"/>
                <a:cs typeface="Times"/>
                <a:sym typeface="Times"/>
              </a:defRPr>
            </a:pPr>
            <a:r>
              <a:t>        THE                                    </a:t>
            </a:r>
            <a:endParaRPr>
              <a:solidFill>
                <a:srgbClr val="FFFFFF"/>
              </a:solidFill>
            </a:endParaRPr>
          </a:p>
          <a:p>
            <a:pPr defTabSz="914400">
              <a:defRPr sz="2000">
                <a:solidFill>
                  <a:srgbClr val="FFD34A"/>
                </a:solidFill>
                <a:latin typeface="Times"/>
                <a:ea typeface="Times"/>
                <a:cs typeface="Times"/>
                <a:sym typeface="Times"/>
              </a:defRPr>
            </a:pPr>
            <a:r>
              <a:t>   STAGE</a:t>
            </a:r>
          </a:p>
        </p:txBody>
      </p:sp>
      <p:sp>
        <p:nvSpPr>
          <p:cNvPr id="974" name="Shape 974"/>
          <p:cNvSpPr/>
          <p:nvPr/>
        </p:nvSpPr>
        <p:spPr>
          <a:xfrm>
            <a:off x="303809" y="6550833"/>
            <a:ext cx="952895" cy="226986"/>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600"/>
              </a:spcBef>
              <a:defRPr sz="1000">
                <a:solidFill>
                  <a:srgbClr val="FFFFFF"/>
                </a:solidFill>
                <a:latin typeface="Arial"/>
                <a:ea typeface="Arial"/>
                <a:cs typeface="Arial"/>
                <a:sym typeface="Arial"/>
              </a:defRPr>
            </a:lvl1pPr>
          </a:lstStyle>
          <a:p>
            <a:r>
              <a:t>© 2006 TBBMI</a:t>
            </a:r>
          </a:p>
        </p:txBody>
      </p:sp>
      <p:sp>
        <p:nvSpPr>
          <p:cNvPr id="975" name="Shape 975"/>
          <p:cNvSpPr/>
          <p:nvPr/>
        </p:nvSpPr>
        <p:spPr>
          <a:xfrm>
            <a:off x="7658120" y="6517005"/>
            <a:ext cx="579399"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9.7.02.</a:t>
            </a:r>
          </a:p>
        </p:txBody>
      </p:sp>
      <p:sp>
        <p:nvSpPr>
          <p:cNvPr id="976" name="Shape 976"/>
          <p:cNvSpPr/>
          <p:nvPr/>
        </p:nvSpPr>
        <p:spPr>
          <a:xfrm>
            <a:off x="1562100" y="812800"/>
            <a:ext cx="6934200" cy="5372100"/>
          </a:xfrm>
          <a:prstGeom prst="rect">
            <a:avLst/>
          </a:prstGeom>
          <a:gradFill>
            <a:gsLst>
              <a:gs pos="0">
                <a:srgbClr val="000099"/>
              </a:gs>
              <a:gs pos="100000">
                <a:srgbClr val="000025"/>
              </a:gs>
            </a:gsLst>
            <a:path path="circle">
              <a:fillToRect l="37721" t="-19636" r="62278" b="119636"/>
            </a:path>
          </a:gradFill>
          <a:ln w="76200">
            <a:solidFill>
              <a:schemeClr val="accent2"/>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77" name="Shape 977"/>
          <p:cNvSpPr>
            <a:spLocks noGrp="1"/>
          </p:cNvSpPr>
          <p:nvPr>
            <p:ph type="title"/>
          </p:nvPr>
        </p:nvSpPr>
        <p:spPr>
          <a:xfrm>
            <a:off x="6629400" y="274638"/>
            <a:ext cx="2057400" cy="5851526"/>
          </a:xfrm>
          <a:prstGeom prst="rect">
            <a:avLst/>
          </a:prstGeom>
        </p:spPr>
        <p:txBody>
          <a:bodyPr/>
          <a:lstStyle/>
          <a:p>
            <a:r>
              <a:t>Title Text</a:t>
            </a:r>
          </a:p>
        </p:txBody>
      </p:sp>
      <p:sp>
        <p:nvSpPr>
          <p:cNvPr id="978" name="Shape 978"/>
          <p:cNvSpPr>
            <a:spLocks noGrp="1"/>
          </p:cNvSpPr>
          <p:nvPr>
            <p:ph type="body" idx="1"/>
          </p:nvPr>
        </p:nvSpPr>
        <p:spPr>
          <a:xfrm>
            <a:off x="457200" y="274638"/>
            <a:ext cx="6019800" cy="58515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9" name="Shape 9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00000"/>
        </a:solidFill>
        <a:effectLst/>
      </p:bgPr>
    </p:bg>
    <p:spTree>
      <p:nvGrpSpPr>
        <p:cNvPr id="1" name=""/>
        <p:cNvGrpSpPr/>
        <p:nvPr/>
      </p:nvGrpSpPr>
      <p:grpSpPr>
        <a:xfrm>
          <a:off x="0" y="0"/>
          <a:ext cx="0" cy="0"/>
          <a:chOff x="0" y="0"/>
          <a:chExt cx="0" cy="0"/>
        </a:xfrm>
      </p:grpSpPr>
      <p:grpSp>
        <p:nvGrpSpPr>
          <p:cNvPr id="993" name="Group 993"/>
          <p:cNvGrpSpPr/>
          <p:nvPr/>
        </p:nvGrpSpPr>
        <p:grpSpPr>
          <a:xfrm>
            <a:off x="0" y="3902075"/>
            <a:ext cx="3400426" cy="2949575"/>
            <a:chOff x="0" y="0"/>
            <a:chExt cx="3400425" cy="2949575"/>
          </a:xfrm>
        </p:grpSpPr>
        <p:sp>
          <p:nvSpPr>
            <p:cNvPr id="986" name="Shape 986"/>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987" name="Shape 987"/>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988" name="Shape 988"/>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989" name="Shape 989"/>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990" name="Shape 990"/>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991" name="Shape 991"/>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992" name="Shape 992"/>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994" name="Shape 994"/>
          <p:cNvSpPr>
            <a:spLocks noGrp="1"/>
          </p:cNvSpPr>
          <p:nvPr>
            <p:ph type="title"/>
          </p:nvPr>
        </p:nvSpPr>
        <p:spPr>
          <a:xfrm>
            <a:off x="457200" y="277813"/>
            <a:ext cx="8229600" cy="1139826"/>
          </a:xfrm>
          <a:prstGeom prst="rect">
            <a:avLst/>
          </a:prstGeom>
        </p:spPr>
        <p:txBody>
          <a:bodyPr anchor="ctr"/>
          <a:lstStyle>
            <a:lvl1pPr algn="ctr">
              <a:defRPr>
                <a:solidFill>
                  <a:srgbClr val="FFFFFF"/>
                </a:solidFill>
                <a:latin typeface="Arial"/>
                <a:ea typeface="Arial"/>
                <a:cs typeface="Arial"/>
                <a:sym typeface="Arial"/>
              </a:defRPr>
            </a:lvl1pPr>
          </a:lstStyle>
          <a:p>
            <a:r>
              <a:t>Title Text</a:t>
            </a:r>
          </a:p>
        </p:txBody>
      </p:sp>
      <p:sp>
        <p:nvSpPr>
          <p:cNvPr id="995" name="Shape 995"/>
          <p:cNvSpPr>
            <a:spLocks noGrp="1"/>
          </p:cNvSpPr>
          <p:nvPr>
            <p:ph type="body" idx="1"/>
          </p:nvPr>
        </p:nvSpPr>
        <p:spPr>
          <a:xfrm>
            <a:off x="457200" y="1600200"/>
            <a:ext cx="8229600" cy="4530725"/>
          </a:xfrm>
          <a:prstGeom prst="rect">
            <a:avLst/>
          </a:prstGeom>
        </p:spPr>
        <p:txBody>
          <a:bodyPr/>
          <a:lstStyle>
            <a:lvl1pPr>
              <a:buClr>
                <a:srgbClr val="FFFFCC"/>
              </a:buClr>
              <a:buFont typeface="Wingdings"/>
              <a:buChar char="●"/>
              <a:defRPr>
                <a:latin typeface="Arial"/>
                <a:ea typeface="Arial"/>
                <a:cs typeface="Arial"/>
                <a:sym typeface="Arial"/>
              </a:defRPr>
            </a:lvl1pPr>
            <a:lvl2pPr>
              <a:buClr>
                <a:srgbClr val="FFFFCC"/>
              </a:buClr>
              <a:buSzPct val="75000"/>
              <a:buFont typeface="Wingdings"/>
              <a:buChar char="●"/>
              <a:defRPr>
                <a:latin typeface="Arial"/>
                <a:ea typeface="Arial"/>
                <a:cs typeface="Arial"/>
                <a:sym typeface="Arial"/>
              </a:defRPr>
            </a:lvl2pPr>
            <a:lvl3pPr>
              <a:buClr>
                <a:srgbClr val="FFFFCC"/>
              </a:buClr>
              <a:buSzPct val="75000"/>
              <a:buFont typeface="Wingdings"/>
              <a:buChar char="●"/>
              <a:defRPr>
                <a:latin typeface="Arial"/>
                <a:ea typeface="Arial"/>
                <a:cs typeface="Arial"/>
                <a:sym typeface="Arial"/>
              </a:defRPr>
            </a:lvl3pPr>
            <a:lvl4pPr>
              <a:buClr>
                <a:srgbClr val="FFFFCC"/>
              </a:buClr>
              <a:buSzPct val="75000"/>
              <a:buFont typeface="Wingdings"/>
              <a:buChar char="●"/>
              <a:defRPr>
                <a:latin typeface="Arial"/>
                <a:ea typeface="Arial"/>
                <a:cs typeface="Arial"/>
                <a:sym typeface="Arial"/>
              </a:defRPr>
            </a:lvl4pPr>
            <a:lvl5pPr>
              <a:buClr>
                <a:srgbClr val="FFFFCC"/>
              </a:buClr>
              <a:buSzPct val="75000"/>
              <a:buFont typeface="Wingdings"/>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6" name="Shape 996"/>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000000"/>
        </a:solidFill>
        <a:effectLst/>
      </p:bgPr>
    </p:bg>
    <p:spTree>
      <p:nvGrpSpPr>
        <p:cNvPr id="1" name=""/>
        <p:cNvGrpSpPr/>
        <p:nvPr/>
      </p:nvGrpSpPr>
      <p:grpSpPr>
        <a:xfrm>
          <a:off x="0" y="0"/>
          <a:ext cx="0" cy="0"/>
          <a:chOff x="0" y="0"/>
          <a:chExt cx="0" cy="0"/>
        </a:xfrm>
      </p:grpSpPr>
      <p:grpSp>
        <p:nvGrpSpPr>
          <p:cNvPr id="1010" name="Group 1010"/>
          <p:cNvGrpSpPr/>
          <p:nvPr/>
        </p:nvGrpSpPr>
        <p:grpSpPr>
          <a:xfrm>
            <a:off x="0" y="3902075"/>
            <a:ext cx="3400426" cy="2949575"/>
            <a:chOff x="0" y="0"/>
            <a:chExt cx="3400425" cy="2949575"/>
          </a:xfrm>
        </p:grpSpPr>
        <p:sp>
          <p:nvSpPr>
            <p:cNvPr id="1003" name="Shape 100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04" name="Shape 100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05" name="Shape 100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06" name="Shape 100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07" name="Shape 100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08" name="Shape 100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09" name="Shape 100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011" name="Shape 1011"/>
          <p:cNvSpPr>
            <a:spLocks noGrp="1"/>
          </p:cNvSpPr>
          <p:nvPr>
            <p:ph type="title"/>
          </p:nvPr>
        </p:nvSpPr>
        <p:spPr>
          <a:xfrm>
            <a:off x="722312" y="4406900"/>
            <a:ext cx="7772401" cy="1362075"/>
          </a:xfrm>
          <a:prstGeom prst="rect">
            <a:avLst/>
          </a:prstGeom>
        </p:spPr>
        <p:txBody>
          <a:bodyPr/>
          <a:lstStyle>
            <a:lvl1pPr algn="ctr">
              <a:defRPr sz="4000" b="1" cap="all">
                <a:solidFill>
                  <a:srgbClr val="FFFFFF"/>
                </a:solidFill>
                <a:latin typeface="Arial"/>
                <a:ea typeface="Arial"/>
                <a:cs typeface="Arial"/>
                <a:sym typeface="Arial"/>
              </a:defRPr>
            </a:lvl1pPr>
          </a:lstStyle>
          <a:p>
            <a:r>
              <a:t>Title Text</a:t>
            </a:r>
          </a:p>
        </p:txBody>
      </p:sp>
      <p:sp>
        <p:nvSpPr>
          <p:cNvPr id="1012" name="Shape 1012"/>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FontTx/>
              <a:buNone/>
              <a:defRPr sz="2000">
                <a:latin typeface="Arial"/>
                <a:ea typeface="Arial"/>
                <a:cs typeface="Arial"/>
                <a:sym typeface="Arial"/>
              </a:defRPr>
            </a:lvl1pPr>
            <a:lvl2pPr marL="0" indent="457200">
              <a:spcBef>
                <a:spcPts val="400"/>
              </a:spcBef>
              <a:buClrTx/>
              <a:buSzTx/>
              <a:buFontTx/>
              <a:buNone/>
              <a:defRPr sz="2000">
                <a:latin typeface="Arial"/>
                <a:ea typeface="Arial"/>
                <a:cs typeface="Arial"/>
                <a:sym typeface="Arial"/>
              </a:defRPr>
            </a:lvl2pPr>
            <a:lvl3pPr marL="0" indent="914400">
              <a:spcBef>
                <a:spcPts val="400"/>
              </a:spcBef>
              <a:buClrTx/>
              <a:buSzTx/>
              <a:buFontTx/>
              <a:buNone/>
              <a:defRPr sz="2000">
                <a:latin typeface="Arial"/>
                <a:ea typeface="Arial"/>
                <a:cs typeface="Arial"/>
                <a:sym typeface="Arial"/>
              </a:defRPr>
            </a:lvl3pPr>
            <a:lvl4pPr marL="0" indent="1371600">
              <a:spcBef>
                <a:spcPts val="400"/>
              </a:spcBef>
              <a:buClrTx/>
              <a:buSzTx/>
              <a:buFontTx/>
              <a:buNone/>
              <a:defRPr sz="2000">
                <a:latin typeface="Arial"/>
                <a:ea typeface="Arial"/>
                <a:cs typeface="Arial"/>
                <a:sym typeface="Arial"/>
              </a:defRPr>
            </a:lvl4pPr>
            <a:lvl5pPr marL="0" indent="1828800">
              <a:spcBef>
                <a:spcPts val="400"/>
              </a:spcBef>
              <a:buClrTx/>
              <a:buSzTx/>
              <a:buFont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3" name="Shape 1013"/>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000000"/>
        </a:solidFill>
        <a:effectLst/>
      </p:bgPr>
    </p:bg>
    <p:spTree>
      <p:nvGrpSpPr>
        <p:cNvPr id="1" name=""/>
        <p:cNvGrpSpPr/>
        <p:nvPr/>
      </p:nvGrpSpPr>
      <p:grpSpPr>
        <a:xfrm>
          <a:off x="0" y="0"/>
          <a:ext cx="0" cy="0"/>
          <a:chOff x="0" y="0"/>
          <a:chExt cx="0" cy="0"/>
        </a:xfrm>
      </p:grpSpPr>
      <p:grpSp>
        <p:nvGrpSpPr>
          <p:cNvPr id="1027" name="Group 1027"/>
          <p:cNvGrpSpPr/>
          <p:nvPr/>
        </p:nvGrpSpPr>
        <p:grpSpPr>
          <a:xfrm>
            <a:off x="0" y="3902075"/>
            <a:ext cx="3400426" cy="2949575"/>
            <a:chOff x="0" y="0"/>
            <a:chExt cx="3400425" cy="2949575"/>
          </a:xfrm>
        </p:grpSpPr>
        <p:sp>
          <p:nvSpPr>
            <p:cNvPr id="1020" name="Shape 1020"/>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21" name="Shape 1021"/>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22" name="Shape 1022"/>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23" name="Shape 1023"/>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24" name="Shape 1024"/>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25" name="Shape 1025"/>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26" name="Shape 1026"/>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028" name="Shape 1028"/>
          <p:cNvSpPr>
            <a:spLocks noGrp="1"/>
          </p:cNvSpPr>
          <p:nvPr>
            <p:ph type="title"/>
          </p:nvPr>
        </p:nvSpPr>
        <p:spPr>
          <a:xfrm>
            <a:off x="457200" y="277813"/>
            <a:ext cx="8229600" cy="1139826"/>
          </a:xfrm>
          <a:prstGeom prst="rect">
            <a:avLst/>
          </a:prstGeom>
        </p:spPr>
        <p:txBody>
          <a:bodyPr anchor="ctr"/>
          <a:lstStyle>
            <a:lvl1pPr algn="ctr">
              <a:defRPr>
                <a:solidFill>
                  <a:srgbClr val="FFFFFF"/>
                </a:solidFill>
                <a:latin typeface="Arial"/>
                <a:ea typeface="Arial"/>
                <a:cs typeface="Arial"/>
                <a:sym typeface="Arial"/>
              </a:defRPr>
            </a:lvl1pPr>
          </a:lstStyle>
          <a:p>
            <a:r>
              <a:t>Title Text</a:t>
            </a:r>
          </a:p>
        </p:txBody>
      </p:sp>
      <p:sp>
        <p:nvSpPr>
          <p:cNvPr id="1029" name="Shape 1029"/>
          <p:cNvSpPr>
            <a:spLocks noGrp="1"/>
          </p:cNvSpPr>
          <p:nvPr>
            <p:ph type="body" sz="half" idx="1"/>
          </p:nvPr>
        </p:nvSpPr>
        <p:spPr>
          <a:xfrm>
            <a:off x="457200" y="1600200"/>
            <a:ext cx="4038600" cy="4530725"/>
          </a:xfrm>
          <a:prstGeom prst="rect">
            <a:avLst/>
          </a:prstGeom>
        </p:spPr>
        <p:txBody>
          <a:bodyPr/>
          <a:lstStyle>
            <a:lvl1pPr>
              <a:spcBef>
                <a:spcPts val="600"/>
              </a:spcBef>
              <a:buClr>
                <a:srgbClr val="FFFFCC"/>
              </a:buClr>
              <a:buFont typeface="Wingdings"/>
              <a:buChar char="●"/>
              <a:defRPr sz="2800">
                <a:latin typeface="Arial"/>
                <a:ea typeface="Arial"/>
                <a:cs typeface="Arial"/>
                <a:sym typeface="Arial"/>
              </a:defRPr>
            </a:lvl1pPr>
            <a:lvl2pPr marL="790575" indent="-333375">
              <a:spcBef>
                <a:spcPts val="600"/>
              </a:spcBef>
              <a:buClr>
                <a:srgbClr val="FFFFCC"/>
              </a:buClr>
              <a:buSzPct val="75000"/>
              <a:buFont typeface="Wingdings"/>
              <a:buChar char="●"/>
              <a:defRPr sz="2800">
                <a:latin typeface="Arial"/>
                <a:ea typeface="Arial"/>
                <a:cs typeface="Arial"/>
                <a:sym typeface="Arial"/>
              </a:defRPr>
            </a:lvl2pPr>
            <a:lvl3pPr marL="1234439" indent="-320039">
              <a:spcBef>
                <a:spcPts val="600"/>
              </a:spcBef>
              <a:buClr>
                <a:srgbClr val="FFFFCC"/>
              </a:buClr>
              <a:buSzPct val="75000"/>
              <a:buFont typeface="Wingdings"/>
              <a:buChar char="●"/>
              <a:defRPr sz="2800">
                <a:latin typeface="Arial"/>
                <a:ea typeface="Arial"/>
                <a:cs typeface="Arial"/>
                <a:sym typeface="Arial"/>
              </a:defRPr>
            </a:lvl3pPr>
            <a:lvl4pPr marL="1727200" indent="-355600">
              <a:spcBef>
                <a:spcPts val="600"/>
              </a:spcBef>
              <a:buClr>
                <a:srgbClr val="FFFFCC"/>
              </a:buClr>
              <a:buSzPct val="75000"/>
              <a:buFont typeface="Wingdings"/>
              <a:buChar char="●"/>
              <a:defRPr sz="2800">
                <a:latin typeface="Arial"/>
                <a:ea typeface="Arial"/>
                <a:cs typeface="Arial"/>
                <a:sym typeface="Arial"/>
              </a:defRPr>
            </a:lvl4pPr>
            <a:lvl5pPr marL="2184400" indent="-355600">
              <a:spcBef>
                <a:spcPts val="600"/>
              </a:spcBef>
              <a:buClr>
                <a:srgbClr val="FFFFCC"/>
              </a:buClr>
              <a:buSzPct val="75000"/>
              <a:buFont typeface="Wingdings"/>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000000"/>
        </a:solidFill>
        <a:effectLst/>
      </p:bgPr>
    </p:bg>
    <p:spTree>
      <p:nvGrpSpPr>
        <p:cNvPr id="1" name=""/>
        <p:cNvGrpSpPr/>
        <p:nvPr/>
      </p:nvGrpSpPr>
      <p:grpSpPr>
        <a:xfrm>
          <a:off x="0" y="0"/>
          <a:ext cx="0" cy="0"/>
          <a:chOff x="0" y="0"/>
          <a:chExt cx="0" cy="0"/>
        </a:xfrm>
      </p:grpSpPr>
      <p:grpSp>
        <p:nvGrpSpPr>
          <p:cNvPr id="1044" name="Group 1044"/>
          <p:cNvGrpSpPr/>
          <p:nvPr/>
        </p:nvGrpSpPr>
        <p:grpSpPr>
          <a:xfrm>
            <a:off x="0" y="3902075"/>
            <a:ext cx="3400426" cy="2949575"/>
            <a:chOff x="0" y="0"/>
            <a:chExt cx="3400425" cy="2949575"/>
          </a:xfrm>
        </p:grpSpPr>
        <p:sp>
          <p:nvSpPr>
            <p:cNvPr id="1037" name="Shape 103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38" name="Shape 103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39" name="Shape 103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40" name="Shape 104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41" name="Shape 1041"/>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42" name="Shape 104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43" name="Shape 104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045" name="Shape 1045"/>
          <p:cNvSpPr>
            <a:spLocks noGrp="1"/>
          </p:cNvSpPr>
          <p:nvPr>
            <p:ph type="title"/>
          </p:nvPr>
        </p:nvSpPr>
        <p:spPr>
          <a:prstGeom prst="rect">
            <a:avLst/>
          </a:prstGeom>
        </p:spPr>
        <p:txBody>
          <a:bodyPr anchor="ctr"/>
          <a:lstStyle>
            <a:lvl1pPr algn="ctr">
              <a:defRPr>
                <a:solidFill>
                  <a:srgbClr val="FFFFFF"/>
                </a:solidFill>
                <a:latin typeface="Arial"/>
                <a:ea typeface="Arial"/>
                <a:cs typeface="Arial"/>
                <a:sym typeface="Arial"/>
              </a:defRPr>
            </a:lvl1pPr>
          </a:lstStyle>
          <a:p>
            <a:r>
              <a:t>Title Text</a:t>
            </a:r>
          </a:p>
        </p:txBody>
      </p:sp>
      <p:sp>
        <p:nvSpPr>
          <p:cNvPr id="1046" name="Shape 1046"/>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atin typeface="Arial"/>
                <a:ea typeface="Arial"/>
                <a:cs typeface="Arial"/>
                <a:sym typeface="Arial"/>
              </a:defRPr>
            </a:lvl1pPr>
            <a:lvl2pPr marL="0" indent="457200">
              <a:spcBef>
                <a:spcPts val="500"/>
              </a:spcBef>
              <a:buClrTx/>
              <a:buSzTx/>
              <a:buFontTx/>
              <a:buNone/>
              <a:defRPr sz="2400" b="1">
                <a:latin typeface="Arial"/>
                <a:ea typeface="Arial"/>
                <a:cs typeface="Arial"/>
                <a:sym typeface="Arial"/>
              </a:defRPr>
            </a:lvl2pPr>
            <a:lvl3pPr marL="0" indent="914400">
              <a:spcBef>
                <a:spcPts val="500"/>
              </a:spcBef>
              <a:buClrTx/>
              <a:buSzTx/>
              <a:buFontTx/>
              <a:buNone/>
              <a:defRPr sz="2400" b="1">
                <a:latin typeface="Arial"/>
                <a:ea typeface="Arial"/>
                <a:cs typeface="Arial"/>
                <a:sym typeface="Arial"/>
              </a:defRPr>
            </a:lvl3pPr>
            <a:lvl4pPr marL="0" indent="1371600">
              <a:spcBef>
                <a:spcPts val="500"/>
              </a:spcBef>
              <a:buClrTx/>
              <a:buSzTx/>
              <a:buFontTx/>
              <a:buNone/>
              <a:defRPr sz="2400" b="1">
                <a:latin typeface="Arial"/>
                <a:ea typeface="Arial"/>
                <a:cs typeface="Arial"/>
                <a:sym typeface="Arial"/>
              </a:defRPr>
            </a:lvl4pPr>
            <a:lvl5pPr marL="0" indent="1828800">
              <a:spcBef>
                <a:spcPts val="500"/>
              </a:spcBef>
              <a:buClrTx/>
              <a:buSzTx/>
              <a:buFont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7" name="Shape 1047"/>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latin typeface="Arial"/>
                <a:ea typeface="Arial"/>
                <a:cs typeface="Arial"/>
                <a:sym typeface="Arial"/>
              </a:defRPr>
            </a:pPr>
            <a:endParaRPr/>
          </a:p>
        </p:txBody>
      </p:sp>
      <p:sp>
        <p:nvSpPr>
          <p:cNvPr id="1048" name="Shape 1048"/>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0000"/>
        </a:solidFill>
        <a:effectLst/>
      </p:bgPr>
    </p:bg>
    <p:spTree>
      <p:nvGrpSpPr>
        <p:cNvPr id="1" name=""/>
        <p:cNvGrpSpPr/>
        <p:nvPr/>
      </p:nvGrpSpPr>
      <p:grpSpPr>
        <a:xfrm>
          <a:off x="0" y="0"/>
          <a:ext cx="0" cy="0"/>
          <a:chOff x="0" y="0"/>
          <a:chExt cx="0" cy="0"/>
        </a:xfrm>
      </p:grpSpPr>
      <p:grpSp>
        <p:nvGrpSpPr>
          <p:cNvPr id="1062" name="Group 1062"/>
          <p:cNvGrpSpPr/>
          <p:nvPr/>
        </p:nvGrpSpPr>
        <p:grpSpPr>
          <a:xfrm>
            <a:off x="0" y="3902075"/>
            <a:ext cx="3400426" cy="2949575"/>
            <a:chOff x="0" y="0"/>
            <a:chExt cx="3400425" cy="2949575"/>
          </a:xfrm>
        </p:grpSpPr>
        <p:sp>
          <p:nvSpPr>
            <p:cNvPr id="1055" name="Shape 1055"/>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56" name="Shape 1056"/>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57" name="Shape 1057"/>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58" name="Shape 1058"/>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59" name="Shape 1059"/>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60" name="Shape 1060"/>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61" name="Shape 1061"/>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063" name="Shape 1063"/>
          <p:cNvSpPr>
            <a:spLocks noGrp="1"/>
          </p:cNvSpPr>
          <p:nvPr>
            <p:ph type="title"/>
          </p:nvPr>
        </p:nvSpPr>
        <p:spPr>
          <a:xfrm>
            <a:off x="457200" y="277813"/>
            <a:ext cx="8229600" cy="1139826"/>
          </a:xfrm>
          <a:prstGeom prst="rect">
            <a:avLst/>
          </a:prstGeom>
        </p:spPr>
        <p:txBody>
          <a:bodyPr anchor="ctr"/>
          <a:lstStyle>
            <a:lvl1pPr algn="ctr">
              <a:defRPr>
                <a:solidFill>
                  <a:srgbClr val="FFFFFF"/>
                </a:solidFill>
                <a:latin typeface="Arial"/>
                <a:ea typeface="Arial"/>
                <a:cs typeface="Arial"/>
                <a:sym typeface="Arial"/>
              </a:defRPr>
            </a:lvl1pPr>
          </a:lstStyle>
          <a:p>
            <a:r>
              <a:t>Title Text</a:t>
            </a:r>
          </a:p>
        </p:txBody>
      </p:sp>
      <p:sp>
        <p:nvSpPr>
          <p:cNvPr id="1064" name="Shape 1064"/>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0" name="Shape 70"/>
          <p:cNvSpPr>
            <a:spLocks noGrp="1"/>
          </p:cNvSpPr>
          <p:nvPr>
            <p:ph type="title"/>
          </p:nvPr>
        </p:nvSpPr>
        <p:spPr>
          <a:prstGeom prst="rect">
            <a:avLst/>
          </a:prstGeom>
        </p:spPr>
        <p:txBody>
          <a:bodyPr/>
          <a:lstStyle/>
          <a:p>
            <a:r>
              <a:t>Title Text</a:t>
            </a:r>
          </a:p>
        </p:txBody>
      </p:sp>
      <p:sp>
        <p:nvSpPr>
          <p:cNvPr id="71" name="Shape 71"/>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grpSp>
        <p:nvGrpSpPr>
          <p:cNvPr id="1078" name="Group 1078"/>
          <p:cNvGrpSpPr/>
          <p:nvPr/>
        </p:nvGrpSpPr>
        <p:grpSpPr>
          <a:xfrm>
            <a:off x="0" y="3902075"/>
            <a:ext cx="3400426" cy="2949575"/>
            <a:chOff x="0" y="0"/>
            <a:chExt cx="3400425" cy="2949575"/>
          </a:xfrm>
        </p:grpSpPr>
        <p:sp>
          <p:nvSpPr>
            <p:cNvPr id="1071" name="Shape 1071"/>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72" name="Shape 1072"/>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73" name="Shape 1073"/>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74" name="Shape 1074"/>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75" name="Shape 1075"/>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76" name="Shape 1076"/>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77" name="Shape 1077"/>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079" name="Shape 1079"/>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000000"/>
        </a:solidFill>
        <a:effectLst/>
      </p:bgPr>
    </p:bg>
    <p:spTree>
      <p:nvGrpSpPr>
        <p:cNvPr id="1" name=""/>
        <p:cNvGrpSpPr/>
        <p:nvPr/>
      </p:nvGrpSpPr>
      <p:grpSpPr>
        <a:xfrm>
          <a:off x="0" y="0"/>
          <a:ext cx="0" cy="0"/>
          <a:chOff x="0" y="0"/>
          <a:chExt cx="0" cy="0"/>
        </a:xfrm>
      </p:grpSpPr>
      <p:grpSp>
        <p:nvGrpSpPr>
          <p:cNvPr id="1093" name="Group 1093"/>
          <p:cNvGrpSpPr/>
          <p:nvPr/>
        </p:nvGrpSpPr>
        <p:grpSpPr>
          <a:xfrm>
            <a:off x="0" y="3902075"/>
            <a:ext cx="3400426" cy="2949575"/>
            <a:chOff x="0" y="0"/>
            <a:chExt cx="3400425" cy="2949575"/>
          </a:xfrm>
        </p:grpSpPr>
        <p:sp>
          <p:nvSpPr>
            <p:cNvPr id="1086" name="Shape 1086"/>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87" name="Shape 1087"/>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88" name="Shape 1088"/>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89" name="Shape 1089"/>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90" name="Shape 1090"/>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91" name="Shape 1091"/>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092" name="Shape 1092"/>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094" name="Shape 1094"/>
          <p:cNvSpPr>
            <a:spLocks noGrp="1"/>
          </p:cNvSpPr>
          <p:nvPr>
            <p:ph type="title"/>
          </p:nvPr>
        </p:nvSpPr>
        <p:spPr>
          <a:xfrm>
            <a:off x="457200" y="273050"/>
            <a:ext cx="3008314" cy="1162050"/>
          </a:xfrm>
          <a:prstGeom prst="rect">
            <a:avLst/>
          </a:prstGeom>
        </p:spPr>
        <p:txBody>
          <a:bodyPr anchor="b"/>
          <a:lstStyle>
            <a:lvl1pPr algn="ctr">
              <a:defRPr sz="2000" b="1">
                <a:solidFill>
                  <a:srgbClr val="FFFFFF"/>
                </a:solidFill>
                <a:latin typeface="Arial"/>
                <a:ea typeface="Arial"/>
                <a:cs typeface="Arial"/>
                <a:sym typeface="Arial"/>
              </a:defRPr>
            </a:lvl1pPr>
          </a:lstStyle>
          <a:p>
            <a:r>
              <a:t>Title Text</a:t>
            </a:r>
          </a:p>
        </p:txBody>
      </p:sp>
      <p:sp>
        <p:nvSpPr>
          <p:cNvPr id="1095" name="Shape 1095"/>
          <p:cNvSpPr>
            <a:spLocks noGrp="1"/>
          </p:cNvSpPr>
          <p:nvPr>
            <p:ph type="body" idx="1"/>
          </p:nvPr>
        </p:nvSpPr>
        <p:spPr>
          <a:xfrm>
            <a:off x="3575050" y="273050"/>
            <a:ext cx="5111750" cy="5853113"/>
          </a:xfrm>
          <a:prstGeom prst="rect">
            <a:avLst/>
          </a:prstGeom>
        </p:spPr>
        <p:txBody>
          <a:bodyPr/>
          <a:lstStyle>
            <a:lvl1pPr>
              <a:buClr>
                <a:srgbClr val="FFFFCC"/>
              </a:buClr>
              <a:buFont typeface="Wingdings"/>
              <a:buChar char="●"/>
              <a:defRPr>
                <a:latin typeface="Arial"/>
                <a:ea typeface="Arial"/>
                <a:cs typeface="Arial"/>
                <a:sym typeface="Arial"/>
              </a:defRPr>
            </a:lvl1pPr>
            <a:lvl2pPr>
              <a:buClr>
                <a:srgbClr val="FFFFCC"/>
              </a:buClr>
              <a:buSzPct val="75000"/>
              <a:buFont typeface="Wingdings"/>
              <a:buChar char="●"/>
              <a:defRPr>
                <a:latin typeface="Arial"/>
                <a:ea typeface="Arial"/>
                <a:cs typeface="Arial"/>
                <a:sym typeface="Arial"/>
              </a:defRPr>
            </a:lvl2pPr>
            <a:lvl3pPr>
              <a:buClr>
                <a:srgbClr val="FFFFCC"/>
              </a:buClr>
              <a:buSzPct val="75000"/>
              <a:buFont typeface="Wingdings"/>
              <a:buChar char="●"/>
              <a:defRPr>
                <a:latin typeface="Arial"/>
                <a:ea typeface="Arial"/>
                <a:cs typeface="Arial"/>
                <a:sym typeface="Arial"/>
              </a:defRPr>
            </a:lvl3pPr>
            <a:lvl4pPr>
              <a:buClr>
                <a:srgbClr val="FFFFCC"/>
              </a:buClr>
              <a:buSzPct val="75000"/>
              <a:buFont typeface="Wingdings"/>
              <a:buChar char="●"/>
              <a:defRPr>
                <a:latin typeface="Arial"/>
                <a:ea typeface="Arial"/>
                <a:cs typeface="Arial"/>
                <a:sym typeface="Arial"/>
              </a:defRPr>
            </a:lvl4pPr>
            <a:lvl5pPr>
              <a:buClr>
                <a:srgbClr val="FFFFCC"/>
              </a:buClr>
              <a:buSzPct val="75000"/>
              <a:buFont typeface="Wingdings"/>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latin typeface="Arial"/>
                <a:ea typeface="Arial"/>
                <a:cs typeface="Arial"/>
                <a:sym typeface="Arial"/>
              </a:defRPr>
            </a:pPr>
            <a:endParaRPr/>
          </a:p>
        </p:txBody>
      </p:sp>
      <p:sp>
        <p:nvSpPr>
          <p:cNvPr id="1097" name="Shape 1097"/>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000000"/>
        </a:solidFill>
        <a:effectLst/>
      </p:bgPr>
    </p:bg>
    <p:spTree>
      <p:nvGrpSpPr>
        <p:cNvPr id="1" name=""/>
        <p:cNvGrpSpPr/>
        <p:nvPr/>
      </p:nvGrpSpPr>
      <p:grpSpPr>
        <a:xfrm>
          <a:off x="0" y="0"/>
          <a:ext cx="0" cy="0"/>
          <a:chOff x="0" y="0"/>
          <a:chExt cx="0" cy="0"/>
        </a:xfrm>
      </p:grpSpPr>
      <p:grpSp>
        <p:nvGrpSpPr>
          <p:cNvPr id="1111" name="Group 1111"/>
          <p:cNvGrpSpPr/>
          <p:nvPr/>
        </p:nvGrpSpPr>
        <p:grpSpPr>
          <a:xfrm>
            <a:off x="0" y="3902075"/>
            <a:ext cx="3400426" cy="2949575"/>
            <a:chOff x="0" y="0"/>
            <a:chExt cx="3400425" cy="2949575"/>
          </a:xfrm>
        </p:grpSpPr>
        <p:sp>
          <p:nvSpPr>
            <p:cNvPr id="1104" name="Shape 1104"/>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05" name="Shape 1105"/>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06" name="Shape 1106"/>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07" name="Shape 1107"/>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08" name="Shape 1108"/>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09" name="Shape 1109"/>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10" name="Shape 1110"/>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112" name="Shape 1112"/>
          <p:cNvSpPr>
            <a:spLocks noGrp="1"/>
          </p:cNvSpPr>
          <p:nvPr>
            <p:ph type="title"/>
          </p:nvPr>
        </p:nvSpPr>
        <p:spPr>
          <a:xfrm>
            <a:off x="1792288" y="4800600"/>
            <a:ext cx="5486401" cy="566738"/>
          </a:xfrm>
          <a:prstGeom prst="rect">
            <a:avLst/>
          </a:prstGeom>
        </p:spPr>
        <p:txBody>
          <a:bodyPr anchor="b"/>
          <a:lstStyle>
            <a:lvl1pPr algn="ctr">
              <a:defRPr sz="2000" b="1">
                <a:solidFill>
                  <a:srgbClr val="FFFFFF"/>
                </a:solidFill>
                <a:latin typeface="Arial"/>
                <a:ea typeface="Arial"/>
                <a:cs typeface="Arial"/>
                <a:sym typeface="Arial"/>
              </a:defRPr>
            </a:lvl1pPr>
          </a:lstStyle>
          <a:p>
            <a:r>
              <a:t>Title Text</a:t>
            </a:r>
          </a:p>
        </p:txBody>
      </p:sp>
      <p:sp>
        <p:nvSpPr>
          <p:cNvPr id="1113" name="Shape 1113"/>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114" name="Shape 1114"/>
          <p:cNvSpPr>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FontTx/>
              <a:buNone/>
              <a:defRPr sz="1400">
                <a:latin typeface="Arial"/>
                <a:ea typeface="Arial"/>
                <a:cs typeface="Arial"/>
                <a:sym typeface="Arial"/>
              </a:defRPr>
            </a:lvl1pPr>
            <a:lvl2pPr marL="0" indent="457200">
              <a:spcBef>
                <a:spcPts val="300"/>
              </a:spcBef>
              <a:buClrTx/>
              <a:buSzTx/>
              <a:buFontTx/>
              <a:buNone/>
              <a:defRPr sz="1400">
                <a:latin typeface="Arial"/>
                <a:ea typeface="Arial"/>
                <a:cs typeface="Arial"/>
                <a:sym typeface="Arial"/>
              </a:defRPr>
            </a:lvl2pPr>
            <a:lvl3pPr marL="0" indent="914400">
              <a:spcBef>
                <a:spcPts val="300"/>
              </a:spcBef>
              <a:buClrTx/>
              <a:buSzTx/>
              <a:buFontTx/>
              <a:buNone/>
              <a:defRPr sz="1400">
                <a:latin typeface="Arial"/>
                <a:ea typeface="Arial"/>
                <a:cs typeface="Arial"/>
                <a:sym typeface="Arial"/>
              </a:defRPr>
            </a:lvl3pPr>
            <a:lvl4pPr marL="0" indent="1371600">
              <a:spcBef>
                <a:spcPts val="300"/>
              </a:spcBef>
              <a:buClrTx/>
              <a:buSzTx/>
              <a:buFontTx/>
              <a:buNone/>
              <a:defRPr sz="1400">
                <a:latin typeface="Arial"/>
                <a:ea typeface="Arial"/>
                <a:cs typeface="Arial"/>
                <a:sym typeface="Arial"/>
              </a:defRPr>
            </a:lvl4pPr>
            <a:lvl5pPr marL="0" indent="1828800">
              <a:spcBef>
                <a:spcPts val="300"/>
              </a:spcBef>
              <a:buClrTx/>
              <a:buSzTx/>
              <a:buFont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5" name="Shape 1115"/>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solidFill>
          <a:srgbClr val="000000"/>
        </a:solidFill>
        <a:effectLst/>
      </p:bgPr>
    </p:bg>
    <p:spTree>
      <p:nvGrpSpPr>
        <p:cNvPr id="1" name=""/>
        <p:cNvGrpSpPr/>
        <p:nvPr/>
      </p:nvGrpSpPr>
      <p:grpSpPr>
        <a:xfrm>
          <a:off x="0" y="0"/>
          <a:ext cx="0" cy="0"/>
          <a:chOff x="0" y="0"/>
          <a:chExt cx="0" cy="0"/>
        </a:xfrm>
      </p:grpSpPr>
      <p:grpSp>
        <p:nvGrpSpPr>
          <p:cNvPr id="1129" name="Group 1129"/>
          <p:cNvGrpSpPr/>
          <p:nvPr/>
        </p:nvGrpSpPr>
        <p:grpSpPr>
          <a:xfrm>
            <a:off x="0" y="3902075"/>
            <a:ext cx="3400426" cy="2949575"/>
            <a:chOff x="0" y="0"/>
            <a:chExt cx="3400425" cy="2949575"/>
          </a:xfrm>
        </p:grpSpPr>
        <p:sp>
          <p:nvSpPr>
            <p:cNvPr id="1122" name="Shape 1122"/>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23" name="Shape 1123"/>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24" name="Shape 1124"/>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25" name="Shape 1125"/>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26" name="Shape 1126"/>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27" name="Shape 1127"/>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28" name="Shape 1128"/>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130" name="Shape 1130"/>
          <p:cNvSpPr>
            <a:spLocks noGrp="1"/>
          </p:cNvSpPr>
          <p:nvPr>
            <p:ph type="title"/>
          </p:nvPr>
        </p:nvSpPr>
        <p:spPr>
          <a:xfrm>
            <a:off x="457200" y="277813"/>
            <a:ext cx="8229600" cy="1139826"/>
          </a:xfrm>
          <a:prstGeom prst="rect">
            <a:avLst/>
          </a:prstGeom>
        </p:spPr>
        <p:txBody>
          <a:bodyPr anchor="ctr"/>
          <a:lstStyle>
            <a:lvl1pPr algn="ctr">
              <a:defRPr>
                <a:solidFill>
                  <a:srgbClr val="FFFFFF"/>
                </a:solidFill>
                <a:latin typeface="Arial"/>
                <a:ea typeface="Arial"/>
                <a:cs typeface="Arial"/>
                <a:sym typeface="Arial"/>
              </a:defRPr>
            </a:lvl1pPr>
          </a:lstStyle>
          <a:p>
            <a:r>
              <a:t>Title Text</a:t>
            </a:r>
          </a:p>
        </p:txBody>
      </p:sp>
      <p:sp>
        <p:nvSpPr>
          <p:cNvPr id="1131" name="Shape 1131"/>
          <p:cNvSpPr>
            <a:spLocks noGrp="1"/>
          </p:cNvSpPr>
          <p:nvPr>
            <p:ph type="body" idx="1"/>
          </p:nvPr>
        </p:nvSpPr>
        <p:spPr>
          <a:xfrm>
            <a:off x="457200" y="1600200"/>
            <a:ext cx="8229600" cy="4530725"/>
          </a:xfrm>
          <a:prstGeom prst="rect">
            <a:avLst/>
          </a:prstGeom>
        </p:spPr>
        <p:txBody>
          <a:bodyPr/>
          <a:lstStyle>
            <a:lvl1pPr>
              <a:buClr>
                <a:srgbClr val="FFFFCC"/>
              </a:buClr>
              <a:buFont typeface="Wingdings"/>
              <a:buChar char="●"/>
              <a:defRPr>
                <a:latin typeface="Arial"/>
                <a:ea typeface="Arial"/>
                <a:cs typeface="Arial"/>
                <a:sym typeface="Arial"/>
              </a:defRPr>
            </a:lvl1pPr>
            <a:lvl2pPr>
              <a:buClr>
                <a:srgbClr val="FFFFCC"/>
              </a:buClr>
              <a:buSzPct val="75000"/>
              <a:buFont typeface="Wingdings"/>
              <a:buChar char="●"/>
              <a:defRPr>
                <a:latin typeface="Arial"/>
                <a:ea typeface="Arial"/>
                <a:cs typeface="Arial"/>
                <a:sym typeface="Arial"/>
              </a:defRPr>
            </a:lvl2pPr>
            <a:lvl3pPr>
              <a:buClr>
                <a:srgbClr val="FFFFCC"/>
              </a:buClr>
              <a:buSzPct val="75000"/>
              <a:buFont typeface="Wingdings"/>
              <a:buChar char="●"/>
              <a:defRPr>
                <a:latin typeface="Arial"/>
                <a:ea typeface="Arial"/>
                <a:cs typeface="Arial"/>
                <a:sym typeface="Arial"/>
              </a:defRPr>
            </a:lvl3pPr>
            <a:lvl4pPr>
              <a:buClr>
                <a:srgbClr val="FFFFCC"/>
              </a:buClr>
              <a:buSzPct val="75000"/>
              <a:buFont typeface="Wingdings"/>
              <a:buChar char="●"/>
              <a:defRPr>
                <a:latin typeface="Arial"/>
                <a:ea typeface="Arial"/>
                <a:cs typeface="Arial"/>
                <a:sym typeface="Arial"/>
              </a:defRPr>
            </a:lvl4pPr>
            <a:lvl5pPr>
              <a:buClr>
                <a:srgbClr val="FFFFCC"/>
              </a:buClr>
              <a:buSzPct val="75000"/>
              <a:buFont typeface="Wingdings"/>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2" name="Shape 1132"/>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solidFill>
          <a:srgbClr val="000000"/>
        </a:solidFill>
        <a:effectLst/>
      </p:bgPr>
    </p:bg>
    <p:spTree>
      <p:nvGrpSpPr>
        <p:cNvPr id="1" name=""/>
        <p:cNvGrpSpPr/>
        <p:nvPr/>
      </p:nvGrpSpPr>
      <p:grpSpPr>
        <a:xfrm>
          <a:off x="0" y="0"/>
          <a:ext cx="0" cy="0"/>
          <a:chOff x="0" y="0"/>
          <a:chExt cx="0" cy="0"/>
        </a:xfrm>
      </p:grpSpPr>
      <p:grpSp>
        <p:nvGrpSpPr>
          <p:cNvPr id="1146" name="Group 1146"/>
          <p:cNvGrpSpPr/>
          <p:nvPr/>
        </p:nvGrpSpPr>
        <p:grpSpPr>
          <a:xfrm>
            <a:off x="0" y="3902075"/>
            <a:ext cx="3400426" cy="2949575"/>
            <a:chOff x="0" y="0"/>
            <a:chExt cx="3400425" cy="2949575"/>
          </a:xfrm>
        </p:grpSpPr>
        <p:sp>
          <p:nvSpPr>
            <p:cNvPr id="1139" name="Shape 1139"/>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40" name="Shape 1140"/>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41" name="Shape 1141"/>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42" name="Shape 1142"/>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43" name="Shape 1143"/>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44" name="Shape 1144"/>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sp>
          <p:nvSpPr>
            <p:cNvPr id="1145" name="Shape 1145"/>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b="0">
                  <a:solidFill>
                    <a:srgbClr val="FFFFFF"/>
                  </a:solidFill>
                </a:defRPr>
              </a:pPr>
              <a:endParaRPr/>
            </a:p>
          </p:txBody>
        </p:sp>
      </p:grpSp>
      <p:sp>
        <p:nvSpPr>
          <p:cNvPr id="1147" name="Shape 1147"/>
          <p:cNvSpPr>
            <a:spLocks noGrp="1"/>
          </p:cNvSpPr>
          <p:nvPr>
            <p:ph type="title"/>
          </p:nvPr>
        </p:nvSpPr>
        <p:spPr>
          <a:xfrm>
            <a:off x="6629400" y="277813"/>
            <a:ext cx="2057400" cy="5853113"/>
          </a:xfrm>
          <a:prstGeom prst="rect">
            <a:avLst/>
          </a:prstGeom>
        </p:spPr>
        <p:txBody>
          <a:bodyPr anchor="ctr"/>
          <a:lstStyle>
            <a:lvl1pPr algn="ctr">
              <a:defRPr>
                <a:solidFill>
                  <a:srgbClr val="FFFFFF"/>
                </a:solidFill>
                <a:latin typeface="Arial"/>
                <a:ea typeface="Arial"/>
                <a:cs typeface="Arial"/>
                <a:sym typeface="Arial"/>
              </a:defRPr>
            </a:lvl1pPr>
          </a:lstStyle>
          <a:p>
            <a:r>
              <a:t>Title Text</a:t>
            </a:r>
          </a:p>
        </p:txBody>
      </p:sp>
      <p:sp>
        <p:nvSpPr>
          <p:cNvPr id="1148" name="Shape 1148"/>
          <p:cNvSpPr>
            <a:spLocks noGrp="1"/>
          </p:cNvSpPr>
          <p:nvPr>
            <p:ph type="body" idx="1"/>
          </p:nvPr>
        </p:nvSpPr>
        <p:spPr>
          <a:xfrm>
            <a:off x="457200" y="277813"/>
            <a:ext cx="6019800" cy="5853113"/>
          </a:xfrm>
          <a:prstGeom prst="rect">
            <a:avLst/>
          </a:prstGeom>
        </p:spPr>
        <p:txBody>
          <a:bodyPr/>
          <a:lstStyle>
            <a:lvl1pPr>
              <a:buClr>
                <a:srgbClr val="FFFFCC"/>
              </a:buClr>
              <a:buFont typeface="Wingdings"/>
              <a:buChar char="●"/>
              <a:defRPr>
                <a:latin typeface="Arial"/>
                <a:ea typeface="Arial"/>
                <a:cs typeface="Arial"/>
                <a:sym typeface="Arial"/>
              </a:defRPr>
            </a:lvl1pPr>
            <a:lvl2pPr>
              <a:buClr>
                <a:srgbClr val="FFFFCC"/>
              </a:buClr>
              <a:buSzPct val="75000"/>
              <a:buFont typeface="Wingdings"/>
              <a:buChar char="●"/>
              <a:defRPr>
                <a:latin typeface="Arial"/>
                <a:ea typeface="Arial"/>
                <a:cs typeface="Arial"/>
                <a:sym typeface="Arial"/>
              </a:defRPr>
            </a:lvl2pPr>
            <a:lvl3pPr>
              <a:buClr>
                <a:srgbClr val="FFFFCC"/>
              </a:buClr>
              <a:buSzPct val="75000"/>
              <a:buFont typeface="Wingdings"/>
              <a:buChar char="●"/>
              <a:defRPr>
                <a:latin typeface="Arial"/>
                <a:ea typeface="Arial"/>
                <a:cs typeface="Arial"/>
                <a:sym typeface="Arial"/>
              </a:defRPr>
            </a:lvl3pPr>
            <a:lvl4pPr>
              <a:buClr>
                <a:srgbClr val="FFFFCC"/>
              </a:buClr>
              <a:buSzPct val="75000"/>
              <a:buFont typeface="Wingdings"/>
              <a:buChar char="●"/>
              <a:defRPr>
                <a:latin typeface="Arial"/>
                <a:ea typeface="Arial"/>
                <a:cs typeface="Arial"/>
                <a:sym typeface="Arial"/>
              </a:defRPr>
            </a:lvl4pPr>
            <a:lvl5pPr>
              <a:buClr>
                <a:srgbClr val="FFFFCC"/>
              </a:buClr>
              <a:buSzPct val="75000"/>
              <a:buFont typeface="Wingdings"/>
              <a:buChar cha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49" name="Shape 1149"/>
          <p:cNvSpPr>
            <a:spLocks noGrp="1"/>
          </p:cNvSpPr>
          <p:nvPr>
            <p:ph type="sldNum" sz="quarter" idx="2"/>
          </p:nvPr>
        </p:nvSpPr>
        <p:spPr>
          <a:xfrm>
            <a:off x="8441397" y="6248400"/>
            <a:ext cx="245404" cy="226986"/>
          </a:xfrm>
          <a:prstGeom prst="rect">
            <a:avLst/>
          </a:prstGeom>
        </p:spPr>
        <p:txBody>
          <a:bodyPr anchor="t"/>
          <a:lstStyle>
            <a:lvl1pPr>
              <a:defRPr sz="1000">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1202" name="Group 1202"/>
          <p:cNvGrpSpPr/>
          <p:nvPr/>
        </p:nvGrpSpPr>
        <p:grpSpPr>
          <a:xfrm>
            <a:off x="-1" y="-1"/>
            <a:ext cx="9132890" cy="6845301"/>
            <a:chOff x="0" y="0"/>
            <a:chExt cx="9132888" cy="6845300"/>
          </a:xfrm>
        </p:grpSpPr>
        <p:sp>
          <p:nvSpPr>
            <p:cNvPr id="1173" name="Shape 1173"/>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1197" name="Group 1197"/>
            <p:cNvGrpSpPr/>
            <p:nvPr/>
          </p:nvGrpSpPr>
          <p:grpSpPr>
            <a:xfrm>
              <a:off x="390524" y="323850"/>
              <a:ext cx="8366127" cy="6172200"/>
              <a:chOff x="0" y="0"/>
              <a:chExt cx="8366125" cy="6172200"/>
            </a:xfrm>
          </p:grpSpPr>
          <p:sp>
            <p:nvSpPr>
              <p:cNvPr id="1174" name="Shape 1174"/>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75" name="Shape 1175"/>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76" name="Shape 1176"/>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77" name="Shape 1177"/>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78" name="Shape 1178"/>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79" name="Shape 1179"/>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0" name="Shape 1180"/>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1" name="Shape 1181"/>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2" name="Shape 1182"/>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3" name="Shape 1183"/>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4" name="Shape 1184"/>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5" name="Shape 1185"/>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6" name="Shape 1186"/>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7" name="Shape 1187"/>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8" name="Shape 1188"/>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89" name="Shape 1189"/>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0" name="Shape 1190"/>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1" name="Shape 1191"/>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2" name="Shape 1192"/>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3" name="Shape 1193"/>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4" name="Shape 1194"/>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5" name="Shape 1195"/>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6" name="Shape 1196"/>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1201" name="Group 1201"/>
            <p:cNvGrpSpPr/>
            <p:nvPr/>
          </p:nvGrpSpPr>
          <p:grpSpPr>
            <a:xfrm>
              <a:off x="-1" y="-1"/>
              <a:ext cx="1978026" cy="1955801"/>
              <a:chOff x="0" y="0"/>
              <a:chExt cx="1978025" cy="1955800"/>
            </a:xfrm>
          </p:grpSpPr>
          <p:sp>
            <p:nvSpPr>
              <p:cNvPr id="1198" name="Shape 1198"/>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99" name="Shape 1199"/>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00" name="Shape 1200"/>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1203" name="Shape 1203"/>
          <p:cNvSpPr/>
          <p:nvPr/>
        </p:nvSpPr>
        <p:spPr>
          <a:xfrm>
            <a:off x="489283" y="6546069"/>
            <a:ext cx="896272" cy="22698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914400">
              <a:spcBef>
                <a:spcPts val="600"/>
              </a:spcBef>
              <a:defRPr sz="900">
                <a:solidFill>
                  <a:srgbClr val="FFFFFF"/>
                </a:solidFill>
                <a:latin typeface="Arial"/>
                <a:ea typeface="Arial"/>
                <a:cs typeface="Arial"/>
                <a:sym typeface="Arial"/>
              </a:defRPr>
            </a:pPr>
            <a:r>
              <a:t>© </a:t>
            </a:r>
            <a:r>
              <a:rPr sz="1000"/>
              <a:t>2006</a:t>
            </a:r>
            <a:r>
              <a:t> TBBMI</a:t>
            </a:r>
          </a:p>
        </p:txBody>
      </p:sp>
      <p:sp>
        <p:nvSpPr>
          <p:cNvPr id="1204" name="Shape 1204"/>
          <p:cNvSpPr/>
          <p:nvPr/>
        </p:nvSpPr>
        <p:spPr>
          <a:xfrm>
            <a:off x="7526056" y="6513830"/>
            <a:ext cx="732258"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9.65.03b.</a:t>
            </a:r>
          </a:p>
        </p:txBody>
      </p:sp>
      <p:sp>
        <p:nvSpPr>
          <p:cNvPr id="1205" name="Shape 12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2969923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86260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063136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87068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9" name="Shape 79"/>
          <p:cNvSpPr>
            <a:spLocks noGrp="1"/>
          </p:cNvSpPr>
          <p:nvPr>
            <p:ph type="title"/>
          </p:nvPr>
        </p:nvSpPr>
        <p:spPr>
          <a:prstGeom prst="rect">
            <a:avLst/>
          </a:prstGeom>
        </p:spPr>
        <p:txBody>
          <a:bodyPr/>
          <a:lstStyle/>
          <a:p>
            <a:r>
              <a:t>Title Text</a:t>
            </a:r>
          </a:p>
        </p:txBody>
      </p:sp>
      <p:sp>
        <p:nvSpPr>
          <p:cNvPr id="80" name="Shape 80"/>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FontTx/>
              <a:buNone/>
              <a:defRPr sz="2400" b="1"/>
            </a:lvl1pPr>
            <a:lvl2pPr marL="0" indent="457200">
              <a:spcBef>
                <a:spcPts val="500"/>
              </a:spcBef>
              <a:buClrTx/>
              <a:buSzTx/>
              <a:buFontTx/>
              <a:buNone/>
              <a:defRPr sz="2400" b="1"/>
            </a:lvl2pPr>
            <a:lvl3pPr marL="0" indent="914400">
              <a:spcBef>
                <a:spcPts val="500"/>
              </a:spcBef>
              <a:buClrTx/>
              <a:buSzTx/>
              <a:buFontTx/>
              <a:buNone/>
              <a:defRPr sz="2400" b="1"/>
            </a:lvl3pPr>
            <a:lvl4pPr marL="0" indent="1371600">
              <a:spcBef>
                <a:spcPts val="500"/>
              </a:spcBef>
              <a:buClrTx/>
              <a:buSzTx/>
              <a:buFontTx/>
              <a:buNone/>
              <a:defRPr sz="2400" b="1"/>
            </a:lvl4pPr>
            <a:lvl5pPr marL="0" indent="1828800">
              <a:spcBef>
                <a:spcPts val="500"/>
              </a:spcBef>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ClrTx/>
              <a:buSzTx/>
              <a:buFontTx/>
              <a:buNone/>
              <a:defRPr sz="2400" b="1"/>
            </a:pPr>
            <a:endParaRPr/>
          </a:p>
        </p:txBody>
      </p:sp>
      <p:sp>
        <p:nvSpPr>
          <p:cNvPr id="82" name="Shape 8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726208"/>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6231203"/>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969032"/>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796981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190226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900955"/>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1834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970271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1638465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8885657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9" name="Shape 89"/>
          <p:cNvSpPr>
            <a:spLocks noGrp="1"/>
          </p:cNvSpPr>
          <p:nvPr>
            <p:ph type="title"/>
          </p:nvPr>
        </p:nvSpPr>
        <p:spPr>
          <a:prstGeom prst="rect">
            <a:avLst/>
          </a:prstGeom>
        </p:spPr>
        <p:txBody>
          <a:bodyPr/>
          <a:lstStyle/>
          <a:p>
            <a:r>
              <a:t>Title Text</a:t>
            </a:r>
          </a:p>
        </p:txBody>
      </p:sp>
      <p:sp>
        <p:nvSpPr>
          <p:cNvPr id="90" name="Shape 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8466847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263517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5280294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2050631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7980024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4687573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3668324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3170619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7" name="Shape 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11" name="Shape 111"/>
          <p:cNvSpPr>
            <a:spLocks noGrp="1"/>
          </p:cNvSpPr>
          <p:nvPr>
            <p:ph type="title"/>
          </p:nvPr>
        </p:nvSpPr>
        <p:spPr>
          <a:xfrm>
            <a:off x="457200" y="273050"/>
            <a:ext cx="3008314" cy="1162050"/>
          </a:xfrm>
          <a:prstGeom prst="rect">
            <a:avLst/>
          </a:prstGeom>
        </p:spPr>
        <p:txBody>
          <a:bodyPr anchor="b"/>
          <a:lstStyle>
            <a:lvl1pPr>
              <a:defRPr sz="2000" b="1"/>
            </a:lvl1pPr>
          </a:lstStyle>
          <a:p>
            <a:r>
              <a:t>Title Text</a:t>
            </a:r>
          </a:p>
        </p:txBody>
      </p:sp>
      <p:sp>
        <p:nvSpPr>
          <p:cNvPr id="112" name="Shape 112"/>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body" sz="half" idx="13"/>
          </p:nvPr>
        </p:nvSpPr>
        <p:spPr>
          <a:xfrm>
            <a:off x="457199" y="1435100"/>
            <a:ext cx="3008315" cy="4691063"/>
          </a:xfrm>
          <a:prstGeom prst="rect">
            <a:avLst/>
          </a:prstGeom>
        </p:spPr>
        <p:txBody>
          <a:bodyPr/>
          <a:lstStyle/>
          <a:p>
            <a:pPr marL="0" indent="0">
              <a:spcBef>
                <a:spcPts val="300"/>
              </a:spcBef>
              <a:buClrTx/>
              <a:buSzTx/>
              <a:buFontTx/>
              <a:buNone/>
              <a:defRPr sz="1400"/>
            </a:pPr>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31" name="Group 31"/>
          <p:cNvGrpSpPr/>
          <p:nvPr/>
        </p:nvGrpSpPr>
        <p:grpSpPr>
          <a:xfrm>
            <a:off x="-1" y="-1"/>
            <a:ext cx="9132890" cy="6845301"/>
            <a:chOff x="0" y="0"/>
            <a:chExt cx="9132888" cy="6845300"/>
          </a:xfrm>
        </p:grpSpPr>
        <p:sp>
          <p:nvSpPr>
            <p:cNvPr id="2" name="Shape 2"/>
            <p:cNvSpPr/>
            <p:nvPr/>
          </p:nvSpPr>
          <p:spPr>
            <a:xfrm>
              <a:off x="-1" y="0"/>
              <a:ext cx="9132890" cy="6845300"/>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6" name="Group 26"/>
            <p:cNvGrpSpPr/>
            <p:nvPr/>
          </p:nvGrpSpPr>
          <p:grpSpPr>
            <a:xfrm>
              <a:off x="390524" y="323850"/>
              <a:ext cx="8366127" cy="6172200"/>
              <a:chOff x="0" y="0"/>
              <a:chExt cx="8366125" cy="6172200"/>
            </a:xfrm>
          </p:grpSpPr>
          <p:sp>
            <p:nvSpPr>
              <p:cNvPr id="3" name="Shape 3"/>
              <p:cNvSpPr/>
              <p:nvPr/>
            </p:nvSpPr>
            <p:spPr>
              <a:xfrm>
                <a:off x="76199" y="38100"/>
                <a:ext cx="8281990" cy="6111875"/>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 name="Shape 4"/>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 name="Shape 5"/>
              <p:cNvSpPr/>
              <p:nvPr/>
            </p:nvSpPr>
            <p:spPr>
              <a:xfrm>
                <a:off x="438150" y="5097462"/>
                <a:ext cx="3117851" cy="7762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 name="Shape 6"/>
              <p:cNvSpPr/>
              <p:nvPr/>
            </p:nvSpPr>
            <p:spPr>
              <a:xfrm>
                <a:off x="6569075" y="309562"/>
                <a:ext cx="1652589" cy="2798763"/>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 name="Shape 7"/>
              <p:cNvSpPr/>
              <p:nvPr/>
            </p:nvSpPr>
            <p:spPr>
              <a:xfrm>
                <a:off x="406400" y="1622425"/>
                <a:ext cx="7748589" cy="22256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 name="Shape 8"/>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7"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9" name="Shape 9"/>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0" name="Shape 10"/>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1" name="Shape 11"/>
              <p:cNvSpPr/>
              <p:nvPr/>
            </p:nvSpPr>
            <p:spPr>
              <a:xfrm>
                <a:off x="1717675" y="1277937"/>
                <a:ext cx="3138489" cy="668338"/>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 name="Shape 12"/>
              <p:cNvSpPr/>
              <p:nvPr/>
            </p:nvSpPr>
            <p:spPr>
              <a:xfrm>
                <a:off x="5111750" y="563562"/>
                <a:ext cx="2898776" cy="1395413"/>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 name="Shape 13"/>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 name="Shape 14"/>
              <p:cNvSpPr/>
              <p:nvPr/>
            </p:nvSpPr>
            <p:spPr>
              <a:xfrm>
                <a:off x="0" y="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 name="Shape 15"/>
              <p:cNvSpPr/>
              <p:nvPr/>
            </p:nvSpPr>
            <p:spPr>
              <a:xfrm>
                <a:off x="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 name="Shape 16"/>
              <p:cNvSpPr/>
              <p:nvPr/>
            </p:nvSpPr>
            <p:spPr>
              <a:xfrm>
                <a:off x="8197850" y="0"/>
                <a:ext cx="168276" cy="6172200"/>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 name="Shape 17"/>
              <p:cNvSpPr/>
              <p:nvPr/>
            </p:nvSpPr>
            <p:spPr>
              <a:xfrm>
                <a:off x="0" y="5988050"/>
                <a:ext cx="8366126" cy="184150"/>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 name="Shape 18"/>
              <p:cNvSpPr/>
              <p:nvPr/>
            </p:nvSpPr>
            <p:spPr>
              <a:xfrm>
                <a:off x="8197850" y="184150"/>
                <a:ext cx="125414" cy="2971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 name="Shape 19"/>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 name="Shape 20"/>
              <p:cNvSpPr/>
              <p:nvPr/>
            </p:nvSpPr>
            <p:spPr>
              <a:xfrm>
                <a:off x="4011612" y="5988050"/>
                <a:ext cx="2732089" cy="127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 name="Shape 21"/>
              <p:cNvSpPr/>
              <p:nvPr/>
            </p:nvSpPr>
            <p:spPr>
              <a:xfrm>
                <a:off x="8197850" y="2855912"/>
                <a:ext cx="125414" cy="2166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 name="Shape 22"/>
              <p:cNvSpPr/>
              <p:nvPr/>
            </p:nvSpPr>
            <p:spPr>
              <a:xfrm>
                <a:off x="0" y="0"/>
                <a:ext cx="168276" cy="33877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 name="Shape 23"/>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 name="Shape 24"/>
              <p:cNvSpPr/>
              <p:nvPr/>
            </p:nvSpPr>
            <p:spPr>
              <a:xfrm>
                <a:off x="1452562" y="0"/>
                <a:ext cx="4010027" cy="184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 name="Shape 25"/>
              <p:cNvSpPr/>
              <p:nvPr/>
            </p:nvSpPr>
            <p:spPr>
              <a:xfrm>
                <a:off x="4483100" y="0"/>
                <a:ext cx="2711451" cy="117475"/>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30" name="Group 30"/>
            <p:cNvGrpSpPr/>
            <p:nvPr/>
          </p:nvGrpSpPr>
          <p:grpSpPr>
            <a:xfrm>
              <a:off x="-1" y="-1"/>
              <a:ext cx="1978026" cy="1955801"/>
              <a:chOff x="0" y="0"/>
              <a:chExt cx="1978025" cy="1955800"/>
            </a:xfrm>
          </p:grpSpPr>
          <p:sp>
            <p:nvSpPr>
              <p:cNvPr id="27" name="Shape 27"/>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 name="Shape 28"/>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 name="Shape 29"/>
              <p:cNvSpPr/>
              <p:nvPr/>
            </p:nvSpPr>
            <p:spPr>
              <a:xfrm>
                <a:off x="-1" y="-1"/>
                <a:ext cx="1860551" cy="1849439"/>
              </a:xfrm>
              <a:prstGeom prst="rect">
                <a:avLst/>
              </a:prstGeom>
              <a:gradFill flip="none" rotWithShape="1">
                <a:gsLst>
                  <a:gs pos="0">
                    <a:schemeClr val="accent2"/>
                  </a:gs>
                  <a:gs pos="100000">
                    <a:schemeClr val="accent2">
                      <a:lumOff val="-4745"/>
                    </a:schemeClr>
                  </a:gs>
                </a:gsLst>
                <a:lin ang="5400000" scaled="0"/>
              </a:gra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32" name="Shape 32"/>
          <p:cNvSpPr/>
          <p:nvPr/>
        </p:nvSpPr>
        <p:spPr>
          <a:xfrm>
            <a:off x="489283" y="6546069"/>
            <a:ext cx="896272" cy="22698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914400">
              <a:spcBef>
                <a:spcPts val="600"/>
              </a:spcBef>
              <a:defRPr sz="900">
                <a:solidFill>
                  <a:srgbClr val="FFFFFF"/>
                </a:solidFill>
                <a:latin typeface="Arial"/>
                <a:ea typeface="Arial"/>
                <a:cs typeface="Arial"/>
                <a:sym typeface="Arial"/>
              </a:defRPr>
            </a:pPr>
            <a:r>
              <a:t>© </a:t>
            </a:r>
            <a:r>
              <a:rPr sz="1000"/>
              <a:t>2006</a:t>
            </a:r>
            <a:r>
              <a:t> TBBMI</a:t>
            </a:r>
          </a:p>
        </p:txBody>
      </p:sp>
      <p:sp>
        <p:nvSpPr>
          <p:cNvPr id="33" name="Shape 33"/>
          <p:cNvSpPr/>
          <p:nvPr/>
        </p:nvSpPr>
        <p:spPr>
          <a:xfrm>
            <a:off x="7526056" y="6513830"/>
            <a:ext cx="732258"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9.65.03b.</a:t>
            </a:r>
          </a:p>
        </p:txBody>
      </p:sp>
      <p:sp>
        <p:nvSpPr>
          <p:cNvPr id="34" name="Shape 34"/>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Title Text</a:t>
            </a:r>
          </a:p>
        </p:txBody>
      </p:sp>
      <p:sp>
        <p:nvSpPr>
          <p:cNvPr id="35" name="Shape 35"/>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36" name="Shape 36"/>
          <p:cNvSpPr>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b="0">
                <a:solidFill>
                  <a:srgbClr val="FFFFFF"/>
                </a:solidFill>
                <a:latin typeface="Times"/>
                <a:ea typeface="Times"/>
                <a:cs typeface="Times"/>
                <a:sym typeface="Times"/>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Lst>
  <p:transition spd="med"/>
  <p:txStyles>
    <p:titleStyle>
      <a:lvl1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1pPr>
      <a:lvl2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2pPr>
      <a:lvl3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3pPr>
      <a:lvl4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4pPr>
      <a:lvl5pPr marL="0" marR="0" indent="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5pPr>
      <a:lvl6pPr marL="0" marR="0" indent="45720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6pPr>
      <a:lvl7pPr marL="0" marR="0" indent="91440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7pPr>
      <a:lvl8pPr marL="0" marR="0" indent="137160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8pPr>
      <a:lvl9pPr marL="0" marR="0" indent="1828800" algn="l" defTabSz="914400" rtl="0" latinLnBrk="0">
        <a:lnSpc>
          <a:spcPct val="100000"/>
        </a:lnSpc>
        <a:spcBef>
          <a:spcPts val="0"/>
        </a:spcBef>
        <a:spcAft>
          <a:spcPts val="0"/>
        </a:spcAft>
        <a:buClrTx/>
        <a:buSzTx/>
        <a:buFontTx/>
        <a:buNone/>
        <a:tabLst/>
        <a:defRPr sz="4400" b="0" i="0" u="none" strike="noStrike" cap="none" spc="0" baseline="0">
          <a:ln>
            <a:noFill/>
          </a:ln>
          <a:solidFill>
            <a:srgbClr val="FFD34A"/>
          </a:solidFill>
          <a:effectLst>
            <a:outerShdw blurRad="38100" dist="38100" dir="2700000" rotWithShape="0">
              <a:srgbClr val="000000"/>
            </a:outerShdw>
          </a:effectLst>
          <a:uFillTx/>
          <a:latin typeface="Times"/>
          <a:ea typeface="Times"/>
          <a:cs typeface="Times"/>
          <a:sym typeface="Times"/>
        </a:defRPr>
      </a:lvl9pPr>
    </p:titleStyle>
    <p:bodyStyle>
      <a:lvl1pPr marL="342900" marR="0" indent="-342900" algn="l" defTabSz="914400" rtl="0" latinLnBrk="0">
        <a:lnSpc>
          <a:spcPct val="100000"/>
        </a:lnSpc>
        <a:spcBef>
          <a:spcPts val="700"/>
        </a:spcBef>
        <a:spcAft>
          <a:spcPts val="0"/>
        </a:spcAft>
        <a:buClr>
          <a:schemeClr val="accent2"/>
        </a:buClr>
        <a:buSzPct val="75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1pPr>
      <a:lvl2pPr marL="783771" marR="0" indent="-326571"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2pPr>
      <a:lvl3pPr marL="1219200" marR="0" indent="-304800"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3pPr>
      <a:lvl4pPr marL="1737360" marR="0" indent="-365760"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4pPr>
      <a:lvl5pPr marL="2194560" marR="0" indent="-365760"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5pPr>
      <a:lvl6pPr marL="2651760" marR="0" indent="-365760"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6pPr>
      <a:lvl7pPr marL="3108960" marR="0" indent="-365760"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7pPr>
      <a:lvl8pPr marL="3566159" marR="0" indent="-365759"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8pPr>
      <a:lvl9pPr marL="4023359" marR="0" indent="-365759" algn="l" defTabSz="914400" rtl="0" latinLnBrk="0">
        <a:lnSpc>
          <a:spcPct val="100000"/>
        </a:lnSpc>
        <a:spcBef>
          <a:spcPts val="700"/>
        </a:spcBef>
        <a:spcAft>
          <a:spcPts val="0"/>
        </a:spcAft>
        <a:buClr>
          <a:schemeClr val="accent2"/>
        </a:buClr>
        <a:buSzPct val="100000"/>
        <a:buFont typeface="Helvetica"/>
        <a:buChar char="•"/>
        <a:tabLst/>
        <a:defRPr sz="3200" b="0" i="0" u="none" strike="noStrike" cap="none" spc="0" baseline="0">
          <a:ln>
            <a:noFill/>
          </a:ln>
          <a:solidFill>
            <a:srgbClr val="FFFFFF"/>
          </a:solidFill>
          <a:effectLst>
            <a:outerShdw blurRad="38100" dist="38100" dir="2700000" rotWithShape="0">
              <a:srgbClr val="000000"/>
            </a:outerShdw>
          </a:effectLst>
          <a:uFillTx/>
          <a:latin typeface="Times"/>
          <a:ea typeface="Times"/>
          <a:cs typeface="Times"/>
          <a:sym typeface="Times"/>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31">
            <a:extLst>
              <a:ext uri="{FF2B5EF4-FFF2-40B4-BE49-F238E27FC236}">
                <a16:creationId xmlns:a16="http://schemas.microsoft.com/office/drawing/2014/main" id="{68D0B2A0-7892-6845-9BE2-4B8683C56F8E}"/>
              </a:ext>
            </a:extLst>
          </p:cNvPr>
          <p:cNvGrpSpPr>
            <a:grpSpLocks/>
          </p:cNvGrpSpPr>
          <p:nvPr/>
        </p:nvGrpSpPr>
        <p:grpSpPr bwMode="auto">
          <a:xfrm>
            <a:off x="0" y="0"/>
            <a:ext cx="9132888" cy="6845300"/>
            <a:chOff x="0" y="0"/>
            <a:chExt cx="5753" cy="4312"/>
          </a:xfrm>
        </p:grpSpPr>
        <p:sp>
          <p:nvSpPr>
            <p:cNvPr id="3077" name="Rectangle 2">
              <a:extLst>
                <a:ext uri="{FF2B5EF4-FFF2-40B4-BE49-F238E27FC236}">
                  <a16:creationId xmlns:a16="http://schemas.microsoft.com/office/drawing/2014/main" id="{1982AA72-66FF-2C4F-A0CC-2756B6E72C64}"/>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endParaRPr lang="en-US" altLang="en-US"/>
            </a:p>
          </p:txBody>
        </p:sp>
        <p:grpSp>
          <p:nvGrpSpPr>
            <p:cNvPr id="3078" name="Group 26">
              <a:extLst>
                <a:ext uri="{FF2B5EF4-FFF2-40B4-BE49-F238E27FC236}">
                  <a16:creationId xmlns:a16="http://schemas.microsoft.com/office/drawing/2014/main" id="{D1EFBBDE-C0AF-5844-A4E5-225C7AC39691}"/>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F654EF38-3F1E-3244-93BE-0977C2282D42}"/>
                  </a:ext>
                </a:extLst>
              </p:cNvPr>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07" charset="0"/>
                  <a:ea typeface="ＭＳ Ｐゴシック" charset="0"/>
                  <a:cs typeface="ＭＳ Ｐゴシック" charset="0"/>
                </a:endParaRPr>
              </a:p>
            </p:txBody>
          </p:sp>
          <p:sp>
            <p:nvSpPr>
              <p:cNvPr id="3084" name="Freeform 4">
                <a:extLst>
                  <a:ext uri="{FF2B5EF4-FFF2-40B4-BE49-F238E27FC236}">
                    <a16:creationId xmlns:a16="http://schemas.microsoft.com/office/drawing/2014/main" id="{C002616A-AEB1-514B-8D7C-55D440614B56}"/>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85" name="Freeform 5">
                <a:extLst>
                  <a:ext uri="{FF2B5EF4-FFF2-40B4-BE49-F238E27FC236}">
                    <a16:creationId xmlns:a16="http://schemas.microsoft.com/office/drawing/2014/main" id="{B340CFCD-F0E3-9048-A26C-2035E29D396D}"/>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86" name="Freeform 6">
                <a:extLst>
                  <a:ext uri="{FF2B5EF4-FFF2-40B4-BE49-F238E27FC236}">
                    <a16:creationId xmlns:a16="http://schemas.microsoft.com/office/drawing/2014/main" id="{C5B9DA0A-C9B7-DF44-8AF3-558BBAD52272}"/>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87" name="Freeform 7">
                <a:extLst>
                  <a:ext uri="{FF2B5EF4-FFF2-40B4-BE49-F238E27FC236}">
                    <a16:creationId xmlns:a16="http://schemas.microsoft.com/office/drawing/2014/main" id="{D54DC9CE-5599-0B41-95E8-73AADCE6E791}"/>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88" name="Freeform 8">
                <a:extLst>
                  <a:ext uri="{FF2B5EF4-FFF2-40B4-BE49-F238E27FC236}">
                    <a16:creationId xmlns:a16="http://schemas.microsoft.com/office/drawing/2014/main" id="{1FFD9B2C-5DC8-544A-A477-00F8DA39AF39}"/>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89" name="Freeform 9">
                <a:extLst>
                  <a:ext uri="{FF2B5EF4-FFF2-40B4-BE49-F238E27FC236}">
                    <a16:creationId xmlns:a16="http://schemas.microsoft.com/office/drawing/2014/main" id="{2FFAA4F1-76C3-664F-B9F9-B76B8506E753}"/>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0" name="Freeform 10">
                <a:extLst>
                  <a:ext uri="{FF2B5EF4-FFF2-40B4-BE49-F238E27FC236}">
                    <a16:creationId xmlns:a16="http://schemas.microsoft.com/office/drawing/2014/main" id="{19975BB4-C6AE-8A4F-B16B-300A3C1E14FF}"/>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1" name="Freeform 11">
                <a:extLst>
                  <a:ext uri="{FF2B5EF4-FFF2-40B4-BE49-F238E27FC236}">
                    <a16:creationId xmlns:a16="http://schemas.microsoft.com/office/drawing/2014/main" id="{4483869A-FEF2-F74F-AFD2-F0403E2BC741}"/>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2" name="Freeform 12">
                <a:extLst>
                  <a:ext uri="{FF2B5EF4-FFF2-40B4-BE49-F238E27FC236}">
                    <a16:creationId xmlns:a16="http://schemas.microsoft.com/office/drawing/2014/main" id="{2663AF75-C64B-BD48-8848-DA36BCB20F75}"/>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3" name="Freeform 13">
                <a:extLst>
                  <a:ext uri="{FF2B5EF4-FFF2-40B4-BE49-F238E27FC236}">
                    <a16:creationId xmlns:a16="http://schemas.microsoft.com/office/drawing/2014/main" id="{81C3DB46-CC89-D845-98A6-098AB7FA1A12}"/>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4" name="Freeform 14">
                <a:extLst>
                  <a:ext uri="{FF2B5EF4-FFF2-40B4-BE49-F238E27FC236}">
                    <a16:creationId xmlns:a16="http://schemas.microsoft.com/office/drawing/2014/main" id="{7F9BA1D9-8DEC-9044-ABE1-49ADA92EA335}"/>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5" name="Freeform 15">
                <a:extLst>
                  <a:ext uri="{FF2B5EF4-FFF2-40B4-BE49-F238E27FC236}">
                    <a16:creationId xmlns:a16="http://schemas.microsoft.com/office/drawing/2014/main" id="{2C4D5507-FEF7-2F44-97A0-A8BF1DB936D7}"/>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6" name="Freeform 16">
                <a:extLst>
                  <a:ext uri="{FF2B5EF4-FFF2-40B4-BE49-F238E27FC236}">
                    <a16:creationId xmlns:a16="http://schemas.microsoft.com/office/drawing/2014/main" id="{99594230-BE5B-1949-BBD4-9CE642285718}"/>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7" name="Freeform 17">
                <a:extLst>
                  <a:ext uri="{FF2B5EF4-FFF2-40B4-BE49-F238E27FC236}">
                    <a16:creationId xmlns:a16="http://schemas.microsoft.com/office/drawing/2014/main" id="{B44A38A3-DFC6-B246-AA41-86DA79FC3BFA}"/>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8" name="Freeform 18">
                <a:extLst>
                  <a:ext uri="{FF2B5EF4-FFF2-40B4-BE49-F238E27FC236}">
                    <a16:creationId xmlns:a16="http://schemas.microsoft.com/office/drawing/2014/main" id="{DD017B93-0476-B144-A562-499BFF32AD25}"/>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099" name="Freeform 19">
                <a:extLst>
                  <a:ext uri="{FF2B5EF4-FFF2-40B4-BE49-F238E27FC236}">
                    <a16:creationId xmlns:a16="http://schemas.microsoft.com/office/drawing/2014/main" id="{B3E463C7-D536-7D45-944D-33C808721778}"/>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00" name="Freeform 20">
                <a:extLst>
                  <a:ext uri="{FF2B5EF4-FFF2-40B4-BE49-F238E27FC236}">
                    <a16:creationId xmlns:a16="http://schemas.microsoft.com/office/drawing/2014/main" id="{736E6F5F-7C24-8D4B-8586-AB9FAD1E0A70}"/>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01" name="Freeform 21">
                <a:extLst>
                  <a:ext uri="{FF2B5EF4-FFF2-40B4-BE49-F238E27FC236}">
                    <a16:creationId xmlns:a16="http://schemas.microsoft.com/office/drawing/2014/main" id="{6AFF0F9D-61C1-374A-ACB2-2B41BF4EED81}"/>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02" name="Freeform 22">
                <a:extLst>
                  <a:ext uri="{FF2B5EF4-FFF2-40B4-BE49-F238E27FC236}">
                    <a16:creationId xmlns:a16="http://schemas.microsoft.com/office/drawing/2014/main" id="{2EBA598C-CDF2-5C45-AB67-0F7A487ED216}"/>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03" name="Freeform 23">
                <a:extLst>
                  <a:ext uri="{FF2B5EF4-FFF2-40B4-BE49-F238E27FC236}">
                    <a16:creationId xmlns:a16="http://schemas.microsoft.com/office/drawing/2014/main" id="{A981B1A7-4B63-0F4F-936F-2D68114CB313}"/>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04" name="Freeform 24">
                <a:extLst>
                  <a:ext uri="{FF2B5EF4-FFF2-40B4-BE49-F238E27FC236}">
                    <a16:creationId xmlns:a16="http://schemas.microsoft.com/office/drawing/2014/main" id="{D87CED31-44B9-0D4A-86D0-EC7A74FC43F4}"/>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105" name="Freeform 25">
                <a:extLst>
                  <a:ext uri="{FF2B5EF4-FFF2-40B4-BE49-F238E27FC236}">
                    <a16:creationId xmlns:a16="http://schemas.microsoft.com/office/drawing/2014/main" id="{777F9272-FA14-D140-9DCB-979D3E494754}"/>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079" name="Group 30">
              <a:extLst>
                <a:ext uri="{FF2B5EF4-FFF2-40B4-BE49-F238E27FC236}">
                  <a16:creationId xmlns:a16="http://schemas.microsoft.com/office/drawing/2014/main" id="{4519ABA5-D515-B448-8B11-A3B90CAAFFCD}"/>
                </a:ext>
              </a:extLst>
            </p:cNvPr>
            <p:cNvGrpSpPr>
              <a:grpSpLocks/>
            </p:cNvGrpSpPr>
            <p:nvPr/>
          </p:nvGrpSpPr>
          <p:grpSpPr bwMode="auto">
            <a:xfrm>
              <a:off x="0" y="0"/>
              <a:ext cx="1246" cy="1232"/>
              <a:chOff x="0" y="0"/>
              <a:chExt cx="1246" cy="1232"/>
            </a:xfrm>
          </p:grpSpPr>
          <p:sp>
            <p:nvSpPr>
              <p:cNvPr id="3080" name="Rectangle 27">
                <a:extLst>
                  <a:ext uri="{FF2B5EF4-FFF2-40B4-BE49-F238E27FC236}">
                    <a16:creationId xmlns:a16="http://schemas.microsoft.com/office/drawing/2014/main" id="{9985E29F-C627-0748-BD34-33195E9070D5}"/>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endParaRPr lang="en-US" altLang="en-US"/>
              </a:p>
            </p:txBody>
          </p:sp>
          <p:sp>
            <p:nvSpPr>
              <p:cNvPr id="3081" name="Rectangle 28">
                <a:extLst>
                  <a:ext uri="{FF2B5EF4-FFF2-40B4-BE49-F238E27FC236}">
                    <a16:creationId xmlns:a16="http://schemas.microsoft.com/office/drawing/2014/main" id="{FF8683D7-C715-E149-8011-712BCF06481C}"/>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endParaRPr lang="en-US" altLang="en-US"/>
              </a:p>
            </p:txBody>
          </p:sp>
          <p:sp>
            <p:nvSpPr>
              <p:cNvPr id="3082" name="Rectangle 29">
                <a:extLst>
                  <a:ext uri="{FF2B5EF4-FFF2-40B4-BE49-F238E27FC236}">
                    <a16:creationId xmlns:a16="http://schemas.microsoft.com/office/drawing/2014/main" id="{FC8A7CFD-B9BC-A145-9A4E-79AB11D7A280}"/>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endParaRPr lang="en-US" altLang="en-US"/>
              </a:p>
            </p:txBody>
          </p:sp>
        </p:grpSp>
      </p:grpSp>
      <p:sp>
        <p:nvSpPr>
          <p:cNvPr id="1027" name="Text Box 34">
            <a:extLst>
              <a:ext uri="{FF2B5EF4-FFF2-40B4-BE49-F238E27FC236}">
                <a16:creationId xmlns:a16="http://schemas.microsoft.com/office/drawing/2014/main" id="{B8974EB8-6EB3-4145-8C21-F90F3B5EFC7C}"/>
              </a:ext>
            </a:extLst>
          </p:cNvPr>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©2006 TBBMI</a:t>
            </a:r>
          </a:p>
        </p:txBody>
      </p:sp>
      <p:sp>
        <p:nvSpPr>
          <p:cNvPr id="3076" name="Rectangle 35">
            <a:extLst>
              <a:ext uri="{FF2B5EF4-FFF2-40B4-BE49-F238E27FC236}">
                <a16:creationId xmlns:a16="http://schemas.microsoft.com/office/drawing/2014/main" id="{45718EA7-006F-C744-9398-757C4B5174D3}"/>
              </a:ext>
            </a:extLst>
          </p:cNvPr>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rgbClr val="FFFFFF"/>
                </a:solidFill>
                <a:cs typeface="Arial" panose="020B0604020202020204" pitchFamily="34" charset="0"/>
              </a:rPr>
              <a:t>9.65.01.</a:t>
            </a:r>
          </a:p>
        </p:txBody>
      </p:sp>
    </p:spTree>
    <p:extLst>
      <p:ext uri="{BB962C8B-B14F-4D97-AF65-F5344CB8AC3E}">
        <p14:creationId xmlns:p14="http://schemas.microsoft.com/office/powerpoint/2010/main" val="3982810107"/>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943445390"/>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9.wmf"/><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67.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bm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2EA6-F3B5-B817-7D11-6604968E9BAB}"/>
            </a:ext>
          </a:extLst>
        </p:cNvPr>
        <p:cNvGrpSpPr/>
        <p:nvPr/>
      </p:nvGrpSpPr>
      <p:grpSpPr>
        <a:xfrm>
          <a:off x="0" y="0"/>
          <a:ext cx="0" cy="0"/>
          <a:chOff x="0" y="0"/>
          <a:chExt cx="0" cy="0"/>
        </a:xfrm>
      </p:grpSpPr>
      <p:sp>
        <p:nvSpPr>
          <p:cNvPr id="3901" name="Shape 3901">
            <a:extLst>
              <a:ext uri="{FF2B5EF4-FFF2-40B4-BE49-F238E27FC236}">
                <a16:creationId xmlns:a16="http://schemas.microsoft.com/office/drawing/2014/main" id="{A51D0E7D-AFD3-ED53-A83C-E3F45C8B23FD}"/>
              </a:ext>
            </a:extLst>
          </p:cNvPr>
          <p:cNvSpPr/>
          <p:nvPr/>
        </p:nvSpPr>
        <p:spPr>
          <a:xfrm>
            <a:off x="1487487" y="5081587"/>
            <a:ext cx="6157913" cy="1513841"/>
          </a:xfrm>
          <a:prstGeom prst="rect">
            <a:avLst/>
          </a:prstGeom>
          <a:ln w="12700">
            <a:miter lim="400000"/>
          </a:ln>
          <a:effectLst>
            <a:outerShdw blurRad="63500" dist="89803"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400"/>
              </a:spcBef>
              <a:defRPr sz="4000">
                <a:solidFill>
                  <a:srgbClr val="FFD34A"/>
                </a:solidFill>
                <a:latin typeface="Comic Sans MS"/>
                <a:ea typeface="Comic Sans MS"/>
                <a:cs typeface="Comic Sans MS"/>
                <a:sym typeface="Comic Sans MS"/>
              </a:defRPr>
            </a:lvl1pPr>
          </a:lstStyle>
          <a:p>
            <a:r>
              <a:t>Joseph and His Athikuzumiqo</a:t>
            </a:r>
          </a:p>
        </p:txBody>
      </p:sp>
      <p:pic>
        <p:nvPicPr>
          <p:cNvPr id="3902" name="image43.jpg">
            <a:extLst>
              <a:ext uri="{FF2B5EF4-FFF2-40B4-BE49-F238E27FC236}">
                <a16:creationId xmlns:a16="http://schemas.microsoft.com/office/drawing/2014/main" id="{DFC721A9-2E6E-95CD-D10C-18FADE9FCC7C}"/>
              </a:ext>
            </a:extLst>
          </p:cNvPr>
          <p:cNvPicPr>
            <a:picLocks noChangeAspect="1"/>
          </p:cNvPicPr>
          <p:nvPr/>
        </p:nvPicPr>
        <p:blipFill>
          <a:blip r:embed="rId3"/>
          <a:stretch>
            <a:fillRect/>
          </a:stretch>
        </p:blipFill>
        <p:spPr>
          <a:xfrm>
            <a:off x="704850" y="584200"/>
            <a:ext cx="7808914" cy="5605463"/>
          </a:xfrm>
          <a:prstGeom prst="rect">
            <a:avLst/>
          </a:prstGeom>
          <a:ln w="76200">
            <a:solidFill>
              <a:schemeClr val="accent2"/>
            </a:solidFill>
            <a:miter/>
          </a:ln>
          <a:effectLst>
            <a:outerShdw blurRad="63500" dist="89803" dir="2700000" rotWithShape="0">
              <a:srgbClr val="1A0004">
                <a:alpha val="74998"/>
              </a:srgbClr>
            </a:outerShdw>
          </a:effectLst>
        </p:spPr>
      </p:pic>
      <p:sp>
        <p:nvSpPr>
          <p:cNvPr id="3903" name="Shape 3903">
            <a:extLst>
              <a:ext uri="{FF2B5EF4-FFF2-40B4-BE49-F238E27FC236}">
                <a16:creationId xmlns:a16="http://schemas.microsoft.com/office/drawing/2014/main" id="{CA6BD979-28E2-CFA8-B745-CA5C0DD4E2B9}"/>
              </a:ext>
            </a:extLst>
          </p:cNvPr>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05" name="Shape 3905">
            <a:extLst>
              <a:ext uri="{FF2B5EF4-FFF2-40B4-BE49-F238E27FC236}">
                <a16:creationId xmlns:a16="http://schemas.microsoft.com/office/drawing/2014/main" id="{335665D8-4D2F-3A71-93A5-584FE21010DD}"/>
              </a:ext>
            </a:extLst>
          </p:cNvPr>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16" name="Shape 3916">
            <a:extLst>
              <a:ext uri="{FF2B5EF4-FFF2-40B4-BE49-F238E27FC236}">
                <a16:creationId xmlns:a16="http://schemas.microsoft.com/office/drawing/2014/main" id="{A13400A1-F626-436B-602D-F3EDC1A26392}"/>
              </a:ext>
            </a:extLst>
          </p:cNvPr>
          <p:cNvSpPr/>
          <p:nvPr/>
        </p:nvSpPr>
        <p:spPr>
          <a:xfrm>
            <a:off x="1016000" y="1243087"/>
            <a:ext cx="6973888" cy="646331"/>
          </a:xfrm>
          <a:prstGeom prst="rect">
            <a:avLst/>
          </a:prstGeom>
          <a:solidFill>
            <a:srgbClr val="1A0004"/>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200" i="1">
                <a:solidFill>
                  <a:srgbClr val="FFFF00"/>
                </a:solidFill>
                <a:latin typeface="Arial"/>
                <a:ea typeface="Arial"/>
                <a:cs typeface="Arial"/>
                <a:sym typeface="Arial"/>
              </a:defRPr>
            </a:lvl1pPr>
          </a:lstStyle>
          <a:p>
            <a:r>
              <a:rPr lang="en-US" sz="3600"/>
              <a:t>Abraham-Josef</a:t>
            </a:r>
            <a:endParaRPr sz="3600"/>
          </a:p>
        </p:txBody>
      </p:sp>
    </p:spTree>
    <p:extLst>
      <p:ext uri="{BB962C8B-B14F-4D97-AF65-F5344CB8AC3E}">
        <p14:creationId xmlns:p14="http://schemas.microsoft.com/office/powerpoint/2010/main" val="8220235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0" name="image5.png"/>
          <p:cNvPicPr>
            <a:picLocks noChangeAspect="1"/>
          </p:cNvPicPr>
          <p:nvPr/>
        </p:nvPicPr>
        <p:blipFill>
          <a:blip r:embed="rId3"/>
          <a:stretch>
            <a:fillRect/>
          </a:stretch>
        </p:blipFill>
        <p:spPr>
          <a:xfrm>
            <a:off x="1730375" y="1108075"/>
            <a:ext cx="6781800" cy="4935538"/>
          </a:xfrm>
          <a:prstGeom prst="rect">
            <a:avLst/>
          </a:prstGeom>
          <a:ln w="76200">
            <a:solidFill>
              <a:schemeClr val="accent2"/>
            </a:solidFill>
            <a:miter/>
          </a:ln>
        </p:spPr>
      </p:pic>
      <p:sp>
        <p:nvSpPr>
          <p:cNvPr id="1531" name="Shape 1531"/>
          <p:cNvSpPr/>
          <p:nvPr/>
        </p:nvSpPr>
        <p:spPr>
          <a:xfrm>
            <a:off x="8096481" y="6512242"/>
            <a:ext cx="32974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07a</a:t>
            </a:r>
          </a:p>
        </p:txBody>
      </p:sp>
      <p:sp>
        <p:nvSpPr>
          <p:cNvPr id="1532" name="Shape 1532"/>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533" name="Shape 1533"/>
          <p:cNvSpPr/>
          <p:nvPr/>
        </p:nvSpPr>
        <p:spPr>
          <a:xfrm>
            <a:off x="8661619" y="6445567"/>
            <a:ext cx="228164"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4</a:t>
            </a:r>
          </a:p>
        </p:txBody>
      </p:sp>
      <p:sp>
        <p:nvSpPr>
          <p:cNvPr id="1534" name="Shape 1534"/>
          <p:cNvSpPr/>
          <p:nvPr/>
        </p:nvSpPr>
        <p:spPr>
          <a:xfrm>
            <a:off x="1676400" y="1041400"/>
            <a:ext cx="6858000" cy="5003800"/>
          </a:xfrm>
          <a:prstGeom prst="rect">
            <a:avLst/>
          </a:prstGeom>
          <a:solidFill>
            <a:srgbClr val="0A051A">
              <a:alpha val="50000"/>
            </a:srgbClr>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35" name="Shape 1535"/>
          <p:cNvSpPr/>
          <p:nvPr/>
        </p:nvSpPr>
        <p:spPr>
          <a:xfrm rot="18394341" flipV="1">
            <a:off x="4266407" y="658017"/>
            <a:ext cx="2921001" cy="53705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880" y="0"/>
                </a:lnTo>
                <a:lnTo>
                  <a:pt x="21600" y="21600"/>
                </a:lnTo>
                <a:close/>
              </a:path>
            </a:pathLst>
          </a:custGeom>
          <a:ln w="76200">
            <a:solidFill>
              <a:srgbClr val="FFFFFF"/>
            </a:solidFill>
            <a:miter/>
          </a:ln>
          <a:effectLst>
            <a:outerShdw blurRad="63500" dist="71842" dir="2700000"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1536" name="Shape 1536"/>
          <p:cNvSpPr/>
          <p:nvPr/>
        </p:nvSpPr>
        <p:spPr>
          <a:xfrm>
            <a:off x="1498600" y="1308100"/>
            <a:ext cx="52959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1FFFFF"/>
                </a:solidFill>
                <a:effectLst>
                  <a:outerShdw blurRad="38100" dist="38100" dir="2700000" rotWithShape="0">
                    <a:srgbClr val="000000"/>
                  </a:outerShdw>
                </a:effectLst>
                <a:latin typeface="Arial"/>
                <a:ea typeface="Arial"/>
                <a:cs typeface="Arial"/>
                <a:sym typeface="Arial"/>
              </a:defRPr>
            </a:lvl1pPr>
          </a:lstStyle>
          <a:p>
            <a:r>
              <a:t>SUMERIANMINO PHUPHE…</a:t>
            </a:r>
          </a:p>
        </p:txBody>
      </p:sp>
      <p:sp>
        <p:nvSpPr>
          <p:cNvPr id="1537" name="Shape 1537"/>
          <p:cNvSpPr/>
          <p:nvPr/>
        </p:nvSpPr>
        <p:spPr>
          <a:xfrm>
            <a:off x="2489200" y="1854200"/>
            <a:ext cx="53467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effectLst>
                  <a:outerShdw blurRad="38100" dist="38100" dir="2700000" rotWithShape="0">
                    <a:srgbClr val="000000"/>
                  </a:outerShdw>
                </a:effectLst>
                <a:latin typeface="Arial"/>
                <a:ea typeface="Arial"/>
                <a:cs typeface="Arial"/>
                <a:sym typeface="Arial"/>
              </a:defRPr>
            </a:lvl1pPr>
          </a:lstStyle>
          <a:p>
            <a:r>
              <a:t>YEHKEU ENO AKHOHI</a:t>
            </a:r>
          </a:p>
        </p:txBody>
      </p:sp>
      <p:sp>
        <p:nvSpPr>
          <p:cNvPr id="1538" name="Shape 1538"/>
          <p:cNvSpPr/>
          <p:nvPr/>
        </p:nvSpPr>
        <p:spPr>
          <a:xfrm>
            <a:off x="1282700" y="2641600"/>
            <a:ext cx="38100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1FFFFF"/>
                </a:solidFill>
                <a:effectLst>
                  <a:outerShdw blurRad="38100" dist="38100" dir="2700000" rotWithShape="0">
                    <a:srgbClr val="000000"/>
                  </a:outerShdw>
                </a:effectLst>
                <a:latin typeface="Arial"/>
                <a:ea typeface="Arial"/>
                <a:cs typeface="Arial"/>
                <a:sym typeface="Arial"/>
              </a:defRPr>
            </a:lvl1pPr>
          </a:lstStyle>
          <a:p>
            <a:r>
              <a:t>ABOTHULO…</a:t>
            </a:r>
          </a:p>
        </p:txBody>
      </p:sp>
      <p:sp>
        <p:nvSpPr>
          <p:cNvPr id="1539" name="Shape 1539"/>
          <p:cNvSpPr/>
          <p:nvPr/>
        </p:nvSpPr>
        <p:spPr>
          <a:xfrm>
            <a:off x="2438400" y="3606800"/>
            <a:ext cx="27305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effectLst>
                  <a:outerShdw blurRad="38100" dist="38100" dir="2700000" rotWithShape="0">
                    <a:srgbClr val="000000"/>
                  </a:outerShdw>
                </a:effectLst>
                <a:latin typeface="Arial"/>
                <a:ea typeface="Arial"/>
                <a:cs typeface="Arial"/>
                <a:sym typeface="Arial"/>
              </a:defRPr>
            </a:lvl1pPr>
          </a:lstStyle>
          <a:p>
            <a:r>
              <a:t>KUSUGHU</a:t>
            </a:r>
          </a:p>
        </p:txBody>
      </p:sp>
      <p:sp>
        <p:nvSpPr>
          <p:cNvPr id="1540" name="Shape 1540"/>
          <p:cNvSpPr/>
          <p:nvPr/>
        </p:nvSpPr>
        <p:spPr>
          <a:xfrm>
            <a:off x="3111500" y="4114800"/>
            <a:ext cx="28702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effectLst>
                  <a:outerShdw blurRad="38100" dist="38100" dir="2700000" rotWithShape="0">
                    <a:srgbClr val="000000"/>
                  </a:outerShdw>
                </a:effectLst>
                <a:latin typeface="Arial"/>
                <a:ea typeface="Arial"/>
                <a:cs typeface="Arial"/>
                <a:sym typeface="Arial"/>
              </a:defRPr>
            </a:lvl1pPr>
          </a:lstStyle>
          <a:p>
            <a:r>
              <a:t>YEPUYESU</a:t>
            </a:r>
          </a:p>
        </p:txBody>
      </p:sp>
      <p:sp>
        <p:nvSpPr>
          <p:cNvPr id="1541" name="Shape 1541"/>
          <p:cNvSpPr/>
          <p:nvPr/>
        </p:nvSpPr>
        <p:spPr>
          <a:xfrm>
            <a:off x="3416300" y="4610100"/>
            <a:ext cx="35814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effectLst>
                  <a:outerShdw blurRad="38100" dist="38100" dir="2700000" rotWithShape="0">
                    <a:srgbClr val="000000"/>
                  </a:outerShdw>
                </a:effectLst>
                <a:latin typeface="Arial"/>
                <a:ea typeface="Arial"/>
                <a:cs typeface="Arial"/>
                <a:sym typeface="Arial"/>
              </a:defRPr>
            </a:lvl1pPr>
          </a:lstStyle>
          <a:p>
            <a:r>
              <a:t>AHILAKUKUGHU</a:t>
            </a:r>
          </a:p>
        </p:txBody>
      </p:sp>
      <p:sp>
        <p:nvSpPr>
          <p:cNvPr id="1542" name="Shape 1542"/>
          <p:cNvSpPr/>
          <p:nvPr/>
        </p:nvSpPr>
        <p:spPr>
          <a:xfrm>
            <a:off x="1689100" y="5334000"/>
            <a:ext cx="53467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1FFFFF"/>
                </a:solidFill>
                <a:effectLst>
                  <a:outerShdw blurRad="38100" dist="38100" dir="2700000" rotWithShape="0">
                    <a:srgbClr val="000000"/>
                  </a:outerShdw>
                </a:effectLst>
                <a:latin typeface="Arial"/>
                <a:ea typeface="Arial"/>
                <a:cs typeface="Arial"/>
                <a:sym typeface="Arial"/>
              </a:defRPr>
            </a:lvl1pPr>
          </a:lstStyle>
          <a:p>
            <a:r>
              <a:t>KHAGHILOMI APHUGHI AQO</a:t>
            </a:r>
          </a:p>
        </p:txBody>
      </p:sp>
      <p:sp>
        <p:nvSpPr>
          <p:cNvPr id="1543" name="Shape 1543"/>
          <p:cNvSpPr/>
          <p:nvPr/>
        </p:nvSpPr>
        <p:spPr>
          <a:xfrm>
            <a:off x="2171700" y="3136900"/>
            <a:ext cx="1600200" cy="486207"/>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effectLst>
                  <a:outerShdw blurRad="38100" dist="38100" dir="2700000" rotWithShape="0">
                    <a:srgbClr val="000000"/>
                  </a:outerShdw>
                </a:effectLst>
                <a:latin typeface="Arial"/>
                <a:ea typeface="Arial"/>
                <a:cs typeface="Arial"/>
                <a:sym typeface="Arial"/>
              </a:defRPr>
            </a:lvl1pPr>
          </a:lstStyle>
          <a:p>
            <a:r>
              <a:t>AYEZHA</a:t>
            </a:r>
          </a:p>
        </p:txBody>
      </p:sp>
      <p:sp>
        <p:nvSpPr>
          <p:cNvPr id="1544" name="Shape 1544"/>
          <p:cNvSpPr/>
          <p:nvPr/>
        </p:nvSpPr>
        <p:spPr>
          <a:xfrm>
            <a:off x="1765300" y="393700"/>
            <a:ext cx="6756400" cy="646321"/>
          </a:xfrm>
          <a:prstGeom prst="rect">
            <a:avLst/>
          </a:prstGeom>
          <a:ln w="12700">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400"/>
              </a:spcBef>
              <a:defRPr sz="4000" i="1">
                <a:solidFill>
                  <a:srgbClr val="EEFF4B"/>
                </a:solidFill>
                <a:effectLst>
                  <a:outerShdw blurRad="38100" dist="38100" dir="2700000" rotWithShape="0">
                    <a:srgbClr val="000000"/>
                  </a:outerShdw>
                </a:effectLst>
                <a:latin typeface="Arial"/>
                <a:ea typeface="Arial"/>
                <a:cs typeface="Arial"/>
                <a:sym typeface="Arial"/>
              </a:defRPr>
            </a:lvl1pPr>
          </a:lstStyle>
          <a:p>
            <a:r>
              <a:t>Mesopotamia Bokhu</a:t>
            </a:r>
          </a:p>
        </p:txBody>
      </p:sp>
      <p:grpSp>
        <p:nvGrpSpPr>
          <p:cNvPr id="1547" name="Group 1547"/>
          <p:cNvGrpSpPr/>
          <p:nvPr/>
        </p:nvGrpSpPr>
        <p:grpSpPr>
          <a:xfrm>
            <a:off x="558800" y="7938"/>
            <a:ext cx="774701" cy="1581113"/>
            <a:chOff x="0" y="0"/>
            <a:chExt cx="774700" cy="1581112"/>
          </a:xfrm>
        </p:grpSpPr>
        <p:sp>
          <p:nvSpPr>
            <p:cNvPr id="1545" name="Shape 1545"/>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546" name="Shape 1546"/>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34"/>
                                        </p:tgtEl>
                                        <p:attrNameLst>
                                          <p:attrName>style.visibility</p:attrName>
                                        </p:attrNameLst>
                                      </p:cBhvr>
                                      <p:to>
                                        <p:strVal val="visible"/>
                                      </p:to>
                                    </p:set>
                                    <p:animEffect transition="in" filter="wipe(up)">
                                      <p:cBhvr>
                                        <p:cTn id="7" dur="500"/>
                                        <p:tgtEl>
                                          <p:spTgt spid="1534"/>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1535"/>
                                        </p:tgtEl>
                                        <p:attrNameLst>
                                          <p:attrName>style.visibility</p:attrName>
                                        </p:attrNameLst>
                                      </p:cBhvr>
                                      <p:to>
                                        <p:strVal val="visible"/>
                                      </p:to>
                                    </p:set>
                                    <p:animEffect transition="in" filter="wipe(right)">
                                      <p:cBhvr>
                                        <p:cTn id="11" dur="500"/>
                                        <p:tgtEl>
                                          <p:spTgt spid="1535"/>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1544"/>
                                        </p:tgtEl>
                                        <p:attrNameLst>
                                          <p:attrName>style.visibility</p:attrName>
                                        </p:attrNameLst>
                                      </p:cBhvr>
                                      <p:to>
                                        <p:strVal val="visible"/>
                                      </p:to>
                                    </p:set>
                                    <p:animEffect transition="in" filter="wipe(left)">
                                      <p:cBhvr>
                                        <p:cTn id="15" dur="500"/>
                                        <p:tgtEl>
                                          <p:spTgt spid="15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4" nodeType="clickEffect">
                                  <p:stCondLst>
                                    <p:cond delay="0"/>
                                  </p:stCondLst>
                                  <p:iterate>
                                    <p:tmAbs val="0"/>
                                  </p:iterate>
                                  <p:childTnLst>
                                    <p:set>
                                      <p:cBhvr>
                                        <p:cTn id="19" fill="hold"/>
                                        <p:tgtEl>
                                          <p:spTgt spid="1536"/>
                                        </p:tgtEl>
                                        <p:attrNameLst>
                                          <p:attrName>style.visibility</p:attrName>
                                        </p:attrNameLst>
                                      </p:cBhvr>
                                      <p:to>
                                        <p:strVal val="visible"/>
                                      </p:to>
                                    </p:set>
                                    <p:animEffect transition="in" filter="wipe(left)">
                                      <p:cBhvr>
                                        <p:cTn id="20" dur="500"/>
                                        <p:tgtEl>
                                          <p:spTgt spid="1536"/>
                                        </p:tgtEl>
                                      </p:cBhvr>
                                    </p:animEffect>
                                  </p:childTnLst>
                                </p:cTn>
                              </p:par>
                            </p:childTnLst>
                          </p:cTn>
                        </p:par>
                        <p:par>
                          <p:cTn id="21" fill="hold">
                            <p:stCondLst>
                              <p:cond delay="500"/>
                            </p:stCondLst>
                            <p:childTnLst>
                              <p:par>
                                <p:cTn id="22" presetID="22" presetClass="entr" presetSubtype="8" fill="hold" grpId="5" nodeType="afterEffect">
                                  <p:stCondLst>
                                    <p:cond delay="0"/>
                                  </p:stCondLst>
                                  <p:iterate>
                                    <p:tmAbs val="0"/>
                                  </p:iterate>
                                  <p:childTnLst>
                                    <p:set>
                                      <p:cBhvr>
                                        <p:cTn id="23" fill="hold"/>
                                        <p:tgtEl>
                                          <p:spTgt spid="1537"/>
                                        </p:tgtEl>
                                        <p:attrNameLst>
                                          <p:attrName>style.visibility</p:attrName>
                                        </p:attrNameLst>
                                      </p:cBhvr>
                                      <p:to>
                                        <p:strVal val="visible"/>
                                      </p:to>
                                    </p:set>
                                    <p:animEffect transition="in" filter="wipe(left)">
                                      <p:cBhvr>
                                        <p:cTn id="24" dur="500"/>
                                        <p:tgtEl>
                                          <p:spTgt spid="15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6" nodeType="clickEffect">
                                  <p:stCondLst>
                                    <p:cond delay="0"/>
                                  </p:stCondLst>
                                  <p:iterate>
                                    <p:tmAbs val="0"/>
                                  </p:iterate>
                                  <p:childTnLst>
                                    <p:set>
                                      <p:cBhvr>
                                        <p:cTn id="28" fill="hold"/>
                                        <p:tgtEl>
                                          <p:spTgt spid="1538"/>
                                        </p:tgtEl>
                                        <p:attrNameLst>
                                          <p:attrName>style.visibility</p:attrName>
                                        </p:attrNameLst>
                                      </p:cBhvr>
                                      <p:to>
                                        <p:strVal val="visible"/>
                                      </p:to>
                                    </p:set>
                                    <p:animEffect transition="in" filter="wipe(left)">
                                      <p:cBhvr>
                                        <p:cTn id="29" dur="500"/>
                                        <p:tgtEl>
                                          <p:spTgt spid="1538"/>
                                        </p:tgtEl>
                                      </p:cBhvr>
                                    </p:animEffect>
                                  </p:childTnLst>
                                </p:cTn>
                              </p:par>
                            </p:childTnLst>
                          </p:cTn>
                        </p:par>
                        <p:par>
                          <p:cTn id="30" fill="hold">
                            <p:stCondLst>
                              <p:cond delay="500"/>
                            </p:stCondLst>
                            <p:childTnLst>
                              <p:par>
                                <p:cTn id="31" presetID="22" presetClass="entr" presetSubtype="8" fill="hold" grpId="7" nodeType="afterEffect">
                                  <p:stCondLst>
                                    <p:cond delay="0"/>
                                  </p:stCondLst>
                                  <p:iterate>
                                    <p:tmAbs val="0"/>
                                  </p:iterate>
                                  <p:childTnLst>
                                    <p:set>
                                      <p:cBhvr>
                                        <p:cTn id="32" fill="hold"/>
                                        <p:tgtEl>
                                          <p:spTgt spid="1543"/>
                                        </p:tgtEl>
                                        <p:attrNameLst>
                                          <p:attrName>style.visibility</p:attrName>
                                        </p:attrNameLst>
                                      </p:cBhvr>
                                      <p:to>
                                        <p:strVal val="visible"/>
                                      </p:to>
                                    </p:set>
                                    <p:animEffect transition="in" filter="wipe(left)">
                                      <p:cBhvr>
                                        <p:cTn id="33" dur="500"/>
                                        <p:tgtEl>
                                          <p:spTgt spid="1543"/>
                                        </p:tgtEl>
                                      </p:cBhvr>
                                    </p:animEffect>
                                  </p:childTnLst>
                                </p:cTn>
                              </p:par>
                            </p:childTnLst>
                          </p:cTn>
                        </p:par>
                        <p:par>
                          <p:cTn id="34" fill="hold">
                            <p:stCondLst>
                              <p:cond delay="1000"/>
                            </p:stCondLst>
                            <p:childTnLst>
                              <p:par>
                                <p:cTn id="35" presetID="22" presetClass="entr" presetSubtype="8" fill="hold" grpId="8" nodeType="afterEffect">
                                  <p:stCondLst>
                                    <p:cond delay="0"/>
                                  </p:stCondLst>
                                  <p:iterate>
                                    <p:tmAbs val="0"/>
                                  </p:iterate>
                                  <p:childTnLst>
                                    <p:set>
                                      <p:cBhvr>
                                        <p:cTn id="36" fill="hold"/>
                                        <p:tgtEl>
                                          <p:spTgt spid="1539"/>
                                        </p:tgtEl>
                                        <p:attrNameLst>
                                          <p:attrName>style.visibility</p:attrName>
                                        </p:attrNameLst>
                                      </p:cBhvr>
                                      <p:to>
                                        <p:strVal val="visible"/>
                                      </p:to>
                                    </p:set>
                                    <p:animEffect transition="in" filter="wipe(left)">
                                      <p:cBhvr>
                                        <p:cTn id="37" dur="500"/>
                                        <p:tgtEl>
                                          <p:spTgt spid="1539"/>
                                        </p:tgtEl>
                                      </p:cBhvr>
                                    </p:animEffect>
                                  </p:childTnLst>
                                </p:cTn>
                              </p:par>
                            </p:childTnLst>
                          </p:cTn>
                        </p:par>
                        <p:par>
                          <p:cTn id="38" fill="hold">
                            <p:stCondLst>
                              <p:cond delay="1500"/>
                            </p:stCondLst>
                            <p:childTnLst>
                              <p:par>
                                <p:cTn id="39" presetID="22" presetClass="entr" presetSubtype="8" fill="hold" grpId="9" nodeType="afterEffect">
                                  <p:stCondLst>
                                    <p:cond delay="0"/>
                                  </p:stCondLst>
                                  <p:iterate>
                                    <p:tmAbs val="0"/>
                                  </p:iterate>
                                  <p:childTnLst>
                                    <p:set>
                                      <p:cBhvr>
                                        <p:cTn id="40" fill="hold"/>
                                        <p:tgtEl>
                                          <p:spTgt spid="1540"/>
                                        </p:tgtEl>
                                        <p:attrNameLst>
                                          <p:attrName>style.visibility</p:attrName>
                                        </p:attrNameLst>
                                      </p:cBhvr>
                                      <p:to>
                                        <p:strVal val="visible"/>
                                      </p:to>
                                    </p:set>
                                    <p:animEffect transition="in" filter="wipe(left)">
                                      <p:cBhvr>
                                        <p:cTn id="41" dur="500"/>
                                        <p:tgtEl>
                                          <p:spTgt spid="1540"/>
                                        </p:tgtEl>
                                      </p:cBhvr>
                                    </p:animEffect>
                                  </p:childTnLst>
                                </p:cTn>
                              </p:par>
                            </p:childTnLst>
                          </p:cTn>
                        </p:par>
                        <p:par>
                          <p:cTn id="42" fill="hold">
                            <p:stCondLst>
                              <p:cond delay="2000"/>
                            </p:stCondLst>
                            <p:childTnLst>
                              <p:par>
                                <p:cTn id="43" presetID="22" presetClass="entr" presetSubtype="8" fill="hold" grpId="10" nodeType="afterEffect">
                                  <p:stCondLst>
                                    <p:cond delay="0"/>
                                  </p:stCondLst>
                                  <p:iterate>
                                    <p:tmAbs val="0"/>
                                  </p:iterate>
                                  <p:childTnLst>
                                    <p:set>
                                      <p:cBhvr>
                                        <p:cTn id="44" fill="hold"/>
                                        <p:tgtEl>
                                          <p:spTgt spid="1541"/>
                                        </p:tgtEl>
                                        <p:attrNameLst>
                                          <p:attrName>style.visibility</p:attrName>
                                        </p:attrNameLst>
                                      </p:cBhvr>
                                      <p:to>
                                        <p:strVal val="visible"/>
                                      </p:to>
                                    </p:set>
                                    <p:animEffect transition="in" filter="wipe(left)">
                                      <p:cBhvr>
                                        <p:cTn id="45" dur="500"/>
                                        <p:tgtEl>
                                          <p:spTgt spid="154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11" nodeType="clickEffect">
                                  <p:stCondLst>
                                    <p:cond delay="0"/>
                                  </p:stCondLst>
                                  <p:iterate>
                                    <p:tmAbs val="0"/>
                                  </p:iterate>
                                  <p:childTnLst>
                                    <p:set>
                                      <p:cBhvr>
                                        <p:cTn id="49" fill="hold"/>
                                        <p:tgtEl>
                                          <p:spTgt spid="1542"/>
                                        </p:tgtEl>
                                        <p:attrNameLst>
                                          <p:attrName>style.visibility</p:attrName>
                                        </p:attrNameLst>
                                      </p:cBhvr>
                                      <p:to>
                                        <p:strVal val="visible"/>
                                      </p:to>
                                    </p:set>
                                    <p:animEffect transition="in" filter="wipe(left)">
                                      <p:cBhvr>
                                        <p:cTn id="50" dur="500"/>
                                        <p:tgtEl>
                                          <p:spTgt spid="1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4" grpId="1" animBg="1" advAuto="0"/>
      <p:bldP spid="1535" grpId="2" animBg="1" advAuto="0"/>
      <p:bldP spid="1536" grpId="4" animBg="1" advAuto="0"/>
      <p:bldP spid="1537" grpId="5" animBg="1" advAuto="0"/>
      <p:bldP spid="1538" grpId="6" animBg="1" advAuto="0"/>
      <p:bldP spid="1539" grpId="8" animBg="1" advAuto="0"/>
      <p:bldP spid="1540" grpId="9" animBg="1" advAuto="0"/>
      <p:bldP spid="1541" grpId="10" animBg="1" advAuto="0"/>
      <p:bldP spid="1542" grpId="11" animBg="1" advAuto="0"/>
      <p:bldP spid="1543" grpId="7" animBg="1" advAuto="0"/>
      <p:bldP spid="1544"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 name="Shape 155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08</a:t>
            </a:r>
          </a:p>
        </p:txBody>
      </p:sp>
      <p:sp>
        <p:nvSpPr>
          <p:cNvPr id="1552" name="Shape 1552"/>
          <p:cNvSpPr/>
          <p:nvPr/>
        </p:nvSpPr>
        <p:spPr>
          <a:xfrm>
            <a:off x="7017377" y="6247242"/>
            <a:ext cx="1586246"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Handbookapa. 19-24</a:t>
            </a:r>
          </a:p>
        </p:txBody>
      </p:sp>
      <p:grpSp>
        <p:nvGrpSpPr>
          <p:cNvPr id="1556" name="Group 1556"/>
          <p:cNvGrpSpPr/>
          <p:nvPr/>
        </p:nvGrpSpPr>
        <p:grpSpPr>
          <a:xfrm>
            <a:off x="592137" y="-1"/>
            <a:ext cx="7854951" cy="6496051"/>
            <a:chOff x="0" y="0"/>
            <a:chExt cx="7854950" cy="6496050"/>
          </a:xfrm>
        </p:grpSpPr>
        <p:sp>
          <p:nvSpPr>
            <p:cNvPr id="1553" name="Shape 1553"/>
            <p:cNvSpPr/>
            <p:nvPr/>
          </p:nvSpPr>
          <p:spPr>
            <a:xfrm>
              <a:off x="1185862" y="-1"/>
              <a:ext cx="2298701" cy="2946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10:10; 11:28</a:t>
              </a:r>
            </a:p>
          </p:txBody>
        </p:sp>
        <p:pic>
          <p:nvPicPr>
            <p:cNvPr id="1554" name="image6.jpg"/>
            <p:cNvPicPr>
              <a:picLocks noChangeAspect="1"/>
            </p:cNvPicPr>
            <p:nvPr/>
          </p:nvPicPr>
          <p:blipFill>
            <a:blip r:embed="rId3"/>
            <a:stretch>
              <a:fillRect/>
            </a:stretch>
          </p:blipFill>
          <p:spPr>
            <a:xfrm>
              <a:off x="0" y="625475"/>
              <a:ext cx="7854950" cy="5614988"/>
            </a:xfrm>
            <a:prstGeom prst="rect">
              <a:avLst/>
            </a:prstGeom>
            <a:ln w="76200" cap="flat">
              <a:solidFill>
                <a:schemeClr val="accent2"/>
              </a:solidFill>
              <a:prstDash val="solid"/>
              <a:miter lim="800000"/>
            </a:ln>
            <a:effectLst/>
          </p:spPr>
        </p:pic>
        <p:sp>
          <p:nvSpPr>
            <p:cNvPr id="1555" name="Shape 1555"/>
            <p:cNvSpPr/>
            <p:nvPr/>
          </p:nvSpPr>
          <p:spPr>
            <a:xfrm>
              <a:off x="1036637" y="5045075"/>
              <a:ext cx="6172201" cy="1450975"/>
            </a:xfrm>
            <a:prstGeom prst="rect">
              <a:avLst/>
            </a:prstGeom>
            <a:solidFill>
              <a:srgbClr val="CECECE"/>
            </a:solidFill>
            <a:ln w="50800" cap="flat">
              <a:solidFill>
                <a:schemeClr val="accent2"/>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1557" name="Shape 1557"/>
          <p:cNvSpPr/>
          <p:nvPr/>
        </p:nvSpPr>
        <p:spPr>
          <a:xfrm>
            <a:off x="1918456" y="5219565"/>
            <a:ext cx="5605463" cy="113037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defTabSz="914400">
              <a:lnSpc>
                <a:spcPct val="80000"/>
              </a:lnSpc>
              <a:defRPr sz="2800">
                <a:solidFill>
                  <a:schemeClr val="accent2"/>
                </a:solidFill>
                <a:effectLst>
                  <a:outerShdw blurRad="38100" dist="38100" dir="2700000" rotWithShape="0">
                    <a:srgbClr val="000000"/>
                  </a:outerShdw>
                </a:effectLst>
                <a:latin typeface="Comic Sans MS"/>
                <a:ea typeface="Comic Sans MS"/>
                <a:cs typeface="Comic Sans MS"/>
                <a:sym typeface="Comic Sans MS"/>
              </a:defRPr>
            </a:lvl1pPr>
          </a:lstStyle>
          <a:p>
            <a:r>
              <a:rPr dirty="0"/>
              <a:t>Chalices lo </a:t>
            </a:r>
            <a:r>
              <a:rPr dirty="0" err="1"/>
              <a:t>khaghi</a:t>
            </a:r>
            <a:r>
              <a:rPr dirty="0"/>
              <a:t> Ur </a:t>
            </a:r>
            <a:r>
              <a:rPr dirty="0" err="1"/>
              <a:t>Yeghilo</a:t>
            </a:r>
            <a:r>
              <a:rPr dirty="0"/>
              <a:t> </a:t>
            </a:r>
            <a:r>
              <a:rPr dirty="0" err="1"/>
              <a:t>pakutakeu</a:t>
            </a:r>
            <a:r>
              <a:rPr dirty="0"/>
              <a:t>-A </a:t>
            </a:r>
            <a:r>
              <a:rPr dirty="0" err="1"/>
              <a:t>lakhi</a:t>
            </a:r>
            <a:r>
              <a:rPr dirty="0"/>
              <a:t> “Ziggurat” </a:t>
            </a:r>
            <a:r>
              <a:rPr dirty="0" err="1"/>
              <a:t>ipikeu</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 name="Shape 156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09</a:t>
            </a:r>
          </a:p>
        </p:txBody>
      </p:sp>
      <p:sp>
        <p:nvSpPr>
          <p:cNvPr id="1562" name="Shape 1562"/>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pic>
        <p:nvPicPr>
          <p:cNvPr id="1563" name="image6.jpg"/>
          <p:cNvPicPr>
            <a:picLocks noChangeAspect="1"/>
          </p:cNvPicPr>
          <p:nvPr/>
        </p:nvPicPr>
        <p:blipFill>
          <a:blip r:embed="rId3"/>
          <a:stretch>
            <a:fillRect/>
          </a:stretch>
        </p:blipFill>
        <p:spPr>
          <a:xfrm>
            <a:off x="592137" y="625475"/>
            <a:ext cx="7854951" cy="5614988"/>
          </a:xfrm>
          <a:prstGeom prst="rect">
            <a:avLst/>
          </a:prstGeom>
          <a:ln w="76200">
            <a:solidFill>
              <a:schemeClr val="accent2"/>
            </a:solidFill>
            <a:miter/>
          </a:ln>
        </p:spPr>
      </p:pic>
      <p:sp>
        <p:nvSpPr>
          <p:cNvPr id="1564" name="Shape 1564"/>
          <p:cNvSpPr/>
          <p:nvPr/>
        </p:nvSpPr>
        <p:spPr>
          <a:xfrm>
            <a:off x="585787" y="615949"/>
            <a:ext cx="7870826" cy="5624515"/>
          </a:xfrm>
          <a:prstGeom prst="rect">
            <a:avLst/>
          </a:prstGeom>
          <a:solidFill>
            <a:srgbClr val="1A0004">
              <a:alpha val="50000"/>
            </a:srgbClr>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65" name="Shape 1565"/>
          <p:cNvSpPr/>
          <p:nvPr/>
        </p:nvSpPr>
        <p:spPr>
          <a:xfrm>
            <a:off x="596899" y="835025"/>
            <a:ext cx="7904165" cy="51308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3600">
                <a:solidFill>
                  <a:srgbClr val="FAFD00"/>
                </a:solidFill>
                <a:effectLst>
                  <a:outerShdw blurRad="50800" dist="63500" dir="2700000" rotWithShape="0">
                    <a:srgbClr val="000000"/>
                  </a:outerShdw>
                </a:effectLst>
                <a:latin typeface="+mj-lt"/>
                <a:ea typeface="+mj-ea"/>
                <a:cs typeface="+mj-cs"/>
                <a:sym typeface="Helvetica"/>
              </a:defRPr>
            </a:pPr>
            <a:r>
              <a:t>      </a:t>
            </a:r>
            <a:r>
              <a:rPr sz="4400"/>
              <a:t>ABRAHAM KIBOLOMI</a:t>
            </a:r>
            <a:r>
              <a:t>:</a:t>
            </a:r>
            <a:endParaRPr>
              <a:solidFill>
                <a:srgbClr val="FFFFFF"/>
              </a:solidFill>
            </a:endParaRPr>
          </a:p>
          <a:p>
            <a:pPr defTabSz="914400">
              <a:defRPr sz="3600">
                <a:solidFill>
                  <a:srgbClr val="FAFD00"/>
                </a:solidFill>
                <a:effectLst>
                  <a:outerShdw blurRad="50800" dist="63500" dir="2700000" rotWithShape="0">
                    <a:srgbClr val="000000"/>
                  </a:outerShdw>
                </a:effectLst>
                <a:latin typeface="+mj-lt"/>
                <a:ea typeface="+mj-ea"/>
                <a:cs typeface="+mj-cs"/>
                <a:sym typeface="Helvetica"/>
              </a:defRPr>
            </a:pPr>
            <a:endParaRPr>
              <a:solidFill>
                <a:srgbClr val="FFFFFF"/>
              </a:solidFill>
            </a:endParaRPr>
          </a:p>
          <a:p>
            <a:pPr defTabSz="914400">
              <a:defRPr sz="3600">
                <a:solidFill>
                  <a:srgbClr val="FAFD00"/>
                </a:solidFill>
                <a:effectLst>
                  <a:outerShdw blurRad="50800" dist="63500" dir="2700000" rotWithShape="0">
                    <a:srgbClr val="000000"/>
                  </a:outerShdw>
                </a:effectLst>
                <a:latin typeface="+mj-lt"/>
                <a:ea typeface="+mj-ea"/>
                <a:cs typeface="+mj-cs"/>
                <a:sym typeface="Helvetica"/>
              </a:defRPr>
            </a:pPr>
            <a:r>
              <a:t>• TERAH </a:t>
            </a:r>
            <a:r>
              <a:rPr sz="3200" i="1">
                <a:solidFill>
                  <a:srgbClr val="FFFFFF"/>
                </a:solidFill>
              </a:rPr>
              <a:t>(APU)</a:t>
            </a:r>
            <a:r>
              <a:rPr>
                <a:solidFill>
                  <a:srgbClr val="FFFFFF"/>
                </a:solidFill>
              </a:rPr>
              <a:t> </a:t>
            </a:r>
          </a:p>
          <a:p>
            <a:pPr defTabSz="914400">
              <a:defRPr sz="3600">
                <a:solidFill>
                  <a:srgbClr val="FFFFFF"/>
                </a:solidFill>
                <a:effectLst>
                  <a:outerShdw blurRad="50800" dist="63500" dir="2700000" rotWithShape="0">
                    <a:srgbClr val="000000"/>
                  </a:outerShdw>
                </a:effectLst>
                <a:latin typeface="+mj-lt"/>
                <a:ea typeface="+mj-ea"/>
                <a:cs typeface="+mj-cs"/>
                <a:sym typeface="Helvetica"/>
              </a:defRPr>
            </a:pPr>
            <a:endParaRPr>
              <a:solidFill>
                <a:srgbClr val="FFFFFF"/>
              </a:solidFill>
            </a:endParaRPr>
          </a:p>
          <a:p>
            <a:pPr defTabSz="914400">
              <a:defRPr sz="3600">
                <a:solidFill>
                  <a:srgbClr val="FAFD00"/>
                </a:solidFill>
                <a:effectLst>
                  <a:outerShdw blurRad="50800" dist="63500" dir="2700000" rotWithShape="0">
                    <a:srgbClr val="000000"/>
                  </a:outerShdw>
                </a:effectLst>
                <a:latin typeface="+mj-lt"/>
                <a:ea typeface="+mj-ea"/>
                <a:cs typeface="+mj-cs"/>
                <a:sym typeface="Helvetica"/>
              </a:defRPr>
            </a:pPr>
            <a:r>
              <a:t>   •ABRAHAM </a:t>
            </a:r>
            <a:r>
              <a:rPr sz="3200" i="1">
                <a:solidFill>
                  <a:srgbClr val="FFFFFF"/>
                </a:solidFill>
              </a:rPr>
              <a:t>(ABRAM)</a:t>
            </a:r>
            <a:endParaRPr>
              <a:solidFill>
                <a:srgbClr val="FFFFFF"/>
              </a:solidFill>
            </a:endParaRPr>
          </a:p>
          <a:p>
            <a:pPr defTabSz="914400">
              <a:defRPr sz="3600">
                <a:solidFill>
                  <a:srgbClr val="FFFFFF"/>
                </a:solidFill>
                <a:effectLst>
                  <a:outerShdw blurRad="50800" dist="63500" dir="2700000" rotWithShape="0">
                    <a:srgbClr val="000000"/>
                  </a:outerShdw>
                </a:effectLst>
                <a:latin typeface="+mj-lt"/>
                <a:ea typeface="+mj-ea"/>
                <a:cs typeface="+mj-cs"/>
                <a:sym typeface="Helvetica"/>
              </a:defRPr>
            </a:pPr>
            <a:endParaRPr>
              <a:solidFill>
                <a:srgbClr val="FFFFFF"/>
              </a:solidFill>
            </a:endParaRPr>
          </a:p>
          <a:p>
            <a:pPr defTabSz="914400">
              <a:defRPr sz="3600">
                <a:solidFill>
                  <a:srgbClr val="FAFD00"/>
                </a:solidFill>
                <a:effectLst>
                  <a:outerShdw blurRad="50800" dist="63500" dir="2700000" rotWithShape="0">
                    <a:srgbClr val="000000"/>
                  </a:outerShdw>
                </a:effectLst>
                <a:latin typeface="+mj-lt"/>
                <a:ea typeface="+mj-ea"/>
                <a:cs typeface="+mj-cs"/>
                <a:sym typeface="Helvetica"/>
              </a:defRPr>
            </a:pPr>
            <a:r>
              <a:t>      • SARAH </a:t>
            </a:r>
            <a:r>
              <a:rPr sz="3200" i="1">
                <a:solidFill>
                  <a:srgbClr val="FFFFFF"/>
                </a:solidFill>
              </a:rPr>
              <a:t>(PANIPU, SARAI)</a:t>
            </a:r>
            <a:endParaRPr>
              <a:solidFill>
                <a:srgbClr val="FFFFFF"/>
              </a:solidFill>
            </a:endParaRPr>
          </a:p>
          <a:p>
            <a:pPr defTabSz="914400">
              <a:defRPr sz="3600">
                <a:solidFill>
                  <a:srgbClr val="FFFFFF"/>
                </a:solidFill>
                <a:effectLst>
                  <a:outerShdw blurRad="50800" dist="63500" dir="2700000" rotWithShape="0">
                    <a:srgbClr val="000000"/>
                  </a:outerShdw>
                </a:effectLst>
                <a:latin typeface="+mj-lt"/>
                <a:ea typeface="+mj-ea"/>
                <a:cs typeface="+mj-cs"/>
                <a:sym typeface="Helvetica"/>
              </a:defRPr>
            </a:pPr>
            <a:endParaRPr>
              <a:solidFill>
                <a:srgbClr val="FFFFFF"/>
              </a:solidFill>
            </a:endParaRPr>
          </a:p>
          <a:p>
            <a:pPr defTabSz="914400">
              <a:defRPr sz="3600">
                <a:solidFill>
                  <a:srgbClr val="FAFD00"/>
                </a:solidFill>
                <a:effectLst>
                  <a:outerShdw blurRad="50800" dist="63500" dir="2700000" rotWithShape="0">
                    <a:srgbClr val="000000"/>
                  </a:outerShdw>
                </a:effectLst>
                <a:latin typeface="+mj-lt"/>
                <a:ea typeface="+mj-ea"/>
                <a:cs typeface="+mj-cs"/>
                <a:sym typeface="Helvetica"/>
              </a:defRPr>
            </a:pPr>
            <a:r>
              <a:t>         • LOT </a:t>
            </a:r>
            <a:r>
              <a:rPr sz="3200" i="1">
                <a:solidFill>
                  <a:srgbClr val="FFFFFF"/>
                </a:solidFill>
              </a:rPr>
              <a:t>(ABRAHAM TIKISHIU)</a:t>
            </a:r>
          </a:p>
        </p:txBody>
      </p:sp>
      <p:sp>
        <p:nvSpPr>
          <p:cNvPr id="1566" name="Shape 1566"/>
          <p:cNvSpPr/>
          <p:nvPr/>
        </p:nvSpPr>
        <p:spPr>
          <a:xfrm>
            <a:off x="1776413" y="-1"/>
            <a:ext cx="17526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11:31</a:t>
            </a:r>
          </a:p>
        </p:txBody>
      </p:sp>
      <p:sp>
        <p:nvSpPr>
          <p:cNvPr id="1567" name="Shape 1567"/>
          <p:cNvSpPr/>
          <p:nvPr/>
        </p:nvSpPr>
        <p:spPr>
          <a:xfrm>
            <a:off x="8680669" y="6431279"/>
            <a:ext cx="228164"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5</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565">
                                            <p:bg/>
                                          </p:spTgt>
                                        </p:tgtEl>
                                        <p:attrNameLst>
                                          <p:attrName>style.visibility</p:attrName>
                                        </p:attrNameLst>
                                      </p:cBhvr>
                                      <p:to>
                                        <p:strVal val="visible"/>
                                      </p:to>
                                    </p:set>
                                    <p:animEffect transition="in" filter="box(out)">
                                      <p:cBhvr>
                                        <p:cTn id="7" dur="500"/>
                                        <p:tgtEl>
                                          <p:spTgt spid="1565">
                                            <p:bg/>
                                          </p:spTgt>
                                        </p:tgtEl>
                                      </p:cBhvr>
                                    </p:animEffect>
                                  </p:childTnLst>
                                </p:cTn>
                              </p:par>
                              <p:par>
                                <p:cTn id="8" presetID="4" presetClass="entr" presetSubtype="32" fill="hold" grpId="1" nodeType="withEffect">
                                  <p:stCondLst>
                                    <p:cond delay="0"/>
                                  </p:stCondLst>
                                  <p:iterate>
                                    <p:tmAbs val="0"/>
                                  </p:iterate>
                                  <p:childTnLst>
                                    <p:set>
                                      <p:cBhvr>
                                        <p:cTn id="9" fill="hold"/>
                                        <p:tgtEl>
                                          <p:spTgt spid="1565">
                                            <p:txEl>
                                              <p:pRg st="0" end="0"/>
                                            </p:txEl>
                                          </p:spTgt>
                                        </p:tgtEl>
                                        <p:attrNameLst>
                                          <p:attrName>style.visibility</p:attrName>
                                        </p:attrNameLst>
                                      </p:cBhvr>
                                      <p:to>
                                        <p:strVal val="visible"/>
                                      </p:to>
                                    </p:set>
                                    <p:animEffect transition="in" filter="box(out)">
                                      <p:cBhvr>
                                        <p:cTn id="10" dur="500"/>
                                        <p:tgtEl>
                                          <p:spTgt spid="1565">
                                            <p:txEl>
                                              <p:pRg st="0" end="0"/>
                                            </p:txEl>
                                          </p:spTgt>
                                        </p:tgtEl>
                                      </p:cBhvr>
                                    </p:animEffect>
                                  </p:childTnLst>
                                </p:cTn>
                              </p:par>
                            </p:childTnLst>
                          </p:cTn>
                        </p:par>
                        <p:par>
                          <p:cTn id="11" fill="hold">
                            <p:stCondLst>
                              <p:cond delay="500"/>
                            </p:stCondLst>
                            <p:childTnLst>
                              <p:par>
                                <p:cTn id="12" presetID="4" presetClass="entr" presetSubtype="32" fill="hold" grpId="1" nodeType="afterEffect">
                                  <p:stCondLst>
                                    <p:cond delay="0"/>
                                  </p:stCondLst>
                                  <p:iterate>
                                    <p:tmAbs val="0"/>
                                  </p:iterate>
                                  <p:childTnLst>
                                    <p:set>
                                      <p:cBhvr>
                                        <p:cTn id="13" fill="hold"/>
                                        <p:tgtEl>
                                          <p:spTgt spid="1565">
                                            <p:txEl>
                                              <p:pRg st="1" end="1"/>
                                            </p:txEl>
                                          </p:spTgt>
                                        </p:tgtEl>
                                        <p:attrNameLst>
                                          <p:attrName>style.visibility</p:attrName>
                                        </p:attrNameLst>
                                      </p:cBhvr>
                                      <p:to>
                                        <p:strVal val="visible"/>
                                      </p:to>
                                    </p:set>
                                    <p:animEffect transition="in" filter="box(out)">
                                      <p:cBhvr>
                                        <p:cTn id="14" dur="500"/>
                                        <p:tgtEl>
                                          <p:spTgt spid="156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1" nodeType="clickEffect">
                                  <p:stCondLst>
                                    <p:cond delay="0"/>
                                  </p:stCondLst>
                                  <p:iterate>
                                    <p:tmAbs val="0"/>
                                  </p:iterate>
                                  <p:childTnLst>
                                    <p:set>
                                      <p:cBhvr>
                                        <p:cTn id="18" fill="hold"/>
                                        <p:tgtEl>
                                          <p:spTgt spid="1565">
                                            <p:txEl>
                                              <p:pRg st="2" end="2"/>
                                            </p:txEl>
                                          </p:spTgt>
                                        </p:tgtEl>
                                        <p:attrNameLst>
                                          <p:attrName>style.visibility</p:attrName>
                                        </p:attrNameLst>
                                      </p:cBhvr>
                                      <p:to>
                                        <p:strVal val="visible"/>
                                      </p:to>
                                    </p:set>
                                    <p:animEffect transition="in" filter="box(out)">
                                      <p:cBhvr>
                                        <p:cTn id="19" dur="500"/>
                                        <p:tgtEl>
                                          <p:spTgt spid="1565">
                                            <p:txEl>
                                              <p:pRg st="2" end="2"/>
                                            </p:txEl>
                                          </p:spTgt>
                                        </p:tgtEl>
                                      </p:cBhvr>
                                    </p:animEffect>
                                  </p:childTnLst>
                                </p:cTn>
                              </p:par>
                            </p:childTnLst>
                          </p:cTn>
                        </p:par>
                        <p:par>
                          <p:cTn id="20" fill="hold">
                            <p:stCondLst>
                              <p:cond delay="500"/>
                            </p:stCondLst>
                            <p:childTnLst>
                              <p:par>
                                <p:cTn id="21" presetID="4" presetClass="entr" presetSubtype="32" fill="hold" grpId="1" nodeType="afterEffect">
                                  <p:stCondLst>
                                    <p:cond delay="0"/>
                                  </p:stCondLst>
                                  <p:iterate>
                                    <p:tmAbs val="0"/>
                                  </p:iterate>
                                  <p:childTnLst>
                                    <p:set>
                                      <p:cBhvr>
                                        <p:cTn id="22" fill="hold"/>
                                        <p:tgtEl>
                                          <p:spTgt spid="1565">
                                            <p:txEl>
                                              <p:pRg st="3" end="3"/>
                                            </p:txEl>
                                          </p:spTgt>
                                        </p:tgtEl>
                                        <p:attrNameLst>
                                          <p:attrName>style.visibility</p:attrName>
                                        </p:attrNameLst>
                                      </p:cBhvr>
                                      <p:to>
                                        <p:strVal val="visible"/>
                                      </p:to>
                                    </p:set>
                                    <p:animEffect transition="in" filter="box(out)">
                                      <p:cBhvr>
                                        <p:cTn id="23" dur="500"/>
                                        <p:tgtEl>
                                          <p:spTgt spid="156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1" nodeType="clickEffect">
                                  <p:stCondLst>
                                    <p:cond delay="0"/>
                                  </p:stCondLst>
                                  <p:iterate>
                                    <p:tmAbs val="0"/>
                                  </p:iterate>
                                  <p:childTnLst>
                                    <p:set>
                                      <p:cBhvr>
                                        <p:cTn id="27" fill="hold"/>
                                        <p:tgtEl>
                                          <p:spTgt spid="1565">
                                            <p:txEl>
                                              <p:pRg st="4" end="4"/>
                                            </p:txEl>
                                          </p:spTgt>
                                        </p:tgtEl>
                                        <p:attrNameLst>
                                          <p:attrName>style.visibility</p:attrName>
                                        </p:attrNameLst>
                                      </p:cBhvr>
                                      <p:to>
                                        <p:strVal val="visible"/>
                                      </p:to>
                                    </p:set>
                                    <p:animEffect transition="in" filter="box(out)">
                                      <p:cBhvr>
                                        <p:cTn id="28" dur="500"/>
                                        <p:tgtEl>
                                          <p:spTgt spid="1565">
                                            <p:txEl>
                                              <p:pRg st="4" end="4"/>
                                            </p:txEl>
                                          </p:spTgt>
                                        </p:tgtEl>
                                      </p:cBhvr>
                                    </p:animEffect>
                                  </p:childTnLst>
                                </p:cTn>
                              </p:par>
                            </p:childTnLst>
                          </p:cTn>
                        </p:par>
                        <p:par>
                          <p:cTn id="29" fill="hold">
                            <p:stCondLst>
                              <p:cond delay="500"/>
                            </p:stCondLst>
                            <p:childTnLst>
                              <p:par>
                                <p:cTn id="30" presetID="4" presetClass="entr" presetSubtype="32" fill="hold" grpId="1" nodeType="afterEffect">
                                  <p:stCondLst>
                                    <p:cond delay="0"/>
                                  </p:stCondLst>
                                  <p:iterate>
                                    <p:tmAbs val="0"/>
                                  </p:iterate>
                                  <p:childTnLst>
                                    <p:set>
                                      <p:cBhvr>
                                        <p:cTn id="31" fill="hold"/>
                                        <p:tgtEl>
                                          <p:spTgt spid="1565">
                                            <p:txEl>
                                              <p:pRg st="5" end="5"/>
                                            </p:txEl>
                                          </p:spTgt>
                                        </p:tgtEl>
                                        <p:attrNameLst>
                                          <p:attrName>style.visibility</p:attrName>
                                        </p:attrNameLst>
                                      </p:cBhvr>
                                      <p:to>
                                        <p:strVal val="visible"/>
                                      </p:to>
                                    </p:set>
                                    <p:animEffect transition="in" filter="box(out)">
                                      <p:cBhvr>
                                        <p:cTn id="32" dur="500"/>
                                        <p:tgtEl>
                                          <p:spTgt spid="156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1" nodeType="clickEffect">
                                  <p:stCondLst>
                                    <p:cond delay="0"/>
                                  </p:stCondLst>
                                  <p:iterate>
                                    <p:tmAbs val="0"/>
                                  </p:iterate>
                                  <p:childTnLst>
                                    <p:set>
                                      <p:cBhvr>
                                        <p:cTn id="36" fill="hold"/>
                                        <p:tgtEl>
                                          <p:spTgt spid="1565">
                                            <p:txEl>
                                              <p:pRg st="6" end="6"/>
                                            </p:txEl>
                                          </p:spTgt>
                                        </p:tgtEl>
                                        <p:attrNameLst>
                                          <p:attrName>style.visibility</p:attrName>
                                        </p:attrNameLst>
                                      </p:cBhvr>
                                      <p:to>
                                        <p:strVal val="visible"/>
                                      </p:to>
                                    </p:set>
                                    <p:animEffect transition="in" filter="box(out)">
                                      <p:cBhvr>
                                        <p:cTn id="37" dur="500"/>
                                        <p:tgtEl>
                                          <p:spTgt spid="1565">
                                            <p:txEl>
                                              <p:pRg st="6" end="6"/>
                                            </p:txEl>
                                          </p:spTgt>
                                        </p:tgtEl>
                                      </p:cBhvr>
                                    </p:animEffect>
                                  </p:childTnLst>
                                </p:cTn>
                              </p:par>
                            </p:childTnLst>
                          </p:cTn>
                        </p:par>
                        <p:par>
                          <p:cTn id="38" fill="hold">
                            <p:stCondLst>
                              <p:cond delay="500"/>
                            </p:stCondLst>
                            <p:childTnLst>
                              <p:par>
                                <p:cTn id="39" presetID="4" presetClass="entr" presetSubtype="32" fill="hold" grpId="1" nodeType="afterEffect">
                                  <p:stCondLst>
                                    <p:cond delay="0"/>
                                  </p:stCondLst>
                                  <p:iterate>
                                    <p:tmAbs val="0"/>
                                  </p:iterate>
                                  <p:childTnLst>
                                    <p:set>
                                      <p:cBhvr>
                                        <p:cTn id="40" fill="hold"/>
                                        <p:tgtEl>
                                          <p:spTgt spid="1565">
                                            <p:txEl>
                                              <p:pRg st="7" end="7"/>
                                            </p:txEl>
                                          </p:spTgt>
                                        </p:tgtEl>
                                        <p:attrNameLst>
                                          <p:attrName>style.visibility</p:attrName>
                                        </p:attrNameLst>
                                      </p:cBhvr>
                                      <p:to>
                                        <p:strVal val="visible"/>
                                      </p:to>
                                    </p:set>
                                    <p:animEffect transition="in" filter="box(out)">
                                      <p:cBhvr>
                                        <p:cTn id="41" dur="500"/>
                                        <p:tgtEl>
                                          <p:spTgt spid="156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32" fill="hold" grpId="1" nodeType="clickEffect">
                                  <p:stCondLst>
                                    <p:cond delay="0"/>
                                  </p:stCondLst>
                                  <p:iterate>
                                    <p:tmAbs val="0"/>
                                  </p:iterate>
                                  <p:childTnLst>
                                    <p:set>
                                      <p:cBhvr>
                                        <p:cTn id="45" fill="hold"/>
                                        <p:tgtEl>
                                          <p:spTgt spid="1565">
                                            <p:txEl>
                                              <p:pRg st="8" end="8"/>
                                            </p:txEl>
                                          </p:spTgt>
                                        </p:tgtEl>
                                        <p:attrNameLst>
                                          <p:attrName>style.visibility</p:attrName>
                                        </p:attrNameLst>
                                      </p:cBhvr>
                                      <p:to>
                                        <p:strVal val="visible"/>
                                      </p:to>
                                    </p:set>
                                    <p:animEffect transition="in" filter="box(out)">
                                      <p:cBhvr>
                                        <p:cTn id="46" dur="500"/>
                                        <p:tgtEl>
                                          <p:spTgt spid="156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5"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 name="Shape 1571"/>
          <p:cNvSpPr/>
          <p:nvPr/>
        </p:nvSpPr>
        <p:spPr>
          <a:xfrm>
            <a:off x="447674" y="1765300"/>
            <a:ext cx="2903540" cy="3098800"/>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4000">
                <a:solidFill>
                  <a:srgbClr val="FAFD00"/>
                </a:solidFill>
              </a:defRPr>
            </a:pPr>
            <a:r>
              <a:rPr i="1">
                <a:solidFill>
                  <a:srgbClr val="FFFFFF"/>
                </a:solidFill>
                <a:latin typeface="Times"/>
                <a:ea typeface="Times"/>
                <a:cs typeface="Times"/>
                <a:sym typeface="Times"/>
              </a:rPr>
              <a:t>TIMI 4</a:t>
            </a:r>
            <a:r>
              <a:rPr>
                <a:solidFill>
                  <a:srgbClr val="FFD34A"/>
                </a:solidFill>
              </a:rPr>
              <a:t> </a:t>
            </a:r>
            <a:endParaRPr>
              <a:solidFill>
                <a:srgbClr val="FFFFFF"/>
              </a:solidFill>
            </a:endParaRPr>
          </a:p>
          <a:p>
            <a:pPr algn="ctr" defTabSz="914400">
              <a:defRPr sz="4000">
                <a:solidFill>
                  <a:srgbClr val="FAFD00"/>
                </a:solidFill>
              </a:defRPr>
            </a:pPr>
            <a:r>
              <a:t>dolo</a:t>
            </a:r>
            <a:endParaRPr>
              <a:solidFill>
                <a:srgbClr val="FFFFFF"/>
              </a:solidFill>
            </a:endParaRPr>
          </a:p>
          <a:p>
            <a:pPr algn="ctr" defTabSz="914400">
              <a:defRPr sz="4000">
                <a:solidFill>
                  <a:srgbClr val="FFFFFF"/>
                </a:solidFill>
                <a:latin typeface="Times"/>
                <a:ea typeface="Times"/>
                <a:cs typeface="Times"/>
                <a:sym typeface="Times"/>
              </a:defRPr>
            </a:pPr>
            <a:r>
              <a:t>ATUGHIU</a:t>
            </a:r>
            <a:endParaRPr>
              <a:solidFill>
                <a:srgbClr val="FFD34A"/>
              </a:solidFill>
            </a:endParaRPr>
          </a:p>
          <a:p>
            <a:pPr algn="ctr" defTabSz="914400">
              <a:defRPr sz="4000">
                <a:solidFill>
                  <a:srgbClr val="FAFD00"/>
                </a:solidFill>
              </a:defRPr>
            </a:pPr>
            <a:r>
              <a:t>ye:</a:t>
            </a:r>
            <a:endParaRPr>
              <a:solidFill>
                <a:srgbClr val="FFFFFF"/>
              </a:solidFill>
            </a:endParaRPr>
          </a:p>
        </p:txBody>
      </p:sp>
      <p:sp>
        <p:nvSpPr>
          <p:cNvPr id="1572" name="Shape 1572"/>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73" name="Shape 1573"/>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1574" name="Shape 1574"/>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75" name="Shape 1575"/>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76" name="Shape 1576"/>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77" name="Shape 1577"/>
          <p:cNvSpPr/>
          <p:nvPr/>
        </p:nvSpPr>
        <p:spPr>
          <a:xfrm>
            <a:off x="949690" y="4327525"/>
            <a:ext cx="1793145" cy="1018493"/>
          </a:xfrm>
          <a:prstGeom prst="rect">
            <a:avLst/>
          </a:prstGeom>
          <a:ln w="12700">
            <a:miter lim="400000"/>
          </a:ln>
          <a:effectLst>
            <a:outerShdw blurRad="63500" dist="99190" dir="238833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6600">
                <a:solidFill>
                  <a:srgbClr val="D83104"/>
                </a:solidFill>
              </a:defRPr>
            </a:pPr>
            <a:r>
              <a:t>A</a:t>
            </a:r>
            <a:r>
              <a:rPr sz="4400">
                <a:solidFill>
                  <a:srgbClr val="FFD34A"/>
                </a:solidFill>
              </a:rPr>
              <a:t>JMJ</a:t>
            </a:r>
          </a:p>
        </p:txBody>
      </p:sp>
      <p:sp>
        <p:nvSpPr>
          <p:cNvPr id="1578" name="Shape 1578"/>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1579" name="Shape 1579"/>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580" name="Shape 1580"/>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581" name="Shape 1581"/>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582" name="Shape 1582"/>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583" name="Shape 1583"/>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584" name="Shape 1584"/>
          <p:cNvSpPr/>
          <p:nvPr/>
        </p:nvSpPr>
        <p:spPr>
          <a:xfrm>
            <a:off x="4802187" y="979487"/>
            <a:ext cx="20796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grpSp>
        <p:nvGrpSpPr>
          <p:cNvPr id="1587" name="Group 1587"/>
          <p:cNvGrpSpPr/>
          <p:nvPr/>
        </p:nvGrpSpPr>
        <p:grpSpPr>
          <a:xfrm>
            <a:off x="1524000" y="5257800"/>
            <a:ext cx="6553200" cy="838200"/>
            <a:chOff x="0" y="0"/>
            <a:chExt cx="6553200" cy="838200"/>
          </a:xfrm>
        </p:grpSpPr>
        <p:sp>
          <p:nvSpPr>
            <p:cNvPr id="1585" name="Shape 1585"/>
            <p:cNvSpPr/>
            <p:nvPr/>
          </p:nvSpPr>
          <p:spPr>
            <a:xfrm>
              <a:off x="907367" y="66675"/>
              <a:ext cx="4687666" cy="635000"/>
            </a:xfrm>
            <a:prstGeom prst="rect">
              <a:avLst/>
            </a:prstGeom>
            <a:noFill/>
            <a:ln w="12700" cap="flat">
              <a:noFill/>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3600" i="1">
                  <a:solidFill>
                    <a:srgbClr val="FAFD00"/>
                  </a:solidFill>
                  <a:latin typeface="Times"/>
                  <a:ea typeface="Times"/>
                  <a:cs typeface="Times"/>
                  <a:sym typeface="Times"/>
                </a:defRPr>
              </a:lvl1pPr>
            </a:lstStyle>
            <a:p>
              <a:r>
                <a:t>Bothubo 12 eno tipathiu</a:t>
              </a:r>
            </a:p>
          </p:txBody>
        </p:sp>
        <p:sp>
          <p:nvSpPr>
            <p:cNvPr id="1586" name="Shape 1586"/>
            <p:cNvSpPr/>
            <p:nvPr/>
          </p:nvSpPr>
          <p:spPr>
            <a:xfrm>
              <a:off x="0" y="0"/>
              <a:ext cx="6553200" cy="838200"/>
            </a:xfrm>
            <a:prstGeom prst="ellipse">
              <a:avLst/>
            </a:prstGeom>
            <a:noFill/>
            <a:ln w="76200" cap="flat">
              <a:solidFill>
                <a:srgbClr val="D83104"/>
              </a:solidFill>
              <a:prstDash val="solid"/>
              <a:round/>
            </a:ln>
            <a:effectLst>
              <a:outerShdw blurRad="63500" dist="46662" dir="3284183"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1588" name="Shape 1588"/>
          <p:cNvSpPr/>
          <p:nvPr/>
        </p:nvSpPr>
        <p:spPr>
          <a:xfrm>
            <a:off x="4473575" y="820737"/>
            <a:ext cx="2454276" cy="709613"/>
          </a:xfrm>
          <a:prstGeom prst="ellipse">
            <a:avLst/>
          </a:prstGeom>
          <a:ln w="76200">
            <a:solidFill>
              <a:srgbClr val="FF0000"/>
            </a:solidFill>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89" name="Shape 158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90" name="Shape 159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91" name="Shape 159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92" name="Shape 159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93" name="Shape 159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594" name="Shape 159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595" name="Shape 159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96" name="Shape 1596"/>
          <p:cNvSpPr/>
          <p:nvPr/>
        </p:nvSpPr>
        <p:spPr>
          <a:xfrm>
            <a:off x="8048047" y="3432175"/>
            <a:ext cx="604332" cy="228268"/>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pPr algn="ctr"/>
            <a:r>
              <a:rPr dirty="0"/>
              <a:t>ABRAHAM</a:t>
            </a:r>
          </a:p>
        </p:txBody>
      </p:sp>
      <p:sp>
        <p:nvSpPr>
          <p:cNvPr id="1597" name="Shape 1597"/>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598" name="Shape 1598"/>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599" name="Shape 1599"/>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00" name="Shape 1600"/>
          <p:cNvSpPr/>
          <p:nvPr/>
        </p:nvSpPr>
        <p:spPr>
          <a:xfrm>
            <a:off x="8636219" y="6424929"/>
            <a:ext cx="228164"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
        <p:nvSpPr>
          <p:cNvPr id="1601" name="Shape 160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10</a:t>
            </a:r>
          </a:p>
        </p:txBody>
      </p:sp>
      <p:sp>
        <p:nvSpPr>
          <p:cNvPr id="1602" name="Shape 1602"/>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1616" name="Group 1616"/>
          <p:cNvGrpSpPr/>
          <p:nvPr/>
        </p:nvGrpSpPr>
        <p:grpSpPr>
          <a:xfrm>
            <a:off x="558800" y="7938"/>
            <a:ext cx="774701" cy="1581113"/>
            <a:chOff x="0" y="0"/>
            <a:chExt cx="774700" cy="1581112"/>
          </a:xfrm>
        </p:grpSpPr>
        <p:sp>
          <p:nvSpPr>
            <p:cNvPr id="1614" name="Shape 1614"/>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615" name="Shape 1615"/>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1617" name="Shape 1617"/>
          <p:cNvSpPr/>
          <p:nvPr/>
        </p:nvSpPr>
        <p:spPr>
          <a:xfrm>
            <a:off x="7953375" y="3321050"/>
            <a:ext cx="1143000" cy="1447800"/>
          </a:xfrm>
          <a:prstGeom prst="roundRect">
            <a:avLst>
              <a:gd name="adj" fmla="val 16667"/>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49" name="Group 71">
            <a:extLst>
              <a:ext uri="{FF2B5EF4-FFF2-40B4-BE49-F238E27FC236}">
                <a16:creationId xmlns:a16="http://schemas.microsoft.com/office/drawing/2014/main" id="{A0FD9F36-213F-6A4B-8208-C20CA3A465F8}"/>
              </a:ext>
            </a:extLst>
          </p:cNvPr>
          <p:cNvGrpSpPr>
            <a:grpSpLocks/>
          </p:cNvGrpSpPr>
          <p:nvPr/>
        </p:nvGrpSpPr>
        <p:grpSpPr bwMode="auto">
          <a:xfrm>
            <a:off x="6064250" y="1347788"/>
            <a:ext cx="1262063" cy="1347787"/>
            <a:chOff x="1084" y="711"/>
            <a:chExt cx="2950" cy="2769"/>
          </a:xfrm>
        </p:grpSpPr>
        <p:grpSp>
          <p:nvGrpSpPr>
            <p:cNvPr id="50" name="Group 72">
              <a:extLst>
                <a:ext uri="{FF2B5EF4-FFF2-40B4-BE49-F238E27FC236}">
                  <a16:creationId xmlns:a16="http://schemas.microsoft.com/office/drawing/2014/main" id="{FEFBA191-0B7C-4842-9B6D-CB86043092F2}"/>
                </a:ext>
              </a:extLst>
            </p:cNvPr>
            <p:cNvGrpSpPr>
              <a:grpSpLocks/>
            </p:cNvGrpSpPr>
            <p:nvPr/>
          </p:nvGrpSpPr>
          <p:grpSpPr bwMode="auto">
            <a:xfrm>
              <a:off x="1084" y="711"/>
              <a:ext cx="2950" cy="2769"/>
              <a:chOff x="2707" y="548"/>
              <a:chExt cx="2950" cy="2769"/>
            </a:xfrm>
          </p:grpSpPr>
          <p:grpSp>
            <p:nvGrpSpPr>
              <p:cNvPr id="56" name="Group 73">
                <a:extLst>
                  <a:ext uri="{FF2B5EF4-FFF2-40B4-BE49-F238E27FC236}">
                    <a16:creationId xmlns:a16="http://schemas.microsoft.com/office/drawing/2014/main" id="{7B927E85-CADB-014E-9386-BD7D78AF7D52}"/>
                  </a:ext>
                </a:extLst>
              </p:cNvPr>
              <p:cNvGrpSpPr>
                <a:grpSpLocks/>
              </p:cNvGrpSpPr>
              <p:nvPr/>
            </p:nvGrpSpPr>
            <p:grpSpPr bwMode="auto">
              <a:xfrm>
                <a:off x="3180" y="1046"/>
                <a:ext cx="2105" cy="1421"/>
                <a:chOff x="578" y="2316"/>
                <a:chExt cx="2105" cy="1421"/>
              </a:xfrm>
            </p:grpSpPr>
            <p:sp>
              <p:nvSpPr>
                <p:cNvPr id="58" name="Freeform 74" descr="Cork">
                  <a:extLst>
                    <a:ext uri="{FF2B5EF4-FFF2-40B4-BE49-F238E27FC236}">
                      <a16:creationId xmlns:a16="http://schemas.microsoft.com/office/drawing/2014/main" id="{E6E45147-E264-F64A-8DB5-937410F5D006}"/>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9" name="Freeform 75" descr="Cork">
                  <a:extLst>
                    <a:ext uri="{FF2B5EF4-FFF2-40B4-BE49-F238E27FC236}">
                      <a16:creationId xmlns:a16="http://schemas.microsoft.com/office/drawing/2014/main" id="{76D2DEFB-46BF-7A4C-8A36-CCB7E7CE3442}"/>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57" name="Picture 76">
                <a:extLst>
                  <a:ext uri="{FF2B5EF4-FFF2-40B4-BE49-F238E27FC236}">
                    <a16:creationId xmlns:a16="http://schemas.microsoft.com/office/drawing/2014/main" id="{F61C9914-3EA2-E342-8F1B-322EF1CE2375}"/>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1" name="Freeform 77">
              <a:extLst>
                <a:ext uri="{FF2B5EF4-FFF2-40B4-BE49-F238E27FC236}">
                  <a16:creationId xmlns:a16="http://schemas.microsoft.com/office/drawing/2014/main" id="{63A048C3-90AB-C545-9158-5D37E9077BA2}"/>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 name="Freeform 78">
              <a:extLst>
                <a:ext uri="{FF2B5EF4-FFF2-40B4-BE49-F238E27FC236}">
                  <a16:creationId xmlns:a16="http://schemas.microsoft.com/office/drawing/2014/main" id="{622B2DB2-D6C9-1A4A-BDBF-D4357D5E336E}"/>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3" name="Freeform 79">
              <a:extLst>
                <a:ext uri="{FF2B5EF4-FFF2-40B4-BE49-F238E27FC236}">
                  <a16:creationId xmlns:a16="http://schemas.microsoft.com/office/drawing/2014/main" id="{EF492516-6B26-0142-98A7-2C3EFBA5F9FA}"/>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4" name="Freeform 80">
              <a:extLst>
                <a:ext uri="{FF2B5EF4-FFF2-40B4-BE49-F238E27FC236}">
                  <a16:creationId xmlns:a16="http://schemas.microsoft.com/office/drawing/2014/main" id="{EF9FA244-838D-FF47-BC83-A9F4B05D2FCD}"/>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5" name="Freeform 81">
              <a:extLst>
                <a:ext uri="{FF2B5EF4-FFF2-40B4-BE49-F238E27FC236}">
                  <a16:creationId xmlns:a16="http://schemas.microsoft.com/office/drawing/2014/main" id="{5D74FA01-9627-5547-9D7B-0265C04A5D44}"/>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1617"/>
                                        </p:tgtEl>
                                        <p:attrNameLst>
                                          <p:attrName>style.visibility</p:attrName>
                                        </p:attrNameLst>
                                      </p:cBhvr>
                                      <p:to>
                                        <p:strVal val="visible"/>
                                      </p:to>
                                    </p:set>
                                    <p:anim calcmode="lin" valueType="num">
                                      <p:cBhvr>
                                        <p:cTn id="7" dur="500" fill="hold"/>
                                        <p:tgtEl>
                                          <p:spTgt spid="1617"/>
                                        </p:tgtEl>
                                        <p:attrNameLst>
                                          <p:attrName>ppt_w</p:attrName>
                                        </p:attrNameLst>
                                      </p:cBhvr>
                                      <p:tavLst>
                                        <p:tav tm="0">
                                          <p:val>
                                            <p:strVal val="4*#ppt_w"/>
                                          </p:val>
                                        </p:tav>
                                        <p:tav tm="100000">
                                          <p:val>
                                            <p:strVal val="#ppt_w"/>
                                          </p:val>
                                        </p:tav>
                                      </p:tavLst>
                                    </p:anim>
                                    <p:anim calcmode="lin" valueType="num">
                                      <p:cBhvr>
                                        <p:cTn id="8" dur="500" fill="hold"/>
                                        <p:tgtEl>
                                          <p:spTgt spid="161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587"/>
                                        </p:tgtEl>
                                        <p:attrNameLst>
                                          <p:attrName>style.visibility</p:attrName>
                                        </p:attrNameLst>
                                      </p:cBhvr>
                                      <p:to>
                                        <p:strVal val="visible"/>
                                      </p:to>
                                    </p:set>
                                    <p:anim calcmode="lin" valueType="num">
                                      <p:cBhvr>
                                        <p:cTn id="13" dur="500" fill="hold"/>
                                        <p:tgtEl>
                                          <p:spTgt spid="1587"/>
                                        </p:tgtEl>
                                        <p:attrNameLst>
                                          <p:attrName>ppt_w</p:attrName>
                                        </p:attrNameLst>
                                      </p:cBhvr>
                                      <p:tavLst>
                                        <p:tav tm="0">
                                          <p:val>
                                            <p:fltVal val="0"/>
                                          </p:val>
                                        </p:tav>
                                        <p:tav tm="100000">
                                          <p:val>
                                            <p:strVal val="#ppt_w"/>
                                          </p:val>
                                        </p:tav>
                                      </p:tavLst>
                                    </p:anim>
                                    <p:anim calcmode="lin" valueType="num">
                                      <p:cBhvr>
                                        <p:cTn id="14" dur="500" fill="hold"/>
                                        <p:tgtEl>
                                          <p:spTgt spid="158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1588"/>
                                        </p:tgtEl>
                                        <p:attrNameLst>
                                          <p:attrName>style.visibility</p:attrName>
                                        </p:attrNameLst>
                                      </p:cBhvr>
                                      <p:to>
                                        <p:strVal val="visible"/>
                                      </p:to>
                                    </p:set>
                                    <p:animEffect transition="in" filter="dissolve">
                                      <p:cBhvr>
                                        <p:cTn id="19" dur="1000"/>
                                        <p:tgtEl>
                                          <p:spTgt spid="1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 grpId="2" animBg="1" advAuto="0"/>
      <p:bldP spid="1588" grpId="3" animBg="1" advAuto="0"/>
      <p:bldP spid="1617"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Shape 1621"/>
          <p:cNvSpPr/>
          <p:nvPr/>
        </p:nvSpPr>
        <p:spPr>
          <a:xfrm>
            <a:off x="447674" y="1765300"/>
            <a:ext cx="2903540" cy="30988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4000">
                <a:solidFill>
                  <a:srgbClr val="FAFD00"/>
                </a:solidFill>
              </a:defRPr>
            </a:pPr>
            <a:r>
              <a:rPr i="1">
                <a:solidFill>
                  <a:srgbClr val="FFFFFF"/>
                </a:solidFill>
                <a:latin typeface="Times"/>
                <a:ea typeface="Times"/>
                <a:cs typeface="Times"/>
                <a:sym typeface="Times"/>
              </a:rPr>
              <a:t>TIMI 4</a:t>
            </a:r>
            <a:r>
              <a:rPr>
                <a:solidFill>
                  <a:srgbClr val="FFD34A"/>
                </a:solidFill>
              </a:rPr>
              <a:t> </a:t>
            </a:r>
            <a:endParaRPr>
              <a:solidFill>
                <a:srgbClr val="FFFFFF"/>
              </a:solidFill>
            </a:endParaRPr>
          </a:p>
          <a:p>
            <a:pPr algn="ctr" defTabSz="914400">
              <a:defRPr sz="4000">
                <a:solidFill>
                  <a:srgbClr val="FAFD00"/>
                </a:solidFill>
              </a:defRPr>
            </a:pPr>
            <a:r>
              <a:t>dolo</a:t>
            </a:r>
            <a:endParaRPr>
              <a:solidFill>
                <a:srgbClr val="FFFFFF"/>
              </a:solidFill>
            </a:endParaRPr>
          </a:p>
          <a:p>
            <a:pPr algn="ctr" defTabSz="914400">
              <a:defRPr sz="4000">
                <a:solidFill>
                  <a:srgbClr val="FFFFFF"/>
                </a:solidFill>
                <a:latin typeface="Times"/>
                <a:ea typeface="Times"/>
                <a:cs typeface="Times"/>
                <a:sym typeface="Times"/>
              </a:defRPr>
            </a:pPr>
            <a:r>
              <a:t>ATUGHIU</a:t>
            </a:r>
            <a:endParaRPr>
              <a:solidFill>
                <a:srgbClr val="FFD34A"/>
              </a:solidFill>
            </a:endParaRPr>
          </a:p>
          <a:p>
            <a:pPr algn="ctr" defTabSz="914400">
              <a:defRPr sz="4000">
                <a:solidFill>
                  <a:srgbClr val="FAFD00"/>
                </a:solidFill>
              </a:defRPr>
            </a:pPr>
            <a:r>
              <a:t>ye:</a:t>
            </a:r>
            <a:endParaRPr>
              <a:solidFill>
                <a:srgbClr val="FFFFFF"/>
              </a:solidFill>
            </a:endParaRPr>
          </a:p>
        </p:txBody>
      </p:sp>
      <p:sp>
        <p:nvSpPr>
          <p:cNvPr id="1622" name="Shape 1622"/>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23" name="Shape 1623"/>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1624" name="Shape 1624"/>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25" name="Shape 1625"/>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26" name="Shape 1626"/>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27" name="Shape 1627"/>
          <p:cNvSpPr/>
          <p:nvPr/>
        </p:nvSpPr>
        <p:spPr>
          <a:xfrm>
            <a:off x="949690" y="4327525"/>
            <a:ext cx="1793145" cy="1018493"/>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6600">
                <a:solidFill>
                  <a:srgbClr val="D83104"/>
                </a:solidFill>
              </a:defRPr>
            </a:pPr>
            <a:r>
              <a:t>A</a:t>
            </a:r>
            <a:r>
              <a:rPr sz="4400">
                <a:solidFill>
                  <a:srgbClr val="FFD34A"/>
                </a:solidFill>
              </a:rPr>
              <a:t>JMJ</a:t>
            </a:r>
          </a:p>
        </p:txBody>
      </p:sp>
      <p:sp>
        <p:nvSpPr>
          <p:cNvPr id="1628" name="Shape 1628"/>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1629" name="Shape 1629"/>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30" name="Shape 1630"/>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31" name="Shape 1631"/>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32" name="Shape 1632"/>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33" name="Shape 1633"/>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34" name="Shape 1634"/>
          <p:cNvSpPr/>
          <p:nvPr/>
        </p:nvSpPr>
        <p:spPr>
          <a:xfrm>
            <a:off x="2431368" y="5324475"/>
            <a:ext cx="4687665" cy="635000"/>
          </a:xfrm>
          <a:prstGeom prst="rect">
            <a:avLst/>
          </a:prstGeom>
          <a:ln w="12700">
            <a:miter lim="400000"/>
          </a:ln>
          <a:effectLst>
            <a:outerShdw blurRad="63500" dist="74053" dir="1857825"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defRPr sz="3600" i="1">
                <a:solidFill>
                  <a:srgbClr val="FAFD00"/>
                </a:solidFill>
                <a:latin typeface="Times"/>
                <a:ea typeface="Times"/>
                <a:cs typeface="Times"/>
                <a:sym typeface="Times"/>
              </a:defRPr>
            </a:lvl1pPr>
          </a:lstStyle>
          <a:p>
            <a:r>
              <a:t>Bothubo 12 eno tipathiu</a:t>
            </a:r>
          </a:p>
        </p:txBody>
      </p:sp>
      <p:sp>
        <p:nvSpPr>
          <p:cNvPr id="1635" name="Shape 1635"/>
          <p:cNvSpPr/>
          <p:nvPr/>
        </p:nvSpPr>
        <p:spPr>
          <a:xfrm>
            <a:off x="4802187" y="979487"/>
            <a:ext cx="20796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sp>
        <p:nvSpPr>
          <p:cNvPr id="1636" name="Shape 1636"/>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solidFill>
                  <a:schemeClr val="accent2"/>
                </a:solidFill>
                <a:latin typeface="Times"/>
                <a:ea typeface="Times"/>
                <a:cs typeface="Times"/>
                <a:sym typeface="Times"/>
              </a:defRPr>
            </a:lvl1pPr>
          </a:lstStyle>
          <a:p>
            <a:r>
              <a:t>KULUKEU</a:t>
            </a:r>
          </a:p>
        </p:txBody>
      </p:sp>
      <p:sp>
        <p:nvSpPr>
          <p:cNvPr id="1637" name="Shape 1637"/>
          <p:cNvSpPr/>
          <p:nvPr/>
        </p:nvSpPr>
        <p:spPr>
          <a:xfrm>
            <a:off x="1781175" y="-1"/>
            <a:ext cx="1820864"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12: 1-3</a:t>
            </a:r>
          </a:p>
        </p:txBody>
      </p:sp>
      <p:sp>
        <p:nvSpPr>
          <p:cNvPr id="1638" name="Shape 1638"/>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39" name="Shape 1639"/>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40" name="Shape 1640"/>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41" name="Shape 1641"/>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42" name="Shape 1642"/>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43" name="Shape 1643"/>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44" name="Shape 1644"/>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45" name="Shape 1645"/>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1646" name="Shape 1646"/>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1647" name="Shape 1647"/>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48" name="Shape 1648"/>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49" name="Shape 1649"/>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50" name="Shape 1650"/>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11</a:t>
            </a:r>
          </a:p>
        </p:txBody>
      </p:sp>
      <p:sp>
        <p:nvSpPr>
          <p:cNvPr id="1651" name="Shape 1651"/>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1665" name="Group 1665"/>
          <p:cNvGrpSpPr/>
          <p:nvPr/>
        </p:nvGrpSpPr>
        <p:grpSpPr>
          <a:xfrm>
            <a:off x="558800" y="7938"/>
            <a:ext cx="774701" cy="1581113"/>
            <a:chOff x="0" y="0"/>
            <a:chExt cx="774700" cy="1581112"/>
          </a:xfrm>
        </p:grpSpPr>
        <p:sp>
          <p:nvSpPr>
            <p:cNvPr id="1663" name="Shape 1663"/>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664" name="Shape 1664"/>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1666" name="Shape 1666"/>
          <p:cNvSpPr/>
          <p:nvPr/>
        </p:nvSpPr>
        <p:spPr>
          <a:xfrm>
            <a:off x="3429000" y="1539875"/>
            <a:ext cx="2366965" cy="649289"/>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48" name="Group 71">
            <a:extLst>
              <a:ext uri="{FF2B5EF4-FFF2-40B4-BE49-F238E27FC236}">
                <a16:creationId xmlns:a16="http://schemas.microsoft.com/office/drawing/2014/main" id="{80909195-61A0-C043-BFCB-D97AC34092C0}"/>
              </a:ext>
            </a:extLst>
          </p:cNvPr>
          <p:cNvGrpSpPr>
            <a:grpSpLocks/>
          </p:cNvGrpSpPr>
          <p:nvPr/>
        </p:nvGrpSpPr>
        <p:grpSpPr bwMode="auto">
          <a:xfrm>
            <a:off x="6064250" y="1347788"/>
            <a:ext cx="1262063" cy="1347787"/>
            <a:chOff x="1084" y="711"/>
            <a:chExt cx="2950" cy="2769"/>
          </a:xfrm>
        </p:grpSpPr>
        <p:grpSp>
          <p:nvGrpSpPr>
            <p:cNvPr id="49" name="Group 72">
              <a:extLst>
                <a:ext uri="{FF2B5EF4-FFF2-40B4-BE49-F238E27FC236}">
                  <a16:creationId xmlns:a16="http://schemas.microsoft.com/office/drawing/2014/main" id="{DA4F9F70-6683-CC49-9124-D6EAA00E2CFC}"/>
                </a:ext>
              </a:extLst>
            </p:cNvPr>
            <p:cNvGrpSpPr>
              <a:grpSpLocks/>
            </p:cNvGrpSpPr>
            <p:nvPr/>
          </p:nvGrpSpPr>
          <p:grpSpPr bwMode="auto">
            <a:xfrm>
              <a:off x="1084" y="711"/>
              <a:ext cx="2950" cy="2769"/>
              <a:chOff x="2707" y="548"/>
              <a:chExt cx="2950" cy="2769"/>
            </a:xfrm>
          </p:grpSpPr>
          <p:grpSp>
            <p:nvGrpSpPr>
              <p:cNvPr id="55" name="Group 73">
                <a:extLst>
                  <a:ext uri="{FF2B5EF4-FFF2-40B4-BE49-F238E27FC236}">
                    <a16:creationId xmlns:a16="http://schemas.microsoft.com/office/drawing/2014/main" id="{AF1F97CC-7A0F-7942-823A-8BBB4294FC6C}"/>
                  </a:ext>
                </a:extLst>
              </p:cNvPr>
              <p:cNvGrpSpPr>
                <a:grpSpLocks/>
              </p:cNvGrpSpPr>
              <p:nvPr/>
            </p:nvGrpSpPr>
            <p:grpSpPr bwMode="auto">
              <a:xfrm>
                <a:off x="3180" y="1046"/>
                <a:ext cx="2105" cy="1421"/>
                <a:chOff x="578" y="2316"/>
                <a:chExt cx="2105" cy="1421"/>
              </a:xfrm>
            </p:grpSpPr>
            <p:sp>
              <p:nvSpPr>
                <p:cNvPr id="57" name="Freeform 74" descr="Cork">
                  <a:extLst>
                    <a:ext uri="{FF2B5EF4-FFF2-40B4-BE49-F238E27FC236}">
                      <a16:creationId xmlns:a16="http://schemas.microsoft.com/office/drawing/2014/main" id="{29D069A6-654E-9E4C-A17D-E4EAAD1FA500}"/>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 name="Freeform 75" descr="Cork">
                  <a:extLst>
                    <a:ext uri="{FF2B5EF4-FFF2-40B4-BE49-F238E27FC236}">
                      <a16:creationId xmlns:a16="http://schemas.microsoft.com/office/drawing/2014/main" id="{FC5B849D-8E11-6D4A-B0A3-844A2F7FFAED}"/>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56" name="Picture 76">
                <a:extLst>
                  <a:ext uri="{FF2B5EF4-FFF2-40B4-BE49-F238E27FC236}">
                    <a16:creationId xmlns:a16="http://schemas.microsoft.com/office/drawing/2014/main" id="{067BA8EA-08F9-FE4D-9662-1032FD9E900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0" name="Freeform 77">
              <a:extLst>
                <a:ext uri="{FF2B5EF4-FFF2-40B4-BE49-F238E27FC236}">
                  <a16:creationId xmlns:a16="http://schemas.microsoft.com/office/drawing/2014/main" id="{98C04EC4-CFD7-8E43-8074-25C60823C1B8}"/>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1" name="Freeform 78">
              <a:extLst>
                <a:ext uri="{FF2B5EF4-FFF2-40B4-BE49-F238E27FC236}">
                  <a16:creationId xmlns:a16="http://schemas.microsoft.com/office/drawing/2014/main" id="{D173DE25-4CCA-BB45-AD3A-DC113C400736}"/>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2" name="Freeform 79">
              <a:extLst>
                <a:ext uri="{FF2B5EF4-FFF2-40B4-BE49-F238E27FC236}">
                  <a16:creationId xmlns:a16="http://schemas.microsoft.com/office/drawing/2014/main" id="{083639F2-3207-554C-BC2A-66D8F0E11B11}"/>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3" name="Freeform 80">
              <a:extLst>
                <a:ext uri="{FF2B5EF4-FFF2-40B4-BE49-F238E27FC236}">
                  <a16:creationId xmlns:a16="http://schemas.microsoft.com/office/drawing/2014/main" id="{18C708AF-50A0-034C-AA26-807CD19FC67A}"/>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4" name="Freeform 81">
              <a:extLst>
                <a:ext uri="{FF2B5EF4-FFF2-40B4-BE49-F238E27FC236}">
                  <a16:creationId xmlns:a16="http://schemas.microsoft.com/office/drawing/2014/main" id="{2C88536C-AB2A-1644-A88B-252AFB1FFC0E}"/>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1636"/>
                                        </p:tgtEl>
                                        <p:attrNameLst>
                                          <p:attrName>style.visibility</p:attrName>
                                        </p:attrNameLst>
                                      </p:cBhvr>
                                      <p:to>
                                        <p:strVal val="visible"/>
                                      </p:to>
                                    </p:set>
                                    <p:anim calcmode="lin" valueType="num">
                                      <p:cBhvr>
                                        <p:cTn id="7" dur="500" fill="hold"/>
                                        <p:tgtEl>
                                          <p:spTgt spid="1636"/>
                                        </p:tgtEl>
                                        <p:attrNameLst>
                                          <p:attrName>ppt_w</p:attrName>
                                        </p:attrNameLst>
                                      </p:cBhvr>
                                      <p:tavLst>
                                        <p:tav tm="0" fmla="#ppt_w*sin(2.5*pi*$)">
                                          <p:val>
                                            <p:fltVal val="0"/>
                                          </p:val>
                                        </p:tav>
                                        <p:tav tm="100000">
                                          <p:val>
                                            <p:fltVal val="1"/>
                                          </p:val>
                                        </p:tav>
                                      </p:tavLst>
                                    </p:anim>
                                    <p:anim calcmode="lin" valueType="num">
                                      <p:cBhvr>
                                        <p:cTn id="8" dur="500" fill="hold"/>
                                        <p:tgtEl>
                                          <p:spTgt spid="163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32" fill="hold" grpId="2" nodeType="afterEffect">
                                  <p:stCondLst>
                                    <p:cond delay="500"/>
                                  </p:stCondLst>
                                  <p:iterate>
                                    <p:tmAbs val="0"/>
                                  </p:iterate>
                                  <p:childTnLst>
                                    <p:set>
                                      <p:cBhvr>
                                        <p:cTn id="11" fill="hold"/>
                                        <p:tgtEl>
                                          <p:spTgt spid="1666"/>
                                        </p:tgtEl>
                                        <p:attrNameLst>
                                          <p:attrName>style.visibility</p:attrName>
                                        </p:attrNameLst>
                                      </p:cBhvr>
                                      <p:to>
                                        <p:strVal val="visible"/>
                                      </p:to>
                                    </p:set>
                                    <p:anim calcmode="lin" valueType="num">
                                      <p:cBhvr>
                                        <p:cTn id="12" dur="500" fill="hold"/>
                                        <p:tgtEl>
                                          <p:spTgt spid="1666"/>
                                        </p:tgtEl>
                                        <p:attrNameLst>
                                          <p:attrName>ppt_w</p:attrName>
                                        </p:attrNameLst>
                                      </p:cBhvr>
                                      <p:tavLst>
                                        <p:tav tm="0">
                                          <p:val>
                                            <p:strVal val="4*#ppt_w"/>
                                          </p:val>
                                        </p:tav>
                                        <p:tav tm="100000">
                                          <p:val>
                                            <p:strVal val="#ppt_w"/>
                                          </p:val>
                                        </p:tav>
                                      </p:tavLst>
                                    </p:anim>
                                    <p:anim calcmode="lin" valueType="num">
                                      <p:cBhvr>
                                        <p:cTn id="13" dur="500" fill="hold"/>
                                        <p:tgtEl>
                                          <p:spTgt spid="166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 grpId="1" animBg="1" advAuto="0"/>
      <p:bldP spid="1666"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71">
            <a:extLst>
              <a:ext uri="{FF2B5EF4-FFF2-40B4-BE49-F238E27FC236}">
                <a16:creationId xmlns:a16="http://schemas.microsoft.com/office/drawing/2014/main" id="{6F8305C1-C9BE-974A-871A-A9A77DA316FA}"/>
              </a:ext>
            </a:extLst>
          </p:cNvPr>
          <p:cNvGrpSpPr>
            <a:grpSpLocks/>
          </p:cNvGrpSpPr>
          <p:nvPr/>
        </p:nvGrpSpPr>
        <p:grpSpPr bwMode="auto">
          <a:xfrm>
            <a:off x="6064250" y="1347788"/>
            <a:ext cx="1262063" cy="1347787"/>
            <a:chOff x="1084" y="711"/>
            <a:chExt cx="2950" cy="2769"/>
          </a:xfrm>
        </p:grpSpPr>
        <p:grpSp>
          <p:nvGrpSpPr>
            <p:cNvPr id="53" name="Group 72">
              <a:extLst>
                <a:ext uri="{FF2B5EF4-FFF2-40B4-BE49-F238E27FC236}">
                  <a16:creationId xmlns:a16="http://schemas.microsoft.com/office/drawing/2014/main" id="{DCDB674E-1B6B-104D-9466-35A179F6AF80}"/>
                </a:ext>
              </a:extLst>
            </p:cNvPr>
            <p:cNvGrpSpPr>
              <a:grpSpLocks/>
            </p:cNvGrpSpPr>
            <p:nvPr/>
          </p:nvGrpSpPr>
          <p:grpSpPr bwMode="auto">
            <a:xfrm>
              <a:off x="1084" y="711"/>
              <a:ext cx="2950" cy="2769"/>
              <a:chOff x="2707" y="548"/>
              <a:chExt cx="2950" cy="2769"/>
            </a:xfrm>
          </p:grpSpPr>
          <p:grpSp>
            <p:nvGrpSpPr>
              <p:cNvPr id="59" name="Group 73">
                <a:extLst>
                  <a:ext uri="{FF2B5EF4-FFF2-40B4-BE49-F238E27FC236}">
                    <a16:creationId xmlns:a16="http://schemas.microsoft.com/office/drawing/2014/main" id="{93B58554-76C0-584C-A9E2-A976A14DFEF1}"/>
                  </a:ext>
                </a:extLst>
              </p:cNvPr>
              <p:cNvGrpSpPr>
                <a:grpSpLocks/>
              </p:cNvGrpSpPr>
              <p:nvPr/>
            </p:nvGrpSpPr>
            <p:grpSpPr bwMode="auto">
              <a:xfrm>
                <a:off x="3180" y="1046"/>
                <a:ext cx="2105" cy="1421"/>
                <a:chOff x="578" y="2316"/>
                <a:chExt cx="2105" cy="1421"/>
              </a:xfrm>
            </p:grpSpPr>
            <p:sp>
              <p:nvSpPr>
                <p:cNvPr id="61" name="Freeform 74" descr="Cork">
                  <a:extLst>
                    <a:ext uri="{FF2B5EF4-FFF2-40B4-BE49-F238E27FC236}">
                      <a16:creationId xmlns:a16="http://schemas.microsoft.com/office/drawing/2014/main" id="{17DC9E42-95F5-E746-818C-282827B4FB64}"/>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 name="Freeform 75" descr="Cork">
                  <a:extLst>
                    <a:ext uri="{FF2B5EF4-FFF2-40B4-BE49-F238E27FC236}">
                      <a16:creationId xmlns:a16="http://schemas.microsoft.com/office/drawing/2014/main" id="{455DDB02-7FAC-AD4C-BEFB-A9F0A4467C18}"/>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60" name="Picture 76">
                <a:extLst>
                  <a:ext uri="{FF2B5EF4-FFF2-40B4-BE49-F238E27FC236}">
                    <a16:creationId xmlns:a16="http://schemas.microsoft.com/office/drawing/2014/main" id="{D1E86B75-8E4F-5549-867A-EF5B7CCD5EBE}"/>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4" name="Freeform 77">
              <a:extLst>
                <a:ext uri="{FF2B5EF4-FFF2-40B4-BE49-F238E27FC236}">
                  <a16:creationId xmlns:a16="http://schemas.microsoft.com/office/drawing/2014/main" id="{E61EC8F3-DA46-9D48-93CC-8C064D399E34}"/>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5" name="Freeform 78">
              <a:extLst>
                <a:ext uri="{FF2B5EF4-FFF2-40B4-BE49-F238E27FC236}">
                  <a16:creationId xmlns:a16="http://schemas.microsoft.com/office/drawing/2014/main" id="{40C861B9-5EF3-724D-90F8-B52A447B9BA4}"/>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6" name="Freeform 79">
              <a:extLst>
                <a:ext uri="{FF2B5EF4-FFF2-40B4-BE49-F238E27FC236}">
                  <a16:creationId xmlns:a16="http://schemas.microsoft.com/office/drawing/2014/main" id="{1D3133EA-6537-664E-B091-5A156CEC0A27}"/>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7" name="Freeform 80">
              <a:extLst>
                <a:ext uri="{FF2B5EF4-FFF2-40B4-BE49-F238E27FC236}">
                  <a16:creationId xmlns:a16="http://schemas.microsoft.com/office/drawing/2014/main" id="{1E3F88DD-8290-F447-B7DC-085BAB9D3C4E}"/>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58" name="Freeform 81">
              <a:extLst>
                <a:ext uri="{FF2B5EF4-FFF2-40B4-BE49-F238E27FC236}">
                  <a16:creationId xmlns:a16="http://schemas.microsoft.com/office/drawing/2014/main" id="{7EE30B12-340E-E242-8586-4C3B9E6BF209}"/>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1670" name="Shape 1670"/>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71" name="Shape 1671"/>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1672" name="Shape 1672"/>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73" name="Shape 1673"/>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74" name="Shape 1674"/>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75" name="Shape 1675"/>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1676" name="Shape 1676"/>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77" name="Shape 1677"/>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78" name="Shape 1678"/>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KULUKEU</a:t>
            </a:r>
          </a:p>
        </p:txBody>
      </p:sp>
      <p:grpSp>
        <p:nvGrpSpPr>
          <p:cNvPr id="1681" name="Group 1681"/>
          <p:cNvGrpSpPr/>
          <p:nvPr/>
        </p:nvGrpSpPr>
        <p:grpSpPr>
          <a:xfrm>
            <a:off x="533040" y="2378075"/>
            <a:ext cx="2389908" cy="1369194"/>
            <a:chOff x="-105295" y="0"/>
            <a:chExt cx="2389906" cy="1369193"/>
          </a:xfrm>
        </p:grpSpPr>
        <p:sp>
          <p:nvSpPr>
            <p:cNvPr id="1679" name="Shape 1679"/>
            <p:cNvSpPr/>
            <p:nvPr/>
          </p:nvSpPr>
          <p:spPr>
            <a:xfrm>
              <a:off x="185576" y="76200"/>
              <a:ext cx="812801" cy="129299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1680" name="Shape 1680"/>
            <p:cNvSpPr/>
            <p:nvPr/>
          </p:nvSpPr>
          <p:spPr>
            <a:xfrm>
              <a:off x="-105296" y="0"/>
              <a:ext cx="2389907"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8800">
                  <a:solidFill>
                    <a:srgbClr val="51DC00"/>
                  </a:solidFill>
                </a:defRPr>
              </a:pPr>
              <a:r>
                <a:t>A</a:t>
              </a:r>
              <a:r>
                <a:rPr sz="6000">
                  <a:solidFill>
                    <a:srgbClr val="FFD34A"/>
                  </a:solidFill>
                </a:rPr>
                <a:t>JMJ</a:t>
              </a:r>
            </a:p>
          </p:txBody>
        </p:sp>
      </p:grpSp>
      <p:sp>
        <p:nvSpPr>
          <p:cNvPr id="1682" name="Shape 1682"/>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83" name="Shape 1683"/>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84" name="Shape 1684"/>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685" name="Shape 1685"/>
          <p:cNvSpPr/>
          <p:nvPr/>
        </p:nvSpPr>
        <p:spPr>
          <a:xfrm>
            <a:off x="4802187" y="979487"/>
            <a:ext cx="20796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sp>
        <p:nvSpPr>
          <p:cNvPr id="1686" name="Shape 1686"/>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87" name="Shape 1687"/>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88" name="Shape 1688"/>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89" name="Shape 1689"/>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90" name="Shape 1690"/>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91" name="Shape 1691"/>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92" name="Shape 1692"/>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693" name="Shape 1693"/>
          <p:cNvSpPr/>
          <p:nvPr/>
        </p:nvSpPr>
        <p:spPr>
          <a:xfrm>
            <a:off x="8175625" y="3654425"/>
            <a:ext cx="692132"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 KULUKEU</a:t>
            </a:r>
          </a:p>
        </p:txBody>
      </p:sp>
      <p:sp>
        <p:nvSpPr>
          <p:cNvPr id="1694" name="Shape 1694"/>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1695" name="Shape 1695"/>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96" name="Shape 1696"/>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97" name="Shape 1697"/>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698" name="Shape 169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12</a:t>
            </a:r>
          </a:p>
        </p:txBody>
      </p:sp>
      <p:sp>
        <p:nvSpPr>
          <p:cNvPr id="1699" name="Shape 1699"/>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700" name="Shape 1700"/>
          <p:cNvSpPr/>
          <p:nvPr/>
        </p:nvSpPr>
        <p:spPr>
          <a:xfrm>
            <a:off x="5983287" y="2384425"/>
            <a:ext cx="2819585" cy="485140"/>
          </a:xfrm>
          <a:prstGeom prst="rect">
            <a:avLst/>
          </a:prstGeom>
          <a:ln w="12700">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5719" rIns="45719">
            <a:spAutoFit/>
          </a:bodyPr>
          <a:lstStyle>
            <a:lvl1pPr defTabSz="914400">
              <a:defRPr sz="2600" i="1">
                <a:solidFill>
                  <a:srgbClr val="FFFFFF"/>
                </a:solidFill>
                <a:latin typeface="+mj-lt"/>
                <a:ea typeface="+mj-ea"/>
                <a:cs typeface="+mj-cs"/>
                <a:sym typeface="Helvetica"/>
              </a:defRPr>
            </a:lvl1pPr>
          </a:lstStyle>
          <a:p>
            <a:r>
              <a:t>BOTHUBO 12:1-3</a:t>
            </a:r>
          </a:p>
        </p:txBody>
      </p:sp>
      <p:sp>
        <p:nvSpPr>
          <p:cNvPr id="1701" name="Shape 1701"/>
          <p:cNvSpPr/>
          <p:nvPr/>
        </p:nvSpPr>
        <p:spPr>
          <a:xfrm>
            <a:off x="5984875" y="1390650"/>
            <a:ext cx="2820989" cy="1617663"/>
          </a:xfrm>
          <a:prstGeom prst="roundRect">
            <a:avLst>
              <a:gd name="adj" fmla="val 16667"/>
            </a:avLst>
          </a:prstGeom>
          <a:ln w="57150">
            <a:solidFill>
              <a:srgbClr val="1EDE17"/>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02" name="Shape 1702"/>
          <p:cNvSpPr/>
          <p:nvPr/>
        </p:nvSpPr>
        <p:spPr>
          <a:xfrm>
            <a:off x="787400" y="4775200"/>
            <a:ext cx="7543800" cy="1996440"/>
          </a:xfrm>
          <a:prstGeom prst="rect">
            <a:avLst/>
          </a:prstGeom>
          <a:ln w="12700">
            <a:miter lim="400000"/>
          </a:ln>
          <a:effectLst>
            <a:outerShdw blurRad="63500" dist="99190" dir="2388334"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600">
                <a:solidFill>
                  <a:srgbClr val="FFFF00"/>
                </a:solidFill>
                <a:latin typeface="Comic Sans MS"/>
                <a:ea typeface="Comic Sans MS"/>
                <a:cs typeface="Comic Sans MS"/>
                <a:sym typeface="Comic Sans MS"/>
              </a:defRPr>
            </a:lvl1pPr>
          </a:lstStyle>
          <a:p>
            <a:r>
              <a:t>ALHOU-W KIHIKHUTHA KUHAKEU SHOQHI ABRAHAM LAU!</a:t>
            </a:r>
          </a:p>
        </p:txBody>
      </p:sp>
      <p:sp>
        <p:nvSpPr>
          <p:cNvPr id="1703" name="Shape 1703"/>
          <p:cNvSpPr/>
          <p:nvPr/>
        </p:nvSpPr>
        <p:spPr>
          <a:xfrm>
            <a:off x="1781175" y="-1"/>
            <a:ext cx="1820864"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12: 1-3</a:t>
            </a:r>
          </a:p>
        </p:txBody>
      </p:sp>
      <p:sp>
        <p:nvSpPr>
          <p:cNvPr id="1715" name="Shape 1715"/>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nvGrpSpPr>
          <p:cNvPr id="1719" name="Group 1719"/>
          <p:cNvGrpSpPr/>
          <p:nvPr/>
        </p:nvGrpSpPr>
        <p:grpSpPr>
          <a:xfrm>
            <a:off x="558800" y="7938"/>
            <a:ext cx="774701" cy="1581113"/>
            <a:chOff x="0" y="0"/>
            <a:chExt cx="774700" cy="1581112"/>
          </a:xfrm>
        </p:grpSpPr>
        <p:sp>
          <p:nvSpPr>
            <p:cNvPr id="1717" name="Shape 1717"/>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718" name="Shape 1718"/>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701"/>
                                        </p:tgtEl>
                                        <p:attrNameLst>
                                          <p:attrName>style.visibility</p:attrName>
                                        </p:attrNameLst>
                                      </p:cBhvr>
                                      <p:to>
                                        <p:strVal val="visible"/>
                                      </p:to>
                                    </p:set>
                                    <p:anim calcmode="lin" valueType="num">
                                      <p:cBhvr>
                                        <p:cTn id="7" dur="500" fill="hold"/>
                                        <p:tgtEl>
                                          <p:spTgt spid="1701"/>
                                        </p:tgtEl>
                                        <p:attrNameLst>
                                          <p:attrName>ppt_w</p:attrName>
                                        </p:attrNameLst>
                                      </p:cBhvr>
                                      <p:tavLst>
                                        <p:tav tm="0">
                                          <p:val>
                                            <p:fltVal val="0"/>
                                          </p:val>
                                        </p:tav>
                                        <p:tav tm="100000">
                                          <p:val>
                                            <p:strVal val="#ppt_w"/>
                                          </p:val>
                                        </p:tav>
                                      </p:tavLst>
                                    </p:anim>
                                    <p:anim calcmode="lin" valueType="num">
                                      <p:cBhvr>
                                        <p:cTn id="8" dur="500" fill="hold"/>
                                        <p:tgtEl>
                                          <p:spTgt spid="170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fill="hold" grpId="2" nodeType="afterEffect">
                                  <p:stCondLst>
                                    <p:cond delay="1000"/>
                                  </p:stCondLst>
                                  <p:iterate>
                                    <p:tmAbs val="0"/>
                                  </p:iterate>
                                  <p:childTnLst>
                                    <p:set>
                                      <p:cBhvr>
                                        <p:cTn id="11" fill="hold"/>
                                        <p:tgtEl>
                                          <p:spTgt spid="1702"/>
                                        </p:tgtEl>
                                        <p:attrNameLst>
                                          <p:attrName>style.visibility</p:attrName>
                                        </p:attrNameLst>
                                      </p:cBhvr>
                                      <p:to>
                                        <p:strVal val="visible"/>
                                      </p:to>
                                    </p:set>
                                    <p:animEffect transition="in" filter="dissolve">
                                      <p:cBhvr>
                                        <p:cTn id="12" dur="1000"/>
                                        <p:tgtEl>
                                          <p:spTgt spid="1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1" grpId="1" animBg="1" advAuto="0"/>
      <p:bldP spid="1702"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 name="Shape 1723"/>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24" name="Shape 1724"/>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1725" name="Shape 1725"/>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26" name="Shape 1726"/>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27" name="Shape 1727"/>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28" name="Shape 1728"/>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1729" name="Shape 1729"/>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730" name="Shape 1730"/>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731" name="Shape 1731"/>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KULUKEU</a:t>
            </a:r>
          </a:p>
        </p:txBody>
      </p:sp>
      <p:sp>
        <p:nvSpPr>
          <p:cNvPr id="1732" name="Shape 1732"/>
          <p:cNvSpPr/>
          <p:nvPr/>
        </p:nvSpPr>
        <p:spPr>
          <a:xfrm>
            <a:off x="3897312" y="206057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solidFill>
                  <a:schemeClr val="accent2"/>
                </a:solidFill>
                <a:latin typeface="Times"/>
                <a:ea typeface="Times"/>
                <a:cs typeface="Times"/>
                <a:sym typeface="Times"/>
              </a:defRPr>
            </a:lvl1pPr>
          </a:lstStyle>
          <a:p>
            <a:r>
              <a:t>L - S - B</a:t>
            </a:r>
          </a:p>
        </p:txBody>
      </p:sp>
      <p:grpSp>
        <p:nvGrpSpPr>
          <p:cNvPr id="1735" name="Group 1735"/>
          <p:cNvGrpSpPr/>
          <p:nvPr/>
        </p:nvGrpSpPr>
        <p:grpSpPr>
          <a:xfrm>
            <a:off x="533040" y="2378075"/>
            <a:ext cx="2389908" cy="1369194"/>
            <a:chOff x="-105295" y="0"/>
            <a:chExt cx="2389906" cy="1369193"/>
          </a:xfrm>
        </p:grpSpPr>
        <p:sp>
          <p:nvSpPr>
            <p:cNvPr id="1733" name="Shape 1733"/>
            <p:cNvSpPr/>
            <p:nvPr/>
          </p:nvSpPr>
          <p:spPr>
            <a:xfrm>
              <a:off x="185576" y="76200"/>
              <a:ext cx="812801" cy="129299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1734" name="Shape 1734"/>
            <p:cNvSpPr/>
            <p:nvPr/>
          </p:nvSpPr>
          <p:spPr>
            <a:xfrm>
              <a:off x="-105296" y="0"/>
              <a:ext cx="2389907"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8800">
                  <a:solidFill>
                    <a:srgbClr val="51DC00"/>
                  </a:solidFill>
                </a:defRPr>
              </a:pPr>
              <a:r>
                <a:t>A</a:t>
              </a:r>
              <a:r>
                <a:rPr sz="6000">
                  <a:solidFill>
                    <a:srgbClr val="FFD34A"/>
                  </a:solidFill>
                </a:rPr>
                <a:t>JMJ</a:t>
              </a:r>
            </a:p>
          </p:txBody>
        </p:sp>
      </p:grpSp>
      <p:sp>
        <p:nvSpPr>
          <p:cNvPr id="1736" name="Shape 1736"/>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737" name="Shape 1737"/>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738" name="Shape 1738"/>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1739" name="Shape 1739"/>
          <p:cNvSpPr/>
          <p:nvPr/>
        </p:nvSpPr>
        <p:spPr>
          <a:xfrm>
            <a:off x="4802187" y="979487"/>
            <a:ext cx="20796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grpSp>
        <p:nvGrpSpPr>
          <p:cNvPr id="1742" name="Group 1742"/>
          <p:cNvGrpSpPr/>
          <p:nvPr/>
        </p:nvGrpSpPr>
        <p:grpSpPr>
          <a:xfrm>
            <a:off x="4784725" y="4073524"/>
            <a:ext cx="2889920" cy="625478"/>
            <a:chOff x="0" y="0"/>
            <a:chExt cx="2889919" cy="625476"/>
          </a:xfrm>
        </p:grpSpPr>
        <p:sp>
          <p:nvSpPr>
            <p:cNvPr id="1740" name="Shape 1740"/>
            <p:cNvSpPr/>
            <p:nvPr/>
          </p:nvSpPr>
          <p:spPr>
            <a:xfrm>
              <a:off x="0" y="-1"/>
              <a:ext cx="2870200" cy="625478"/>
            </a:xfrm>
            <a:prstGeom prst="ellipse">
              <a:avLst/>
            </a:prstGeom>
            <a:solidFill>
              <a:schemeClr val="accent2"/>
            </a:solidFill>
            <a:ln w="50800" cap="flat">
              <a:solidFill>
                <a:srgbClr val="FFFFFF"/>
              </a:solidFill>
              <a:prstDash val="solid"/>
              <a:round/>
            </a:ln>
            <a:effectLst>
              <a:outerShdw blurRad="63500" dist="10776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41" name="Shape 1741"/>
            <p:cNvSpPr/>
            <p:nvPr/>
          </p:nvSpPr>
          <p:spPr>
            <a:xfrm>
              <a:off x="319087" y="68262"/>
              <a:ext cx="2570833" cy="480195"/>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2800">
                  <a:solidFill>
                    <a:srgbClr val="FFFFFF"/>
                  </a:solidFill>
                </a:defRPr>
              </a:lvl1pPr>
            </a:lstStyle>
            <a:p>
              <a:r>
                <a:t>KUKUMUGHA</a:t>
              </a:r>
            </a:p>
          </p:txBody>
        </p:sp>
      </p:grpSp>
      <p:grpSp>
        <p:nvGrpSpPr>
          <p:cNvPr id="1745" name="Group 1745"/>
          <p:cNvGrpSpPr/>
          <p:nvPr/>
        </p:nvGrpSpPr>
        <p:grpSpPr>
          <a:xfrm>
            <a:off x="3435350" y="3411537"/>
            <a:ext cx="2166939" cy="557213"/>
            <a:chOff x="0" y="0"/>
            <a:chExt cx="2166938" cy="557211"/>
          </a:xfrm>
        </p:grpSpPr>
        <p:sp>
          <p:nvSpPr>
            <p:cNvPr id="1743" name="Shape 1743"/>
            <p:cNvSpPr/>
            <p:nvPr/>
          </p:nvSpPr>
          <p:spPr>
            <a:xfrm>
              <a:off x="0" y="31749"/>
              <a:ext cx="2166939" cy="525463"/>
            </a:xfrm>
            <a:prstGeom prst="ellipse">
              <a:avLst/>
            </a:prstGeom>
            <a:solidFill>
              <a:schemeClr val="accent2"/>
            </a:solidFill>
            <a:ln w="50800" cap="flat">
              <a:solidFill>
                <a:srgbClr val="FFFFFF"/>
              </a:solidFill>
              <a:prstDash val="solid"/>
              <a:round/>
            </a:ln>
            <a:effectLst>
              <a:outerShdw blurRad="63500" dist="10776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44" name="Shape 1744"/>
            <p:cNvSpPr/>
            <p:nvPr/>
          </p:nvSpPr>
          <p:spPr>
            <a:xfrm>
              <a:off x="287337" y="0"/>
              <a:ext cx="1230710" cy="541536"/>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a:solidFill>
                    <a:srgbClr val="FFFFFF"/>
                  </a:solidFill>
                </a:defRPr>
              </a:lvl1pPr>
            </a:lstStyle>
            <a:p>
              <a:r>
                <a:t>APITI</a:t>
              </a:r>
            </a:p>
          </p:txBody>
        </p:sp>
      </p:grpSp>
      <p:grpSp>
        <p:nvGrpSpPr>
          <p:cNvPr id="1748" name="Group 1748"/>
          <p:cNvGrpSpPr/>
          <p:nvPr/>
        </p:nvGrpSpPr>
        <p:grpSpPr>
          <a:xfrm>
            <a:off x="2082800" y="2765425"/>
            <a:ext cx="2252665" cy="525463"/>
            <a:chOff x="0" y="0"/>
            <a:chExt cx="2252664" cy="525462"/>
          </a:xfrm>
        </p:grpSpPr>
        <p:sp>
          <p:nvSpPr>
            <p:cNvPr id="1746" name="Shape 1746"/>
            <p:cNvSpPr/>
            <p:nvPr/>
          </p:nvSpPr>
          <p:spPr>
            <a:xfrm>
              <a:off x="0" y="0"/>
              <a:ext cx="2252665" cy="525463"/>
            </a:xfrm>
            <a:prstGeom prst="ellipse">
              <a:avLst/>
            </a:prstGeom>
            <a:solidFill>
              <a:schemeClr val="accent2"/>
            </a:solidFill>
            <a:ln w="50800" cap="flat">
              <a:solidFill>
                <a:srgbClr val="FFFFFF"/>
              </a:solidFill>
              <a:prstDash val="solid"/>
              <a:round/>
            </a:ln>
            <a:effectLst>
              <a:outerShdw blurRad="63500" dist="10776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47" name="Shape 1747"/>
            <p:cNvSpPr/>
            <p:nvPr/>
          </p:nvSpPr>
          <p:spPr>
            <a:xfrm>
              <a:off x="341312" y="14287"/>
              <a:ext cx="1511326" cy="480195"/>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2800">
                  <a:solidFill>
                    <a:srgbClr val="FFFFFF"/>
                  </a:solidFill>
                </a:defRPr>
              </a:lvl1pPr>
            </a:lstStyle>
            <a:p>
              <a:r>
                <a:t>AYEGHI</a:t>
              </a:r>
            </a:p>
          </p:txBody>
        </p:sp>
      </p:grpSp>
      <p:sp>
        <p:nvSpPr>
          <p:cNvPr id="1749" name="Shape 174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50" name="Shape 175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51" name="Shape 175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52" name="Shape 175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53" name="Shape 175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754" name="Shape 175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755" name="Shape 175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56" name="Shape 1756"/>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1757" name="Shape 1757"/>
          <p:cNvSpPr/>
          <p:nvPr/>
        </p:nvSpPr>
        <p:spPr>
          <a:xfrm>
            <a:off x="8175625" y="3654425"/>
            <a:ext cx="692132"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 KULUKEU</a:t>
            </a:r>
          </a:p>
        </p:txBody>
      </p:sp>
      <p:sp>
        <p:nvSpPr>
          <p:cNvPr id="1758" name="Shape 1758"/>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1759" name="Shape 1759"/>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760" name="Shape 1760"/>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761" name="Shape 1761"/>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762" name="Shape 1762"/>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13</a:t>
            </a:r>
          </a:p>
        </p:txBody>
      </p:sp>
      <p:sp>
        <p:nvSpPr>
          <p:cNvPr id="1763" name="Shape 1763"/>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764" name="Shape 1764"/>
          <p:cNvSpPr/>
          <p:nvPr/>
        </p:nvSpPr>
        <p:spPr>
          <a:xfrm>
            <a:off x="787400" y="4632325"/>
            <a:ext cx="7543800" cy="1361440"/>
          </a:xfrm>
          <a:prstGeom prst="rect">
            <a:avLst/>
          </a:prstGeom>
          <a:ln w="12700">
            <a:miter lim="400000"/>
          </a:ln>
          <a:effectLst>
            <a:outerShdw blurRad="63500" dist="99190" dir="2388334"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600">
                <a:solidFill>
                  <a:srgbClr val="66FFFF"/>
                </a:solidFill>
                <a:latin typeface="Comic Sans MS"/>
                <a:ea typeface="Comic Sans MS"/>
                <a:cs typeface="Comic Sans MS"/>
                <a:sym typeface="Comic Sans MS"/>
              </a:defRPr>
            </a:lvl1pPr>
          </a:lstStyle>
          <a:p>
            <a:r>
              <a:t>KIHIKUTHA KUHAKEU SHOQI ATHIU YE SHIKUPUVE!</a:t>
            </a:r>
          </a:p>
        </p:txBody>
      </p:sp>
      <p:sp>
        <p:nvSpPr>
          <p:cNvPr id="1765" name="Shape 1765"/>
          <p:cNvSpPr/>
          <p:nvPr/>
        </p:nvSpPr>
        <p:spPr>
          <a:xfrm>
            <a:off x="5983287" y="2384425"/>
            <a:ext cx="2861877" cy="637540"/>
          </a:xfrm>
          <a:prstGeom prst="rect">
            <a:avLst/>
          </a:prstGeom>
          <a:ln w="12700">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5719" rIns="45719">
            <a:spAutoFit/>
          </a:bodyPr>
          <a:lstStyle/>
          <a:p>
            <a:pPr defTabSz="914400">
              <a:defRPr sz="3600" i="1">
                <a:solidFill>
                  <a:srgbClr val="FFFFFF"/>
                </a:solidFill>
                <a:latin typeface="+mj-lt"/>
                <a:ea typeface="+mj-ea"/>
                <a:cs typeface="+mj-cs"/>
                <a:sym typeface="Helvetica"/>
              </a:defRPr>
            </a:pPr>
            <a:r>
              <a:rPr sz="2600"/>
              <a:t>BOTHUBO 12:1</a:t>
            </a:r>
            <a:r>
              <a:t>-</a:t>
            </a:r>
            <a:r>
              <a:rPr sz="2600"/>
              <a:t>3</a:t>
            </a:r>
          </a:p>
        </p:txBody>
      </p:sp>
      <p:grpSp>
        <p:nvGrpSpPr>
          <p:cNvPr id="1781" name="Group 1781"/>
          <p:cNvGrpSpPr/>
          <p:nvPr/>
        </p:nvGrpSpPr>
        <p:grpSpPr>
          <a:xfrm>
            <a:off x="558800" y="7938"/>
            <a:ext cx="774701" cy="1581113"/>
            <a:chOff x="0" y="0"/>
            <a:chExt cx="774700" cy="1581112"/>
          </a:xfrm>
        </p:grpSpPr>
        <p:sp>
          <p:nvSpPr>
            <p:cNvPr id="1779" name="Shape 1779"/>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780" name="Shape 1780"/>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1782" name="Shape 1782"/>
          <p:cNvSpPr/>
          <p:nvPr/>
        </p:nvSpPr>
        <p:spPr>
          <a:xfrm>
            <a:off x="3429000" y="2000250"/>
            <a:ext cx="2366965" cy="649289"/>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83" name="Shape 1783"/>
          <p:cNvSpPr>
            <a:spLocks noGrp="1"/>
          </p:cNvSpPr>
          <p:nvPr>
            <p:ph type="title" idx="4294967295"/>
          </p:nvPr>
        </p:nvSpPr>
        <p:spPr>
          <a:xfrm>
            <a:off x="1926780" y="165173"/>
            <a:ext cx="6760020" cy="722314"/>
          </a:xfrm>
          <a:prstGeom prst="rect">
            <a:avLst/>
          </a:prstGeom>
          <a:solidFill>
            <a:srgbClr val="1A0004"/>
          </a:solidFill>
        </p:spPr>
        <p:txBody>
          <a:bodyPr anchor="ctr">
            <a:normAutofit fontScale="90000"/>
          </a:bodyPr>
          <a:lstStyle>
            <a:lvl1pPr algn="ctr" defTabSz="905255">
              <a:defRPr sz="4356" b="1">
                <a:solidFill>
                  <a:srgbClr val="E8E8FA"/>
                </a:solidFill>
                <a:effectLst>
                  <a:outerShdw blurRad="37719" dist="37719" dir="2700000" rotWithShape="0">
                    <a:srgbClr val="000000"/>
                  </a:outerShdw>
                </a:effectLst>
                <a:latin typeface="Arial"/>
                <a:ea typeface="Arial"/>
                <a:cs typeface="Arial"/>
                <a:sym typeface="Arial"/>
              </a:defRPr>
            </a:lvl1pPr>
          </a:lstStyle>
          <a:p>
            <a:r>
              <a:t>Kihikutha kuhakeu kiqiye</a:t>
            </a:r>
          </a:p>
        </p:txBody>
      </p:sp>
      <p:grpSp>
        <p:nvGrpSpPr>
          <p:cNvPr id="2" name="Group 1">
            <a:extLst>
              <a:ext uri="{FF2B5EF4-FFF2-40B4-BE49-F238E27FC236}">
                <a16:creationId xmlns:a16="http://schemas.microsoft.com/office/drawing/2014/main" id="{049CD305-1A5C-4C48-B389-4150D3A6D838}"/>
              </a:ext>
            </a:extLst>
          </p:cNvPr>
          <p:cNvGrpSpPr/>
          <p:nvPr/>
        </p:nvGrpSpPr>
        <p:grpSpPr>
          <a:xfrm>
            <a:off x="6064250" y="1347788"/>
            <a:ext cx="1262063" cy="1347787"/>
            <a:chOff x="6064250" y="1347788"/>
            <a:chExt cx="1262063" cy="1347787"/>
          </a:xfrm>
        </p:grpSpPr>
        <p:grpSp>
          <p:nvGrpSpPr>
            <p:cNvPr id="86" name="Group 71">
              <a:extLst>
                <a:ext uri="{FF2B5EF4-FFF2-40B4-BE49-F238E27FC236}">
                  <a16:creationId xmlns:a16="http://schemas.microsoft.com/office/drawing/2014/main" id="{9C6DC79F-1925-BC4A-85DC-2E51BE503220}"/>
                </a:ext>
              </a:extLst>
            </p:cNvPr>
            <p:cNvGrpSpPr>
              <a:grpSpLocks/>
            </p:cNvGrpSpPr>
            <p:nvPr/>
          </p:nvGrpSpPr>
          <p:grpSpPr bwMode="auto">
            <a:xfrm>
              <a:off x="6064250" y="1347788"/>
              <a:ext cx="1262063" cy="1347787"/>
              <a:chOff x="1084" y="711"/>
              <a:chExt cx="2950" cy="2769"/>
            </a:xfrm>
          </p:grpSpPr>
          <p:grpSp>
            <p:nvGrpSpPr>
              <p:cNvPr id="87" name="Group 72">
                <a:extLst>
                  <a:ext uri="{FF2B5EF4-FFF2-40B4-BE49-F238E27FC236}">
                    <a16:creationId xmlns:a16="http://schemas.microsoft.com/office/drawing/2014/main" id="{1ACC7F04-81E6-A940-8284-F2F68CB0C780}"/>
                  </a:ext>
                </a:extLst>
              </p:cNvPr>
              <p:cNvGrpSpPr>
                <a:grpSpLocks/>
              </p:cNvGrpSpPr>
              <p:nvPr/>
            </p:nvGrpSpPr>
            <p:grpSpPr bwMode="auto">
              <a:xfrm>
                <a:off x="1084" y="711"/>
                <a:ext cx="2950" cy="2769"/>
                <a:chOff x="2707" y="548"/>
                <a:chExt cx="2950" cy="2769"/>
              </a:xfrm>
            </p:grpSpPr>
            <p:grpSp>
              <p:nvGrpSpPr>
                <p:cNvPr id="93" name="Group 73">
                  <a:extLst>
                    <a:ext uri="{FF2B5EF4-FFF2-40B4-BE49-F238E27FC236}">
                      <a16:creationId xmlns:a16="http://schemas.microsoft.com/office/drawing/2014/main" id="{ED778D7C-C168-614B-A197-73B88749CC4F}"/>
                    </a:ext>
                  </a:extLst>
                </p:cNvPr>
                <p:cNvGrpSpPr>
                  <a:grpSpLocks/>
                </p:cNvGrpSpPr>
                <p:nvPr/>
              </p:nvGrpSpPr>
              <p:grpSpPr bwMode="auto">
                <a:xfrm>
                  <a:off x="3180" y="1046"/>
                  <a:ext cx="2105" cy="1421"/>
                  <a:chOff x="578" y="2316"/>
                  <a:chExt cx="2105" cy="1421"/>
                </a:xfrm>
              </p:grpSpPr>
              <p:sp>
                <p:nvSpPr>
                  <p:cNvPr id="95" name="Freeform 74" descr="Cork">
                    <a:extLst>
                      <a:ext uri="{FF2B5EF4-FFF2-40B4-BE49-F238E27FC236}">
                        <a16:creationId xmlns:a16="http://schemas.microsoft.com/office/drawing/2014/main" id="{2A05C2AE-733A-614C-8079-CEC0DABA0ED3}"/>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6" name="Freeform 75" descr="Cork">
                    <a:extLst>
                      <a:ext uri="{FF2B5EF4-FFF2-40B4-BE49-F238E27FC236}">
                        <a16:creationId xmlns:a16="http://schemas.microsoft.com/office/drawing/2014/main" id="{19183088-234F-3A4F-A461-6BD27F519293}"/>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4" name="Picture 76">
                  <a:extLst>
                    <a:ext uri="{FF2B5EF4-FFF2-40B4-BE49-F238E27FC236}">
                      <a16:creationId xmlns:a16="http://schemas.microsoft.com/office/drawing/2014/main" id="{0C63743E-1A34-424A-BDC6-A73BFC54385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8" name="Freeform 77">
                <a:extLst>
                  <a:ext uri="{FF2B5EF4-FFF2-40B4-BE49-F238E27FC236}">
                    <a16:creationId xmlns:a16="http://schemas.microsoft.com/office/drawing/2014/main" id="{070D37E2-863D-1448-B7A5-CBB67D5F3245}"/>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9" name="Freeform 78">
                <a:extLst>
                  <a:ext uri="{FF2B5EF4-FFF2-40B4-BE49-F238E27FC236}">
                    <a16:creationId xmlns:a16="http://schemas.microsoft.com/office/drawing/2014/main" id="{53FA5A00-9C78-B648-AAC4-E78FF07B5470}"/>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0" name="Freeform 79">
                <a:extLst>
                  <a:ext uri="{FF2B5EF4-FFF2-40B4-BE49-F238E27FC236}">
                    <a16:creationId xmlns:a16="http://schemas.microsoft.com/office/drawing/2014/main" id="{8BC3DB01-07A8-FD4C-B380-1CC3389AC3E8}"/>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1" name="Freeform 80">
                <a:extLst>
                  <a:ext uri="{FF2B5EF4-FFF2-40B4-BE49-F238E27FC236}">
                    <a16:creationId xmlns:a16="http://schemas.microsoft.com/office/drawing/2014/main" id="{D4EC95AD-6091-9C45-A24C-0BBF67D0A5A0}"/>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2" name="Freeform 81">
                <a:extLst>
                  <a:ext uri="{FF2B5EF4-FFF2-40B4-BE49-F238E27FC236}">
                    <a16:creationId xmlns:a16="http://schemas.microsoft.com/office/drawing/2014/main" id="{0ED930AE-B7D4-CC43-94A5-13330A7E2B09}"/>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7" name="Shape 1715">
              <a:extLst>
                <a:ext uri="{FF2B5EF4-FFF2-40B4-BE49-F238E27FC236}">
                  <a16:creationId xmlns:a16="http://schemas.microsoft.com/office/drawing/2014/main" id="{2D62178D-6CCF-6B48-A364-1FCAA4DDC37B}"/>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732"/>
                                        </p:tgtEl>
                                        <p:attrNameLst>
                                          <p:attrName>style.visibility</p:attrName>
                                        </p:attrNameLst>
                                      </p:cBhvr>
                                      <p:to>
                                        <p:strVal val="visible"/>
                                      </p:to>
                                    </p:set>
                                    <p:animEffect transition="in" filter="wipe(left)">
                                      <p:cBhvr>
                                        <p:cTn id="7" dur="500"/>
                                        <p:tgtEl>
                                          <p:spTgt spid="1732"/>
                                        </p:tgtEl>
                                      </p:cBhvr>
                                    </p:animEffect>
                                  </p:childTnLst>
                                </p:cTn>
                              </p:par>
                            </p:childTnLst>
                          </p:cTn>
                        </p:par>
                        <p:par>
                          <p:cTn id="8" fill="hold">
                            <p:stCondLst>
                              <p:cond delay="500"/>
                            </p:stCondLst>
                            <p:childTnLst>
                              <p:par>
                                <p:cTn id="9" presetID="23" presetClass="entr" presetSubtype="32" fill="hold" grpId="2" nodeType="afterEffect">
                                  <p:stCondLst>
                                    <p:cond delay="0"/>
                                  </p:stCondLst>
                                  <p:iterate>
                                    <p:tmAbs val="0"/>
                                  </p:iterate>
                                  <p:childTnLst>
                                    <p:set>
                                      <p:cBhvr>
                                        <p:cTn id="10" fill="hold"/>
                                        <p:tgtEl>
                                          <p:spTgt spid="1782"/>
                                        </p:tgtEl>
                                        <p:attrNameLst>
                                          <p:attrName>style.visibility</p:attrName>
                                        </p:attrNameLst>
                                      </p:cBhvr>
                                      <p:to>
                                        <p:strVal val="visible"/>
                                      </p:to>
                                    </p:set>
                                    <p:anim calcmode="lin" valueType="num">
                                      <p:cBhvr>
                                        <p:cTn id="11" dur="500" fill="hold"/>
                                        <p:tgtEl>
                                          <p:spTgt spid="1782"/>
                                        </p:tgtEl>
                                        <p:attrNameLst>
                                          <p:attrName>ppt_w</p:attrName>
                                        </p:attrNameLst>
                                      </p:cBhvr>
                                      <p:tavLst>
                                        <p:tav tm="0">
                                          <p:val>
                                            <p:strVal val="4*#ppt_w"/>
                                          </p:val>
                                        </p:tav>
                                        <p:tav tm="100000">
                                          <p:val>
                                            <p:strVal val="#ppt_w"/>
                                          </p:val>
                                        </p:tav>
                                      </p:tavLst>
                                    </p:anim>
                                    <p:anim calcmode="lin" valueType="num">
                                      <p:cBhvr>
                                        <p:cTn id="12" dur="500" fill="hold"/>
                                        <p:tgtEl>
                                          <p:spTgt spid="1782"/>
                                        </p:tgtEl>
                                        <p:attrNameLst>
                                          <p:attrName>ppt_h</p:attrName>
                                        </p:attrNameLst>
                                      </p:cBhvr>
                                      <p:tavLst>
                                        <p:tav tm="0">
                                          <p:val>
                                            <p:strVal val="4*#ppt_h"/>
                                          </p:val>
                                        </p:tav>
                                        <p:tav tm="100000">
                                          <p:val>
                                            <p:strVal val="#ppt_h"/>
                                          </p:val>
                                        </p:tav>
                                      </p:tavLst>
                                    </p:anim>
                                  </p:childTnLst>
                                </p:cTn>
                              </p:par>
                            </p:childTnLst>
                          </p:cTn>
                        </p:par>
                        <p:par>
                          <p:cTn id="13" fill="hold">
                            <p:stCondLst>
                              <p:cond delay="1000"/>
                            </p:stCondLst>
                            <p:childTnLst>
                              <p:par>
                                <p:cTn id="14" presetID="23" presetClass="entr" presetSubtype="32" fill="hold" grpId="3" nodeType="afterEffect">
                                  <p:stCondLst>
                                    <p:cond delay="0"/>
                                  </p:stCondLst>
                                  <p:iterate>
                                    <p:tmAbs val="0"/>
                                  </p:iterate>
                                  <p:childTnLst>
                                    <p:set>
                                      <p:cBhvr>
                                        <p:cTn id="15" fill="hold"/>
                                        <p:tgtEl>
                                          <p:spTgt spid="1748"/>
                                        </p:tgtEl>
                                        <p:attrNameLst>
                                          <p:attrName>style.visibility</p:attrName>
                                        </p:attrNameLst>
                                      </p:cBhvr>
                                      <p:to>
                                        <p:strVal val="visible"/>
                                      </p:to>
                                    </p:set>
                                    <p:anim calcmode="lin" valueType="num">
                                      <p:cBhvr>
                                        <p:cTn id="16" dur="500" fill="hold"/>
                                        <p:tgtEl>
                                          <p:spTgt spid="1748"/>
                                        </p:tgtEl>
                                        <p:attrNameLst>
                                          <p:attrName>ppt_w</p:attrName>
                                        </p:attrNameLst>
                                      </p:cBhvr>
                                      <p:tavLst>
                                        <p:tav tm="0">
                                          <p:val>
                                            <p:strVal val="4*#ppt_w"/>
                                          </p:val>
                                        </p:tav>
                                        <p:tav tm="100000">
                                          <p:val>
                                            <p:strVal val="#ppt_w"/>
                                          </p:val>
                                        </p:tav>
                                      </p:tavLst>
                                    </p:anim>
                                    <p:anim calcmode="lin" valueType="num">
                                      <p:cBhvr>
                                        <p:cTn id="17" dur="500" fill="hold"/>
                                        <p:tgtEl>
                                          <p:spTgt spid="1748"/>
                                        </p:tgtEl>
                                        <p:attrNameLst>
                                          <p:attrName>ppt_h</p:attrName>
                                        </p:attrNameLst>
                                      </p:cBhvr>
                                      <p:tavLst>
                                        <p:tav tm="0">
                                          <p:val>
                                            <p:strVal val="4*#ppt_h"/>
                                          </p:val>
                                        </p:tav>
                                        <p:tav tm="100000">
                                          <p:val>
                                            <p:strVal val="#ppt_h"/>
                                          </p:val>
                                        </p:tav>
                                      </p:tavLst>
                                    </p:anim>
                                  </p:childTnLst>
                                </p:cTn>
                              </p:par>
                            </p:childTnLst>
                          </p:cTn>
                        </p:par>
                        <p:par>
                          <p:cTn id="18" fill="hold">
                            <p:stCondLst>
                              <p:cond delay="1500"/>
                            </p:stCondLst>
                            <p:childTnLst>
                              <p:par>
                                <p:cTn id="19" presetID="23" presetClass="entr" presetSubtype="32" fill="hold" grpId="4" nodeType="afterEffect">
                                  <p:stCondLst>
                                    <p:cond delay="100"/>
                                  </p:stCondLst>
                                  <p:iterate>
                                    <p:tmAbs val="0"/>
                                  </p:iterate>
                                  <p:childTnLst>
                                    <p:set>
                                      <p:cBhvr>
                                        <p:cTn id="20" fill="hold"/>
                                        <p:tgtEl>
                                          <p:spTgt spid="1745"/>
                                        </p:tgtEl>
                                        <p:attrNameLst>
                                          <p:attrName>style.visibility</p:attrName>
                                        </p:attrNameLst>
                                      </p:cBhvr>
                                      <p:to>
                                        <p:strVal val="visible"/>
                                      </p:to>
                                    </p:set>
                                    <p:anim calcmode="lin" valueType="num">
                                      <p:cBhvr>
                                        <p:cTn id="21" dur="500" fill="hold"/>
                                        <p:tgtEl>
                                          <p:spTgt spid="1745"/>
                                        </p:tgtEl>
                                        <p:attrNameLst>
                                          <p:attrName>ppt_w</p:attrName>
                                        </p:attrNameLst>
                                      </p:cBhvr>
                                      <p:tavLst>
                                        <p:tav tm="0">
                                          <p:val>
                                            <p:strVal val="4*#ppt_w"/>
                                          </p:val>
                                        </p:tav>
                                        <p:tav tm="100000">
                                          <p:val>
                                            <p:strVal val="#ppt_w"/>
                                          </p:val>
                                        </p:tav>
                                      </p:tavLst>
                                    </p:anim>
                                    <p:anim calcmode="lin" valueType="num">
                                      <p:cBhvr>
                                        <p:cTn id="22" dur="500" fill="hold"/>
                                        <p:tgtEl>
                                          <p:spTgt spid="1745"/>
                                        </p:tgtEl>
                                        <p:attrNameLst>
                                          <p:attrName>ppt_h</p:attrName>
                                        </p:attrNameLst>
                                      </p:cBhvr>
                                      <p:tavLst>
                                        <p:tav tm="0">
                                          <p:val>
                                            <p:strVal val="4*#ppt_h"/>
                                          </p:val>
                                        </p:tav>
                                        <p:tav tm="100000">
                                          <p:val>
                                            <p:strVal val="#ppt_h"/>
                                          </p:val>
                                        </p:tav>
                                      </p:tavLst>
                                    </p:anim>
                                  </p:childTnLst>
                                </p:cTn>
                              </p:par>
                            </p:childTnLst>
                          </p:cTn>
                        </p:par>
                        <p:par>
                          <p:cTn id="23" fill="hold">
                            <p:stCondLst>
                              <p:cond delay="2100"/>
                            </p:stCondLst>
                            <p:childTnLst>
                              <p:par>
                                <p:cTn id="24" presetID="23" presetClass="entr" presetSubtype="32" fill="hold" grpId="5" nodeType="afterEffect">
                                  <p:stCondLst>
                                    <p:cond delay="100"/>
                                  </p:stCondLst>
                                  <p:iterate>
                                    <p:tmAbs val="0"/>
                                  </p:iterate>
                                  <p:childTnLst>
                                    <p:set>
                                      <p:cBhvr>
                                        <p:cTn id="25" fill="hold"/>
                                        <p:tgtEl>
                                          <p:spTgt spid="1742"/>
                                        </p:tgtEl>
                                        <p:attrNameLst>
                                          <p:attrName>style.visibility</p:attrName>
                                        </p:attrNameLst>
                                      </p:cBhvr>
                                      <p:to>
                                        <p:strVal val="visible"/>
                                      </p:to>
                                    </p:set>
                                    <p:anim calcmode="lin" valueType="num">
                                      <p:cBhvr>
                                        <p:cTn id="26" dur="500" fill="hold"/>
                                        <p:tgtEl>
                                          <p:spTgt spid="1742"/>
                                        </p:tgtEl>
                                        <p:attrNameLst>
                                          <p:attrName>ppt_w</p:attrName>
                                        </p:attrNameLst>
                                      </p:cBhvr>
                                      <p:tavLst>
                                        <p:tav tm="0">
                                          <p:val>
                                            <p:strVal val="4*#ppt_w"/>
                                          </p:val>
                                        </p:tav>
                                        <p:tav tm="100000">
                                          <p:val>
                                            <p:strVal val="#ppt_w"/>
                                          </p:val>
                                        </p:tav>
                                      </p:tavLst>
                                    </p:anim>
                                    <p:anim calcmode="lin" valueType="num">
                                      <p:cBhvr>
                                        <p:cTn id="27" dur="500" fill="hold"/>
                                        <p:tgtEl>
                                          <p:spTgt spid="1742"/>
                                        </p:tgtEl>
                                        <p:attrNameLst>
                                          <p:attrName>ppt_h</p:attrName>
                                        </p:attrNameLst>
                                      </p:cBhvr>
                                      <p:tavLst>
                                        <p:tav tm="0">
                                          <p:val>
                                            <p:strVal val="4*#ppt_h"/>
                                          </p:val>
                                        </p:tav>
                                        <p:tav tm="100000">
                                          <p:val>
                                            <p:strVal val="#ppt_h"/>
                                          </p:val>
                                        </p:tav>
                                      </p:tavLst>
                                    </p:anim>
                                  </p:childTnLst>
                                </p:cTn>
                              </p:par>
                            </p:childTnLst>
                          </p:cTn>
                        </p:par>
                        <p:par>
                          <p:cTn id="28" fill="hold">
                            <p:stCondLst>
                              <p:cond delay="2700"/>
                            </p:stCondLst>
                            <p:childTnLst>
                              <p:par>
                                <p:cTn id="29" presetID="9" presetClass="entr" fill="hold" grpId="6" nodeType="afterEffect">
                                  <p:stCondLst>
                                    <p:cond delay="0"/>
                                  </p:stCondLst>
                                  <p:iterate>
                                    <p:tmAbs val="0"/>
                                  </p:iterate>
                                  <p:childTnLst>
                                    <p:set>
                                      <p:cBhvr>
                                        <p:cTn id="30" fill="hold"/>
                                        <p:tgtEl>
                                          <p:spTgt spid="1764"/>
                                        </p:tgtEl>
                                        <p:attrNameLst>
                                          <p:attrName>style.visibility</p:attrName>
                                        </p:attrNameLst>
                                      </p:cBhvr>
                                      <p:to>
                                        <p:strVal val="visible"/>
                                      </p:to>
                                    </p:set>
                                    <p:animEffect transition="in" filter="dissolve">
                                      <p:cBhvr>
                                        <p:cTn id="31" dur="1000"/>
                                        <p:tgtEl>
                                          <p:spTgt spid="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2" grpId="1" animBg="1" advAuto="0"/>
      <p:bldP spid="1742" grpId="5" animBg="1" advAuto="0"/>
      <p:bldP spid="1745" grpId="4" animBg="1" advAuto="0"/>
      <p:bldP spid="1748" grpId="3" animBg="1" advAuto="0"/>
      <p:bldP spid="1764" grpId="6" animBg="1" advAuto="0"/>
      <p:bldP spid="1782"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9" name="Group 1789"/>
          <p:cNvGrpSpPr/>
          <p:nvPr/>
        </p:nvGrpSpPr>
        <p:grpSpPr>
          <a:xfrm>
            <a:off x="1292225" y="357188"/>
            <a:ext cx="7110413" cy="2247901"/>
            <a:chOff x="0" y="0"/>
            <a:chExt cx="7110412" cy="2247900"/>
          </a:xfrm>
        </p:grpSpPr>
        <p:sp>
          <p:nvSpPr>
            <p:cNvPr id="1787" name="Shape 1787"/>
            <p:cNvSpPr/>
            <p:nvPr/>
          </p:nvSpPr>
          <p:spPr>
            <a:xfrm>
              <a:off x="0" y="0"/>
              <a:ext cx="7110413" cy="22479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defTabSz="914400">
                <a:defRPr sz="2800">
                  <a:solidFill>
                    <a:srgbClr val="FAFD00"/>
                  </a:solidFill>
                  <a:latin typeface="Times"/>
                  <a:ea typeface="Times"/>
                  <a:cs typeface="Times"/>
                  <a:sym typeface="Times"/>
                </a:defRPr>
              </a:pPr>
              <a:r>
                <a:t>                            </a:t>
              </a:r>
              <a:endParaRPr>
                <a:solidFill>
                  <a:srgbClr val="FFFFFF"/>
                </a:solidFill>
              </a:endParaRPr>
            </a:p>
            <a:p>
              <a:pPr defTabSz="914400">
                <a:defRPr sz="2800">
                  <a:solidFill>
                    <a:srgbClr val="FAFD00"/>
                  </a:solidFill>
                  <a:latin typeface="Times"/>
                  <a:ea typeface="Times"/>
                  <a:cs typeface="Times"/>
                  <a:sym typeface="Times"/>
                </a:defRPr>
              </a:pPr>
              <a:r>
                <a:t>	Amped no Abraham vilo pi, </a:t>
              </a:r>
              <a:endParaRPr>
                <a:solidFill>
                  <a:srgbClr val="FFFFFF"/>
                </a:solidFill>
              </a:endParaRPr>
            </a:p>
            <a:p>
              <a:pPr defTabSz="914400">
                <a:defRPr sz="2800">
                  <a:solidFill>
                    <a:srgbClr val="FAFD00"/>
                  </a:solidFill>
                  <a:latin typeface="Times"/>
                  <a:ea typeface="Times"/>
                  <a:cs typeface="Times"/>
                  <a:sym typeface="Times"/>
                </a:defRPr>
              </a:pPr>
              <a:r>
                <a:t>        “Oghakhu, owtimi, opuno tsukeu thime kumtsu qhivelo eno ino opiye niye akeu </a:t>
              </a:r>
              <a:r>
                <a:rPr>
                  <a:solidFill>
                    <a:srgbClr val="00DFCA"/>
                  </a:solidFill>
                </a:rPr>
                <a:t>yeghi lo </a:t>
              </a:r>
              <a:r>
                <a:t>wuvelo.”</a:t>
              </a:r>
            </a:p>
          </p:txBody>
        </p:sp>
        <p:sp>
          <p:nvSpPr>
            <p:cNvPr id="1788" name="Shape 1788"/>
            <p:cNvSpPr/>
            <p:nvPr/>
          </p:nvSpPr>
          <p:spPr>
            <a:xfrm>
              <a:off x="623887" y="341312"/>
              <a:ext cx="285751" cy="457201"/>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spcBef>
                  <a:spcPts val="1400"/>
                </a:spcBef>
                <a:defRPr sz="2400">
                  <a:solidFill>
                    <a:srgbClr val="FAFD00"/>
                  </a:solidFill>
                  <a:latin typeface="Times"/>
                  <a:ea typeface="Times"/>
                  <a:cs typeface="Times"/>
                  <a:sym typeface="Times"/>
                </a:defRPr>
              </a:lvl1pPr>
            </a:lstStyle>
            <a:p>
              <a:r>
                <a:t>1</a:t>
              </a:r>
            </a:p>
          </p:txBody>
        </p:sp>
      </p:grpSp>
      <p:grpSp>
        <p:nvGrpSpPr>
          <p:cNvPr id="1792" name="Group 1792"/>
          <p:cNvGrpSpPr/>
          <p:nvPr/>
        </p:nvGrpSpPr>
        <p:grpSpPr>
          <a:xfrm>
            <a:off x="1154112" y="2125663"/>
            <a:ext cx="7110412" cy="2247901"/>
            <a:chOff x="0" y="0"/>
            <a:chExt cx="7110410" cy="2247900"/>
          </a:xfrm>
        </p:grpSpPr>
        <p:sp>
          <p:nvSpPr>
            <p:cNvPr id="1790" name="Shape 1790"/>
            <p:cNvSpPr/>
            <p:nvPr/>
          </p:nvSpPr>
          <p:spPr>
            <a:xfrm>
              <a:off x="0" y="0"/>
              <a:ext cx="7110411" cy="22479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defTabSz="914400">
                <a:defRPr sz="2800">
                  <a:solidFill>
                    <a:srgbClr val="FAFD00"/>
                  </a:solidFill>
                  <a:latin typeface="Times"/>
                  <a:ea typeface="Times"/>
                  <a:cs typeface="Times"/>
                  <a:sym typeface="Times"/>
                </a:defRPr>
              </a:pPr>
              <a:endParaRPr/>
            </a:p>
            <a:p>
              <a:pPr defTabSz="914400">
                <a:defRPr sz="2000">
                  <a:solidFill>
                    <a:srgbClr val="FAFD00"/>
                  </a:solidFill>
                  <a:latin typeface="Times"/>
                  <a:ea typeface="Times"/>
                  <a:cs typeface="Times"/>
                  <a:sym typeface="Times"/>
                </a:defRPr>
              </a:pPr>
              <a:r>
                <a:t>	 </a:t>
              </a:r>
              <a:r>
                <a:rPr sz="2800"/>
                <a:t>“Ino no peso </a:t>
              </a:r>
              <a:r>
                <a:rPr sz="2800">
                  <a:solidFill>
                    <a:srgbClr val="00DFCA"/>
                  </a:solidFill>
                </a:rPr>
                <a:t>ashiaye kije </a:t>
              </a:r>
              <a:r>
                <a:rPr sz="2800"/>
                <a:t>kughulho tsuni; eno ino no kumghatsu nani;</a:t>
              </a:r>
            </a:p>
            <a:p>
              <a:pPr defTabSz="914400">
                <a:defRPr sz="2800">
                  <a:solidFill>
                    <a:srgbClr val="FAFD00"/>
                  </a:solidFill>
                  <a:latin typeface="Times"/>
                  <a:ea typeface="Times"/>
                  <a:cs typeface="Times"/>
                  <a:sym typeface="Times"/>
                </a:defRPr>
              </a:pPr>
              <a:r>
                <a:t>	  Ino oje pesu kije shitsuni,</a:t>
              </a:r>
              <a:endParaRPr>
                <a:solidFill>
                  <a:srgbClr val="FFFFFF"/>
                </a:solidFill>
              </a:endParaRPr>
            </a:p>
            <a:p>
              <a:pPr defTabSz="914400">
                <a:defRPr sz="2800">
                  <a:solidFill>
                    <a:srgbClr val="FAFD00"/>
                  </a:solidFill>
                  <a:latin typeface="Times"/>
                  <a:ea typeface="Times"/>
                  <a:cs typeface="Times"/>
                  <a:sym typeface="Times"/>
                </a:defRPr>
              </a:pPr>
              <a:r>
                <a:t>	      eno okumghatsuni.</a:t>
              </a:r>
            </a:p>
          </p:txBody>
        </p:sp>
        <p:sp>
          <p:nvSpPr>
            <p:cNvPr id="1791" name="Shape 1791"/>
            <p:cNvSpPr/>
            <p:nvPr/>
          </p:nvSpPr>
          <p:spPr>
            <a:xfrm>
              <a:off x="793749" y="276224"/>
              <a:ext cx="285750" cy="457201"/>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spcBef>
                  <a:spcPts val="1400"/>
                </a:spcBef>
                <a:defRPr sz="2400">
                  <a:solidFill>
                    <a:srgbClr val="FAFD00"/>
                  </a:solidFill>
                  <a:latin typeface="Times"/>
                  <a:ea typeface="Times"/>
                  <a:cs typeface="Times"/>
                  <a:sym typeface="Times"/>
                </a:defRPr>
              </a:lvl1pPr>
            </a:lstStyle>
            <a:p>
              <a:r>
                <a:t>2</a:t>
              </a:r>
            </a:p>
          </p:txBody>
        </p:sp>
      </p:grpSp>
      <p:grpSp>
        <p:nvGrpSpPr>
          <p:cNvPr id="1795" name="Group 1795"/>
          <p:cNvGrpSpPr/>
          <p:nvPr/>
        </p:nvGrpSpPr>
        <p:grpSpPr>
          <a:xfrm>
            <a:off x="1131887" y="3856037"/>
            <a:ext cx="7110412" cy="2679701"/>
            <a:chOff x="0" y="0"/>
            <a:chExt cx="7110410" cy="2679700"/>
          </a:xfrm>
        </p:grpSpPr>
        <p:sp>
          <p:nvSpPr>
            <p:cNvPr id="1793" name="Shape 1793"/>
            <p:cNvSpPr/>
            <p:nvPr/>
          </p:nvSpPr>
          <p:spPr>
            <a:xfrm>
              <a:off x="0" y="0"/>
              <a:ext cx="7110411" cy="26797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defTabSz="914400">
                <a:defRPr sz="2800">
                  <a:solidFill>
                    <a:srgbClr val="FAFD00"/>
                  </a:solidFill>
                  <a:latin typeface="Times"/>
                  <a:ea typeface="Times"/>
                  <a:cs typeface="Times"/>
                  <a:sym typeface="Times"/>
                </a:defRPr>
              </a:pPr>
              <a:endParaRPr/>
            </a:p>
            <a:p>
              <a:pPr defTabSz="914400">
                <a:defRPr sz="2800">
                  <a:solidFill>
                    <a:srgbClr val="FAFD00"/>
                  </a:solidFill>
                  <a:latin typeface="Times"/>
                  <a:ea typeface="Times"/>
                  <a:cs typeface="Times"/>
                  <a:sym typeface="Times"/>
                </a:defRPr>
              </a:pPr>
              <a:r>
                <a:t>	</a:t>
              </a:r>
              <a:r>
                <a:rPr sz="2000"/>
                <a:t> </a:t>
              </a:r>
              <a:r>
                <a:t>Ino khunono okumgha tsu keno panno kumghatsuni, eno khuno oghushoni keno Ino pa ghushoni;</a:t>
              </a:r>
              <a:endParaRPr>
                <a:solidFill>
                  <a:srgbClr val="FFFFFF"/>
                </a:solidFill>
              </a:endParaRPr>
            </a:p>
            <a:p>
              <a:pPr defTabSz="914400">
                <a:defRPr sz="2800">
                  <a:solidFill>
                    <a:srgbClr val="FAFD00"/>
                  </a:solidFill>
                  <a:latin typeface="Times"/>
                  <a:ea typeface="Times"/>
                  <a:cs typeface="Times"/>
                  <a:sym typeface="Times"/>
                </a:defRPr>
              </a:pPr>
              <a:r>
                <a:t>	 eno </a:t>
              </a:r>
              <a:r>
                <a:rPr>
                  <a:solidFill>
                    <a:srgbClr val="00DFCA"/>
                  </a:solidFill>
                </a:rPr>
                <a:t>ayghilomi ye ovechewuno kumghalu nani</a:t>
              </a:r>
              <a:r>
                <a:t>."</a:t>
              </a:r>
            </a:p>
          </p:txBody>
        </p:sp>
        <p:sp>
          <p:nvSpPr>
            <p:cNvPr id="1794" name="Shape 1794"/>
            <p:cNvSpPr/>
            <p:nvPr/>
          </p:nvSpPr>
          <p:spPr>
            <a:xfrm>
              <a:off x="784224" y="254000"/>
              <a:ext cx="285750" cy="4572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spcBef>
                  <a:spcPts val="1400"/>
                </a:spcBef>
                <a:defRPr sz="2400">
                  <a:solidFill>
                    <a:srgbClr val="FAFD00"/>
                  </a:solidFill>
                  <a:latin typeface="Times"/>
                  <a:ea typeface="Times"/>
                  <a:cs typeface="Times"/>
                  <a:sym typeface="Times"/>
                </a:defRPr>
              </a:lvl1pPr>
            </a:lstStyle>
            <a:p>
              <a:r>
                <a:t>3</a:t>
              </a:r>
            </a:p>
          </p:txBody>
        </p:sp>
      </p:grpSp>
      <p:sp>
        <p:nvSpPr>
          <p:cNvPr id="1796" name="Shape 1796"/>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97" name="Shape 1797"/>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98" name="Shape 1798"/>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799" name="Shape 1799"/>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00" name="Shape 1800"/>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801" name="Shape 1801"/>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802" name="Shape 1802"/>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03" name="Shape 1803"/>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1804" name="Shape 1804"/>
          <p:cNvSpPr/>
          <p:nvPr/>
        </p:nvSpPr>
        <p:spPr>
          <a:xfrm>
            <a:off x="8175625" y="3654425"/>
            <a:ext cx="692132"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 KULUKEU</a:t>
            </a:r>
          </a:p>
        </p:txBody>
      </p:sp>
      <p:sp>
        <p:nvSpPr>
          <p:cNvPr id="1805" name="Shape 1805"/>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1806" name="Shape 1806"/>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807" name="Shape 1807"/>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808" name="Shape 1808"/>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809" name="Shape 1809"/>
          <p:cNvSpPr/>
          <p:nvPr/>
        </p:nvSpPr>
        <p:spPr>
          <a:xfrm>
            <a:off x="8672916" y="6409848"/>
            <a:ext cx="243668" cy="4089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000"/>
              </a:spcBef>
              <a:defRPr>
                <a:solidFill>
                  <a:srgbClr val="FFFFFF"/>
                </a:solidFill>
                <a:latin typeface="Comic Sans MS"/>
                <a:ea typeface="Comic Sans MS"/>
                <a:cs typeface="Comic Sans MS"/>
                <a:sym typeface="Comic Sans MS"/>
              </a:defRPr>
            </a:lvl1pPr>
          </a:lstStyle>
          <a:p>
            <a:r>
              <a:t>3</a:t>
            </a:r>
          </a:p>
        </p:txBody>
      </p:sp>
      <p:sp>
        <p:nvSpPr>
          <p:cNvPr id="1810" name="Shape 1810"/>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14</a:t>
            </a:r>
          </a:p>
        </p:txBody>
      </p:sp>
      <p:sp>
        <p:nvSpPr>
          <p:cNvPr id="1811" name="Shape 1811"/>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812" name="Shape 1812"/>
          <p:cNvSpPr/>
          <p:nvPr/>
        </p:nvSpPr>
        <p:spPr>
          <a:xfrm>
            <a:off x="2870200" y="355600"/>
            <a:ext cx="3606800" cy="523240"/>
          </a:xfrm>
          <a:prstGeom prst="rect">
            <a:avLst/>
          </a:prstGeom>
          <a:ln w="12700">
            <a:miter lim="400000"/>
          </a:ln>
          <a:effectLst>
            <a:outerShdw blurRad="63500" dist="107762" dir="2700000"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FAFD00"/>
                </a:solidFill>
                <a:latin typeface="Times"/>
                <a:ea typeface="Times"/>
                <a:cs typeface="Times"/>
                <a:sym typeface="Times"/>
              </a:defRPr>
            </a:lvl1pPr>
          </a:lstStyle>
          <a:p>
            <a:r>
              <a:t>Bothubo 12</a:t>
            </a:r>
          </a:p>
        </p:txBody>
      </p:sp>
      <p:grpSp>
        <p:nvGrpSpPr>
          <p:cNvPr id="1815" name="Group 1815"/>
          <p:cNvGrpSpPr/>
          <p:nvPr/>
        </p:nvGrpSpPr>
        <p:grpSpPr>
          <a:xfrm>
            <a:off x="558800" y="7938"/>
            <a:ext cx="774701" cy="1581113"/>
            <a:chOff x="0" y="0"/>
            <a:chExt cx="774700" cy="1581112"/>
          </a:xfrm>
        </p:grpSpPr>
        <p:sp>
          <p:nvSpPr>
            <p:cNvPr id="1813" name="Shape 1813"/>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814" name="Shape 1814"/>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89"/>
                                        </p:tgtEl>
                                        <p:attrNameLst>
                                          <p:attrName>style.visibility</p:attrName>
                                        </p:attrNameLst>
                                      </p:cBhvr>
                                      <p:to>
                                        <p:strVal val="visible"/>
                                      </p:to>
                                    </p:set>
                                    <p:animEffect transition="in" filter="dissolve">
                                      <p:cBhvr>
                                        <p:cTn id="7" dur="1000"/>
                                        <p:tgtEl>
                                          <p:spTgt spid="17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792"/>
                                        </p:tgtEl>
                                        <p:attrNameLst>
                                          <p:attrName>style.visibility</p:attrName>
                                        </p:attrNameLst>
                                      </p:cBhvr>
                                      <p:to>
                                        <p:strVal val="visible"/>
                                      </p:to>
                                    </p:set>
                                    <p:animEffect transition="in" filter="dissolve">
                                      <p:cBhvr>
                                        <p:cTn id="12" dur="1000"/>
                                        <p:tgtEl>
                                          <p:spTgt spid="179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795"/>
                                        </p:tgtEl>
                                        <p:attrNameLst>
                                          <p:attrName>style.visibility</p:attrName>
                                        </p:attrNameLst>
                                      </p:cBhvr>
                                      <p:to>
                                        <p:strVal val="visible"/>
                                      </p:to>
                                    </p:set>
                                    <p:animEffect transition="in" filter="dissolve">
                                      <p:cBhvr>
                                        <p:cTn id="17" dur="1000"/>
                                        <p:tgtEl>
                                          <p:spTgt spid="1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9" grpId="1" animBg="1" advAuto="0"/>
      <p:bldP spid="1792" grpId="2" animBg="1" advAuto="0"/>
      <p:bldP spid="1795"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1" name="Group 1821"/>
          <p:cNvGrpSpPr/>
          <p:nvPr/>
        </p:nvGrpSpPr>
        <p:grpSpPr>
          <a:xfrm>
            <a:off x="1292225" y="357188"/>
            <a:ext cx="7110413" cy="2247901"/>
            <a:chOff x="0" y="0"/>
            <a:chExt cx="7110412" cy="2247900"/>
          </a:xfrm>
        </p:grpSpPr>
        <p:sp>
          <p:nvSpPr>
            <p:cNvPr id="1819" name="Shape 1819"/>
            <p:cNvSpPr/>
            <p:nvPr/>
          </p:nvSpPr>
          <p:spPr>
            <a:xfrm>
              <a:off x="0" y="0"/>
              <a:ext cx="7110413" cy="22479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defTabSz="914400">
                <a:defRPr sz="2800">
                  <a:solidFill>
                    <a:srgbClr val="FAFD00"/>
                  </a:solidFill>
                  <a:latin typeface="Times"/>
                  <a:ea typeface="Times"/>
                  <a:cs typeface="Times"/>
                  <a:sym typeface="Times"/>
                </a:defRPr>
              </a:pPr>
              <a:r>
                <a:t>                            Bothubo 12</a:t>
              </a:r>
              <a:endParaRPr>
                <a:solidFill>
                  <a:srgbClr val="FFFFFF"/>
                </a:solidFill>
              </a:endParaRPr>
            </a:p>
            <a:p>
              <a:pPr defTabSz="914400">
                <a:defRPr sz="2800">
                  <a:solidFill>
                    <a:srgbClr val="FAFD00"/>
                  </a:solidFill>
                  <a:latin typeface="Times"/>
                  <a:ea typeface="Times"/>
                  <a:cs typeface="Times"/>
                  <a:sym typeface="Times"/>
                </a:defRPr>
              </a:pPr>
              <a:r>
                <a:t>	Amped no Abraham vilo pi, </a:t>
              </a:r>
              <a:endParaRPr>
                <a:solidFill>
                  <a:srgbClr val="FFFFFF"/>
                </a:solidFill>
              </a:endParaRPr>
            </a:p>
            <a:p>
              <a:pPr defTabSz="914400">
                <a:defRPr sz="2800">
                  <a:solidFill>
                    <a:srgbClr val="FAFD00"/>
                  </a:solidFill>
                  <a:latin typeface="Times"/>
                  <a:ea typeface="Times"/>
                  <a:cs typeface="Times"/>
                  <a:sym typeface="Times"/>
                </a:defRPr>
              </a:pPr>
              <a:r>
                <a:t>        “Oghakhu, owtimi, opuno tsukeu thime kumtsu qhivelo eno ino opiye niye akeu </a:t>
              </a:r>
              <a:r>
                <a:rPr>
                  <a:solidFill>
                    <a:srgbClr val="00DFCA"/>
                  </a:solidFill>
                </a:rPr>
                <a:t>yeghi lo </a:t>
              </a:r>
              <a:r>
                <a:t>wuvelo.”</a:t>
              </a:r>
            </a:p>
          </p:txBody>
        </p:sp>
        <p:sp>
          <p:nvSpPr>
            <p:cNvPr id="1820" name="Shape 1820"/>
            <p:cNvSpPr/>
            <p:nvPr/>
          </p:nvSpPr>
          <p:spPr>
            <a:xfrm>
              <a:off x="623887" y="341312"/>
              <a:ext cx="285751" cy="457201"/>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spcBef>
                  <a:spcPts val="1400"/>
                </a:spcBef>
                <a:defRPr sz="2400">
                  <a:solidFill>
                    <a:srgbClr val="FAFD00"/>
                  </a:solidFill>
                  <a:latin typeface="Times"/>
                  <a:ea typeface="Times"/>
                  <a:cs typeface="Times"/>
                  <a:sym typeface="Times"/>
                </a:defRPr>
              </a:lvl1pPr>
            </a:lstStyle>
            <a:p>
              <a:r>
                <a:t>1</a:t>
              </a:r>
            </a:p>
          </p:txBody>
        </p:sp>
      </p:grpSp>
      <p:grpSp>
        <p:nvGrpSpPr>
          <p:cNvPr id="1824" name="Group 1824"/>
          <p:cNvGrpSpPr/>
          <p:nvPr/>
        </p:nvGrpSpPr>
        <p:grpSpPr>
          <a:xfrm>
            <a:off x="1154112" y="2125663"/>
            <a:ext cx="7110412" cy="2247901"/>
            <a:chOff x="0" y="0"/>
            <a:chExt cx="7110410" cy="2247900"/>
          </a:xfrm>
        </p:grpSpPr>
        <p:sp>
          <p:nvSpPr>
            <p:cNvPr id="1822" name="Shape 1822"/>
            <p:cNvSpPr/>
            <p:nvPr/>
          </p:nvSpPr>
          <p:spPr>
            <a:xfrm>
              <a:off x="0" y="0"/>
              <a:ext cx="7110411" cy="22479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defTabSz="914400">
                <a:defRPr sz="2800">
                  <a:solidFill>
                    <a:srgbClr val="FAFD00"/>
                  </a:solidFill>
                  <a:latin typeface="Times"/>
                  <a:ea typeface="Times"/>
                  <a:cs typeface="Times"/>
                  <a:sym typeface="Times"/>
                </a:defRPr>
              </a:pPr>
              <a:endParaRPr/>
            </a:p>
            <a:p>
              <a:pPr defTabSz="914400">
                <a:defRPr sz="2000">
                  <a:solidFill>
                    <a:srgbClr val="FAFD00"/>
                  </a:solidFill>
                  <a:latin typeface="Times"/>
                  <a:ea typeface="Times"/>
                  <a:cs typeface="Times"/>
                  <a:sym typeface="Times"/>
                </a:defRPr>
              </a:pPr>
              <a:r>
                <a:t>	 </a:t>
              </a:r>
              <a:r>
                <a:rPr sz="2800"/>
                <a:t>"Ino no peso </a:t>
              </a:r>
              <a:r>
                <a:rPr sz="2800">
                  <a:solidFill>
                    <a:srgbClr val="00DFCA"/>
                  </a:solidFill>
                </a:rPr>
                <a:t>ashiaye kije </a:t>
              </a:r>
              <a:r>
                <a:rPr sz="2800"/>
                <a:t>kughulho tsuni; eno ino no kumghatsu nani;</a:t>
              </a:r>
            </a:p>
            <a:p>
              <a:pPr defTabSz="914400">
                <a:defRPr sz="2800">
                  <a:solidFill>
                    <a:srgbClr val="FAFD00"/>
                  </a:solidFill>
                  <a:latin typeface="Times"/>
                  <a:ea typeface="Times"/>
                  <a:cs typeface="Times"/>
                  <a:sym typeface="Times"/>
                </a:defRPr>
              </a:pPr>
              <a:r>
                <a:t>	  Ino oje pesu kije shitsuni,</a:t>
              </a:r>
              <a:endParaRPr>
                <a:solidFill>
                  <a:srgbClr val="FFFFFF"/>
                </a:solidFill>
              </a:endParaRPr>
            </a:p>
            <a:p>
              <a:pPr defTabSz="914400">
                <a:defRPr sz="2800">
                  <a:solidFill>
                    <a:srgbClr val="FAFD00"/>
                  </a:solidFill>
                  <a:latin typeface="Times"/>
                  <a:ea typeface="Times"/>
                  <a:cs typeface="Times"/>
                  <a:sym typeface="Times"/>
                </a:defRPr>
              </a:pPr>
              <a:r>
                <a:t>	      eno okumghatsuni.</a:t>
              </a:r>
            </a:p>
          </p:txBody>
        </p:sp>
        <p:sp>
          <p:nvSpPr>
            <p:cNvPr id="1823" name="Shape 1823"/>
            <p:cNvSpPr/>
            <p:nvPr/>
          </p:nvSpPr>
          <p:spPr>
            <a:xfrm>
              <a:off x="793749" y="276224"/>
              <a:ext cx="285750" cy="457201"/>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spcBef>
                  <a:spcPts val="1400"/>
                </a:spcBef>
                <a:defRPr sz="2400">
                  <a:solidFill>
                    <a:srgbClr val="FAFD00"/>
                  </a:solidFill>
                  <a:latin typeface="Times"/>
                  <a:ea typeface="Times"/>
                  <a:cs typeface="Times"/>
                  <a:sym typeface="Times"/>
                </a:defRPr>
              </a:lvl1pPr>
            </a:lstStyle>
            <a:p>
              <a:r>
                <a:t>2</a:t>
              </a:r>
            </a:p>
          </p:txBody>
        </p:sp>
      </p:grpSp>
      <p:grpSp>
        <p:nvGrpSpPr>
          <p:cNvPr id="1827" name="Group 1827"/>
          <p:cNvGrpSpPr/>
          <p:nvPr/>
        </p:nvGrpSpPr>
        <p:grpSpPr>
          <a:xfrm>
            <a:off x="1131887" y="3856037"/>
            <a:ext cx="7110412" cy="2679701"/>
            <a:chOff x="0" y="0"/>
            <a:chExt cx="7110410" cy="2679700"/>
          </a:xfrm>
        </p:grpSpPr>
        <p:sp>
          <p:nvSpPr>
            <p:cNvPr id="1825" name="Shape 1825"/>
            <p:cNvSpPr/>
            <p:nvPr/>
          </p:nvSpPr>
          <p:spPr>
            <a:xfrm>
              <a:off x="0" y="0"/>
              <a:ext cx="7110411" cy="26797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defTabSz="914400">
                <a:defRPr sz="2800">
                  <a:solidFill>
                    <a:srgbClr val="FAFD00"/>
                  </a:solidFill>
                  <a:latin typeface="Times"/>
                  <a:ea typeface="Times"/>
                  <a:cs typeface="Times"/>
                  <a:sym typeface="Times"/>
                </a:defRPr>
              </a:pPr>
              <a:endParaRPr/>
            </a:p>
            <a:p>
              <a:pPr defTabSz="914400">
                <a:defRPr sz="2800">
                  <a:solidFill>
                    <a:srgbClr val="FAFD00"/>
                  </a:solidFill>
                  <a:latin typeface="Times"/>
                  <a:ea typeface="Times"/>
                  <a:cs typeface="Times"/>
                  <a:sym typeface="Times"/>
                </a:defRPr>
              </a:pPr>
              <a:r>
                <a:t>	</a:t>
              </a:r>
              <a:r>
                <a:rPr sz="2000"/>
                <a:t> </a:t>
              </a:r>
              <a:r>
                <a:t>Ino khunono okumgha tsu keno panno kumghatsuni, eno khuno oghushoni keno Ino pa ghushoni;</a:t>
              </a:r>
              <a:endParaRPr>
                <a:solidFill>
                  <a:srgbClr val="FFFFFF"/>
                </a:solidFill>
              </a:endParaRPr>
            </a:p>
            <a:p>
              <a:pPr defTabSz="914400">
                <a:defRPr sz="2800">
                  <a:solidFill>
                    <a:srgbClr val="FAFD00"/>
                  </a:solidFill>
                  <a:latin typeface="Times"/>
                  <a:ea typeface="Times"/>
                  <a:cs typeface="Times"/>
                  <a:sym typeface="Times"/>
                </a:defRPr>
              </a:pPr>
              <a:r>
                <a:t>	 eno </a:t>
              </a:r>
              <a:r>
                <a:rPr>
                  <a:solidFill>
                    <a:srgbClr val="00DFCA"/>
                  </a:solidFill>
                </a:rPr>
                <a:t>ayghilomi ye ovechewuno kumghalu nani</a:t>
              </a:r>
              <a:r>
                <a:t>."</a:t>
              </a:r>
            </a:p>
          </p:txBody>
        </p:sp>
        <p:sp>
          <p:nvSpPr>
            <p:cNvPr id="1826" name="Shape 1826"/>
            <p:cNvSpPr/>
            <p:nvPr/>
          </p:nvSpPr>
          <p:spPr>
            <a:xfrm>
              <a:off x="784224" y="254000"/>
              <a:ext cx="285750" cy="457200"/>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spcBef>
                  <a:spcPts val="1400"/>
                </a:spcBef>
                <a:defRPr sz="2400">
                  <a:solidFill>
                    <a:srgbClr val="FAFD00"/>
                  </a:solidFill>
                  <a:latin typeface="Times"/>
                  <a:ea typeface="Times"/>
                  <a:cs typeface="Times"/>
                  <a:sym typeface="Times"/>
                </a:defRPr>
              </a:lvl1pPr>
            </a:lstStyle>
            <a:p>
              <a:r>
                <a:t>3</a:t>
              </a:r>
            </a:p>
          </p:txBody>
        </p:sp>
      </p:grpSp>
      <p:sp>
        <p:nvSpPr>
          <p:cNvPr id="1828" name="Shape 1828"/>
          <p:cNvSpPr/>
          <p:nvPr/>
        </p:nvSpPr>
        <p:spPr>
          <a:xfrm>
            <a:off x="1168400" y="357188"/>
            <a:ext cx="7110413" cy="5207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defRPr sz="2800">
                <a:solidFill>
                  <a:srgbClr val="FAFD00"/>
                </a:solidFill>
                <a:latin typeface="Times"/>
                <a:ea typeface="Times"/>
                <a:cs typeface="Times"/>
                <a:sym typeface="Times"/>
              </a:defRPr>
            </a:lvl1pPr>
          </a:lstStyle>
          <a:p>
            <a:r>
              <a:t>                            </a:t>
            </a:r>
          </a:p>
        </p:txBody>
      </p:sp>
      <p:grpSp>
        <p:nvGrpSpPr>
          <p:cNvPr id="1831" name="Group 1831"/>
          <p:cNvGrpSpPr/>
          <p:nvPr/>
        </p:nvGrpSpPr>
        <p:grpSpPr>
          <a:xfrm>
            <a:off x="3949700" y="4927599"/>
            <a:ext cx="2889920" cy="625478"/>
            <a:chOff x="0" y="0"/>
            <a:chExt cx="2889919" cy="625476"/>
          </a:xfrm>
        </p:grpSpPr>
        <p:sp>
          <p:nvSpPr>
            <p:cNvPr id="1829" name="Shape 1829"/>
            <p:cNvSpPr/>
            <p:nvPr/>
          </p:nvSpPr>
          <p:spPr>
            <a:xfrm>
              <a:off x="0" y="-1"/>
              <a:ext cx="2870200" cy="625478"/>
            </a:xfrm>
            <a:prstGeom prst="ellipse">
              <a:avLst/>
            </a:prstGeom>
            <a:solidFill>
              <a:schemeClr val="accent2"/>
            </a:solidFill>
            <a:ln w="50800" cap="flat">
              <a:solidFill>
                <a:srgbClr val="FFFFFF"/>
              </a:solidFill>
              <a:prstDash val="solid"/>
              <a:round/>
            </a:ln>
            <a:effectLst>
              <a:outerShdw blurRad="63500" dist="10776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30" name="Shape 1830"/>
            <p:cNvSpPr/>
            <p:nvPr/>
          </p:nvSpPr>
          <p:spPr>
            <a:xfrm>
              <a:off x="319087" y="68262"/>
              <a:ext cx="2570833" cy="480195"/>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2800">
                  <a:solidFill>
                    <a:srgbClr val="FFFFFF"/>
                  </a:solidFill>
                </a:defRPr>
              </a:lvl1pPr>
            </a:lstStyle>
            <a:p>
              <a:r>
                <a:t>KUKUMUGHA</a:t>
              </a:r>
            </a:p>
          </p:txBody>
        </p:sp>
      </p:grpSp>
      <p:grpSp>
        <p:nvGrpSpPr>
          <p:cNvPr id="1834" name="Group 1834"/>
          <p:cNvGrpSpPr/>
          <p:nvPr/>
        </p:nvGrpSpPr>
        <p:grpSpPr>
          <a:xfrm>
            <a:off x="4894262" y="2012950"/>
            <a:ext cx="2166939" cy="557213"/>
            <a:chOff x="0" y="0"/>
            <a:chExt cx="2166937" cy="557212"/>
          </a:xfrm>
        </p:grpSpPr>
        <p:sp>
          <p:nvSpPr>
            <p:cNvPr id="1832" name="Shape 1832"/>
            <p:cNvSpPr/>
            <p:nvPr/>
          </p:nvSpPr>
          <p:spPr>
            <a:xfrm>
              <a:off x="0" y="31750"/>
              <a:ext cx="2166938" cy="525463"/>
            </a:xfrm>
            <a:prstGeom prst="ellipse">
              <a:avLst/>
            </a:prstGeom>
            <a:solidFill>
              <a:schemeClr val="accent2"/>
            </a:solidFill>
            <a:ln w="50800" cap="flat">
              <a:solidFill>
                <a:srgbClr val="FFFFFF"/>
              </a:solidFill>
              <a:prstDash val="solid"/>
              <a:round/>
            </a:ln>
            <a:effectLst>
              <a:outerShdw blurRad="63500" dist="10776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33" name="Shape 1833"/>
            <p:cNvSpPr/>
            <p:nvPr/>
          </p:nvSpPr>
          <p:spPr>
            <a:xfrm>
              <a:off x="287337" y="0"/>
              <a:ext cx="1230710" cy="541536"/>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a:solidFill>
                    <a:srgbClr val="FFFFFF"/>
                  </a:solidFill>
                </a:defRPr>
              </a:lvl1pPr>
            </a:lstStyle>
            <a:p>
              <a:r>
                <a:t>APITI</a:t>
              </a:r>
            </a:p>
          </p:txBody>
        </p:sp>
      </p:grpSp>
      <p:grpSp>
        <p:nvGrpSpPr>
          <p:cNvPr id="1837" name="Group 1837"/>
          <p:cNvGrpSpPr/>
          <p:nvPr/>
        </p:nvGrpSpPr>
        <p:grpSpPr>
          <a:xfrm>
            <a:off x="6611938" y="1176337"/>
            <a:ext cx="2252663" cy="525463"/>
            <a:chOff x="0" y="0"/>
            <a:chExt cx="2252661" cy="525462"/>
          </a:xfrm>
        </p:grpSpPr>
        <p:sp>
          <p:nvSpPr>
            <p:cNvPr id="1835" name="Shape 1835"/>
            <p:cNvSpPr/>
            <p:nvPr/>
          </p:nvSpPr>
          <p:spPr>
            <a:xfrm>
              <a:off x="0" y="0"/>
              <a:ext cx="2252662" cy="525463"/>
            </a:xfrm>
            <a:prstGeom prst="ellipse">
              <a:avLst/>
            </a:prstGeom>
            <a:solidFill>
              <a:schemeClr val="accent2"/>
            </a:solidFill>
            <a:ln w="50800" cap="flat">
              <a:solidFill>
                <a:srgbClr val="FFFFFF"/>
              </a:solidFill>
              <a:prstDash val="solid"/>
              <a:round/>
            </a:ln>
            <a:effectLst>
              <a:outerShdw blurRad="63500" dist="10776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36" name="Shape 1836"/>
            <p:cNvSpPr/>
            <p:nvPr/>
          </p:nvSpPr>
          <p:spPr>
            <a:xfrm>
              <a:off x="341312" y="14287"/>
              <a:ext cx="1511326" cy="480195"/>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2800">
                  <a:solidFill>
                    <a:srgbClr val="FFFFFF"/>
                  </a:solidFill>
                </a:defRPr>
              </a:lvl1pPr>
            </a:lstStyle>
            <a:p>
              <a:r>
                <a:t>AYEGHI</a:t>
              </a:r>
            </a:p>
          </p:txBody>
        </p:sp>
      </p:grpSp>
      <p:grpSp>
        <p:nvGrpSpPr>
          <p:cNvPr id="1851" name="Group 1851"/>
          <p:cNvGrpSpPr/>
          <p:nvPr/>
        </p:nvGrpSpPr>
        <p:grpSpPr>
          <a:xfrm>
            <a:off x="8004175" y="3432175"/>
            <a:ext cx="1000125" cy="1231900"/>
            <a:chOff x="0" y="0"/>
            <a:chExt cx="1000125" cy="1231899"/>
          </a:xfrm>
        </p:grpSpPr>
        <p:sp>
          <p:nvSpPr>
            <p:cNvPr id="1838" name="Shape 1838"/>
            <p:cNvSpPr/>
            <p:nvPr/>
          </p:nvSpPr>
          <p:spPr>
            <a:xfrm>
              <a:off x="760412" y="133350"/>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39" name="Shape 1839"/>
            <p:cNvSpPr/>
            <p:nvPr/>
          </p:nvSpPr>
          <p:spPr>
            <a:xfrm>
              <a:off x="49212" y="25400"/>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40" name="Shape 1840"/>
            <p:cNvSpPr/>
            <p:nvPr/>
          </p:nvSpPr>
          <p:spPr>
            <a:xfrm>
              <a:off x="47625" y="182562"/>
              <a:ext cx="952500"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41" name="Shape 1841"/>
            <p:cNvSpPr/>
            <p:nvPr/>
          </p:nvSpPr>
          <p:spPr>
            <a:xfrm>
              <a:off x="68262" y="50800"/>
              <a:ext cx="692151"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42" name="Shape 1842"/>
            <p:cNvSpPr/>
            <p:nvPr/>
          </p:nvSpPr>
          <p:spPr>
            <a:xfrm flipV="1">
              <a:off x="109537" y="582612"/>
              <a:ext cx="838201"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43" name="Shape 1843"/>
            <p:cNvSpPr/>
            <p:nvPr/>
          </p:nvSpPr>
          <p:spPr>
            <a:xfrm flipV="1">
              <a:off x="109537" y="785812"/>
              <a:ext cx="846138"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44" name="Shape 1844"/>
            <p:cNvSpPr/>
            <p:nvPr/>
          </p:nvSpPr>
          <p:spPr>
            <a:xfrm>
              <a:off x="433387" y="628650"/>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45" name="Shape 1845"/>
            <p:cNvSpPr/>
            <p:nvPr/>
          </p:nvSpPr>
          <p:spPr>
            <a:xfrm>
              <a:off x="182562" y="400050"/>
              <a:ext cx="579091" cy="2413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1846" name="Shape 1846"/>
            <p:cNvSpPr/>
            <p:nvPr/>
          </p:nvSpPr>
          <p:spPr>
            <a:xfrm>
              <a:off x="171450" y="222250"/>
              <a:ext cx="692132"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 KULUKEU</a:t>
              </a:r>
            </a:p>
          </p:txBody>
        </p:sp>
        <p:sp>
          <p:nvSpPr>
            <p:cNvPr id="1847" name="Shape 1847"/>
            <p:cNvSpPr/>
            <p:nvPr/>
          </p:nvSpPr>
          <p:spPr>
            <a:xfrm>
              <a:off x="0" y="0"/>
              <a:ext cx="6920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1848" name="Shape 1848"/>
            <p:cNvSpPr/>
            <p:nvPr/>
          </p:nvSpPr>
          <p:spPr>
            <a:xfrm flipV="1">
              <a:off x="103187" y="392112"/>
              <a:ext cx="830263"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49" name="Shape 1849"/>
            <p:cNvSpPr/>
            <p:nvPr/>
          </p:nvSpPr>
          <p:spPr>
            <a:xfrm flipV="1">
              <a:off x="103187" y="968375"/>
              <a:ext cx="846138"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50" name="Shape 1850"/>
            <p:cNvSpPr/>
            <p:nvPr/>
          </p:nvSpPr>
          <p:spPr>
            <a:xfrm flipV="1">
              <a:off x="103187" y="1165225"/>
              <a:ext cx="838201"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1852" name="Shape 1852"/>
          <p:cNvSpPr/>
          <p:nvPr/>
        </p:nvSpPr>
        <p:spPr>
          <a:xfrm>
            <a:off x="8679080" y="6423342"/>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
        <p:nvSpPr>
          <p:cNvPr id="1853" name="Shape 1853"/>
          <p:cNvSpPr/>
          <p:nvPr/>
        </p:nvSpPr>
        <p:spPr>
          <a:xfrm>
            <a:off x="8133352" y="6512242"/>
            <a:ext cx="259171"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15</a:t>
            </a:r>
          </a:p>
        </p:txBody>
      </p:sp>
      <p:sp>
        <p:nvSpPr>
          <p:cNvPr id="1854" name="Shape 1854"/>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1857" name="Group 1857"/>
          <p:cNvGrpSpPr/>
          <p:nvPr/>
        </p:nvGrpSpPr>
        <p:grpSpPr>
          <a:xfrm>
            <a:off x="558800" y="7938"/>
            <a:ext cx="774701" cy="1581113"/>
            <a:chOff x="0" y="0"/>
            <a:chExt cx="774700" cy="1581112"/>
          </a:xfrm>
        </p:grpSpPr>
        <p:sp>
          <p:nvSpPr>
            <p:cNvPr id="1855" name="Shape 1855"/>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856" name="Shape 1856"/>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37"/>
                                        </p:tgtEl>
                                        <p:attrNameLst>
                                          <p:attrName>style.visibility</p:attrName>
                                        </p:attrNameLst>
                                      </p:cBhvr>
                                      <p:to>
                                        <p:strVal val="visible"/>
                                      </p:to>
                                    </p:set>
                                    <p:anim calcmode="lin" valueType="num">
                                      <p:cBhvr>
                                        <p:cTn id="7" dur="500" fill="hold"/>
                                        <p:tgtEl>
                                          <p:spTgt spid="1837"/>
                                        </p:tgtEl>
                                        <p:attrNameLst>
                                          <p:attrName>ppt_w</p:attrName>
                                        </p:attrNameLst>
                                      </p:cBhvr>
                                      <p:tavLst>
                                        <p:tav tm="0">
                                          <p:val>
                                            <p:fltVal val="0"/>
                                          </p:val>
                                        </p:tav>
                                        <p:tav tm="100000">
                                          <p:val>
                                            <p:strVal val="#ppt_w"/>
                                          </p:val>
                                        </p:tav>
                                      </p:tavLst>
                                    </p:anim>
                                    <p:anim calcmode="lin" valueType="num">
                                      <p:cBhvr>
                                        <p:cTn id="8" dur="500" fill="hold"/>
                                        <p:tgtEl>
                                          <p:spTgt spid="183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834"/>
                                        </p:tgtEl>
                                        <p:attrNameLst>
                                          <p:attrName>style.visibility</p:attrName>
                                        </p:attrNameLst>
                                      </p:cBhvr>
                                      <p:to>
                                        <p:strVal val="visible"/>
                                      </p:to>
                                    </p:set>
                                    <p:anim calcmode="lin" valueType="num">
                                      <p:cBhvr>
                                        <p:cTn id="13" dur="500" fill="hold"/>
                                        <p:tgtEl>
                                          <p:spTgt spid="1834"/>
                                        </p:tgtEl>
                                        <p:attrNameLst>
                                          <p:attrName>ppt_w</p:attrName>
                                        </p:attrNameLst>
                                      </p:cBhvr>
                                      <p:tavLst>
                                        <p:tav tm="0">
                                          <p:val>
                                            <p:fltVal val="0"/>
                                          </p:val>
                                        </p:tav>
                                        <p:tav tm="100000">
                                          <p:val>
                                            <p:strVal val="#ppt_w"/>
                                          </p:val>
                                        </p:tav>
                                      </p:tavLst>
                                    </p:anim>
                                    <p:anim calcmode="lin" valueType="num">
                                      <p:cBhvr>
                                        <p:cTn id="14" dur="500" fill="hold"/>
                                        <p:tgtEl>
                                          <p:spTgt spid="183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1831"/>
                                        </p:tgtEl>
                                        <p:attrNameLst>
                                          <p:attrName>style.visibility</p:attrName>
                                        </p:attrNameLst>
                                      </p:cBhvr>
                                      <p:to>
                                        <p:strVal val="visible"/>
                                      </p:to>
                                    </p:set>
                                    <p:anim calcmode="lin" valueType="num">
                                      <p:cBhvr>
                                        <p:cTn id="19" dur="500" fill="hold"/>
                                        <p:tgtEl>
                                          <p:spTgt spid="1831"/>
                                        </p:tgtEl>
                                        <p:attrNameLst>
                                          <p:attrName>ppt_w</p:attrName>
                                        </p:attrNameLst>
                                      </p:cBhvr>
                                      <p:tavLst>
                                        <p:tav tm="0">
                                          <p:val>
                                            <p:fltVal val="0"/>
                                          </p:val>
                                        </p:tav>
                                        <p:tav tm="100000">
                                          <p:val>
                                            <p:strVal val="#ppt_w"/>
                                          </p:val>
                                        </p:tav>
                                      </p:tavLst>
                                    </p:anim>
                                    <p:anim calcmode="lin" valueType="num">
                                      <p:cBhvr>
                                        <p:cTn id="20" dur="500" fill="hold"/>
                                        <p:tgtEl>
                                          <p:spTgt spid="18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1" grpId="3" animBg="1" advAuto="0"/>
      <p:bldP spid="1834" grpId="2" animBg="1" advAuto="0"/>
      <p:bldP spid="1837"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 name="Shape 1861" descr="Green marble"/>
          <p:cNvSpPr/>
          <p:nvPr/>
        </p:nvSpPr>
        <p:spPr>
          <a:xfrm>
            <a:off x="566737" y="503237"/>
            <a:ext cx="8032751" cy="5807076"/>
          </a:xfrm>
          <a:prstGeom prst="rect">
            <a:avLst/>
          </a:prstGeom>
          <a:blipFill>
            <a:blip r:embed="rId3"/>
          </a:blip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62" name="Shape 1862"/>
          <p:cNvSpPr/>
          <p:nvPr/>
        </p:nvSpPr>
        <p:spPr>
          <a:xfrm>
            <a:off x="852487" y="612775"/>
            <a:ext cx="7505701" cy="681050"/>
          </a:xfrm>
          <a:prstGeom prst="rect">
            <a:avLst/>
          </a:prstGeom>
          <a:ln w="12700">
            <a:miter lim="400000"/>
          </a:ln>
          <a:effectLst>
            <a:outerShdw blurRad="63500" dist="85194" dir="3806097"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defRPr sz="4200">
                <a:solidFill>
                  <a:srgbClr val="FAFD00"/>
                </a:solidFill>
                <a:latin typeface="Arial"/>
                <a:ea typeface="Arial"/>
                <a:cs typeface="Arial"/>
                <a:sym typeface="Arial"/>
              </a:defRPr>
            </a:lvl1pPr>
          </a:lstStyle>
          <a:p>
            <a:r>
              <a:t>Abraham lau ashoqhi shikeu</a:t>
            </a:r>
          </a:p>
        </p:txBody>
      </p:sp>
      <p:sp>
        <p:nvSpPr>
          <p:cNvPr id="1863" name="Shape 1863"/>
          <p:cNvSpPr/>
          <p:nvPr/>
        </p:nvSpPr>
        <p:spPr>
          <a:xfrm>
            <a:off x="1019175" y="3354387"/>
            <a:ext cx="7086600" cy="1825626"/>
          </a:xfrm>
          <a:prstGeom prst="rect">
            <a:avLst/>
          </a:prstGeom>
          <a:ln w="76200">
            <a:solidFill>
              <a:srgbClr val="FAFD00"/>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64" name="Shape 1864"/>
          <p:cNvSpPr/>
          <p:nvPr/>
        </p:nvSpPr>
        <p:spPr>
          <a:xfrm>
            <a:off x="8761370" y="101310"/>
            <a:ext cx="174710" cy="3752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a:solidFill>
                  <a:srgbClr val="FFA27C"/>
                </a:solidFill>
                <a:latin typeface="Arial"/>
                <a:ea typeface="Arial"/>
                <a:cs typeface="Arial"/>
                <a:sym typeface="Arial"/>
              </a:defRPr>
            </a:lvl1pPr>
          </a:lstStyle>
          <a:p>
            <a:r>
              <a:t> </a:t>
            </a:r>
          </a:p>
        </p:txBody>
      </p:sp>
      <p:sp>
        <p:nvSpPr>
          <p:cNvPr id="1865" name="Shape 1865"/>
          <p:cNvSpPr/>
          <p:nvPr/>
        </p:nvSpPr>
        <p:spPr>
          <a:xfrm>
            <a:off x="5305425" y="3657600"/>
            <a:ext cx="2752725" cy="498492"/>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2900">
                <a:solidFill>
                  <a:srgbClr val="00FF00"/>
                </a:solidFill>
                <a:latin typeface="Arial"/>
                <a:ea typeface="Arial"/>
                <a:cs typeface="Arial"/>
                <a:sym typeface="Arial"/>
              </a:defRPr>
            </a:lvl1pPr>
          </a:lstStyle>
          <a:p>
            <a:r>
              <a:t>KUKUMUGHA</a:t>
            </a:r>
          </a:p>
        </p:txBody>
      </p:sp>
      <p:sp>
        <p:nvSpPr>
          <p:cNvPr id="1866" name="Shape 1866"/>
          <p:cNvSpPr/>
          <p:nvPr/>
        </p:nvSpPr>
        <p:spPr>
          <a:xfrm>
            <a:off x="3722687" y="3670300"/>
            <a:ext cx="1574801" cy="53576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100">
                <a:solidFill>
                  <a:srgbClr val="00FF00"/>
                </a:solidFill>
                <a:latin typeface="Arial"/>
                <a:ea typeface="Arial"/>
                <a:cs typeface="Arial"/>
                <a:sym typeface="Arial"/>
              </a:defRPr>
            </a:lvl1pPr>
          </a:lstStyle>
          <a:p>
            <a:r>
              <a:t>APITI</a:t>
            </a:r>
          </a:p>
        </p:txBody>
      </p:sp>
      <p:sp>
        <p:nvSpPr>
          <p:cNvPr id="1867" name="Shape 1867"/>
          <p:cNvSpPr/>
          <p:nvPr/>
        </p:nvSpPr>
        <p:spPr>
          <a:xfrm>
            <a:off x="1498600" y="3659187"/>
            <a:ext cx="1609725" cy="535762"/>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100">
                <a:solidFill>
                  <a:srgbClr val="00FF00"/>
                </a:solidFill>
                <a:latin typeface="Arial"/>
                <a:ea typeface="Arial"/>
                <a:cs typeface="Arial"/>
                <a:sym typeface="Arial"/>
              </a:defRPr>
            </a:lvl1pPr>
          </a:lstStyle>
          <a:p>
            <a:r>
              <a:t>AYEGHI</a:t>
            </a:r>
          </a:p>
        </p:txBody>
      </p:sp>
      <p:sp>
        <p:nvSpPr>
          <p:cNvPr id="1868" name="Shape 1868"/>
          <p:cNvSpPr/>
          <p:nvPr/>
        </p:nvSpPr>
        <p:spPr>
          <a:xfrm>
            <a:off x="1460500" y="4364037"/>
            <a:ext cx="1684339" cy="646322"/>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400"/>
              </a:spcBef>
              <a:defRPr sz="4000">
                <a:solidFill>
                  <a:srgbClr val="FAFD00"/>
                </a:solidFill>
                <a:latin typeface="Arial"/>
                <a:ea typeface="Arial"/>
                <a:cs typeface="Arial"/>
                <a:sym typeface="Arial"/>
              </a:defRPr>
            </a:lvl1pPr>
          </a:lstStyle>
          <a:p>
            <a:r>
              <a:t>12:1</a:t>
            </a:r>
          </a:p>
        </p:txBody>
      </p:sp>
      <p:sp>
        <p:nvSpPr>
          <p:cNvPr id="1869" name="Shape 1869"/>
          <p:cNvSpPr/>
          <p:nvPr/>
        </p:nvSpPr>
        <p:spPr>
          <a:xfrm>
            <a:off x="5607050" y="4364037"/>
            <a:ext cx="2200275" cy="646322"/>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400"/>
              </a:spcBef>
              <a:defRPr sz="4000">
                <a:solidFill>
                  <a:srgbClr val="FAFD00"/>
                </a:solidFill>
                <a:latin typeface="Arial"/>
                <a:ea typeface="Arial"/>
                <a:cs typeface="Arial"/>
                <a:sym typeface="Arial"/>
              </a:defRPr>
            </a:lvl1pPr>
          </a:lstStyle>
          <a:p>
            <a:r>
              <a:t>12:3</a:t>
            </a:r>
          </a:p>
        </p:txBody>
      </p:sp>
      <p:sp>
        <p:nvSpPr>
          <p:cNvPr id="1870" name="Shape 1870"/>
          <p:cNvSpPr/>
          <p:nvPr/>
        </p:nvSpPr>
        <p:spPr>
          <a:xfrm>
            <a:off x="3446462" y="4376737"/>
            <a:ext cx="2200276" cy="646322"/>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400"/>
              </a:spcBef>
              <a:defRPr sz="4000">
                <a:solidFill>
                  <a:srgbClr val="FAFD00"/>
                </a:solidFill>
                <a:latin typeface="Arial"/>
                <a:ea typeface="Arial"/>
                <a:cs typeface="Arial"/>
                <a:sym typeface="Arial"/>
              </a:defRPr>
            </a:lvl1pPr>
          </a:lstStyle>
          <a:p>
            <a:r>
              <a:t>12:2</a:t>
            </a:r>
          </a:p>
        </p:txBody>
      </p:sp>
      <p:sp>
        <p:nvSpPr>
          <p:cNvPr id="1871" name="Shape 1871"/>
          <p:cNvSpPr/>
          <p:nvPr/>
        </p:nvSpPr>
        <p:spPr>
          <a:xfrm>
            <a:off x="2555875" y="1878013"/>
            <a:ext cx="4062413" cy="548045"/>
          </a:xfrm>
          <a:prstGeom prst="rect">
            <a:avLst/>
          </a:prstGeom>
          <a:ln w="12700">
            <a:miter lim="400000"/>
          </a:ln>
          <a:effectLst>
            <a:outerShdw blurRad="63500" dist="81320" dir="2319588"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i="1">
                <a:solidFill>
                  <a:srgbClr val="00FF00"/>
                </a:solidFill>
                <a:latin typeface="Arial"/>
                <a:ea typeface="Arial"/>
                <a:cs typeface="Arial"/>
                <a:sym typeface="Arial"/>
              </a:defRPr>
            </a:lvl1pPr>
          </a:lstStyle>
          <a:p>
            <a:r>
              <a:t>Bothubo 12:1-3</a:t>
            </a:r>
          </a:p>
        </p:txBody>
      </p:sp>
      <p:sp>
        <p:nvSpPr>
          <p:cNvPr id="1872" name="Shape 1872"/>
          <p:cNvSpPr/>
          <p:nvPr/>
        </p:nvSpPr>
        <p:spPr>
          <a:xfrm>
            <a:off x="3249613" y="1323975"/>
            <a:ext cx="2651126" cy="545505"/>
          </a:xfrm>
          <a:prstGeom prst="rect">
            <a:avLst/>
          </a:prstGeom>
          <a:ln w="12700">
            <a:miter lim="400000"/>
          </a:ln>
          <a:effectLst>
            <a:outerShdw blurRad="63500" dist="85194" dir="3806097"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defRPr sz="3200">
                <a:solidFill>
                  <a:srgbClr val="FAFD00"/>
                </a:solidFill>
                <a:latin typeface="Arial"/>
                <a:ea typeface="Arial"/>
                <a:cs typeface="Arial"/>
                <a:sym typeface="Arial"/>
              </a:defRPr>
            </a:lvl1pPr>
          </a:lstStyle>
          <a:p>
            <a:r>
              <a:t>("Kulukeu")</a:t>
            </a:r>
          </a:p>
        </p:txBody>
      </p:sp>
      <p:sp>
        <p:nvSpPr>
          <p:cNvPr id="1873" name="Shape 1873"/>
          <p:cNvSpPr/>
          <p:nvPr/>
        </p:nvSpPr>
        <p:spPr>
          <a:xfrm flipH="1">
            <a:off x="2300288" y="2468563"/>
            <a:ext cx="2238376" cy="1203325"/>
          </a:xfrm>
          <a:prstGeom prst="line">
            <a:avLst/>
          </a:prstGeom>
          <a:ln w="57150">
            <a:solidFill>
              <a:srgbClr val="FFFFFF"/>
            </a:solidFill>
            <a:tailEnd type="triangle"/>
          </a:ln>
          <a:effectLst>
            <a:outerShdw blurRad="63500" dist="89803"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1874" name="Shape 1874"/>
          <p:cNvSpPr/>
          <p:nvPr/>
        </p:nvSpPr>
        <p:spPr>
          <a:xfrm>
            <a:off x="4539932" y="2451099"/>
            <a:ext cx="1" cy="1246189"/>
          </a:xfrm>
          <a:prstGeom prst="line">
            <a:avLst/>
          </a:prstGeom>
          <a:ln w="57150">
            <a:solidFill>
              <a:srgbClr val="FFFFFF"/>
            </a:solidFill>
            <a:tailEnd type="triangle"/>
          </a:ln>
          <a:effectLst>
            <a:outerShdw blurRad="63500" dist="89803"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1875" name="Shape 1875"/>
          <p:cNvSpPr/>
          <p:nvPr/>
        </p:nvSpPr>
        <p:spPr>
          <a:xfrm>
            <a:off x="4524374" y="2465388"/>
            <a:ext cx="2163765" cy="1206500"/>
          </a:xfrm>
          <a:prstGeom prst="line">
            <a:avLst/>
          </a:prstGeom>
          <a:ln w="57150">
            <a:solidFill>
              <a:srgbClr val="FFFFFF"/>
            </a:solidFill>
            <a:tailEnd type="triangle"/>
          </a:ln>
          <a:effectLst>
            <a:outerShdw blurRad="63500" dist="89803"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1876" name="Shape 1876"/>
          <p:cNvSpPr/>
          <p:nvPr/>
        </p:nvSpPr>
        <p:spPr>
          <a:xfrm>
            <a:off x="2670175" y="5116512"/>
            <a:ext cx="3769718" cy="13081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8000" i="1">
                <a:solidFill>
                  <a:srgbClr val="FFFFFF"/>
                </a:solidFill>
                <a:latin typeface="Times"/>
                <a:ea typeface="Times"/>
                <a:cs typeface="Times"/>
                <a:sym typeface="Times"/>
              </a:defRPr>
            </a:lvl1pPr>
          </a:lstStyle>
          <a:p>
            <a:r>
              <a:t>"L-S-B"</a:t>
            </a:r>
          </a:p>
        </p:txBody>
      </p:sp>
      <p:sp>
        <p:nvSpPr>
          <p:cNvPr id="1877" name="Shape 1877"/>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16</a:t>
            </a:r>
          </a:p>
        </p:txBody>
      </p:sp>
      <p:sp>
        <p:nvSpPr>
          <p:cNvPr id="1878" name="Shape 1878"/>
          <p:cNvSpPr/>
          <p:nvPr/>
        </p:nvSpPr>
        <p:spPr>
          <a:xfrm>
            <a:off x="8682255" y="6426517"/>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
        <p:nvSpPr>
          <p:cNvPr id="1879" name="Shape 1879"/>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1893" name="Group 1893"/>
          <p:cNvGrpSpPr/>
          <p:nvPr/>
        </p:nvGrpSpPr>
        <p:grpSpPr>
          <a:xfrm>
            <a:off x="8004175" y="3432175"/>
            <a:ext cx="1000125" cy="1231900"/>
            <a:chOff x="0" y="0"/>
            <a:chExt cx="1000125" cy="1231899"/>
          </a:xfrm>
        </p:grpSpPr>
        <p:sp>
          <p:nvSpPr>
            <p:cNvPr id="1880" name="Shape 1880"/>
            <p:cNvSpPr/>
            <p:nvPr/>
          </p:nvSpPr>
          <p:spPr>
            <a:xfrm>
              <a:off x="760412" y="133350"/>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81" name="Shape 1881"/>
            <p:cNvSpPr/>
            <p:nvPr/>
          </p:nvSpPr>
          <p:spPr>
            <a:xfrm>
              <a:off x="49212" y="25400"/>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82" name="Shape 1882"/>
            <p:cNvSpPr/>
            <p:nvPr/>
          </p:nvSpPr>
          <p:spPr>
            <a:xfrm>
              <a:off x="47625" y="182562"/>
              <a:ext cx="952500"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83" name="Shape 1883"/>
            <p:cNvSpPr/>
            <p:nvPr/>
          </p:nvSpPr>
          <p:spPr>
            <a:xfrm>
              <a:off x="68262" y="50800"/>
              <a:ext cx="692151"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84" name="Shape 1884"/>
            <p:cNvSpPr/>
            <p:nvPr/>
          </p:nvSpPr>
          <p:spPr>
            <a:xfrm flipV="1">
              <a:off x="109537" y="582612"/>
              <a:ext cx="838201"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85" name="Shape 1885"/>
            <p:cNvSpPr/>
            <p:nvPr/>
          </p:nvSpPr>
          <p:spPr>
            <a:xfrm flipV="1">
              <a:off x="109537" y="785812"/>
              <a:ext cx="846138"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86" name="Shape 1886"/>
            <p:cNvSpPr/>
            <p:nvPr/>
          </p:nvSpPr>
          <p:spPr>
            <a:xfrm>
              <a:off x="433387" y="628650"/>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87" name="Shape 1887"/>
            <p:cNvSpPr/>
            <p:nvPr/>
          </p:nvSpPr>
          <p:spPr>
            <a:xfrm>
              <a:off x="182562" y="400050"/>
              <a:ext cx="579091" cy="2413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1888" name="Shape 1888"/>
            <p:cNvSpPr/>
            <p:nvPr/>
          </p:nvSpPr>
          <p:spPr>
            <a:xfrm>
              <a:off x="171450" y="222250"/>
              <a:ext cx="6603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KULUKEU</a:t>
              </a:r>
            </a:p>
          </p:txBody>
        </p:sp>
        <p:sp>
          <p:nvSpPr>
            <p:cNvPr id="1889" name="Shape 1889"/>
            <p:cNvSpPr/>
            <p:nvPr/>
          </p:nvSpPr>
          <p:spPr>
            <a:xfrm>
              <a:off x="0" y="0"/>
              <a:ext cx="6920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1890" name="Shape 1890"/>
            <p:cNvSpPr/>
            <p:nvPr/>
          </p:nvSpPr>
          <p:spPr>
            <a:xfrm flipV="1">
              <a:off x="103187" y="392112"/>
              <a:ext cx="830263"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91" name="Shape 1891"/>
            <p:cNvSpPr/>
            <p:nvPr/>
          </p:nvSpPr>
          <p:spPr>
            <a:xfrm flipV="1">
              <a:off x="103187" y="968375"/>
              <a:ext cx="846138"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892" name="Shape 1892"/>
            <p:cNvSpPr/>
            <p:nvPr/>
          </p:nvSpPr>
          <p:spPr>
            <a:xfrm flipV="1">
              <a:off x="103187" y="1165225"/>
              <a:ext cx="838201"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1894" name="Shape 1894"/>
          <p:cNvSpPr/>
          <p:nvPr/>
        </p:nvSpPr>
        <p:spPr>
          <a:xfrm>
            <a:off x="1524000" y="3705225"/>
            <a:ext cx="1617663" cy="1335088"/>
          </a:xfrm>
          <a:prstGeom prst="roundRect">
            <a:avLst>
              <a:gd name="adj" fmla="val 10546"/>
            </a:avLst>
          </a:prstGeom>
          <a:ln w="57150">
            <a:solidFill>
              <a:srgbClr val="FF0000"/>
            </a:solidFill>
          </a:ln>
          <a:effectLst>
            <a:outerShdw blurRad="63500" dist="57501" dir="3723739"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95" name="Shape 1895"/>
          <p:cNvSpPr/>
          <p:nvPr/>
        </p:nvSpPr>
        <p:spPr>
          <a:xfrm>
            <a:off x="3678237" y="3703637"/>
            <a:ext cx="1617663" cy="1335088"/>
          </a:xfrm>
          <a:prstGeom prst="roundRect">
            <a:avLst>
              <a:gd name="adj" fmla="val 10546"/>
            </a:avLst>
          </a:prstGeom>
          <a:ln w="57150">
            <a:solidFill>
              <a:srgbClr val="FF0000"/>
            </a:solidFill>
          </a:ln>
          <a:effectLst>
            <a:outerShdw blurRad="63500" dist="57501" dir="3723739"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896" name="Shape 1896"/>
          <p:cNvSpPr/>
          <p:nvPr/>
        </p:nvSpPr>
        <p:spPr>
          <a:xfrm>
            <a:off x="5418137" y="3703637"/>
            <a:ext cx="2543176" cy="1335088"/>
          </a:xfrm>
          <a:prstGeom prst="roundRect">
            <a:avLst>
              <a:gd name="adj" fmla="val 10546"/>
            </a:avLst>
          </a:prstGeom>
          <a:ln w="57150">
            <a:solidFill>
              <a:srgbClr val="FF0000"/>
            </a:solidFill>
          </a:ln>
          <a:effectLst>
            <a:outerShdw blurRad="63500" dist="57501" dir="3723739"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876"/>
                                        </p:tgtEl>
                                        <p:attrNameLst>
                                          <p:attrName>style.visibility</p:attrName>
                                        </p:attrNameLst>
                                      </p:cBhvr>
                                      <p:to>
                                        <p:strVal val="visible"/>
                                      </p:to>
                                    </p:set>
                                    <p:anim calcmode="lin" valueType="num">
                                      <p:cBhvr>
                                        <p:cTn id="7" dur="500" fill="hold"/>
                                        <p:tgtEl>
                                          <p:spTgt spid="1876"/>
                                        </p:tgtEl>
                                        <p:attrNameLst>
                                          <p:attrName>ppt_x</p:attrName>
                                        </p:attrNameLst>
                                      </p:cBhvr>
                                      <p:tavLst>
                                        <p:tav tm="0">
                                          <p:val>
                                            <p:strVal val="0-#ppt_w/2"/>
                                          </p:val>
                                        </p:tav>
                                        <p:tav tm="100000">
                                          <p:val>
                                            <p:strVal val="#ppt_x"/>
                                          </p:val>
                                        </p:tav>
                                      </p:tavLst>
                                    </p:anim>
                                    <p:anim calcmode="lin" valueType="num">
                                      <p:cBhvr>
                                        <p:cTn id="8" dur="500" fill="hold"/>
                                        <p:tgtEl>
                                          <p:spTgt spid="18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2" nodeType="afterEffect">
                                  <p:stCondLst>
                                    <p:cond delay="0"/>
                                  </p:stCondLst>
                                  <p:iterate>
                                    <p:tmAbs val="0"/>
                                  </p:iterate>
                                  <p:childTnLst>
                                    <p:set>
                                      <p:cBhvr>
                                        <p:cTn id="11" fill="hold"/>
                                        <p:tgtEl>
                                          <p:spTgt spid="1863"/>
                                        </p:tgtEl>
                                        <p:attrNameLst>
                                          <p:attrName>style.visibility</p:attrName>
                                        </p:attrNameLst>
                                      </p:cBhvr>
                                      <p:to>
                                        <p:strVal val="visible"/>
                                      </p:to>
                                    </p:set>
                                    <p:animEffect transition="in" filter="wipe(left)">
                                      <p:cBhvr>
                                        <p:cTn id="12" dur="500"/>
                                        <p:tgtEl>
                                          <p:spTgt spid="18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1873"/>
                                        </p:tgtEl>
                                        <p:attrNameLst>
                                          <p:attrName>style.visibility</p:attrName>
                                        </p:attrNameLst>
                                      </p:cBhvr>
                                      <p:to>
                                        <p:strVal val="visible"/>
                                      </p:to>
                                    </p:set>
                                    <p:animEffect transition="in" filter="wipe(up)">
                                      <p:cBhvr>
                                        <p:cTn id="17" dur="500"/>
                                        <p:tgtEl>
                                          <p:spTgt spid="1873"/>
                                        </p:tgtEl>
                                      </p:cBhvr>
                                    </p:animEffect>
                                  </p:childTnLst>
                                </p:cTn>
                              </p:par>
                            </p:childTnLst>
                          </p:cTn>
                        </p:par>
                        <p:par>
                          <p:cTn id="18" fill="hold">
                            <p:stCondLst>
                              <p:cond delay="500"/>
                            </p:stCondLst>
                            <p:childTnLst>
                              <p:par>
                                <p:cTn id="19" presetID="9" presetClass="entr" fill="hold" grpId="4" nodeType="afterEffect">
                                  <p:stCondLst>
                                    <p:cond delay="0"/>
                                  </p:stCondLst>
                                  <p:iterate>
                                    <p:tmAbs val="0"/>
                                  </p:iterate>
                                  <p:childTnLst>
                                    <p:set>
                                      <p:cBhvr>
                                        <p:cTn id="20" fill="hold"/>
                                        <p:tgtEl>
                                          <p:spTgt spid="1867"/>
                                        </p:tgtEl>
                                        <p:attrNameLst>
                                          <p:attrName>style.visibility</p:attrName>
                                        </p:attrNameLst>
                                      </p:cBhvr>
                                      <p:to>
                                        <p:strVal val="visible"/>
                                      </p:to>
                                    </p:set>
                                    <p:animEffect transition="in" filter="dissolve">
                                      <p:cBhvr>
                                        <p:cTn id="21" dur="1000"/>
                                        <p:tgtEl>
                                          <p:spTgt spid="1867"/>
                                        </p:tgtEl>
                                      </p:cBhvr>
                                    </p:animEffect>
                                  </p:childTnLst>
                                </p:cTn>
                              </p:par>
                            </p:childTnLst>
                          </p:cTn>
                        </p:par>
                        <p:par>
                          <p:cTn id="22" fill="hold">
                            <p:stCondLst>
                              <p:cond delay="1500"/>
                            </p:stCondLst>
                            <p:childTnLst>
                              <p:par>
                                <p:cTn id="23" presetID="9" presetClass="entr" fill="hold" grpId="5" nodeType="afterEffect">
                                  <p:stCondLst>
                                    <p:cond delay="0"/>
                                  </p:stCondLst>
                                  <p:iterate>
                                    <p:tmAbs val="0"/>
                                  </p:iterate>
                                  <p:childTnLst>
                                    <p:set>
                                      <p:cBhvr>
                                        <p:cTn id="24" fill="hold"/>
                                        <p:tgtEl>
                                          <p:spTgt spid="1868"/>
                                        </p:tgtEl>
                                        <p:attrNameLst>
                                          <p:attrName>style.visibility</p:attrName>
                                        </p:attrNameLst>
                                      </p:cBhvr>
                                      <p:to>
                                        <p:strVal val="visible"/>
                                      </p:to>
                                    </p:set>
                                    <p:animEffect transition="in" filter="dissolve">
                                      <p:cBhvr>
                                        <p:cTn id="25" dur="1000"/>
                                        <p:tgtEl>
                                          <p:spTgt spid="1868"/>
                                        </p:tgtEl>
                                      </p:cBhvr>
                                    </p:animEffect>
                                  </p:childTnLst>
                                </p:cTn>
                              </p:par>
                            </p:childTnLst>
                          </p:cTn>
                        </p:par>
                        <p:par>
                          <p:cTn id="26" fill="hold">
                            <p:stCondLst>
                              <p:cond delay="2500"/>
                            </p:stCondLst>
                            <p:childTnLst>
                              <p:par>
                                <p:cTn id="27" presetID="9" presetClass="entr" fill="hold" grpId="6" nodeType="afterEffect">
                                  <p:stCondLst>
                                    <p:cond delay="0"/>
                                  </p:stCondLst>
                                  <p:iterate>
                                    <p:tmAbs val="0"/>
                                  </p:iterate>
                                  <p:childTnLst>
                                    <p:set>
                                      <p:cBhvr>
                                        <p:cTn id="28" fill="hold"/>
                                        <p:tgtEl>
                                          <p:spTgt spid="1894"/>
                                        </p:tgtEl>
                                        <p:attrNameLst>
                                          <p:attrName>style.visibility</p:attrName>
                                        </p:attrNameLst>
                                      </p:cBhvr>
                                      <p:to>
                                        <p:strVal val="visible"/>
                                      </p:to>
                                    </p:set>
                                    <p:animEffect transition="in" filter="dissolve">
                                      <p:cBhvr>
                                        <p:cTn id="29" dur="500"/>
                                        <p:tgtEl>
                                          <p:spTgt spid="189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7" nodeType="clickEffect">
                                  <p:stCondLst>
                                    <p:cond delay="0"/>
                                  </p:stCondLst>
                                  <p:iterate>
                                    <p:tmAbs val="0"/>
                                  </p:iterate>
                                  <p:childTnLst>
                                    <p:set>
                                      <p:cBhvr>
                                        <p:cTn id="33" fill="hold"/>
                                        <p:tgtEl>
                                          <p:spTgt spid="1874"/>
                                        </p:tgtEl>
                                        <p:attrNameLst>
                                          <p:attrName>style.visibility</p:attrName>
                                        </p:attrNameLst>
                                      </p:cBhvr>
                                      <p:to>
                                        <p:strVal val="visible"/>
                                      </p:to>
                                    </p:set>
                                    <p:animEffect transition="in" filter="wipe(up)">
                                      <p:cBhvr>
                                        <p:cTn id="34" dur="500"/>
                                        <p:tgtEl>
                                          <p:spTgt spid="1874"/>
                                        </p:tgtEl>
                                      </p:cBhvr>
                                    </p:animEffect>
                                  </p:childTnLst>
                                </p:cTn>
                              </p:par>
                            </p:childTnLst>
                          </p:cTn>
                        </p:par>
                        <p:par>
                          <p:cTn id="35" fill="hold">
                            <p:stCondLst>
                              <p:cond delay="500"/>
                            </p:stCondLst>
                            <p:childTnLst>
                              <p:par>
                                <p:cTn id="36" presetID="9" presetClass="entr" fill="hold" grpId="8" nodeType="afterEffect">
                                  <p:stCondLst>
                                    <p:cond delay="0"/>
                                  </p:stCondLst>
                                  <p:iterate>
                                    <p:tmAbs val="0"/>
                                  </p:iterate>
                                  <p:childTnLst>
                                    <p:set>
                                      <p:cBhvr>
                                        <p:cTn id="37" fill="hold"/>
                                        <p:tgtEl>
                                          <p:spTgt spid="1866"/>
                                        </p:tgtEl>
                                        <p:attrNameLst>
                                          <p:attrName>style.visibility</p:attrName>
                                        </p:attrNameLst>
                                      </p:cBhvr>
                                      <p:to>
                                        <p:strVal val="visible"/>
                                      </p:to>
                                    </p:set>
                                    <p:animEffect transition="in" filter="dissolve">
                                      <p:cBhvr>
                                        <p:cTn id="38" dur="1000"/>
                                        <p:tgtEl>
                                          <p:spTgt spid="1866"/>
                                        </p:tgtEl>
                                      </p:cBhvr>
                                    </p:animEffect>
                                  </p:childTnLst>
                                </p:cTn>
                              </p:par>
                            </p:childTnLst>
                          </p:cTn>
                        </p:par>
                        <p:par>
                          <p:cTn id="39" fill="hold">
                            <p:stCondLst>
                              <p:cond delay="1500"/>
                            </p:stCondLst>
                            <p:childTnLst>
                              <p:par>
                                <p:cTn id="40" presetID="9" presetClass="entr" fill="hold" grpId="9" nodeType="afterEffect">
                                  <p:stCondLst>
                                    <p:cond delay="0"/>
                                  </p:stCondLst>
                                  <p:iterate>
                                    <p:tmAbs val="0"/>
                                  </p:iterate>
                                  <p:childTnLst>
                                    <p:set>
                                      <p:cBhvr>
                                        <p:cTn id="41" fill="hold"/>
                                        <p:tgtEl>
                                          <p:spTgt spid="1870"/>
                                        </p:tgtEl>
                                        <p:attrNameLst>
                                          <p:attrName>style.visibility</p:attrName>
                                        </p:attrNameLst>
                                      </p:cBhvr>
                                      <p:to>
                                        <p:strVal val="visible"/>
                                      </p:to>
                                    </p:set>
                                    <p:animEffect transition="in" filter="dissolve">
                                      <p:cBhvr>
                                        <p:cTn id="42" dur="1000"/>
                                        <p:tgtEl>
                                          <p:spTgt spid="1870"/>
                                        </p:tgtEl>
                                      </p:cBhvr>
                                    </p:animEffect>
                                  </p:childTnLst>
                                </p:cTn>
                              </p:par>
                            </p:childTnLst>
                          </p:cTn>
                        </p:par>
                        <p:par>
                          <p:cTn id="43" fill="hold">
                            <p:stCondLst>
                              <p:cond delay="2500"/>
                            </p:stCondLst>
                            <p:childTnLst>
                              <p:par>
                                <p:cTn id="44" presetID="9" presetClass="entr" fill="hold" grpId="10" nodeType="afterEffect">
                                  <p:stCondLst>
                                    <p:cond delay="0"/>
                                  </p:stCondLst>
                                  <p:iterate>
                                    <p:tmAbs val="0"/>
                                  </p:iterate>
                                  <p:childTnLst>
                                    <p:set>
                                      <p:cBhvr>
                                        <p:cTn id="45" fill="hold"/>
                                        <p:tgtEl>
                                          <p:spTgt spid="1895"/>
                                        </p:tgtEl>
                                        <p:attrNameLst>
                                          <p:attrName>style.visibility</p:attrName>
                                        </p:attrNameLst>
                                      </p:cBhvr>
                                      <p:to>
                                        <p:strVal val="visible"/>
                                      </p:to>
                                    </p:set>
                                    <p:animEffect transition="in" filter="dissolve">
                                      <p:cBhvr>
                                        <p:cTn id="46" dur="1000"/>
                                        <p:tgtEl>
                                          <p:spTgt spid="189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11" nodeType="clickEffect">
                                  <p:stCondLst>
                                    <p:cond delay="0"/>
                                  </p:stCondLst>
                                  <p:iterate>
                                    <p:tmAbs val="0"/>
                                  </p:iterate>
                                  <p:childTnLst>
                                    <p:set>
                                      <p:cBhvr>
                                        <p:cTn id="50" fill="hold"/>
                                        <p:tgtEl>
                                          <p:spTgt spid="1875"/>
                                        </p:tgtEl>
                                        <p:attrNameLst>
                                          <p:attrName>style.visibility</p:attrName>
                                        </p:attrNameLst>
                                      </p:cBhvr>
                                      <p:to>
                                        <p:strVal val="visible"/>
                                      </p:to>
                                    </p:set>
                                    <p:animEffect transition="in" filter="wipe(up)">
                                      <p:cBhvr>
                                        <p:cTn id="51" dur="500"/>
                                        <p:tgtEl>
                                          <p:spTgt spid="1875"/>
                                        </p:tgtEl>
                                      </p:cBhvr>
                                    </p:animEffect>
                                  </p:childTnLst>
                                </p:cTn>
                              </p:par>
                            </p:childTnLst>
                          </p:cTn>
                        </p:par>
                        <p:par>
                          <p:cTn id="52" fill="hold">
                            <p:stCondLst>
                              <p:cond delay="500"/>
                            </p:stCondLst>
                            <p:childTnLst>
                              <p:par>
                                <p:cTn id="53" presetID="9" presetClass="entr" fill="hold" grpId="12" nodeType="afterEffect">
                                  <p:stCondLst>
                                    <p:cond delay="0"/>
                                  </p:stCondLst>
                                  <p:iterate>
                                    <p:tmAbs val="0"/>
                                  </p:iterate>
                                  <p:childTnLst>
                                    <p:set>
                                      <p:cBhvr>
                                        <p:cTn id="54" fill="hold"/>
                                        <p:tgtEl>
                                          <p:spTgt spid="1865"/>
                                        </p:tgtEl>
                                        <p:attrNameLst>
                                          <p:attrName>style.visibility</p:attrName>
                                        </p:attrNameLst>
                                      </p:cBhvr>
                                      <p:to>
                                        <p:strVal val="visible"/>
                                      </p:to>
                                    </p:set>
                                    <p:animEffect transition="in" filter="dissolve">
                                      <p:cBhvr>
                                        <p:cTn id="55" dur="1000"/>
                                        <p:tgtEl>
                                          <p:spTgt spid="1865"/>
                                        </p:tgtEl>
                                      </p:cBhvr>
                                    </p:animEffect>
                                  </p:childTnLst>
                                </p:cTn>
                              </p:par>
                            </p:childTnLst>
                          </p:cTn>
                        </p:par>
                        <p:par>
                          <p:cTn id="56" fill="hold">
                            <p:stCondLst>
                              <p:cond delay="1500"/>
                            </p:stCondLst>
                            <p:childTnLst>
                              <p:par>
                                <p:cTn id="57" presetID="9" presetClass="entr" fill="hold" grpId="13" nodeType="afterEffect">
                                  <p:stCondLst>
                                    <p:cond delay="0"/>
                                  </p:stCondLst>
                                  <p:iterate>
                                    <p:tmAbs val="0"/>
                                  </p:iterate>
                                  <p:childTnLst>
                                    <p:set>
                                      <p:cBhvr>
                                        <p:cTn id="58" fill="hold"/>
                                        <p:tgtEl>
                                          <p:spTgt spid="1869"/>
                                        </p:tgtEl>
                                        <p:attrNameLst>
                                          <p:attrName>style.visibility</p:attrName>
                                        </p:attrNameLst>
                                      </p:cBhvr>
                                      <p:to>
                                        <p:strVal val="visible"/>
                                      </p:to>
                                    </p:set>
                                    <p:animEffect transition="in" filter="dissolve">
                                      <p:cBhvr>
                                        <p:cTn id="59" dur="1000"/>
                                        <p:tgtEl>
                                          <p:spTgt spid="1869"/>
                                        </p:tgtEl>
                                      </p:cBhvr>
                                    </p:animEffect>
                                  </p:childTnLst>
                                </p:cTn>
                              </p:par>
                            </p:childTnLst>
                          </p:cTn>
                        </p:par>
                        <p:par>
                          <p:cTn id="60" fill="hold">
                            <p:stCondLst>
                              <p:cond delay="2500"/>
                            </p:stCondLst>
                            <p:childTnLst>
                              <p:par>
                                <p:cTn id="61" presetID="9" presetClass="entr" fill="hold" grpId="14" nodeType="afterEffect">
                                  <p:stCondLst>
                                    <p:cond delay="0"/>
                                  </p:stCondLst>
                                  <p:iterate>
                                    <p:tmAbs val="0"/>
                                  </p:iterate>
                                  <p:childTnLst>
                                    <p:set>
                                      <p:cBhvr>
                                        <p:cTn id="62" fill="hold"/>
                                        <p:tgtEl>
                                          <p:spTgt spid="1896"/>
                                        </p:tgtEl>
                                        <p:attrNameLst>
                                          <p:attrName>style.visibility</p:attrName>
                                        </p:attrNameLst>
                                      </p:cBhvr>
                                      <p:to>
                                        <p:strVal val="visible"/>
                                      </p:to>
                                    </p:set>
                                    <p:animEffect transition="in" filter="dissolve">
                                      <p:cBhvr>
                                        <p:cTn id="63" dur="1000"/>
                                        <p:tgtEl>
                                          <p:spTgt spid="1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 grpId="2" animBg="1" advAuto="0"/>
      <p:bldP spid="1865" grpId="12" animBg="1" advAuto="0"/>
      <p:bldP spid="1866" grpId="8" animBg="1" advAuto="0"/>
      <p:bldP spid="1867" grpId="4" animBg="1" advAuto="0"/>
      <p:bldP spid="1868" grpId="5" animBg="1" advAuto="0"/>
      <p:bldP spid="1869" grpId="13" animBg="1" advAuto="0"/>
      <p:bldP spid="1870" grpId="9" animBg="1" advAuto="0"/>
      <p:bldP spid="1873" grpId="3" animBg="1" advAuto="0"/>
      <p:bldP spid="1874" grpId="7" animBg="1" advAuto="0"/>
      <p:bldP spid="1875" grpId="11" animBg="1" advAuto="0"/>
      <p:bldP spid="1876" grpId="1" animBg="1" advAuto="0"/>
      <p:bldP spid="1894" grpId="6" animBg="1" advAuto="0"/>
      <p:bldP spid="1895" grpId="10" animBg="1" advAuto="0"/>
      <p:bldP spid="1896"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2" descr="BACKGR~1">
            <a:extLst>
              <a:ext uri="{FF2B5EF4-FFF2-40B4-BE49-F238E27FC236}">
                <a16:creationId xmlns:a16="http://schemas.microsoft.com/office/drawing/2014/main" id="{AF73EE81-CD2D-FA4D-9CDD-CDA537319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588"/>
            <a:ext cx="9245600"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5" name="Text Box 11">
            <a:extLst>
              <a:ext uri="{FF2B5EF4-FFF2-40B4-BE49-F238E27FC236}">
                <a16:creationId xmlns:a16="http://schemas.microsoft.com/office/drawing/2014/main" id="{DE52E4B7-AB3A-E644-AD96-DF181148EF8C}"/>
              </a:ext>
            </a:extLst>
          </p:cNvPr>
          <p:cNvSpPr txBox="1">
            <a:spLocks noChangeArrowheads="1"/>
          </p:cNvSpPr>
          <p:nvPr/>
        </p:nvSpPr>
        <p:spPr bwMode="auto">
          <a:xfrm>
            <a:off x="2092325" y="-555625"/>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VERSION 9.65</a:t>
            </a:r>
          </a:p>
        </p:txBody>
      </p:sp>
      <p:sp>
        <p:nvSpPr>
          <p:cNvPr id="6148" name="Text Box 8">
            <a:extLst>
              <a:ext uri="{FF2B5EF4-FFF2-40B4-BE49-F238E27FC236}">
                <a16:creationId xmlns:a16="http://schemas.microsoft.com/office/drawing/2014/main" id="{DFF4918E-30FC-AE46-9BCB-2127D3E1975C}"/>
              </a:ext>
            </a:extLst>
          </p:cNvPr>
          <p:cNvSpPr txBox="1">
            <a:spLocks noChangeArrowheads="1"/>
          </p:cNvSpPr>
          <p:nvPr/>
        </p:nvSpPr>
        <p:spPr bwMode="auto">
          <a:xfrm>
            <a:off x="471488" y="65770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i="0" u="none" strike="noStrike" kern="1200" cap="none" spc="0" normalizeH="0" baseline="0" noProof="0">
                <a:ln>
                  <a:noFill/>
                </a:ln>
                <a:solidFill>
                  <a:srgbClr val="FFFFFF"/>
                </a:solidFill>
                <a:effectLst/>
                <a:uLnTx/>
                <a:uFillTx/>
                <a:latin typeface="Arial" panose="020B0604020202020204" pitchFamily="34" charset="0"/>
                <a:ea typeface="굴림" panose="020B0600000101010101" pitchFamily="34" charset="-127"/>
                <a:cs typeface="+mn-cs"/>
              </a:rPr>
              <a:t>©2004 TBBMI</a:t>
            </a:r>
          </a:p>
        </p:txBody>
      </p:sp>
      <p:sp>
        <p:nvSpPr>
          <p:cNvPr id="6149" name="Rectangle 9">
            <a:extLst>
              <a:ext uri="{FF2B5EF4-FFF2-40B4-BE49-F238E27FC236}">
                <a16:creationId xmlns:a16="http://schemas.microsoft.com/office/drawing/2014/main" id="{DF88E932-5421-DA49-BBB7-D915E6A8136B}"/>
              </a:ext>
            </a:extLst>
          </p:cNvPr>
          <p:cNvSpPr>
            <a:spLocks noChangeArrowheads="1"/>
          </p:cNvSpPr>
          <p:nvPr/>
        </p:nvSpPr>
        <p:spPr bwMode="auto">
          <a:xfrm>
            <a:off x="7593013" y="6559550"/>
            <a:ext cx="647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panose="020B0600000101010101" pitchFamily="34" charset="-127"/>
                <a:cs typeface="+mn-cs"/>
              </a:rPr>
              <a:t>9.65.01.</a:t>
            </a:r>
          </a:p>
        </p:txBody>
      </p:sp>
      <p:sp>
        <p:nvSpPr>
          <p:cNvPr id="6150" name="Text Box 10">
            <a:extLst>
              <a:ext uri="{FF2B5EF4-FFF2-40B4-BE49-F238E27FC236}">
                <a16:creationId xmlns:a16="http://schemas.microsoft.com/office/drawing/2014/main" id="{92F8043E-9C60-624B-AEB7-7F75EA6C38A4}"/>
              </a:ext>
            </a:extLst>
          </p:cNvPr>
          <p:cNvSpPr txBox="1">
            <a:spLocks noChangeArrowheads="1"/>
          </p:cNvSpPr>
          <p:nvPr/>
        </p:nvSpPr>
        <p:spPr bwMode="auto">
          <a:xfrm>
            <a:off x="8075613" y="6559550"/>
            <a:ext cx="328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i="0" u="none" strike="noStrike" kern="1200" cap="none" spc="0" normalizeH="0" baseline="0" noProof="0">
                <a:ln>
                  <a:noFill/>
                </a:ln>
                <a:solidFill>
                  <a:srgbClr val="FFFFFF"/>
                </a:solidFill>
                <a:effectLst/>
                <a:uLnTx/>
                <a:uFillTx/>
                <a:latin typeface="Arial" panose="020B0604020202020204" pitchFamily="34" charset="0"/>
                <a:ea typeface="굴림" panose="020B0600000101010101" pitchFamily="34" charset="-127"/>
                <a:cs typeface="+mn-cs"/>
              </a:rPr>
              <a:t>01</a:t>
            </a:r>
          </a:p>
        </p:txBody>
      </p:sp>
      <p:sp>
        <p:nvSpPr>
          <p:cNvPr id="31" name="Text Box 11">
            <a:extLst>
              <a:ext uri="{FF2B5EF4-FFF2-40B4-BE49-F238E27FC236}">
                <a16:creationId xmlns:a16="http://schemas.microsoft.com/office/drawing/2014/main" id="{CAF9BFDA-49F1-9040-AE8C-26FB145132FE}"/>
              </a:ext>
            </a:extLst>
          </p:cNvPr>
          <p:cNvSpPr txBox="1">
            <a:spLocks noChangeArrowheads="1"/>
          </p:cNvSpPr>
          <p:nvPr/>
        </p:nvSpPr>
        <p:spPr bwMode="auto">
          <a:xfrm rot="444176">
            <a:off x="207963" y="1397506"/>
            <a:ext cx="9144000" cy="30469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rgbClr val="FFA27C"/>
                </a:solidFill>
                <a:latin typeface="Arial" panose="020B0604020202020204" pitchFamily="34" charset="0"/>
                <a:ea typeface="ＭＳ Ｐゴシック" panose="020B0600070205080204" pitchFamily="34" charset="-128"/>
              </a:defRPr>
            </a:lvl1pPr>
            <a:lvl2pPr marL="742950" indent="-285750">
              <a:defRPr sz="900">
                <a:solidFill>
                  <a:srgbClr val="FFA27C"/>
                </a:solidFill>
                <a:latin typeface="Arial" panose="020B0604020202020204" pitchFamily="34" charset="0"/>
                <a:ea typeface="ＭＳ Ｐゴシック" panose="020B0600070205080204" pitchFamily="34" charset="-128"/>
              </a:defRPr>
            </a:lvl2pPr>
            <a:lvl3pPr marL="1143000" indent="-228600">
              <a:defRPr sz="900">
                <a:solidFill>
                  <a:srgbClr val="FFA27C"/>
                </a:solidFill>
                <a:latin typeface="Arial" panose="020B0604020202020204" pitchFamily="34" charset="0"/>
                <a:ea typeface="ＭＳ Ｐゴシック" panose="020B0600070205080204" pitchFamily="34" charset="-128"/>
              </a:defRPr>
            </a:lvl3pPr>
            <a:lvl4pPr marL="1600200" indent="-228600">
              <a:defRPr sz="900">
                <a:solidFill>
                  <a:srgbClr val="FFA27C"/>
                </a:solidFill>
                <a:latin typeface="Arial" panose="020B0604020202020204" pitchFamily="34" charset="0"/>
                <a:ea typeface="ＭＳ Ｐゴシック" panose="020B0600070205080204" pitchFamily="34" charset="-128"/>
              </a:defRPr>
            </a:lvl4pPr>
            <a:lvl5pPr marL="2057400" indent="-228600">
              <a:defRPr sz="9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9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6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Kosher-Normal" charset="0"/>
                <a:ea typeface="ＭＳ Ｐゴシック" panose="020B0600070205080204" pitchFamily="34" charset="-128"/>
                <a:cs typeface="+mn-cs"/>
              </a:rPr>
              <a:t>Kuchouyesu</a:t>
            </a:r>
            <a:r>
              <a:rPr kumimoji="0" lang="en-US" altLang="en-US" sz="9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osher-Normal" charset="0"/>
                <a:ea typeface="ＭＳ Ｐゴシック" panose="020B0600070205080204" pitchFamily="34" charset="-128"/>
                <a:cs typeface="+mn-cs"/>
              </a:rPr>
              <a:t>… </a:t>
            </a:r>
            <a:r>
              <a:rPr kumimoji="0" lang="en-US" altLang="en-US" sz="96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Kosher-Normal" charset="0"/>
                <a:ea typeface="ＭＳ Ｐゴシック" panose="020B0600070205080204" pitchFamily="34" charset="-128"/>
                <a:cs typeface="+mn-cs"/>
              </a:rPr>
              <a:t>Aboqha</a:t>
            </a:r>
            <a:endParaRPr kumimoji="0" lang="en-US" altLang="en-US" sz="9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Kosher-Normal" charset="0"/>
              <a:ea typeface="ＭＳ Ｐゴシック" panose="020B0600070205080204" pitchFamily="34" charset="-128"/>
              <a:cs typeface="+mn-cs"/>
            </a:endParaRPr>
          </a:p>
        </p:txBody>
      </p:sp>
      <p:sp>
        <p:nvSpPr>
          <p:cNvPr id="12" name="Rectangle 11">
            <a:extLst>
              <a:ext uri="{FF2B5EF4-FFF2-40B4-BE49-F238E27FC236}">
                <a16:creationId xmlns:a16="http://schemas.microsoft.com/office/drawing/2014/main" id="{CC6DD962-B293-3A43-B6F6-63C7140E18C6}"/>
              </a:ext>
            </a:extLst>
          </p:cNvPr>
          <p:cNvSpPr>
            <a:spLocks noChangeArrowheads="1"/>
          </p:cNvSpPr>
          <p:nvPr/>
        </p:nvSpPr>
        <p:spPr bwMode="auto">
          <a:xfrm>
            <a:off x="-16445" y="5842794"/>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Designed by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402092600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 name="Shape 1900" descr="Green marble"/>
          <p:cNvSpPr/>
          <p:nvPr/>
        </p:nvSpPr>
        <p:spPr>
          <a:xfrm>
            <a:off x="566737" y="503237"/>
            <a:ext cx="8032751" cy="5807076"/>
          </a:xfrm>
          <a:prstGeom prst="rect">
            <a:avLst/>
          </a:prstGeom>
          <a:blipFill>
            <a:blip r:embed="rId3"/>
          </a:blip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01" name="Shape 1901"/>
          <p:cNvSpPr/>
          <p:nvPr/>
        </p:nvSpPr>
        <p:spPr>
          <a:xfrm>
            <a:off x="852487" y="612775"/>
            <a:ext cx="7505701" cy="681050"/>
          </a:xfrm>
          <a:prstGeom prst="rect">
            <a:avLst/>
          </a:prstGeom>
          <a:ln w="12700">
            <a:miter lim="400000"/>
          </a:ln>
          <a:effectLst>
            <a:outerShdw blurRad="63500" dist="85194" dir="3806097"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defRPr sz="4200">
                <a:solidFill>
                  <a:srgbClr val="FAFD00"/>
                </a:solidFill>
                <a:latin typeface="Arial"/>
                <a:ea typeface="Arial"/>
                <a:cs typeface="Arial"/>
                <a:sym typeface="Arial"/>
              </a:defRPr>
            </a:lvl1pPr>
          </a:lstStyle>
          <a:p>
            <a:r>
              <a:t>Abraham lau ashoqhi shikeu</a:t>
            </a:r>
          </a:p>
        </p:txBody>
      </p:sp>
      <p:sp>
        <p:nvSpPr>
          <p:cNvPr id="1902" name="Shape 1902"/>
          <p:cNvSpPr/>
          <p:nvPr/>
        </p:nvSpPr>
        <p:spPr>
          <a:xfrm>
            <a:off x="1019175" y="3303587"/>
            <a:ext cx="7086600" cy="2847976"/>
          </a:xfrm>
          <a:prstGeom prst="rect">
            <a:avLst/>
          </a:prstGeom>
          <a:ln w="76200">
            <a:solidFill>
              <a:srgbClr val="FAFD00"/>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03" name="Shape 1903"/>
          <p:cNvSpPr/>
          <p:nvPr/>
        </p:nvSpPr>
        <p:spPr>
          <a:xfrm>
            <a:off x="8761370" y="101310"/>
            <a:ext cx="174710" cy="3752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a:solidFill>
                  <a:srgbClr val="FFA27C"/>
                </a:solidFill>
                <a:latin typeface="Arial"/>
                <a:ea typeface="Arial"/>
                <a:cs typeface="Arial"/>
                <a:sym typeface="Arial"/>
              </a:defRPr>
            </a:lvl1pPr>
          </a:lstStyle>
          <a:p>
            <a:r>
              <a:t> </a:t>
            </a:r>
          </a:p>
        </p:txBody>
      </p:sp>
      <p:sp>
        <p:nvSpPr>
          <p:cNvPr id="1904" name="Shape 1904"/>
          <p:cNvSpPr/>
          <p:nvPr/>
        </p:nvSpPr>
        <p:spPr>
          <a:xfrm>
            <a:off x="5305425" y="3657600"/>
            <a:ext cx="2752725" cy="53576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100">
                <a:solidFill>
                  <a:srgbClr val="00FF00"/>
                </a:solidFill>
                <a:latin typeface="Arial"/>
                <a:ea typeface="Arial"/>
                <a:cs typeface="Arial"/>
                <a:sym typeface="Arial"/>
              </a:defRPr>
            </a:lvl1pPr>
          </a:lstStyle>
          <a:p>
            <a:r>
              <a:t>KUKUMUGHA</a:t>
            </a:r>
          </a:p>
        </p:txBody>
      </p:sp>
      <p:sp>
        <p:nvSpPr>
          <p:cNvPr id="1905" name="Shape 1905"/>
          <p:cNvSpPr/>
          <p:nvPr/>
        </p:nvSpPr>
        <p:spPr>
          <a:xfrm>
            <a:off x="3722687" y="3670300"/>
            <a:ext cx="1574801" cy="53576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100">
                <a:solidFill>
                  <a:srgbClr val="00FF00"/>
                </a:solidFill>
                <a:latin typeface="Arial"/>
                <a:ea typeface="Arial"/>
                <a:cs typeface="Arial"/>
                <a:sym typeface="Arial"/>
              </a:defRPr>
            </a:lvl1pPr>
          </a:lstStyle>
          <a:p>
            <a:r>
              <a:t>APITI</a:t>
            </a:r>
          </a:p>
        </p:txBody>
      </p:sp>
      <p:sp>
        <p:nvSpPr>
          <p:cNvPr id="1906" name="Shape 1906"/>
          <p:cNvSpPr/>
          <p:nvPr/>
        </p:nvSpPr>
        <p:spPr>
          <a:xfrm>
            <a:off x="1498600" y="3659187"/>
            <a:ext cx="1609725" cy="535762"/>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100">
                <a:solidFill>
                  <a:srgbClr val="00FF00"/>
                </a:solidFill>
                <a:latin typeface="Arial"/>
                <a:ea typeface="Arial"/>
                <a:cs typeface="Arial"/>
                <a:sym typeface="Arial"/>
              </a:defRPr>
            </a:lvl1pPr>
          </a:lstStyle>
          <a:p>
            <a:r>
              <a:t>AYEGHI</a:t>
            </a:r>
          </a:p>
        </p:txBody>
      </p:sp>
      <p:sp>
        <p:nvSpPr>
          <p:cNvPr id="1907" name="Shape 1907"/>
          <p:cNvSpPr/>
          <p:nvPr/>
        </p:nvSpPr>
        <p:spPr>
          <a:xfrm>
            <a:off x="2555875" y="1878013"/>
            <a:ext cx="4062413" cy="548045"/>
          </a:xfrm>
          <a:prstGeom prst="rect">
            <a:avLst/>
          </a:prstGeom>
          <a:ln w="12700">
            <a:miter lim="400000"/>
          </a:ln>
          <a:effectLst>
            <a:outerShdw blurRad="63500" dist="81320" dir="2319588"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i="1">
                <a:solidFill>
                  <a:srgbClr val="00FF00"/>
                </a:solidFill>
                <a:latin typeface="Arial"/>
                <a:ea typeface="Arial"/>
                <a:cs typeface="Arial"/>
                <a:sym typeface="Arial"/>
              </a:defRPr>
            </a:lvl1pPr>
          </a:lstStyle>
          <a:p>
            <a:r>
              <a:t>Bothubo 12:1-3</a:t>
            </a:r>
          </a:p>
        </p:txBody>
      </p:sp>
      <p:sp>
        <p:nvSpPr>
          <p:cNvPr id="1908" name="Shape 1908"/>
          <p:cNvSpPr/>
          <p:nvPr/>
        </p:nvSpPr>
        <p:spPr>
          <a:xfrm>
            <a:off x="3249613" y="1323975"/>
            <a:ext cx="2651126" cy="545505"/>
          </a:xfrm>
          <a:prstGeom prst="rect">
            <a:avLst/>
          </a:prstGeom>
          <a:ln w="12700">
            <a:miter lim="400000"/>
          </a:ln>
          <a:effectLst>
            <a:outerShdw blurRad="63500" dist="85194" dir="3806097"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defRPr sz="3200">
                <a:solidFill>
                  <a:srgbClr val="FAFD00"/>
                </a:solidFill>
                <a:latin typeface="Arial"/>
                <a:ea typeface="Arial"/>
                <a:cs typeface="Arial"/>
                <a:sym typeface="Arial"/>
              </a:defRPr>
            </a:lvl1pPr>
          </a:lstStyle>
          <a:p>
            <a:r>
              <a:t>("Kulukeu")</a:t>
            </a:r>
          </a:p>
        </p:txBody>
      </p:sp>
      <p:sp>
        <p:nvSpPr>
          <p:cNvPr id="1909" name="Shape 1909"/>
          <p:cNvSpPr/>
          <p:nvPr/>
        </p:nvSpPr>
        <p:spPr>
          <a:xfrm flipH="1">
            <a:off x="2300288" y="2468563"/>
            <a:ext cx="2238376" cy="1203325"/>
          </a:xfrm>
          <a:prstGeom prst="line">
            <a:avLst/>
          </a:prstGeom>
          <a:ln w="57150">
            <a:solidFill>
              <a:srgbClr val="FFFFFF"/>
            </a:solidFill>
            <a:tailEnd type="triangle"/>
          </a:ln>
          <a:effectLst>
            <a:outerShdw blurRad="63500" dist="89803"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1910" name="Shape 1910"/>
          <p:cNvSpPr/>
          <p:nvPr/>
        </p:nvSpPr>
        <p:spPr>
          <a:xfrm>
            <a:off x="4539932" y="2451099"/>
            <a:ext cx="1" cy="1246189"/>
          </a:xfrm>
          <a:prstGeom prst="line">
            <a:avLst/>
          </a:prstGeom>
          <a:ln w="57150">
            <a:solidFill>
              <a:srgbClr val="FFFFFF"/>
            </a:solidFill>
            <a:tailEnd type="triangle"/>
          </a:ln>
          <a:effectLst>
            <a:outerShdw blurRad="63500" dist="89803"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1911" name="Shape 1911"/>
          <p:cNvSpPr/>
          <p:nvPr/>
        </p:nvSpPr>
        <p:spPr>
          <a:xfrm>
            <a:off x="4524374" y="2465388"/>
            <a:ext cx="2163765" cy="1206500"/>
          </a:xfrm>
          <a:prstGeom prst="line">
            <a:avLst/>
          </a:prstGeom>
          <a:ln w="57150">
            <a:solidFill>
              <a:srgbClr val="FFFFFF"/>
            </a:solidFill>
            <a:tailEnd type="triangle"/>
          </a:ln>
          <a:effectLst>
            <a:outerShdw blurRad="63500" dist="89803"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1912" name="Shape 1912"/>
          <p:cNvSpPr/>
          <p:nvPr/>
        </p:nvSpPr>
        <p:spPr>
          <a:xfrm>
            <a:off x="3721100" y="5340350"/>
            <a:ext cx="4572000" cy="60988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2100"/>
              </a:spcBef>
              <a:defRPr sz="3600">
                <a:solidFill>
                  <a:srgbClr val="FFEA18"/>
                </a:solidFill>
                <a:effectLst>
                  <a:outerShdw blurRad="50800" dist="76200" dir="2700000" rotWithShape="0">
                    <a:srgbClr val="000000"/>
                  </a:outerShdw>
                </a:effectLst>
                <a:latin typeface="Arial"/>
                <a:ea typeface="Arial"/>
                <a:cs typeface="Arial"/>
                <a:sym typeface="Arial"/>
              </a:defRPr>
            </a:lvl1pPr>
          </a:lstStyle>
          <a:p>
            <a:r>
              <a:t>• KIHIKUTHAKUHA</a:t>
            </a:r>
          </a:p>
        </p:txBody>
      </p:sp>
      <p:sp>
        <p:nvSpPr>
          <p:cNvPr id="1913" name="Shape 1913"/>
          <p:cNvSpPr/>
          <p:nvPr/>
        </p:nvSpPr>
        <p:spPr>
          <a:xfrm>
            <a:off x="2347913" y="4768850"/>
            <a:ext cx="3893096" cy="60988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2100"/>
              </a:spcBef>
              <a:defRPr sz="3600">
                <a:solidFill>
                  <a:srgbClr val="FFEA18"/>
                </a:solidFill>
                <a:effectLst>
                  <a:outerShdw blurRad="50800" dist="76200" dir="2700000" rotWithShape="0">
                    <a:srgbClr val="000000"/>
                  </a:outerShdw>
                </a:effectLst>
                <a:latin typeface="Arial"/>
                <a:ea typeface="Arial"/>
                <a:cs typeface="Arial"/>
                <a:sym typeface="Arial"/>
              </a:defRPr>
            </a:lvl1pPr>
          </a:lstStyle>
          <a:p>
            <a:r>
              <a:t>• ALHOKUPUJU</a:t>
            </a:r>
          </a:p>
        </p:txBody>
      </p:sp>
      <p:sp>
        <p:nvSpPr>
          <p:cNvPr id="1914" name="Shape 1914"/>
          <p:cNvSpPr/>
          <p:nvPr/>
        </p:nvSpPr>
        <p:spPr>
          <a:xfrm>
            <a:off x="1052513" y="4235450"/>
            <a:ext cx="2601328" cy="60988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defTabSz="914400">
              <a:defRPr sz="3600">
                <a:solidFill>
                  <a:srgbClr val="FFEA18"/>
                </a:solidFill>
                <a:effectLst>
                  <a:outerShdw blurRad="50800" dist="76200" dir="2700000" rotWithShape="0">
                    <a:srgbClr val="000000"/>
                  </a:outerShdw>
                </a:effectLst>
                <a:latin typeface="Arial"/>
                <a:ea typeface="Arial"/>
                <a:cs typeface="Arial"/>
                <a:sym typeface="Arial"/>
              </a:defRPr>
            </a:lvl1pPr>
          </a:lstStyle>
          <a:p>
            <a:r>
              <a:t>• PIQHIKEU</a:t>
            </a:r>
          </a:p>
        </p:txBody>
      </p:sp>
      <p:sp>
        <p:nvSpPr>
          <p:cNvPr id="1915" name="Shape 1915"/>
          <p:cNvSpPr/>
          <p:nvPr/>
        </p:nvSpPr>
        <p:spPr>
          <a:xfrm>
            <a:off x="8682255" y="6423342"/>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
        <p:nvSpPr>
          <p:cNvPr id="1916" name="Shape 191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17</a:t>
            </a:r>
          </a:p>
        </p:txBody>
      </p:sp>
      <p:grpSp>
        <p:nvGrpSpPr>
          <p:cNvPr id="1930" name="Group 1930"/>
          <p:cNvGrpSpPr/>
          <p:nvPr/>
        </p:nvGrpSpPr>
        <p:grpSpPr>
          <a:xfrm>
            <a:off x="8004175" y="3432175"/>
            <a:ext cx="1000125" cy="1231900"/>
            <a:chOff x="0" y="0"/>
            <a:chExt cx="1000125" cy="1231899"/>
          </a:xfrm>
        </p:grpSpPr>
        <p:sp>
          <p:nvSpPr>
            <p:cNvPr id="1917" name="Shape 1917"/>
            <p:cNvSpPr/>
            <p:nvPr/>
          </p:nvSpPr>
          <p:spPr>
            <a:xfrm>
              <a:off x="760412" y="133350"/>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18" name="Shape 1918"/>
            <p:cNvSpPr/>
            <p:nvPr/>
          </p:nvSpPr>
          <p:spPr>
            <a:xfrm>
              <a:off x="49212" y="25400"/>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19" name="Shape 1919"/>
            <p:cNvSpPr/>
            <p:nvPr/>
          </p:nvSpPr>
          <p:spPr>
            <a:xfrm>
              <a:off x="47625" y="182562"/>
              <a:ext cx="952500"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20" name="Shape 1920"/>
            <p:cNvSpPr/>
            <p:nvPr/>
          </p:nvSpPr>
          <p:spPr>
            <a:xfrm>
              <a:off x="68262" y="50800"/>
              <a:ext cx="692151"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21" name="Shape 1921"/>
            <p:cNvSpPr/>
            <p:nvPr/>
          </p:nvSpPr>
          <p:spPr>
            <a:xfrm flipV="1">
              <a:off x="109537" y="582612"/>
              <a:ext cx="838201"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922" name="Shape 1922"/>
            <p:cNvSpPr/>
            <p:nvPr/>
          </p:nvSpPr>
          <p:spPr>
            <a:xfrm flipV="1">
              <a:off x="109537" y="785812"/>
              <a:ext cx="846138"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923" name="Shape 1923"/>
            <p:cNvSpPr/>
            <p:nvPr/>
          </p:nvSpPr>
          <p:spPr>
            <a:xfrm>
              <a:off x="433387" y="628650"/>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24" name="Shape 1924"/>
            <p:cNvSpPr/>
            <p:nvPr/>
          </p:nvSpPr>
          <p:spPr>
            <a:xfrm>
              <a:off x="182562" y="400050"/>
              <a:ext cx="579091" cy="2413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1925" name="Shape 1925"/>
            <p:cNvSpPr/>
            <p:nvPr/>
          </p:nvSpPr>
          <p:spPr>
            <a:xfrm>
              <a:off x="171450" y="222250"/>
              <a:ext cx="6603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KULUKEU</a:t>
              </a:r>
            </a:p>
          </p:txBody>
        </p:sp>
        <p:sp>
          <p:nvSpPr>
            <p:cNvPr id="1926" name="Shape 1926"/>
            <p:cNvSpPr/>
            <p:nvPr/>
          </p:nvSpPr>
          <p:spPr>
            <a:xfrm>
              <a:off x="0" y="0"/>
              <a:ext cx="6920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1927" name="Shape 1927"/>
            <p:cNvSpPr/>
            <p:nvPr/>
          </p:nvSpPr>
          <p:spPr>
            <a:xfrm flipV="1">
              <a:off x="103187" y="392112"/>
              <a:ext cx="830263"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928" name="Shape 1928"/>
            <p:cNvSpPr/>
            <p:nvPr/>
          </p:nvSpPr>
          <p:spPr>
            <a:xfrm flipV="1">
              <a:off x="103187" y="968375"/>
              <a:ext cx="846138"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929" name="Shape 1929"/>
            <p:cNvSpPr/>
            <p:nvPr/>
          </p:nvSpPr>
          <p:spPr>
            <a:xfrm flipV="1">
              <a:off x="103187" y="1165225"/>
              <a:ext cx="838201"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1931" name="Shape 1931"/>
          <p:cNvSpPr/>
          <p:nvPr/>
        </p:nvSpPr>
        <p:spPr>
          <a:xfrm>
            <a:off x="0" y="2490788"/>
            <a:ext cx="9144000" cy="609883"/>
          </a:xfrm>
          <a:prstGeom prst="rect">
            <a:avLst/>
          </a:prstGeom>
          <a:ln w="12700">
            <a:miter lim="400000"/>
          </a:ln>
          <a:effectLst>
            <a:outerShdw blurRad="63500" dist="89803"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600">
                <a:solidFill>
                  <a:srgbClr val="FF8F1E"/>
                </a:solidFill>
                <a:latin typeface="Arial"/>
                <a:ea typeface="Arial"/>
                <a:cs typeface="Arial"/>
                <a:sym typeface="Arial"/>
              </a:defRPr>
            </a:lvl1pPr>
          </a:lstStyle>
          <a:p>
            <a:r>
              <a:t>THIME KUTHU KUPASUPE AKEU!</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1931"/>
                                        </p:tgtEl>
                                        <p:attrNameLst>
                                          <p:attrName>style.visibility</p:attrName>
                                        </p:attrNameLst>
                                      </p:cBhvr>
                                      <p:to>
                                        <p:strVal val="visible"/>
                                      </p:to>
                                    </p:set>
                                    <p:animEffect transition="in" filter="wipe(left)">
                                      <p:cBhvr>
                                        <p:cTn id="7" dur="500"/>
                                        <p:tgtEl>
                                          <p:spTgt spid="19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914">
                                            <p:bg/>
                                          </p:spTgt>
                                        </p:tgtEl>
                                        <p:attrNameLst>
                                          <p:attrName>style.visibility</p:attrName>
                                        </p:attrNameLst>
                                      </p:cBhvr>
                                      <p:to>
                                        <p:strVal val="visible"/>
                                      </p:to>
                                    </p:set>
                                    <p:animEffect transition="in" filter="box(out)">
                                      <p:cBhvr>
                                        <p:cTn id="12" dur="500"/>
                                        <p:tgtEl>
                                          <p:spTgt spid="1914">
                                            <p:bg/>
                                          </p:spTgt>
                                        </p:tgtEl>
                                      </p:cBhvr>
                                    </p:animEffect>
                                  </p:childTnLst>
                                </p:cTn>
                              </p:par>
                              <p:par>
                                <p:cTn id="13" presetID="4" presetClass="entr" presetSubtype="32" fill="hold" grpId="2" nodeType="withEffect">
                                  <p:stCondLst>
                                    <p:cond delay="0"/>
                                  </p:stCondLst>
                                  <p:iterate>
                                    <p:tmAbs val="0"/>
                                  </p:iterate>
                                  <p:childTnLst>
                                    <p:set>
                                      <p:cBhvr>
                                        <p:cTn id="14" fill="hold"/>
                                        <p:tgtEl>
                                          <p:spTgt spid="1914">
                                            <p:txEl>
                                              <p:pRg st="0" end="0"/>
                                            </p:txEl>
                                          </p:spTgt>
                                        </p:tgtEl>
                                        <p:attrNameLst>
                                          <p:attrName>style.visibility</p:attrName>
                                        </p:attrNameLst>
                                      </p:cBhvr>
                                      <p:to>
                                        <p:strVal val="visible"/>
                                      </p:to>
                                    </p:set>
                                    <p:animEffect transition="in" filter="box(out)">
                                      <p:cBhvr>
                                        <p:cTn id="15" dur="500"/>
                                        <p:tgtEl>
                                          <p:spTgt spid="19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3" nodeType="clickEffect">
                                  <p:stCondLst>
                                    <p:cond delay="0"/>
                                  </p:stCondLst>
                                  <p:iterate>
                                    <p:tmAbs val="0"/>
                                  </p:iterate>
                                  <p:childTnLst>
                                    <p:set>
                                      <p:cBhvr>
                                        <p:cTn id="19" fill="hold"/>
                                        <p:tgtEl>
                                          <p:spTgt spid="1913">
                                            <p:bg/>
                                          </p:spTgt>
                                        </p:tgtEl>
                                        <p:attrNameLst>
                                          <p:attrName>style.visibility</p:attrName>
                                        </p:attrNameLst>
                                      </p:cBhvr>
                                      <p:to>
                                        <p:strVal val="visible"/>
                                      </p:to>
                                    </p:set>
                                    <p:animEffect transition="in" filter="box(out)">
                                      <p:cBhvr>
                                        <p:cTn id="20" dur="500"/>
                                        <p:tgtEl>
                                          <p:spTgt spid="1913">
                                            <p:bg/>
                                          </p:spTgt>
                                        </p:tgtEl>
                                      </p:cBhvr>
                                    </p:animEffect>
                                  </p:childTnLst>
                                </p:cTn>
                              </p:par>
                              <p:par>
                                <p:cTn id="21" presetID="4" presetClass="entr" presetSubtype="32" fill="hold" grpId="3" nodeType="withEffect">
                                  <p:stCondLst>
                                    <p:cond delay="0"/>
                                  </p:stCondLst>
                                  <p:iterate>
                                    <p:tmAbs val="0"/>
                                  </p:iterate>
                                  <p:childTnLst>
                                    <p:set>
                                      <p:cBhvr>
                                        <p:cTn id="22" fill="hold"/>
                                        <p:tgtEl>
                                          <p:spTgt spid="1913">
                                            <p:txEl>
                                              <p:pRg st="0" end="0"/>
                                            </p:txEl>
                                          </p:spTgt>
                                        </p:tgtEl>
                                        <p:attrNameLst>
                                          <p:attrName>style.visibility</p:attrName>
                                        </p:attrNameLst>
                                      </p:cBhvr>
                                      <p:to>
                                        <p:strVal val="visible"/>
                                      </p:to>
                                    </p:set>
                                    <p:animEffect transition="in" filter="box(out)">
                                      <p:cBhvr>
                                        <p:cTn id="23" dur="500"/>
                                        <p:tgtEl>
                                          <p:spTgt spid="19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4" nodeType="clickEffect">
                                  <p:stCondLst>
                                    <p:cond delay="0"/>
                                  </p:stCondLst>
                                  <p:iterate>
                                    <p:tmAbs val="0"/>
                                  </p:iterate>
                                  <p:childTnLst>
                                    <p:set>
                                      <p:cBhvr>
                                        <p:cTn id="27" fill="hold"/>
                                        <p:tgtEl>
                                          <p:spTgt spid="1912">
                                            <p:bg/>
                                          </p:spTgt>
                                        </p:tgtEl>
                                        <p:attrNameLst>
                                          <p:attrName>style.visibility</p:attrName>
                                        </p:attrNameLst>
                                      </p:cBhvr>
                                      <p:to>
                                        <p:strVal val="visible"/>
                                      </p:to>
                                    </p:set>
                                    <p:animEffect transition="in" filter="box(out)">
                                      <p:cBhvr>
                                        <p:cTn id="28" dur="500"/>
                                        <p:tgtEl>
                                          <p:spTgt spid="1912">
                                            <p:bg/>
                                          </p:spTgt>
                                        </p:tgtEl>
                                      </p:cBhvr>
                                    </p:animEffect>
                                  </p:childTnLst>
                                </p:cTn>
                              </p:par>
                              <p:par>
                                <p:cTn id="29" presetID="4" presetClass="entr" presetSubtype="32" fill="hold" grpId="4" nodeType="withEffect">
                                  <p:stCondLst>
                                    <p:cond delay="0"/>
                                  </p:stCondLst>
                                  <p:iterate>
                                    <p:tmAbs val="0"/>
                                  </p:iterate>
                                  <p:childTnLst>
                                    <p:set>
                                      <p:cBhvr>
                                        <p:cTn id="30" fill="hold"/>
                                        <p:tgtEl>
                                          <p:spTgt spid="1912">
                                            <p:txEl>
                                              <p:pRg st="0" end="0"/>
                                            </p:txEl>
                                          </p:spTgt>
                                        </p:tgtEl>
                                        <p:attrNameLst>
                                          <p:attrName>style.visibility</p:attrName>
                                        </p:attrNameLst>
                                      </p:cBhvr>
                                      <p:to>
                                        <p:strVal val="visible"/>
                                      </p:to>
                                    </p:set>
                                    <p:animEffect transition="in" filter="box(out)">
                                      <p:cBhvr>
                                        <p:cTn id="31" dur="500"/>
                                        <p:tgtEl>
                                          <p:spTgt spid="19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2" grpId="4" build="p" bldLvl="5" animBg="1" advAuto="0"/>
      <p:bldP spid="1913" grpId="3" build="p" bldLvl="5" animBg="1" advAuto="0"/>
      <p:bldP spid="1914" grpId="2" build="p" bldLvl="5" animBg="1" advAuto="0"/>
      <p:bldP spid="1931"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 name="Shape 1935"/>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36" name="Shape 1936"/>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37" name="Shape 1937"/>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38" name="Shape 1938"/>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39" name="Shape 1939"/>
          <p:cNvSpPr/>
          <p:nvPr/>
        </p:nvSpPr>
        <p:spPr>
          <a:xfrm>
            <a:off x="4630737" y="2649538"/>
            <a:ext cx="15208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a:t>
            </a:r>
          </a:p>
        </p:txBody>
      </p:sp>
      <p:sp>
        <p:nvSpPr>
          <p:cNvPr id="1940" name="Shape 1940"/>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41" name="Shape 1941"/>
          <p:cNvSpPr/>
          <p:nvPr/>
        </p:nvSpPr>
        <p:spPr>
          <a:xfrm>
            <a:off x="7259638" y="5259387"/>
            <a:ext cx="13112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PG</a:t>
            </a:r>
          </a:p>
        </p:txBody>
      </p:sp>
      <p:sp>
        <p:nvSpPr>
          <p:cNvPr id="1942" name="Shape 1942"/>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43" name="Shape 1943"/>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44" name="Shape 1944"/>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45" name="Shape 1945"/>
          <p:cNvSpPr/>
          <p:nvPr/>
        </p:nvSpPr>
        <p:spPr>
          <a:xfrm>
            <a:off x="3449637" y="2382838"/>
            <a:ext cx="12731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SG</a:t>
            </a:r>
          </a:p>
        </p:txBody>
      </p:sp>
      <p:sp>
        <p:nvSpPr>
          <p:cNvPr id="1946" name="Shape 1946"/>
          <p:cNvSpPr/>
          <p:nvPr/>
        </p:nvSpPr>
        <p:spPr>
          <a:xfrm>
            <a:off x="2516188" y="5640387"/>
            <a:ext cx="7016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RS</a:t>
            </a:r>
          </a:p>
        </p:txBody>
      </p:sp>
      <p:sp>
        <p:nvSpPr>
          <p:cNvPr id="1947" name="Shape 1947"/>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MS</a:t>
            </a:r>
          </a:p>
        </p:txBody>
      </p:sp>
      <p:sp>
        <p:nvSpPr>
          <p:cNvPr id="1948" name="Shape 1948"/>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949" name="Shape 1949"/>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950" name="Shape 1950"/>
          <p:cNvSpPr/>
          <p:nvPr/>
        </p:nvSpPr>
        <p:spPr>
          <a:xfrm>
            <a:off x="76200" y="304800"/>
            <a:ext cx="2825750" cy="10668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t>  </a:t>
            </a: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1951" name="Shape 1951"/>
          <p:cNvSpPr/>
          <p:nvPr/>
        </p:nvSpPr>
        <p:spPr>
          <a:xfrm>
            <a:off x="2613025" y="3613150"/>
            <a:ext cx="1730375"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DS</a:t>
            </a:r>
          </a:p>
        </p:txBody>
      </p:sp>
      <p:sp>
        <p:nvSpPr>
          <p:cNvPr id="1952" name="Shape 1952"/>
          <p:cNvSpPr/>
          <p:nvPr/>
        </p:nvSpPr>
        <p:spPr>
          <a:xfrm>
            <a:off x="6896100" y="4395787"/>
            <a:ext cx="835025" cy="6985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2400"/>
              </a:spcBef>
              <a:defRPr sz="4000">
                <a:solidFill>
                  <a:srgbClr val="EEFF4B"/>
                </a:solidFill>
                <a:latin typeface="Times"/>
                <a:ea typeface="Times"/>
                <a:cs typeface="Times"/>
                <a:sym typeface="Times"/>
              </a:defRPr>
            </a:lvl1pPr>
          </a:lstStyle>
          <a:p>
            <a:r>
              <a:t>U</a:t>
            </a:r>
          </a:p>
        </p:txBody>
      </p:sp>
      <p:sp>
        <p:nvSpPr>
          <p:cNvPr id="1953" name="Shape 1953"/>
          <p:cNvSpPr/>
          <p:nvPr/>
        </p:nvSpPr>
        <p:spPr>
          <a:xfrm>
            <a:off x="5830887" y="2884488"/>
            <a:ext cx="835026" cy="6985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2400"/>
              </a:spcBef>
              <a:defRPr sz="4000">
                <a:solidFill>
                  <a:srgbClr val="EEFF4B"/>
                </a:solidFill>
                <a:latin typeface="Times"/>
                <a:ea typeface="Times"/>
                <a:cs typeface="Times"/>
                <a:sym typeface="Times"/>
              </a:defRPr>
            </a:lvl1pPr>
          </a:lstStyle>
          <a:p>
            <a:r>
              <a:t>B</a:t>
            </a:r>
          </a:p>
        </p:txBody>
      </p:sp>
      <p:sp>
        <p:nvSpPr>
          <p:cNvPr id="1954" name="Shape 1954"/>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55" name="Shape 1955"/>
          <p:cNvSpPr/>
          <p:nvPr/>
        </p:nvSpPr>
        <p:spPr>
          <a:xfrm>
            <a:off x="5487987" y="181133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H</a:t>
            </a:r>
          </a:p>
        </p:txBody>
      </p:sp>
      <p:sp>
        <p:nvSpPr>
          <p:cNvPr id="1956" name="Shape 1956"/>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57" name="Shape 1957"/>
          <p:cNvSpPr/>
          <p:nvPr/>
        </p:nvSpPr>
        <p:spPr>
          <a:xfrm>
            <a:off x="7088188" y="1525587"/>
            <a:ext cx="12922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N(A)</a:t>
            </a:r>
          </a:p>
        </p:txBody>
      </p:sp>
      <p:sp>
        <p:nvSpPr>
          <p:cNvPr id="1958" name="Shape 1958"/>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59" name="Shape 1959"/>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60" name="Shape 1960"/>
          <p:cNvSpPr/>
          <p:nvPr/>
        </p:nvSpPr>
        <p:spPr>
          <a:xfrm>
            <a:off x="3105336" y="2568575"/>
            <a:ext cx="358404" cy="5207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600"/>
              </a:spcBef>
              <a:defRPr sz="2800">
                <a:solidFill>
                  <a:srgbClr val="FFFFFF"/>
                </a:solidFill>
                <a:latin typeface="Times"/>
                <a:ea typeface="Times"/>
                <a:cs typeface="Times"/>
                <a:sym typeface="Times"/>
              </a:defRPr>
            </a:lvl1pPr>
          </a:lstStyle>
          <a:p>
            <a:r>
              <a:t>C</a:t>
            </a:r>
          </a:p>
        </p:txBody>
      </p:sp>
      <p:sp>
        <p:nvSpPr>
          <p:cNvPr id="1961" name="Shape 1961"/>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62" name="Shape 1962"/>
          <p:cNvSpPr/>
          <p:nvPr/>
        </p:nvSpPr>
        <p:spPr>
          <a:xfrm>
            <a:off x="2767012" y="3078163"/>
            <a:ext cx="2540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J</a:t>
            </a:r>
          </a:p>
        </p:txBody>
      </p:sp>
      <p:sp>
        <p:nvSpPr>
          <p:cNvPr id="1963" name="Shape 1963"/>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64" name="Shape 1964"/>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65" name="Shape 1965"/>
          <p:cNvSpPr/>
          <p:nvPr/>
        </p:nvSpPr>
        <p:spPr>
          <a:xfrm>
            <a:off x="3106415" y="4451350"/>
            <a:ext cx="541983"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KB</a:t>
            </a:r>
          </a:p>
        </p:txBody>
      </p:sp>
      <p:sp>
        <p:nvSpPr>
          <p:cNvPr id="1966" name="Shape 1966"/>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67" name="Shape 1967"/>
          <p:cNvSpPr/>
          <p:nvPr/>
        </p:nvSpPr>
        <p:spPr>
          <a:xfrm>
            <a:off x="3219450" y="5164137"/>
            <a:ext cx="5588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MS</a:t>
            </a:r>
          </a:p>
        </p:txBody>
      </p:sp>
      <p:sp>
        <p:nvSpPr>
          <p:cNvPr id="1968" name="Shape 1968"/>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69" name="Shape 1969"/>
          <p:cNvSpPr/>
          <p:nvPr/>
        </p:nvSpPr>
        <p:spPr>
          <a:xfrm>
            <a:off x="1849387" y="4081462"/>
            <a:ext cx="3049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E</a:t>
            </a:r>
          </a:p>
        </p:txBody>
      </p:sp>
      <p:sp>
        <p:nvSpPr>
          <p:cNvPr id="1970" name="Shape 1970"/>
          <p:cNvSpPr/>
          <p:nvPr/>
        </p:nvSpPr>
        <p:spPr>
          <a:xfrm>
            <a:off x="3791049" y="3078163"/>
            <a:ext cx="609403"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MN</a:t>
            </a:r>
          </a:p>
        </p:txBody>
      </p:sp>
      <p:grpSp>
        <p:nvGrpSpPr>
          <p:cNvPr id="1974" name="Group 1974"/>
          <p:cNvGrpSpPr/>
          <p:nvPr/>
        </p:nvGrpSpPr>
        <p:grpSpPr>
          <a:xfrm>
            <a:off x="6904084" y="2875677"/>
            <a:ext cx="1526758" cy="1499057"/>
            <a:chOff x="0" y="0"/>
            <a:chExt cx="1526757" cy="1499056"/>
          </a:xfrm>
        </p:grpSpPr>
        <p:sp>
          <p:nvSpPr>
            <p:cNvPr id="1971" name="Shape 1971"/>
            <p:cNvSpPr/>
            <p:nvPr/>
          </p:nvSpPr>
          <p:spPr>
            <a:xfrm rot="7507952">
              <a:off x="249028" y="178028"/>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close/>
                </a:path>
              </a:pathLst>
            </a:cu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72" name="Shape 1972"/>
            <p:cNvSpPr/>
            <p:nvPr/>
          </p:nvSpPr>
          <p:spPr>
            <a:xfrm rot="7507952">
              <a:off x="1065122" y="-19188"/>
              <a:ext cx="762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73" name="Shape 1973"/>
            <p:cNvSpPr/>
            <p:nvPr/>
          </p:nvSpPr>
          <p:spPr>
            <a:xfrm rot="7507952">
              <a:off x="1138985" y="-97085"/>
              <a:ext cx="381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1975" name="Shape 1975"/>
          <p:cNvSpPr/>
          <p:nvPr/>
        </p:nvSpPr>
        <p:spPr>
          <a:xfrm>
            <a:off x="1790700" y="-1"/>
            <a:ext cx="1662114"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11:31</a:t>
            </a:r>
          </a:p>
        </p:txBody>
      </p:sp>
      <p:pic>
        <p:nvPicPr>
          <p:cNvPr id="1976" name="image10.png"/>
          <p:cNvPicPr>
            <a:picLocks noChangeAspect="1"/>
          </p:cNvPicPr>
          <p:nvPr/>
        </p:nvPicPr>
        <p:blipFill>
          <a:blip r:embed="rId3"/>
          <a:stretch>
            <a:fillRect/>
          </a:stretch>
        </p:blipFill>
        <p:spPr>
          <a:xfrm>
            <a:off x="3335337" y="4557712"/>
            <a:ext cx="3189288" cy="1739901"/>
          </a:xfrm>
          <a:prstGeom prst="rect">
            <a:avLst/>
          </a:prstGeom>
          <a:ln w="76200">
            <a:solidFill>
              <a:schemeClr val="accent2"/>
            </a:solidFill>
            <a:miter/>
          </a:ln>
          <a:effectLst>
            <a:outerShdw blurRad="63500" dist="89803" dir="2700000" rotWithShape="0">
              <a:srgbClr val="1A0004">
                <a:alpha val="74998"/>
              </a:srgbClr>
            </a:outerShdw>
          </a:effectLst>
        </p:spPr>
      </p:pic>
      <p:sp>
        <p:nvSpPr>
          <p:cNvPr id="1977" name="Shape 1977"/>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78" name="Shape 1978"/>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FFFA35"/>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79" name="Shape 1979"/>
          <p:cNvSpPr/>
          <p:nvPr/>
        </p:nvSpPr>
        <p:spPr>
          <a:xfrm>
            <a:off x="6515100" y="4114800"/>
            <a:ext cx="1066800" cy="990600"/>
          </a:xfrm>
          <a:prstGeom prst="ellipse">
            <a:avLst/>
          </a:prstGeom>
          <a:ln w="57150">
            <a:solidFill>
              <a:srgbClr val="D83104"/>
            </a:solidFill>
          </a:ln>
          <a:effectLst>
            <a:outerShdw blurRad="63500" dist="109250" dir="2132261"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80" name="Shape 1980"/>
          <p:cNvSpPr/>
          <p:nvPr/>
        </p:nvSpPr>
        <p:spPr>
          <a:xfrm>
            <a:off x="492125" y="457200"/>
            <a:ext cx="7950200" cy="60833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defTabSz="512063">
              <a:defRPr sz="8904" spc="168">
                <a:solidFill>
                  <a:srgbClr val="FFFF00"/>
                </a:solidFill>
                <a:latin typeface="Comic Sans MS"/>
                <a:ea typeface="Comic Sans MS"/>
                <a:cs typeface="Comic Sans MS"/>
                <a:sym typeface="Comic Sans MS"/>
              </a:defRPr>
            </a:lvl1pPr>
          </a:lstStyle>
          <a:p>
            <a:r>
              <a:t>PANONGU YE PULUBENO WUVE!</a:t>
            </a:r>
          </a:p>
        </p:txBody>
      </p:sp>
      <p:sp>
        <p:nvSpPr>
          <p:cNvPr id="1981" name="Shape 1981"/>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82" name="Shape 1982"/>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83" name="Shape 1983"/>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84" name="Shape 1984"/>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85" name="Shape 1985"/>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986" name="Shape 1986"/>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987" name="Shape 1987"/>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988" name="Shape 1988"/>
          <p:cNvSpPr/>
          <p:nvPr/>
        </p:nvSpPr>
        <p:spPr>
          <a:xfrm>
            <a:off x="8175625" y="3654425"/>
            <a:ext cx="673100"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KUKUKEU</a:t>
            </a:r>
          </a:p>
        </p:txBody>
      </p:sp>
      <p:sp>
        <p:nvSpPr>
          <p:cNvPr id="1989" name="Shape 1989"/>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1990" name="Shape 199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991" name="Shape 199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992" name="Shape 199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1993" name="Shape 1993"/>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18</a:t>
            </a:r>
          </a:p>
        </p:txBody>
      </p:sp>
      <p:sp>
        <p:nvSpPr>
          <p:cNvPr id="1994" name="Shape 1994"/>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995" name="Shape 1995"/>
          <p:cNvSpPr/>
          <p:nvPr/>
        </p:nvSpPr>
        <p:spPr>
          <a:xfrm>
            <a:off x="8679080" y="6436042"/>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2</a:t>
            </a:r>
          </a:p>
        </p:txBody>
      </p:sp>
      <p:sp>
        <p:nvSpPr>
          <p:cNvPr id="1996" name="Shape 1996"/>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1978"/>
                                        </p:tgtEl>
                                        <p:attrNameLst>
                                          <p:attrName>style.visibility</p:attrName>
                                        </p:attrNameLst>
                                      </p:cBhvr>
                                      <p:to>
                                        <p:strVal val="visible"/>
                                      </p:to>
                                    </p:set>
                                    <p:animEffect transition="in" filter="wipe(right)">
                                      <p:cBhvr>
                                        <p:cTn id="7" dur="500"/>
                                        <p:tgtEl>
                                          <p:spTgt spid="197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980"/>
                                        </p:tgtEl>
                                        <p:attrNameLst>
                                          <p:attrName>style.visibility</p:attrName>
                                        </p:attrNameLst>
                                      </p:cBhvr>
                                      <p:to>
                                        <p:strVal val="visible"/>
                                      </p:to>
                                    </p:set>
                                    <p:anim calcmode="lin" valueType="num">
                                      <p:cBhvr>
                                        <p:cTn id="12" dur="500" fill="hold"/>
                                        <p:tgtEl>
                                          <p:spTgt spid="1980"/>
                                        </p:tgtEl>
                                        <p:attrNameLst>
                                          <p:attrName>ppt_w</p:attrName>
                                        </p:attrNameLst>
                                      </p:cBhvr>
                                      <p:tavLst>
                                        <p:tav tm="0">
                                          <p:val>
                                            <p:fltVal val="0"/>
                                          </p:val>
                                        </p:tav>
                                        <p:tav tm="100000">
                                          <p:val>
                                            <p:strVal val="#ppt_w"/>
                                          </p:val>
                                        </p:tav>
                                      </p:tavLst>
                                    </p:anim>
                                    <p:anim calcmode="lin" valueType="num">
                                      <p:cBhvr>
                                        <p:cTn id="13" dur="500" fill="hold"/>
                                        <p:tgtEl>
                                          <p:spTgt spid="19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8" grpId="1" animBg="1" advAuto="0"/>
      <p:bldP spid="1980"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0" name="Shape 2000"/>
          <p:cNvSpPr/>
          <p:nvPr/>
        </p:nvSpPr>
        <p:spPr>
          <a:xfrm>
            <a:off x="15748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1" name="Shape 2001"/>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2" name="Shape 2002"/>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3" name="Shape 2003"/>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4" name="Shape 2004"/>
          <p:cNvSpPr/>
          <p:nvPr/>
        </p:nvSpPr>
        <p:spPr>
          <a:xfrm>
            <a:off x="4630737" y="2649538"/>
            <a:ext cx="15208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ER</a:t>
            </a:r>
          </a:p>
        </p:txBody>
      </p:sp>
      <p:sp>
        <p:nvSpPr>
          <p:cNvPr id="2005" name="Shape 2005"/>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6" name="Shape 2006"/>
          <p:cNvSpPr/>
          <p:nvPr/>
        </p:nvSpPr>
        <p:spPr>
          <a:xfrm>
            <a:off x="7259638" y="5259387"/>
            <a:ext cx="13112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PG</a:t>
            </a:r>
          </a:p>
        </p:txBody>
      </p:sp>
      <p:sp>
        <p:nvSpPr>
          <p:cNvPr id="2007" name="Shape 2007"/>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8" name="Shape 2008"/>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09" name="Shape 2009"/>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10" name="Shape 2010"/>
          <p:cNvSpPr/>
          <p:nvPr/>
        </p:nvSpPr>
        <p:spPr>
          <a:xfrm>
            <a:off x="3449637" y="2382838"/>
            <a:ext cx="12731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SG</a:t>
            </a:r>
          </a:p>
        </p:txBody>
      </p:sp>
      <p:sp>
        <p:nvSpPr>
          <p:cNvPr id="2011" name="Shape 2011"/>
          <p:cNvSpPr/>
          <p:nvPr/>
        </p:nvSpPr>
        <p:spPr>
          <a:xfrm>
            <a:off x="2516188" y="5640387"/>
            <a:ext cx="7016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RS</a:t>
            </a:r>
          </a:p>
        </p:txBody>
      </p:sp>
      <p:sp>
        <p:nvSpPr>
          <p:cNvPr id="2012" name="Shape 2012"/>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MS</a:t>
            </a:r>
          </a:p>
        </p:txBody>
      </p:sp>
      <p:sp>
        <p:nvSpPr>
          <p:cNvPr id="2013" name="Shape 2013"/>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2014" name="Shape 2014"/>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2015" name="Shape 2015"/>
          <p:cNvSpPr/>
          <p:nvPr/>
        </p:nvSpPr>
        <p:spPr>
          <a:xfrm>
            <a:off x="76200" y="304800"/>
            <a:ext cx="2825750"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2016" name="Shape 2016"/>
          <p:cNvSpPr/>
          <p:nvPr/>
        </p:nvSpPr>
        <p:spPr>
          <a:xfrm>
            <a:off x="2613025" y="3613150"/>
            <a:ext cx="1730375"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DS</a:t>
            </a:r>
          </a:p>
        </p:txBody>
      </p:sp>
      <p:sp>
        <p:nvSpPr>
          <p:cNvPr id="2017" name="Shape 2017"/>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18" name="Shape 2018"/>
          <p:cNvSpPr/>
          <p:nvPr/>
        </p:nvSpPr>
        <p:spPr>
          <a:xfrm>
            <a:off x="6896100" y="4395787"/>
            <a:ext cx="835025" cy="6985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2400"/>
              </a:spcBef>
              <a:defRPr sz="4000">
                <a:solidFill>
                  <a:srgbClr val="EEFF4B"/>
                </a:solidFill>
                <a:latin typeface="Times"/>
                <a:ea typeface="Times"/>
                <a:cs typeface="Times"/>
                <a:sym typeface="Times"/>
              </a:defRPr>
            </a:lvl1pPr>
          </a:lstStyle>
          <a:p>
            <a:r>
              <a:t>U</a:t>
            </a:r>
          </a:p>
        </p:txBody>
      </p:sp>
      <p:sp>
        <p:nvSpPr>
          <p:cNvPr id="2019" name="Shape 2019"/>
          <p:cNvSpPr/>
          <p:nvPr/>
        </p:nvSpPr>
        <p:spPr>
          <a:xfrm>
            <a:off x="5830887" y="2884488"/>
            <a:ext cx="835026" cy="6985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2400"/>
              </a:spcBef>
              <a:defRPr sz="4000">
                <a:solidFill>
                  <a:srgbClr val="EEFF4B"/>
                </a:solidFill>
                <a:latin typeface="Times"/>
                <a:ea typeface="Times"/>
                <a:cs typeface="Times"/>
                <a:sym typeface="Times"/>
              </a:defRPr>
            </a:lvl1pPr>
          </a:lstStyle>
          <a:p>
            <a:r>
              <a:t>B</a:t>
            </a:r>
          </a:p>
        </p:txBody>
      </p:sp>
      <p:sp>
        <p:nvSpPr>
          <p:cNvPr id="2020" name="Shape 2020"/>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21" name="Shape 2021"/>
          <p:cNvSpPr/>
          <p:nvPr/>
        </p:nvSpPr>
        <p:spPr>
          <a:xfrm>
            <a:off x="5487987" y="181133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H</a:t>
            </a:r>
          </a:p>
        </p:txBody>
      </p:sp>
      <p:sp>
        <p:nvSpPr>
          <p:cNvPr id="2022" name="Shape 2022"/>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23" name="Shape 2023"/>
          <p:cNvSpPr/>
          <p:nvPr/>
        </p:nvSpPr>
        <p:spPr>
          <a:xfrm>
            <a:off x="7088188" y="1525587"/>
            <a:ext cx="12922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N(A)</a:t>
            </a:r>
          </a:p>
        </p:txBody>
      </p:sp>
      <p:sp>
        <p:nvSpPr>
          <p:cNvPr id="2024" name="Shape 2024"/>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25" name="Shape 2025"/>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26" name="Shape 2026"/>
          <p:cNvSpPr/>
          <p:nvPr/>
        </p:nvSpPr>
        <p:spPr>
          <a:xfrm>
            <a:off x="3105336" y="2568575"/>
            <a:ext cx="358404" cy="5207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600"/>
              </a:spcBef>
              <a:defRPr sz="2800">
                <a:solidFill>
                  <a:srgbClr val="FFFFFF"/>
                </a:solidFill>
                <a:latin typeface="Times"/>
                <a:ea typeface="Times"/>
                <a:cs typeface="Times"/>
                <a:sym typeface="Times"/>
              </a:defRPr>
            </a:lvl1pPr>
          </a:lstStyle>
          <a:p>
            <a:r>
              <a:t>C</a:t>
            </a:r>
          </a:p>
        </p:txBody>
      </p:sp>
      <p:sp>
        <p:nvSpPr>
          <p:cNvPr id="2027" name="Shape 2027"/>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28" name="Shape 2028"/>
          <p:cNvSpPr/>
          <p:nvPr/>
        </p:nvSpPr>
        <p:spPr>
          <a:xfrm>
            <a:off x="2767012" y="3078163"/>
            <a:ext cx="2540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J</a:t>
            </a:r>
          </a:p>
        </p:txBody>
      </p:sp>
      <p:sp>
        <p:nvSpPr>
          <p:cNvPr id="2029" name="Shape 2029"/>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30" name="Shape 2030"/>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31" name="Shape 2031"/>
          <p:cNvSpPr/>
          <p:nvPr/>
        </p:nvSpPr>
        <p:spPr>
          <a:xfrm>
            <a:off x="3106415" y="4451350"/>
            <a:ext cx="541983"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KB</a:t>
            </a:r>
          </a:p>
        </p:txBody>
      </p:sp>
      <p:sp>
        <p:nvSpPr>
          <p:cNvPr id="2032" name="Shape 2032"/>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33" name="Shape 2033"/>
          <p:cNvSpPr/>
          <p:nvPr/>
        </p:nvSpPr>
        <p:spPr>
          <a:xfrm>
            <a:off x="3219450" y="5164137"/>
            <a:ext cx="5588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MS</a:t>
            </a:r>
          </a:p>
        </p:txBody>
      </p:sp>
      <p:sp>
        <p:nvSpPr>
          <p:cNvPr id="2034" name="Shape 2034"/>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35" name="Shape 2035"/>
          <p:cNvSpPr/>
          <p:nvPr/>
        </p:nvSpPr>
        <p:spPr>
          <a:xfrm>
            <a:off x="1849387" y="4081462"/>
            <a:ext cx="3049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E</a:t>
            </a:r>
          </a:p>
        </p:txBody>
      </p:sp>
      <p:sp>
        <p:nvSpPr>
          <p:cNvPr id="2036" name="Shape 2036"/>
          <p:cNvSpPr/>
          <p:nvPr/>
        </p:nvSpPr>
        <p:spPr>
          <a:xfrm>
            <a:off x="3791049" y="3078163"/>
            <a:ext cx="609403"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MN</a:t>
            </a:r>
          </a:p>
        </p:txBody>
      </p:sp>
      <p:sp>
        <p:nvSpPr>
          <p:cNvPr id="2037" name="Shape 2037"/>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FFFA35"/>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38" name="Shape 2038"/>
          <p:cNvSpPr/>
          <p:nvPr/>
        </p:nvSpPr>
        <p:spPr>
          <a:xfrm>
            <a:off x="5486400" y="2743200"/>
            <a:ext cx="1066800" cy="990600"/>
          </a:xfrm>
          <a:prstGeom prst="ellipse">
            <a:avLst/>
          </a:prstGeom>
          <a:ln w="57150">
            <a:solidFill>
              <a:srgbClr val="D83104"/>
            </a:solidFill>
          </a:ln>
          <a:effectLst>
            <a:outerShdw blurRad="63500" dist="109250" dir="2132261"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042" name="Group 2042"/>
          <p:cNvGrpSpPr/>
          <p:nvPr/>
        </p:nvGrpSpPr>
        <p:grpSpPr>
          <a:xfrm>
            <a:off x="6116007" y="1423869"/>
            <a:ext cx="1526759" cy="1499057"/>
            <a:chOff x="0" y="0"/>
            <a:chExt cx="1526757" cy="1499056"/>
          </a:xfrm>
        </p:grpSpPr>
        <p:sp>
          <p:nvSpPr>
            <p:cNvPr id="2039" name="Shape 2039"/>
            <p:cNvSpPr/>
            <p:nvPr/>
          </p:nvSpPr>
          <p:spPr>
            <a:xfrm rot="7507952">
              <a:off x="249028" y="178028"/>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close/>
                </a:path>
              </a:pathLst>
            </a:cu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40" name="Shape 2040"/>
            <p:cNvSpPr/>
            <p:nvPr/>
          </p:nvSpPr>
          <p:spPr>
            <a:xfrm rot="7507952">
              <a:off x="1065122" y="-19188"/>
              <a:ext cx="762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41" name="Shape 2041"/>
            <p:cNvSpPr/>
            <p:nvPr/>
          </p:nvSpPr>
          <p:spPr>
            <a:xfrm rot="7507952">
              <a:off x="1138985" y="-97085"/>
              <a:ext cx="381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2043" name="Shape 2043"/>
          <p:cNvSpPr/>
          <p:nvPr/>
        </p:nvSpPr>
        <p:spPr>
          <a:xfrm>
            <a:off x="1579562" y="-1"/>
            <a:ext cx="14351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700"/>
              </a:spcBef>
              <a:defRPr sz="1200">
                <a:solidFill>
                  <a:srgbClr val="FFFFFF"/>
                </a:solidFill>
                <a:latin typeface="Comic Sans MS"/>
                <a:ea typeface="Comic Sans MS"/>
                <a:cs typeface="Comic Sans MS"/>
                <a:sym typeface="Comic Sans MS"/>
              </a:defRPr>
            </a:pPr>
            <a:r>
              <a:rPr sz="1100"/>
              <a:t>Bothubo</a:t>
            </a:r>
            <a:r>
              <a:t> 11:31-32</a:t>
            </a:r>
          </a:p>
        </p:txBody>
      </p:sp>
      <p:sp>
        <p:nvSpPr>
          <p:cNvPr id="2044" name="Shape 2044"/>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45" name="Shape 2045"/>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46" name="Shape 2046"/>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47" name="Shape 2047"/>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48" name="Shape 2048"/>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049" name="Shape 2049"/>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050" name="Shape 2050"/>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51" name="Shape 2051"/>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052" name="Shape 2052"/>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053" name="Shape 2053"/>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054" name="Shape 2054"/>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055" name="Shape 2055"/>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pic>
        <p:nvPicPr>
          <p:cNvPr id="2056" name="image11.png"/>
          <p:cNvPicPr>
            <a:picLocks noChangeAspect="1"/>
          </p:cNvPicPr>
          <p:nvPr/>
        </p:nvPicPr>
        <p:blipFill>
          <a:blip r:embed="rId3"/>
          <a:stretch>
            <a:fillRect/>
          </a:stretch>
        </p:blipFill>
        <p:spPr>
          <a:xfrm>
            <a:off x="1041400" y="2305050"/>
            <a:ext cx="4175125" cy="3073400"/>
          </a:xfrm>
          <a:prstGeom prst="rect">
            <a:avLst/>
          </a:prstGeom>
          <a:ln w="76200">
            <a:solidFill>
              <a:schemeClr val="accent2"/>
            </a:solidFill>
            <a:miter/>
          </a:ln>
          <a:effectLst>
            <a:outerShdw blurRad="63500" dist="89803" dir="2700000" rotWithShape="0">
              <a:srgbClr val="1A0004">
                <a:alpha val="74998"/>
              </a:srgbClr>
            </a:outerShdw>
          </a:effectLst>
        </p:spPr>
      </p:pic>
      <p:sp>
        <p:nvSpPr>
          <p:cNvPr id="2057" name="Shape 2057"/>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19</a:t>
            </a:r>
          </a:p>
        </p:txBody>
      </p:sp>
      <p:sp>
        <p:nvSpPr>
          <p:cNvPr id="2058" name="Shape 2058"/>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059" name="Shape 2059"/>
          <p:cNvSpPr/>
          <p:nvPr/>
        </p:nvSpPr>
        <p:spPr>
          <a:xfrm>
            <a:off x="733425" y="4841875"/>
            <a:ext cx="6137275" cy="586740"/>
          </a:xfrm>
          <a:prstGeom prst="rect">
            <a:avLst/>
          </a:prstGeom>
          <a:ln w="12700">
            <a:miter lim="400000"/>
          </a:ln>
          <a:effectLst>
            <a:outerShdw blurRad="63500" dist="5388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Babylon Phughi Kuloghi</a:t>
            </a:r>
          </a:p>
        </p:txBody>
      </p:sp>
      <p:sp>
        <p:nvSpPr>
          <p:cNvPr id="2060" name="Shape 2060"/>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038"/>
                                        </p:tgtEl>
                                        <p:attrNameLst>
                                          <p:attrName>style.visibility</p:attrName>
                                        </p:attrNameLst>
                                      </p:cBhvr>
                                      <p:to>
                                        <p:strVal val="visible"/>
                                      </p:to>
                                    </p:set>
                                    <p:animEffect transition="in" filter="dissolve">
                                      <p:cBhvr>
                                        <p:cTn id="7" dur="1000"/>
                                        <p:tgtEl>
                                          <p:spTgt spid="2038"/>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056"/>
                                        </p:tgtEl>
                                        <p:attrNameLst>
                                          <p:attrName>style.visibility</p:attrName>
                                        </p:attrNameLst>
                                      </p:cBhvr>
                                      <p:to>
                                        <p:strVal val="visible"/>
                                      </p:to>
                                    </p:set>
                                    <p:animEffect transition="in" filter="dissolve">
                                      <p:cBhvr>
                                        <p:cTn id="11" dur="1000"/>
                                        <p:tgtEl>
                                          <p:spTgt spid="2056"/>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2059"/>
                                        </p:tgtEl>
                                        <p:attrNameLst>
                                          <p:attrName>style.visibility</p:attrName>
                                        </p:attrNameLst>
                                      </p:cBhvr>
                                      <p:to>
                                        <p:strVal val="visible"/>
                                      </p:to>
                                    </p:set>
                                    <p:animEffect transition="in" filter="dissolve">
                                      <p:cBhvr>
                                        <p:cTn id="15" dur="10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 grpId="1" animBg="1" advAuto="0"/>
      <p:bldP spid="2056" grpId="2" animBg="1" advAuto="0"/>
      <p:bldP spid="2059"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Shape 2064"/>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65" name="Shape 2065"/>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66" name="Shape 2066"/>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67" name="Shape 2067"/>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68" name="Shape 2068"/>
          <p:cNvSpPr/>
          <p:nvPr/>
        </p:nvSpPr>
        <p:spPr>
          <a:xfrm>
            <a:off x="4630737" y="2649538"/>
            <a:ext cx="15208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ER</a:t>
            </a:r>
          </a:p>
        </p:txBody>
      </p:sp>
      <p:sp>
        <p:nvSpPr>
          <p:cNvPr id="2069" name="Shape 2069"/>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70" name="Shape 2070"/>
          <p:cNvSpPr/>
          <p:nvPr/>
        </p:nvSpPr>
        <p:spPr>
          <a:xfrm>
            <a:off x="7259638" y="5259387"/>
            <a:ext cx="13112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PG</a:t>
            </a:r>
          </a:p>
        </p:txBody>
      </p:sp>
      <p:sp>
        <p:nvSpPr>
          <p:cNvPr id="2071" name="Shape 2071"/>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72" name="Shape 2072"/>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73" name="Shape 2073"/>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74" name="Shape 2074"/>
          <p:cNvSpPr/>
          <p:nvPr/>
        </p:nvSpPr>
        <p:spPr>
          <a:xfrm>
            <a:off x="3449637" y="2382838"/>
            <a:ext cx="12731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SG</a:t>
            </a:r>
          </a:p>
        </p:txBody>
      </p:sp>
      <p:sp>
        <p:nvSpPr>
          <p:cNvPr id="2075" name="Shape 2075"/>
          <p:cNvSpPr/>
          <p:nvPr/>
        </p:nvSpPr>
        <p:spPr>
          <a:xfrm>
            <a:off x="2516188" y="5640387"/>
            <a:ext cx="7016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RS</a:t>
            </a:r>
          </a:p>
        </p:txBody>
      </p:sp>
      <p:sp>
        <p:nvSpPr>
          <p:cNvPr id="2076" name="Shape 2076"/>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MS</a:t>
            </a:r>
          </a:p>
        </p:txBody>
      </p:sp>
      <p:sp>
        <p:nvSpPr>
          <p:cNvPr id="2077" name="Shape 2077"/>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2078" name="Shape 2078"/>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2079" name="Shape 2079"/>
          <p:cNvSpPr/>
          <p:nvPr/>
        </p:nvSpPr>
        <p:spPr>
          <a:xfrm>
            <a:off x="76200" y="304800"/>
            <a:ext cx="2825750" cy="10668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t>  </a:t>
            </a: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2080" name="Shape 2080"/>
          <p:cNvSpPr/>
          <p:nvPr/>
        </p:nvSpPr>
        <p:spPr>
          <a:xfrm>
            <a:off x="2613025" y="3613150"/>
            <a:ext cx="1730375"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DS</a:t>
            </a:r>
          </a:p>
        </p:txBody>
      </p:sp>
      <p:sp>
        <p:nvSpPr>
          <p:cNvPr id="2081" name="Shape 2081"/>
          <p:cNvSpPr/>
          <p:nvPr/>
        </p:nvSpPr>
        <p:spPr>
          <a:xfrm>
            <a:off x="6896100" y="4395787"/>
            <a:ext cx="835025"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U</a:t>
            </a:r>
          </a:p>
        </p:txBody>
      </p:sp>
      <p:sp>
        <p:nvSpPr>
          <p:cNvPr id="2082" name="Shape 2082"/>
          <p:cNvSpPr/>
          <p:nvPr/>
        </p:nvSpPr>
        <p:spPr>
          <a:xfrm>
            <a:off x="5830887" y="288448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B</a:t>
            </a:r>
          </a:p>
        </p:txBody>
      </p:sp>
      <p:sp>
        <p:nvSpPr>
          <p:cNvPr id="2083" name="Shape 2083"/>
          <p:cNvSpPr/>
          <p:nvPr/>
        </p:nvSpPr>
        <p:spPr>
          <a:xfrm>
            <a:off x="5413375" y="1676400"/>
            <a:ext cx="835025" cy="6985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2400"/>
              </a:spcBef>
              <a:defRPr sz="4000">
                <a:solidFill>
                  <a:srgbClr val="EEFF4B"/>
                </a:solidFill>
                <a:latin typeface="Times"/>
                <a:ea typeface="Times"/>
                <a:cs typeface="Times"/>
                <a:sym typeface="Times"/>
              </a:defRPr>
            </a:lvl1pPr>
          </a:lstStyle>
          <a:p>
            <a:r>
              <a:t>H</a:t>
            </a:r>
          </a:p>
        </p:txBody>
      </p:sp>
      <p:sp>
        <p:nvSpPr>
          <p:cNvPr id="2084" name="Shape 2084"/>
          <p:cNvSpPr/>
          <p:nvPr/>
        </p:nvSpPr>
        <p:spPr>
          <a:xfrm>
            <a:off x="7088188" y="1525587"/>
            <a:ext cx="12922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N(A)</a:t>
            </a:r>
          </a:p>
        </p:txBody>
      </p:sp>
      <p:sp>
        <p:nvSpPr>
          <p:cNvPr id="2085" name="Shape 2085"/>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86" name="Shape 2086"/>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87" name="Shape 2087"/>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88" name="Shape 2088"/>
          <p:cNvSpPr/>
          <p:nvPr/>
        </p:nvSpPr>
        <p:spPr>
          <a:xfrm>
            <a:off x="2767012" y="3078163"/>
            <a:ext cx="2540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J</a:t>
            </a:r>
          </a:p>
        </p:txBody>
      </p:sp>
      <p:sp>
        <p:nvSpPr>
          <p:cNvPr id="2089" name="Shape 2089"/>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90" name="Shape 2090"/>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91" name="Shape 2091"/>
          <p:cNvSpPr/>
          <p:nvPr/>
        </p:nvSpPr>
        <p:spPr>
          <a:xfrm>
            <a:off x="3106415" y="4451350"/>
            <a:ext cx="541983"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KB</a:t>
            </a:r>
          </a:p>
        </p:txBody>
      </p:sp>
      <p:sp>
        <p:nvSpPr>
          <p:cNvPr id="2092" name="Shape 2092"/>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93" name="Shape 2093"/>
          <p:cNvSpPr/>
          <p:nvPr/>
        </p:nvSpPr>
        <p:spPr>
          <a:xfrm>
            <a:off x="3219450" y="5164137"/>
            <a:ext cx="5588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MS</a:t>
            </a:r>
          </a:p>
        </p:txBody>
      </p:sp>
      <p:sp>
        <p:nvSpPr>
          <p:cNvPr id="2094" name="Shape 2094"/>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95" name="Shape 2095"/>
          <p:cNvSpPr/>
          <p:nvPr/>
        </p:nvSpPr>
        <p:spPr>
          <a:xfrm>
            <a:off x="1849387" y="4081462"/>
            <a:ext cx="3049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E</a:t>
            </a:r>
          </a:p>
        </p:txBody>
      </p:sp>
      <p:sp>
        <p:nvSpPr>
          <p:cNvPr id="2096" name="Shape 2096"/>
          <p:cNvSpPr/>
          <p:nvPr/>
        </p:nvSpPr>
        <p:spPr>
          <a:xfrm>
            <a:off x="3791049" y="3078163"/>
            <a:ext cx="609403"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MN</a:t>
            </a:r>
          </a:p>
        </p:txBody>
      </p:sp>
      <p:sp>
        <p:nvSpPr>
          <p:cNvPr id="2097" name="Shape 2097"/>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E7E3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101" name="Group 2101"/>
          <p:cNvGrpSpPr/>
          <p:nvPr/>
        </p:nvGrpSpPr>
        <p:grpSpPr>
          <a:xfrm>
            <a:off x="5506407" y="242769"/>
            <a:ext cx="1526759" cy="1499057"/>
            <a:chOff x="0" y="0"/>
            <a:chExt cx="1526757" cy="1499056"/>
          </a:xfrm>
        </p:grpSpPr>
        <p:sp>
          <p:nvSpPr>
            <p:cNvPr id="2098" name="Shape 2098"/>
            <p:cNvSpPr/>
            <p:nvPr/>
          </p:nvSpPr>
          <p:spPr>
            <a:xfrm rot="7507952">
              <a:off x="249028" y="178028"/>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close/>
                </a:path>
              </a:pathLst>
            </a:cu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099" name="Shape 2099"/>
            <p:cNvSpPr/>
            <p:nvPr/>
          </p:nvSpPr>
          <p:spPr>
            <a:xfrm rot="7507952">
              <a:off x="1065122" y="-19188"/>
              <a:ext cx="762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00" name="Shape 2100"/>
            <p:cNvSpPr/>
            <p:nvPr/>
          </p:nvSpPr>
          <p:spPr>
            <a:xfrm rot="7507952">
              <a:off x="1138985" y="-97085"/>
              <a:ext cx="381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2102" name="Shape 2102"/>
          <p:cNvSpPr/>
          <p:nvPr/>
        </p:nvSpPr>
        <p:spPr>
          <a:xfrm>
            <a:off x="5441950" y="2066925"/>
            <a:ext cx="349250" cy="10334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909" y="531"/>
                  <a:pt x="6382" y="1725"/>
                  <a:pt x="9229" y="3119"/>
                </a:cubicBezTo>
                <a:cubicBezTo>
                  <a:pt x="9425" y="3384"/>
                  <a:pt x="9622" y="3650"/>
                  <a:pt x="10015" y="3915"/>
                </a:cubicBezTo>
                <a:cubicBezTo>
                  <a:pt x="10407" y="4181"/>
                  <a:pt x="11193" y="4380"/>
                  <a:pt x="11585" y="4678"/>
                </a:cubicBezTo>
                <a:cubicBezTo>
                  <a:pt x="13058" y="5806"/>
                  <a:pt x="12862" y="6205"/>
                  <a:pt x="13844" y="7300"/>
                </a:cubicBezTo>
                <a:cubicBezTo>
                  <a:pt x="14236" y="7797"/>
                  <a:pt x="14825" y="8328"/>
                  <a:pt x="15415" y="8859"/>
                </a:cubicBezTo>
                <a:cubicBezTo>
                  <a:pt x="15611" y="9091"/>
                  <a:pt x="16200" y="9622"/>
                  <a:pt x="16200" y="9622"/>
                </a:cubicBezTo>
                <a:cubicBezTo>
                  <a:pt x="16887" y="13537"/>
                  <a:pt x="16200" y="17950"/>
                  <a:pt x="21600" y="21600"/>
                </a:cubicBezTo>
              </a:path>
            </a:pathLst>
          </a:custGeom>
          <a:ln w="57150">
            <a:solidFill>
              <a:srgbClr val="EEFF4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03" name="Shape 2103"/>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04" name="Shape 2104"/>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05" name="Shape 2105"/>
          <p:cNvSpPr/>
          <p:nvPr/>
        </p:nvSpPr>
        <p:spPr>
          <a:xfrm>
            <a:off x="5334000" y="19812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06" name="Shape 2106"/>
          <p:cNvSpPr/>
          <p:nvPr/>
        </p:nvSpPr>
        <p:spPr>
          <a:xfrm>
            <a:off x="3105336" y="2568575"/>
            <a:ext cx="358404" cy="5207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600"/>
              </a:spcBef>
              <a:defRPr sz="2800">
                <a:solidFill>
                  <a:srgbClr val="FFFFFF"/>
                </a:solidFill>
                <a:latin typeface="Times"/>
                <a:ea typeface="Times"/>
                <a:cs typeface="Times"/>
                <a:sym typeface="Times"/>
              </a:defRPr>
            </a:lvl1pPr>
          </a:lstStyle>
          <a:p>
            <a:r>
              <a:t>C</a:t>
            </a:r>
          </a:p>
        </p:txBody>
      </p:sp>
      <p:sp>
        <p:nvSpPr>
          <p:cNvPr id="2107" name="Shape 2107"/>
          <p:cNvSpPr/>
          <p:nvPr/>
        </p:nvSpPr>
        <p:spPr>
          <a:xfrm>
            <a:off x="6248400" y="2044700"/>
            <a:ext cx="2692400" cy="2072640"/>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Comic Sans MS"/>
                <a:ea typeface="Comic Sans MS"/>
                <a:cs typeface="Comic Sans MS"/>
                <a:sym typeface="Comic Sans MS"/>
              </a:defRPr>
            </a:lvl1pPr>
          </a:lstStyle>
          <a:p>
            <a:r>
              <a:t>APU, ASU TERAH, HARAN LONO THIVE.</a:t>
            </a:r>
          </a:p>
        </p:txBody>
      </p:sp>
      <p:sp>
        <p:nvSpPr>
          <p:cNvPr id="2108" name="Shape 2108"/>
          <p:cNvSpPr/>
          <p:nvPr/>
        </p:nvSpPr>
        <p:spPr>
          <a:xfrm>
            <a:off x="1706563" y="-1"/>
            <a:ext cx="1458913"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700"/>
              </a:spcBef>
              <a:defRPr sz="1200">
                <a:solidFill>
                  <a:srgbClr val="FFFFFF"/>
                </a:solidFill>
                <a:latin typeface="Comic Sans MS"/>
                <a:ea typeface="Comic Sans MS"/>
                <a:cs typeface="Comic Sans MS"/>
                <a:sym typeface="Comic Sans MS"/>
              </a:defRPr>
            </a:pPr>
            <a:r>
              <a:rPr sz="1100"/>
              <a:t>Bothubo</a:t>
            </a:r>
            <a:r>
              <a:t> 11:31-32</a:t>
            </a:r>
          </a:p>
        </p:txBody>
      </p:sp>
      <p:sp>
        <p:nvSpPr>
          <p:cNvPr id="2109" name="Shape 210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10" name="Shape 211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11" name="Shape 211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12" name="Shape 211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13" name="Shape 211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14" name="Shape 211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15" name="Shape 211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16" name="Shape 2116"/>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117" name="Shape 2117"/>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118" name="Shape 2118"/>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19" name="Shape 2119"/>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20" name="Shape 2120"/>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grpSp>
        <p:nvGrpSpPr>
          <p:cNvPr id="2123" name="Group 2123"/>
          <p:cNvGrpSpPr/>
          <p:nvPr/>
        </p:nvGrpSpPr>
        <p:grpSpPr>
          <a:xfrm>
            <a:off x="1073150" y="1955800"/>
            <a:ext cx="4167188" cy="4631690"/>
            <a:chOff x="0" y="0"/>
            <a:chExt cx="4167187" cy="4631689"/>
          </a:xfrm>
        </p:grpSpPr>
        <p:pic>
          <p:nvPicPr>
            <p:cNvPr id="2121" name="image12.jpg"/>
            <p:cNvPicPr>
              <a:picLocks noChangeAspect="1"/>
            </p:cNvPicPr>
            <p:nvPr/>
          </p:nvPicPr>
          <p:blipFill>
            <a:blip r:embed="rId3"/>
            <a:stretch>
              <a:fillRect/>
            </a:stretch>
          </p:blipFill>
          <p:spPr>
            <a:xfrm>
              <a:off x="69849" y="0"/>
              <a:ext cx="4025902" cy="4343400"/>
            </a:xfrm>
            <a:prstGeom prst="rect">
              <a:avLst/>
            </a:prstGeom>
            <a:ln w="76200" cap="flat">
              <a:solidFill>
                <a:schemeClr val="accent2"/>
              </a:solidFill>
              <a:prstDash val="solid"/>
              <a:miter lim="800000"/>
            </a:ln>
            <a:effectLst>
              <a:outerShdw blurRad="63500" dist="71842" dir="2700000" rotWithShape="0">
                <a:srgbClr val="1A0004">
                  <a:alpha val="74998"/>
                </a:srgbClr>
              </a:outerShdw>
            </a:effectLst>
          </p:spPr>
        </p:pic>
        <p:sp>
          <p:nvSpPr>
            <p:cNvPr id="2122" name="Shape 2122"/>
            <p:cNvSpPr/>
            <p:nvPr/>
          </p:nvSpPr>
          <p:spPr>
            <a:xfrm>
              <a:off x="0" y="3054350"/>
              <a:ext cx="4167188" cy="1577340"/>
            </a:xfrm>
            <a:prstGeom prst="rect">
              <a:avLst/>
            </a:prstGeom>
            <a:noFill/>
            <a:ln w="12700" cap="flat">
              <a:noFill/>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1600"/>
                </a:spcBef>
                <a:defRPr sz="2800">
                  <a:solidFill>
                    <a:srgbClr val="FFFFFF"/>
                  </a:solidFill>
                  <a:latin typeface="Comic Sans MS"/>
                  <a:ea typeface="Comic Sans MS"/>
                  <a:cs typeface="Comic Sans MS"/>
                  <a:sym typeface="Comic Sans MS"/>
                </a:defRPr>
              </a:lvl1pPr>
            </a:lstStyle>
            <a:p>
              <a:r>
                <a:t>Harran lo “Akhi-ghu” phughi ishi ye (Turkey) api ani</a:t>
              </a:r>
            </a:p>
          </p:txBody>
        </p:sp>
      </p:grpSp>
      <p:sp>
        <p:nvSpPr>
          <p:cNvPr id="2124" name="Shape 2124"/>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20</a:t>
            </a:r>
          </a:p>
        </p:txBody>
      </p:sp>
      <p:sp>
        <p:nvSpPr>
          <p:cNvPr id="2125" name="Shape 2125"/>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126" name="Shape 2126"/>
          <p:cNvSpPr/>
          <p:nvPr/>
        </p:nvSpPr>
        <p:spPr>
          <a:xfrm>
            <a:off x="8685430" y="6431279"/>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1</a:t>
            </a:r>
          </a:p>
        </p:txBody>
      </p:sp>
      <p:sp>
        <p:nvSpPr>
          <p:cNvPr id="2127" name="Shape 2127"/>
          <p:cNvSpPr/>
          <p:nvPr/>
        </p:nvSpPr>
        <p:spPr>
          <a:xfrm>
            <a:off x="4999037" y="1517650"/>
            <a:ext cx="1066801" cy="990600"/>
          </a:xfrm>
          <a:prstGeom prst="ellipse">
            <a:avLst/>
          </a:prstGeom>
          <a:ln w="57150">
            <a:solidFill>
              <a:srgbClr val="D83104"/>
            </a:solidFill>
          </a:ln>
          <a:effectLst>
            <a:outerShdw blurRad="63500" dist="109250" dir="2132261"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28" name="Shape 2128"/>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2102"/>
                                        </p:tgtEl>
                                        <p:attrNameLst>
                                          <p:attrName>style.visibility</p:attrName>
                                        </p:attrNameLst>
                                      </p:cBhvr>
                                      <p:to>
                                        <p:strVal val="visible"/>
                                      </p:to>
                                    </p:set>
                                    <p:animEffect transition="in" filter="wipe(right)">
                                      <p:cBhvr>
                                        <p:cTn id="7" dur="500"/>
                                        <p:tgtEl>
                                          <p:spTgt spid="2102"/>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107"/>
                                        </p:tgtEl>
                                        <p:attrNameLst>
                                          <p:attrName>style.visibility</p:attrName>
                                        </p:attrNameLst>
                                      </p:cBhvr>
                                      <p:to>
                                        <p:strVal val="visible"/>
                                      </p:to>
                                    </p:set>
                                    <p:animEffect transition="in" filter="dissolve">
                                      <p:cBhvr>
                                        <p:cTn id="11" dur="1000"/>
                                        <p:tgtEl>
                                          <p:spTgt spid="210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2123"/>
                                        </p:tgtEl>
                                        <p:attrNameLst>
                                          <p:attrName>style.visibility</p:attrName>
                                        </p:attrNameLst>
                                      </p:cBhvr>
                                      <p:to>
                                        <p:strVal val="visible"/>
                                      </p:to>
                                    </p:set>
                                    <p:animEffect transition="in" filter="dissolve">
                                      <p:cBhvr>
                                        <p:cTn id="16" dur="1000"/>
                                        <p:tgtEl>
                                          <p:spTgt spid="2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2" grpId="1" animBg="1" advAuto="0"/>
      <p:bldP spid="2107" grpId="2" animBg="1" advAuto="0"/>
      <p:bldP spid="2123" grpId="3"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2" name="Shape 2132"/>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33" name="Shape 213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34" name="Shape 2134"/>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35" name="Shape 2135"/>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36" name="Shape 2136"/>
          <p:cNvSpPr/>
          <p:nvPr/>
        </p:nvSpPr>
        <p:spPr>
          <a:xfrm>
            <a:off x="4630737" y="2649538"/>
            <a:ext cx="15208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ER</a:t>
            </a:r>
          </a:p>
        </p:txBody>
      </p:sp>
      <p:sp>
        <p:nvSpPr>
          <p:cNvPr id="2137" name="Shape 2137"/>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38" name="Shape 2138"/>
          <p:cNvSpPr/>
          <p:nvPr/>
        </p:nvSpPr>
        <p:spPr>
          <a:xfrm>
            <a:off x="7259638" y="5259387"/>
            <a:ext cx="13112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PG</a:t>
            </a:r>
          </a:p>
        </p:txBody>
      </p:sp>
      <p:sp>
        <p:nvSpPr>
          <p:cNvPr id="2139" name="Shape 2139"/>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40" name="Shape 2140"/>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41" name="Shape 2141"/>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42" name="Shape 2142"/>
          <p:cNvSpPr/>
          <p:nvPr/>
        </p:nvSpPr>
        <p:spPr>
          <a:xfrm>
            <a:off x="3449637" y="2382838"/>
            <a:ext cx="12731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SG</a:t>
            </a:r>
          </a:p>
        </p:txBody>
      </p:sp>
      <p:sp>
        <p:nvSpPr>
          <p:cNvPr id="2143" name="Shape 2143"/>
          <p:cNvSpPr/>
          <p:nvPr/>
        </p:nvSpPr>
        <p:spPr>
          <a:xfrm>
            <a:off x="2516188" y="5640387"/>
            <a:ext cx="7016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RS</a:t>
            </a:r>
          </a:p>
        </p:txBody>
      </p:sp>
      <p:sp>
        <p:nvSpPr>
          <p:cNvPr id="2144" name="Shape 2144"/>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MS</a:t>
            </a:r>
          </a:p>
        </p:txBody>
      </p:sp>
      <p:sp>
        <p:nvSpPr>
          <p:cNvPr id="2145" name="Shape 2145"/>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2146" name="Shape 2146"/>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2147" name="Shape 2147"/>
          <p:cNvSpPr/>
          <p:nvPr/>
        </p:nvSpPr>
        <p:spPr>
          <a:xfrm>
            <a:off x="76200" y="304800"/>
            <a:ext cx="2825750" cy="10668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t>  </a:t>
            </a: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2148" name="Shape 2148"/>
          <p:cNvSpPr/>
          <p:nvPr/>
        </p:nvSpPr>
        <p:spPr>
          <a:xfrm>
            <a:off x="2613025" y="3613150"/>
            <a:ext cx="1730375"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DS</a:t>
            </a:r>
          </a:p>
        </p:txBody>
      </p:sp>
      <p:sp>
        <p:nvSpPr>
          <p:cNvPr id="2149" name="Shape 2149"/>
          <p:cNvSpPr/>
          <p:nvPr/>
        </p:nvSpPr>
        <p:spPr>
          <a:xfrm>
            <a:off x="6896100" y="4395787"/>
            <a:ext cx="835025"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U</a:t>
            </a:r>
          </a:p>
        </p:txBody>
      </p:sp>
      <p:sp>
        <p:nvSpPr>
          <p:cNvPr id="2150" name="Shape 2150"/>
          <p:cNvSpPr/>
          <p:nvPr/>
        </p:nvSpPr>
        <p:spPr>
          <a:xfrm>
            <a:off x="5830887" y="288448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B</a:t>
            </a:r>
          </a:p>
        </p:txBody>
      </p:sp>
      <p:sp>
        <p:nvSpPr>
          <p:cNvPr id="2151" name="Shape 2151"/>
          <p:cNvSpPr/>
          <p:nvPr/>
        </p:nvSpPr>
        <p:spPr>
          <a:xfrm>
            <a:off x="5487987" y="181133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H</a:t>
            </a:r>
          </a:p>
        </p:txBody>
      </p:sp>
      <p:sp>
        <p:nvSpPr>
          <p:cNvPr id="2152" name="Shape 2152"/>
          <p:cNvSpPr/>
          <p:nvPr/>
        </p:nvSpPr>
        <p:spPr>
          <a:xfrm>
            <a:off x="7088188" y="1525587"/>
            <a:ext cx="12922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N(A)</a:t>
            </a:r>
          </a:p>
        </p:txBody>
      </p:sp>
      <p:sp>
        <p:nvSpPr>
          <p:cNvPr id="2153" name="Shape 2153"/>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54" name="Shape 2154"/>
          <p:cNvSpPr/>
          <p:nvPr/>
        </p:nvSpPr>
        <p:spPr>
          <a:xfrm>
            <a:off x="3017589" y="2568575"/>
            <a:ext cx="541835" cy="8255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2800"/>
              </a:spcBef>
              <a:defRPr sz="4800">
                <a:solidFill>
                  <a:srgbClr val="EEFF4B"/>
                </a:solidFill>
                <a:latin typeface="Times"/>
                <a:ea typeface="Times"/>
                <a:cs typeface="Times"/>
                <a:sym typeface="Times"/>
              </a:defRPr>
            </a:lvl1pPr>
          </a:lstStyle>
          <a:p>
            <a:r>
              <a:t>C</a:t>
            </a:r>
          </a:p>
        </p:txBody>
      </p:sp>
      <p:sp>
        <p:nvSpPr>
          <p:cNvPr id="2155" name="Shape 2155"/>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56" name="Shape 2156"/>
          <p:cNvSpPr/>
          <p:nvPr/>
        </p:nvSpPr>
        <p:spPr>
          <a:xfrm>
            <a:off x="2767012" y="3078163"/>
            <a:ext cx="2540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J</a:t>
            </a:r>
          </a:p>
        </p:txBody>
      </p:sp>
      <p:sp>
        <p:nvSpPr>
          <p:cNvPr id="2157" name="Shape 2157"/>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58" name="Shape 2158"/>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59" name="Shape 2159"/>
          <p:cNvSpPr/>
          <p:nvPr/>
        </p:nvSpPr>
        <p:spPr>
          <a:xfrm>
            <a:off x="3106415" y="4451350"/>
            <a:ext cx="541983"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KB</a:t>
            </a:r>
          </a:p>
        </p:txBody>
      </p:sp>
      <p:sp>
        <p:nvSpPr>
          <p:cNvPr id="2160" name="Shape 2160"/>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61" name="Shape 2161"/>
          <p:cNvSpPr/>
          <p:nvPr/>
        </p:nvSpPr>
        <p:spPr>
          <a:xfrm>
            <a:off x="3219450" y="5164137"/>
            <a:ext cx="5588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MS</a:t>
            </a:r>
          </a:p>
        </p:txBody>
      </p:sp>
      <p:sp>
        <p:nvSpPr>
          <p:cNvPr id="2162" name="Shape 2162"/>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63" name="Shape 2163"/>
          <p:cNvSpPr/>
          <p:nvPr/>
        </p:nvSpPr>
        <p:spPr>
          <a:xfrm>
            <a:off x="1849387" y="4081462"/>
            <a:ext cx="3049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E</a:t>
            </a:r>
          </a:p>
        </p:txBody>
      </p:sp>
      <p:sp>
        <p:nvSpPr>
          <p:cNvPr id="2164" name="Shape 2164"/>
          <p:cNvSpPr/>
          <p:nvPr/>
        </p:nvSpPr>
        <p:spPr>
          <a:xfrm>
            <a:off x="3791049" y="3078163"/>
            <a:ext cx="609403"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MN</a:t>
            </a:r>
          </a:p>
        </p:txBody>
      </p:sp>
      <p:sp>
        <p:nvSpPr>
          <p:cNvPr id="2165" name="Shape 2165"/>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FFFA35"/>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66" name="Shape 2166"/>
          <p:cNvSpPr/>
          <p:nvPr/>
        </p:nvSpPr>
        <p:spPr>
          <a:xfrm rot="1500000">
            <a:off x="2514600" y="1600200"/>
            <a:ext cx="1066800" cy="2692400"/>
          </a:xfrm>
          <a:prstGeom prst="ellipse">
            <a:avLst/>
          </a:prstGeom>
          <a:ln w="76200">
            <a:solidFill>
              <a:srgbClr val="D83104"/>
            </a:solidFill>
          </a:ln>
          <a:effectLst>
            <a:outerShdw blurRad="63500" dist="81320" dir="2319588"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170" name="Group 2170"/>
          <p:cNvGrpSpPr/>
          <p:nvPr/>
        </p:nvGrpSpPr>
        <p:grpSpPr>
          <a:xfrm>
            <a:off x="3316758" y="2534281"/>
            <a:ext cx="1471228" cy="1477600"/>
            <a:chOff x="0" y="0"/>
            <a:chExt cx="1471226" cy="1477598"/>
          </a:xfrm>
        </p:grpSpPr>
        <p:sp>
          <p:nvSpPr>
            <p:cNvPr id="2167" name="Shape 2167"/>
            <p:cNvSpPr/>
            <p:nvPr/>
          </p:nvSpPr>
          <p:spPr>
            <a:xfrm rot="12354535">
              <a:off x="198014" y="167299"/>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close/>
                </a:path>
              </a:pathLst>
            </a:cu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68" name="Shape 2168"/>
            <p:cNvSpPr/>
            <p:nvPr/>
          </p:nvSpPr>
          <p:spPr>
            <a:xfrm rot="12354535">
              <a:off x="1205458" y="711085"/>
              <a:ext cx="762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69" name="Shape 2169"/>
            <p:cNvSpPr/>
            <p:nvPr/>
          </p:nvSpPr>
          <p:spPr>
            <a:xfrm rot="12354535">
              <a:off x="1310184" y="752704"/>
              <a:ext cx="381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2171" name="Shape 2171"/>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E7E3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2" name="Shape 2172"/>
          <p:cNvSpPr/>
          <p:nvPr/>
        </p:nvSpPr>
        <p:spPr>
          <a:xfrm>
            <a:off x="5441950" y="2066925"/>
            <a:ext cx="349250" cy="10334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909" y="531"/>
                  <a:pt x="6382" y="1725"/>
                  <a:pt x="9229" y="3119"/>
                </a:cubicBezTo>
                <a:cubicBezTo>
                  <a:pt x="9425" y="3384"/>
                  <a:pt x="9622" y="3650"/>
                  <a:pt x="10015" y="3915"/>
                </a:cubicBezTo>
                <a:cubicBezTo>
                  <a:pt x="10407" y="4181"/>
                  <a:pt x="11193" y="4380"/>
                  <a:pt x="11585" y="4678"/>
                </a:cubicBezTo>
                <a:cubicBezTo>
                  <a:pt x="13058" y="5806"/>
                  <a:pt x="12862" y="6205"/>
                  <a:pt x="13844" y="7300"/>
                </a:cubicBezTo>
                <a:cubicBezTo>
                  <a:pt x="14236" y="7797"/>
                  <a:pt x="14825" y="8328"/>
                  <a:pt x="15415" y="8859"/>
                </a:cubicBezTo>
                <a:cubicBezTo>
                  <a:pt x="15611" y="9091"/>
                  <a:pt x="16200" y="9622"/>
                  <a:pt x="16200" y="9622"/>
                </a:cubicBezTo>
                <a:cubicBezTo>
                  <a:pt x="16887" y="13537"/>
                  <a:pt x="16200" y="17950"/>
                  <a:pt x="21600" y="21600"/>
                </a:cubicBezTo>
              </a:path>
            </a:pathLst>
          </a:custGeom>
          <a:ln w="57150">
            <a:solidFill>
              <a:srgbClr val="2E7E3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3" name="Shape 2173"/>
          <p:cNvSpPr/>
          <p:nvPr/>
        </p:nvSpPr>
        <p:spPr>
          <a:xfrm>
            <a:off x="2987675" y="2013021"/>
            <a:ext cx="2354264" cy="763517"/>
          </a:xfrm>
          <a:custGeom>
            <a:avLst/>
            <a:gdLst/>
            <a:ahLst/>
            <a:cxnLst>
              <a:cxn ang="0">
                <a:pos x="wd2" y="hd2"/>
              </a:cxn>
              <a:cxn ang="5400000">
                <a:pos x="wd2" y="hd2"/>
              </a:cxn>
              <a:cxn ang="10800000">
                <a:pos x="wd2" y="hd2"/>
              </a:cxn>
              <a:cxn ang="16200000">
                <a:pos x="wd2" y="hd2"/>
              </a:cxn>
            </a:cxnLst>
            <a:rect l="0" t="0" r="r" b="b"/>
            <a:pathLst>
              <a:path w="21600" h="21332" extrusionOk="0">
                <a:moveTo>
                  <a:pt x="0" y="21332"/>
                </a:moveTo>
                <a:cubicBezTo>
                  <a:pt x="189" y="20489"/>
                  <a:pt x="335" y="19602"/>
                  <a:pt x="583" y="18893"/>
                </a:cubicBezTo>
                <a:cubicBezTo>
                  <a:pt x="685" y="18538"/>
                  <a:pt x="816" y="18227"/>
                  <a:pt x="918" y="17872"/>
                </a:cubicBezTo>
                <a:cubicBezTo>
                  <a:pt x="1995" y="13615"/>
                  <a:pt x="3015" y="8159"/>
                  <a:pt x="4806" y="6385"/>
                </a:cubicBezTo>
                <a:cubicBezTo>
                  <a:pt x="5433" y="5010"/>
                  <a:pt x="6452" y="4167"/>
                  <a:pt x="7210" y="3591"/>
                </a:cubicBezTo>
                <a:cubicBezTo>
                  <a:pt x="9729" y="1595"/>
                  <a:pt x="12235" y="841"/>
                  <a:pt x="14856" y="486"/>
                </a:cubicBezTo>
                <a:cubicBezTo>
                  <a:pt x="16779" y="-268"/>
                  <a:pt x="15759" y="-46"/>
                  <a:pt x="19080" y="486"/>
                </a:cubicBezTo>
                <a:cubicBezTo>
                  <a:pt x="19415" y="530"/>
                  <a:pt x="20653" y="974"/>
                  <a:pt x="21032" y="1151"/>
                </a:cubicBezTo>
                <a:cubicBezTo>
                  <a:pt x="21221" y="1240"/>
                  <a:pt x="21600" y="1506"/>
                  <a:pt x="21600" y="1506"/>
                </a:cubicBezTo>
              </a:path>
            </a:pathLst>
          </a:custGeom>
          <a:ln w="57150">
            <a:solidFill>
              <a:srgbClr val="EEFF4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4" name="Shape 2174"/>
          <p:cNvSpPr/>
          <p:nvPr/>
        </p:nvSpPr>
        <p:spPr>
          <a:xfrm>
            <a:off x="5292725" y="19812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5" name="Shape 2175"/>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6" name="Shape 2176"/>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7" name="Shape 2177"/>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78" name="Shape 2178"/>
          <p:cNvSpPr/>
          <p:nvPr/>
        </p:nvSpPr>
        <p:spPr>
          <a:xfrm>
            <a:off x="1779588" y="-1"/>
            <a:ext cx="1617663"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12:5</a:t>
            </a:r>
          </a:p>
        </p:txBody>
      </p:sp>
      <p:sp>
        <p:nvSpPr>
          <p:cNvPr id="2179" name="Shape 217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80" name="Shape 218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81" name="Shape 218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82" name="Shape 218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83" name="Shape 218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84" name="Shape 218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85" name="Shape 218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86" name="Shape 2186"/>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187" name="Shape 2187"/>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188" name="Shape 2188"/>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89" name="Shape 2189"/>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90" name="Shape 2190"/>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191" name="Shape 219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21</a:t>
            </a:r>
          </a:p>
        </p:txBody>
      </p:sp>
      <p:sp>
        <p:nvSpPr>
          <p:cNvPr id="2192" name="Shape 2192"/>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193" name="Shape 2193"/>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2173"/>
                                        </p:tgtEl>
                                        <p:attrNameLst>
                                          <p:attrName>style.visibility</p:attrName>
                                        </p:attrNameLst>
                                      </p:cBhvr>
                                      <p:to>
                                        <p:strVal val="visible"/>
                                      </p:to>
                                    </p:set>
                                    <p:animEffect transition="in" filter="wipe(right)">
                                      <p:cBhvr>
                                        <p:cTn id="7" dur="500"/>
                                        <p:tgtEl>
                                          <p:spTgt spid="2173"/>
                                        </p:tgtEl>
                                      </p:cBhvr>
                                    </p:animEffect>
                                  </p:childTnLst>
                                </p:cTn>
                              </p:par>
                            </p:childTnLst>
                          </p:cTn>
                        </p:par>
                        <p:par>
                          <p:cTn id="8" fill="hold">
                            <p:stCondLst>
                              <p:cond delay="500"/>
                            </p:stCondLst>
                            <p:childTnLst>
                              <p:par>
                                <p:cTn id="9" presetID="9" presetClass="entr" fill="hold" grpId="2" nodeType="afterEffect">
                                  <p:stCondLst>
                                    <p:cond delay="1000"/>
                                  </p:stCondLst>
                                  <p:iterate>
                                    <p:tmAbs val="0"/>
                                  </p:iterate>
                                  <p:childTnLst>
                                    <p:set>
                                      <p:cBhvr>
                                        <p:cTn id="10" fill="hold"/>
                                        <p:tgtEl>
                                          <p:spTgt spid="2166"/>
                                        </p:tgtEl>
                                        <p:attrNameLst>
                                          <p:attrName>style.visibility</p:attrName>
                                        </p:attrNameLst>
                                      </p:cBhvr>
                                      <p:to>
                                        <p:strVal val="visible"/>
                                      </p:to>
                                    </p:set>
                                    <p:animEffect transition="in" filter="dissolve">
                                      <p:cBhvr>
                                        <p:cTn id="11" dur="500"/>
                                        <p:tgtEl>
                                          <p:spTgt spid="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 grpId="2" animBg="1" advAuto="0"/>
      <p:bldP spid="2173"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7" name="image13.png"/>
          <p:cNvPicPr>
            <a:picLocks noChangeAspect="1"/>
          </p:cNvPicPr>
          <p:nvPr/>
        </p:nvPicPr>
        <p:blipFill>
          <a:blip r:embed="rId3"/>
          <a:stretch>
            <a:fillRect/>
          </a:stretch>
        </p:blipFill>
        <p:spPr>
          <a:xfrm>
            <a:off x="1573212" y="509587"/>
            <a:ext cx="7015163" cy="5688014"/>
          </a:xfrm>
          <a:prstGeom prst="rect">
            <a:avLst/>
          </a:prstGeom>
          <a:ln w="12700">
            <a:miter lim="400000"/>
          </a:ln>
        </p:spPr>
      </p:pic>
      <p:sp>
        <p:nvSpPr>
          <p:cNvPr id="2198" name="Shape 2198"/>
          <p:cNvSpPr/>
          <p:nvPr/>
        </p:nvSpPr>
        <p:spPr>
          <a:xfrm>
            <a:off x="1550987" y="561975"/>
            <a:ext cx="6981826" cy="5692775"/>
          </a:xfrm>
          <a:prstGeom prst="rect">
            <a:avLst/>
          </a:prstGeom>
          <a:ln w="111125">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199" name="Shape 2199"/>
          <p:cNvSpPr/>
          <p:nvPr/>
        </p:nvSpPr>
        <p:spPr>
          <a:xfrm>
            <a:off x="1501775" y="938212"/>
            <a:ext cx="7010400" cy="516128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spcBef>
                <a:spcPts val="1900"/>
              </a:spcBef>
              <a:defRPr sz="3200">
                <a:solidFill>
                  <a:srgbClr val="FFFFFF"/>
                </a:solidFill>
                <a:latin typeface="Comic Sans MS"/>
                <a:ea typeface="Comic Sans MS"/>
                <a:cs typeface="Comic Sans MS"/>
                <a:sym typeface="Comic Sans MS"/>
              </a:defRPr>
            </a:pPr>
            <a:r>
              <a:t>Abraham no ayeghi tile ilokelo…</a:t>
            </a:r>
            <a:endParaRPr sz="2800">
              <a:solidFill>
                <a:srgbClr val="00DFCA"/>
              </a:solidFill>
            </a:endParaRPr>
          </a:p>
          <a:p>
            <a:pPr algn="ctr" defTabSz="914400">
              <a:spcBef>
                <a:spcPts val="1900"/>
              </a:spcBef>
              <a:defRPr sz="3200">
                <a:solidFill>
                  <a:srgbClr val="FFFFFF"/>
                </a:solidFill>
                <a:latin typeface="Comic Sans MS"/>
                <a:ea typeface="Comic Sans MS"/>
                <a:cs typeface="Comic Sans MS"/>
                <a:sym typeface="Comic Sans MS"/>
              </a:defRPr>
            </a:pPr>
            <a:r>
              <a:t> Paya ampe        75 shia…</a:t>
            </a:r>
            <a:endParaRPr sz="2800">
              <a:solidFill>
                <a:srgbClr val="00DFCA"/>
              </a:solidFill>
            </a:endParaRPr>
          </a:p>
          <a:p>
            <a:pPr algn="ctr" defTabSz="914400">
              <a:spcBef>
                <a:spcPts val="1600"/>
              </a:spcBef>
              <a:defRPr sz="3200">
                <a:solidFill>
                  <a:srgbClr val="FFFFFF"/>
                </a:solidFill>
                <a:latin typeface="Comic Sans MS"/>
                <a:ea typeface="Comic Sans MS"/>
                <a:cs typeface="Comic Sans MS"/>
                <a:sym typeface="Comic Sans MS"/>
              </a:defRPr>
            </a:pPr>
            <a:endParaRPr sz="2800">
              <a:solidFill>
                <a:srgbClr val="00DFCA"/>
              </a:solidFill>
            </a:endParaRPr>
          </a:p>
          <a:p>
            <a:pPr algn="ctr" defTabSz="914400">
              <a:spcBef>
                <a:spcPts val="1600"/>
              </a:spcBef>
              <a:defRPr sz="3200">
                <a:solidFill>
                  <a:srgbClr val="FFFFFF"/>
                </a:solidFill>
                <a:latin typeface="Comic Sans MS"/>
                <a:ea typeface="Comic Sans MS"/>
                <a:cs typeface="Comic Sans MS"/>
                <a:sym typeface="Comic Sans MS"/>
              </a:defRPr>
            </a:pPr>
            <a:endParaRPr sz="2800">
              <a:solidFill>
                <a:srgbClr val="00DFCA"/>
              </a:solidFill>
            </a:endParaRPr>
          </a:p>
          <a:p>
            <a:pPr algn="ctr" defTabSz="914400">
              <a:spcBef>
                <a:spcPts val="1900"/>
              </a:spcBef>
              <a:defRPr sz="3200">
                <a:solidFill>
                  <a:srgbClr val="FFFFFF"/>
                </a:solidFill>
                <a:latin typeface="Comic Sans MS"/>
                <a:ea typeface="Comic Sans MS"/>
                <a:cs typeface="Comic Sans MS"/>
                <a:sym typeface="Comic Sans MS"/>
              </a:defRPr>
            </a:pPr>
            <a:r>
              <a:t>Panipu, Sarah, no 65 shia.</a:t>
            </a:r>
            <a:endParaRPr sz="2800">
              <a:solidFill>
                <a:srgbClr val="00DFCA"/>
              </a:solidFill>
            </a:endParaRPr>
          </a:p>
          <a:p>
            <a:pPr algn="ctr" defTabSz="914400">
              <a:spcBef>
                <a:spcPts val="1900"/>
              </a:spcBef>
              <a:defRPr sz="3200">
                <a:solidFill>
                  <a:srgbClr val="FFFFFF"/>
                </a:solidFill>
                <a:latin typeface="Comic Sans MS"/>
                <a:ea typeface="Comic Sans MS"/>
                <a:cs typeface="Comic Sans MS"/>
                <a:sym typeface="Comic Sans MS"/>
              </a:defRPr>
            </a:pPr>
            <a:r>
              <a:t>Eno tis hike ghi atianuli ithukulupu shike!</a:t>
            </a:r>
          </a:p>
        </p:txBody>
      </p:sp>
      <p:sp>
        <p:nvSpPr>
          <p:cNvPr id="2200" name="Shape 2200"/>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01" name="Shape 2201"/>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02" name="Shape 2202"/>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03" name="Shape 2203"/>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04" name="Shape 2204"/>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05" name="Shape 2205"/>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06" name="Shape 2206"/>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07" name="Shape 2207"/>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208" name="Shape 2208"/>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209" name="Shape 2209"/>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210" name="Shape 221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11" name="Shape 221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12" name="Shape 221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13" name="Shape 2213"/>
          <p:cNvSpPr/>
          <p:nvPr/>
        </p:nvSpPr>
        <p:spPr>
          <a:xfrm>
            <a:off x="8680483" y="6463029"/>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4</a:t>
            </a:r>
          </a:p>
        </p:txBody>
      </p:sp>
      <p:sp>
        <p:nvSpPr>
          <p:cNvPr id="2214" name="Shape 2214"/>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22</a:t>
            </a:r>
          </a:p>
        </p:txBody>
      </p:sp>
      <p:sp>
        <p:nvSpPr>
          <p:cNvPr id="2215" name="Shape 2215"/>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2218" name="Group 2218"/>
          <p:cNvGrpSpPr/>
          <p:nvPr/>
        </p:nvGrpSpPr>
        <p:grpSpPr>
          <a:xfrm>
            <a:off x="558800" y="7938"/>
            <a:ext cx="774701" cy="1581113"/>
            <a:chOff x="0" y="0"/>
            <a:chExt cx="774700" cy="1581112"/>
          </a:xfrm>
        </p:grpSpPr>
        <p:sp>
          <p:nvSpPr>
            <p:cNvPr id="2216" name="Shape 221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217" name="Shape 221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199">
                                            <p:bg/>
                                          </p:spTgt>
                                        </p:tgtEl>
                                        <p:attrNameLst>
                                          <p:attrName>style.visibility</p:attrName>
                                        </p:attrNameLst>
                                      </p:cBhvr>
                                      <p:to>
                                        <p:strVal val="visible"/>
                                      </p:to>
                                    </p:set>
                                    <p:animEffect transition="in" filter="box(out)">
                                      <p:cBhvr>
                                        <p:cTn id="7" dur="500"/>
                                        <p:tgtEl>
                                          <p:spTgt spid="2199">
                                            <p:bg/>
                                          </p:spTgt>
                                        </p:tgtEl>
                                      </p:cBhvr>
                                    </p:animEffect>
                                  </p:childTnLst>
                                </p:cTn>
                              </p:par>
                              <p:par>
                                <p:cTn id="8" presetID="4" presetClass="entr" presetSubtype="32" fill="hold" grpId="1" nodeType="withEffect">
                                  <p:stCondLst>
                                    <p:cond delay="0"/>
                                  </p:stCondLst>
                                  <p:iterate>
                                    <p:tmAbs val="0"/>
                                  </p:iterate>
                                  <p:childTnLst>
                                    <p:set>
                                      <p:cBhvr>
                                        <p:cTn id="9" fill="hold"/>
                                        <p:tgtEl>
                                          <p:spTgt spid="2199">
                                            <p:txEl>
                                              <p:pRg st="0" end="0"/>
                                            </p:txEl>
                                          </p:spTgt>
                                        </p:tgtEl>
                                        <p:attrNameLst>
                                          <p:attrName>style.visibility</p:attrName>
                                        </p:attrNameLst>
                                      </p:cBhvr>
                                      <p:to>
                                        <p:strVal val="visible"/>
                                      </p:to>
                                    </p:set>
                                    <p:animEffect transition="in" filter="box(out)">
                                      <p:cBhvr>
                                        <p:cTn id="10" dur="500"/>
                                        <p:tgtEl>
                                          <p:spTgt spid="21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2199">
                                            <p:txEl>
                                              <p:pRg st="1" end="1"/>
                                            </p:txEl>
                                          </p:spTgt>
                                        </p:tgtEl>
                                        <p:attrNameLst>
                                          <p:attrName>style.visibility</p:attrName>
                                        </p:attrNameLst>
                                      </p:cBhvr>
                                      <p:to>
                                        <p:strVal val="visible"/>
                                      </p:to>
                                    </p:set>
                                    <p:animEffect transition="in" filter="box(out)">
                                      <p:cBhvr>
                                        <p:cTn id="15" dur="500"/>
                                        <p:tgtEl>
                                          <p:spTgt spid="2199">
                                            <p:txEl>
                                              <p:pRg st="1" end="1"/>
                                            </p:txEl>
                                          </p:spTgt>
                                        </p:tgtEl>
                                      </p:cBhvr>
                                    </p:animEffect>
                                  </p:childTnLst>
                                </p:cTn>
                              </p:par>
                            </p:childTnLst>
                          </p:cTn>
                        </p:par>
                        <p:par>
                          <p:cTn id="16" fill="hold">
                            <p:stCondLst>
                              <p:cond delay="500"/>
                            </p:stCondLst>
                            <p:childTnLst>
                              <p:par>
                                <p:cTn id="17" presetID="4" presetClass="entr" presetSubtype="32" fill="hold" grpId="1" nodeType="afterEffect">
                                  <p:stCondLst>
                                    <p:cond delay="0"/>
                                  </p:stCondLst>
                                  <p:iterate>
                                    <p:tmAbs val="0"/>
                                  </p:iterate>
                                  <p:childTnLst>
                                    <p:set>
                                      <p:cBhvr>
                                        <p:cTn id="18" fill="hold"/>
                                        <p:tgtEl>
                                          <p:spTgt spid="2199">
                                            <p:txEl>
                                              <p:pRg st="2" end="2"/>
                                            </p:txEl>
                                          </p:spTgt>
                                        </p:tgtEl>
                                        <p:attrNameLst>
                                          <p:attrName>style.visibility</p:attrName>
                                        </p:attrNameLst>
                                      </p:cBhvr>
                                      <p:to>
                                        <p:strVal val="visible"/>
                                      </p:to>
                                    </p:set>
                                    <p:animEffect transition="in" filter="box(out)">
                                      <p:cBhvr>
                                        <p:cTn id="19" dur="500"/>
                                        <p:tgtEl>
                                          <p:spTgt spid="2199">
                                            <p:txEl>
                                              <p:pRg st="2" end="2"/>
                                            </p:txEl>
                                          </p:spTgt>
                                        </p:tgtEl>
                                      </p:cBhvr>
                                    </p:animEffect>
                                  </p:childTnLst>
                                </p:cTn>
                              </p:par>
                            </p:childTnLst>
                          </p:cTn>
                        </p:par>
                        <p:par>
                          <p:cTn id="20" fill="hold">
                            <p:stCondLst>
                              <p:cond delay="1000"/>
                            </p:stCondLst>
                            <p:childTnLst>
                              <p:par>
                                <p:cTn id="21" presetID="4" presetClass="entr" presetSubtype="32" fill="hold" grpId="1" nodeType="afterEffect">
                                  <p:stCondLst>
                                    <p:cond delay="0"/>
                                  </p:stCondLst>
                                  <p:iterate>
                                    <p:tmAbs val="0"/>
                                  </p:iterate>
                                  <p:childTnLst>
                                    <p:set>
                                      <p:cBhvr>
                                        <p:cTn id="22" fill="hold"/>
                                        <p:tgtEl>
                                          <p:spTgt spid="2199">
                                            <p:txEl>
                                              <p:pRg st="3" end="3"/>
                                            </p:txEl>
                                          </p:spTgt>
                                        </p:tgtEl>
                                        <p:attrNameLst>
                                          <p:attrName>style.visibility</p:attrName>
                                        </p:attrNameLst>
                                      </p:cBhvr>
                                      <p:to>
                                        <p:strVal val="visible"/>
                                      </p:to>
                                    </p:set>
                                    <p:animEffect transition="in" filter="box(out)">
                                      <p:cBhvr>
                                        <p:cTn id="23" dur="500"/>
                                        <p:tgtEl>
                                          <p:spTgt spid="219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1" nodeType="clickEffect">
                                  <p:stCondLst>
                                    <p:cond delay="0"/>
                                  </p:stCondLst>
                                  <p:iterate>
                                    <p:tmAbs val="0"/>
                                  </p:iterate>
                                  <p:childTnLst>
                                    <p:set>
                                      <p:cBhvr>
                                        <p:cTn id="27" fill="hold"/>
                                        <p:tgtEl>
                                          <p:spTgt spid="2199">
                                            <p:txEl>
                                              <p:pRg st="4" end="4"/>
                                            </p:txEl>
                                          </p:spTgt>
                                        </p:tgtEl>
                                        <p:attrNameLst>
                                          <p:attrName>style.visibility</p:attrName>
                                        </p:attrNameLst>
                                      </p:cBhvr>
                                      <p:to>
                                        <p:strVal val="visible"/>
                                      </p:to>
                                    </p:set>
                                    <p:animEffect transition="in" filter="box(out)">
                                      <p:cBhvr>
                                        <p:cTn id="28" dur="500"/>
                                        <p:tgtEl>
                                          <p:spTgt spid="2199">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1" nodeType="clickEffect">
                                  <p:stCondLst>
                                    <p:cond delay="0"/>
                                  </p:stCondLst>
                                  <p:iterate>
                                    <p:tmAbs val="0"/>
                                  </p:iterate>
                                  <p:childTnLst>
                                    <p:set>
                                      <p:cBhvr>
                                        <p:cTn id="32" fill="hold"/>
                                        <p:tgtEl>
                                          <p:spTgt spid="2199">
                                            <p:txEl>
                                              <p:pRg st="5" end="5"/>
                                            </p:txEl>
                                          </p:spTgt>
                                        </p:tgtEl>
                                        <p:attrNameLst>
                                          <p:attrName>style.visibility</p:attrName>
                                        </p:attrNameLst>
                                      </p:cBhvr>
                                      <p:to>
                                        <p:strVal val="visible"/>
                                      </p:to>
                                    </p:set>
                                    <p:animEffect transition="in" filter="box(out)">
                                      <p:cBhvr>
                                        <p:cTn id="33" dur="500"/>
                                        <p:tgtEl>
                                          <p:spTgt spid="21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9"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4" name="Group 2224"/>
          <p:cNvGrpSpPr/>
          <p:nvPr/>
        </p:nvGrpSpPr>
        <p:grpSpPr>
          <a:xfrm>
            <a:off x="1595437" y="508000"/>
            <a:ext cx="6985002" cy="5784850"/>
            <a:chOff x="0" y="0"/>
            <a:chExt cx="6985000" cy="5784850"/>
          </a:xfrm>
        </p:grpSpPr>
        <p:sp>
          <p:nvSpPr>
            <p:cNvPr id="2222" name="Shape 2222"/>
            <p:cNvSpPr/>
            <p:nvPr/>
          </p:nvSpPr>
          <p:spPr>
            <a:xfrm>
              <a:off x="0" y="0"/>
              <a:ext cx="6985000" cy="5784850"/>
            </a:xfrm>
            <a:prstGeom prst="rect">
              <a:avLst/>
            </a:prstGeom>
            <a:solidFill>
              <a:schemeClr val="accent2"/>
            </a:solidFill>
            <a:ln w="12700" cap="flat">
              <a:noFill/>
              <a:miter lim="400000"/>
            </a:ln>
            <a:effectLst/>
          </p:spPr>
          <p:txBody>
            <a:bodyPr wrap="square" lIns="45719" tIns="45719" rIns="45719" bIns="45719" numCol="1" anchor="t">
              <a:noAutofit/>
            </a:bodyPr>
            <a:lstStyle/>
            <a:p>
              <a:pPr>
                <a:defRPr b="0">
                  <a:solidFill>
                    <a:srgbClr val="1A0004"/>
                  </a:solidFill>
                  <a:latin typeface="Times"/>
                  <a:ea typeface="Times"/>
                  <a:cs typeface="Times"/>
                  <a:sym typeface="Times"/>
                </a:defRPr>
              </a:pPr>
              <a:endParaRPr/>
            </a:p>
          </p:txBody>
        </p:sp>
        <p:pic>
          <p:nvPicPr>
            <p:cNvPr id="2223" name="image14.png"/>
            <p:cNvPicPr>
              <a:picLocks noChangeAspect="1"/>
            </p:cNvPicPr>
            <p:nvPr/>
          </p:nvPicPr>
          <p:blipFill>
            <a:blip r:embed="rId3"/>
            <a:srcRect t="517" r="21768"/>
            <a:stretch>
              <a:fillRect/>
            </a:stretch>
          </p:blipFill>
          <p:spPr>
            <a:xfrm>
              <a:off x="0" y="0"/>
              <a:ext cx="6985001" cy="5784850"/>
            </a:xfrm>
            <a:prstGeom prst="rect">
              <a:avLst/>
            </a:prstGeom>
            <a:ln w="12700" cap="flat">
              <a:noFill/>
              <a:miter lim="400000"/>
            </a:ln>
            <a:effectLst/>
          </p:spPr>
        </p:pic>
      </p:grpSp>
      <p:sp>
        <p:nvSpPr>
          <p:cNvPr id="2225" name="Shape 2225"/>
          <p:cNvSpPr/>
          <p:nvPr/>
        </p:nvSpPr>
        <p:spPr>
          <a:xfrm>
            <a:off x="1730375" y="2597150"/>
            <a:ext cx="6599238" cy="33731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spcBef>
                <a:spcPts val="1900"/>
              </a:spcBef>
              <a:defRPr sz="3200">
                <a:solidFill>
                  <a:srgbClr val="FFFFFF"/>
                </a:solidFill>
                <a:effectLst>
                  <a:outerShdw blurRad="50800" dist="114300" dir="2700000" rotWithShape="0">
                    <a:srgbClr val="000000"/>
                  </a:outerShdw>
                </a:effectLst>
                <a:latin typeface="Comic Sans MS"/>
                <a:ea typeface="Comic Sans MS"/>
                <a:cs typeface="Comic Sans MS"/>
                <a:sym typeface="Comic Sans MS"/>
              </a:defRPr>
            </a:pPr>
            <a:r>
              <a:t>Bothubo 15:6!</a:t>
            </a:r>
            <a:endParaRPr>
              <a:solidFill>
                <a:srgbClr val="000066"/>
              </a:solidFill>
            </a:endParaRPr>
          </a:p>
          <a:p>
            <a:pPr algn="ctr" defTabSz="914400">
              <a:spcBef>
                <a:spcPts val="1900"/>
              </a:spcBef>
              <a:defRPr sz="3200">
                <a:solidFill>
                  <a:srgbClr val="FFFFFF"/>
                </a:solidFill>
                <a:effectLst>
                  <a:outerShdw blurRad="50800" dist="114300" dir="2700000" rotWithShape="0">
                    <a:srgbClr val="000000"/>
                  </a:outerShdw>
                </a:effectLst>
                <a:latin typeface="Comic Sans MS"/>
                <a:ea typeface="Comic Sans MS"/>
                <a:cs typeface="Comic Sans MS"/>
                <a:sym typeface="Comic Sans MS"/>
              </a:defRPr>
            </a:pPr>
            <a:r>
              <a:t>Alhou no Abraham </a:t>
            </a:r>
            <a:r>
              <a:rPr u="sng">
                <a:solidFill>
                  <a:srgbClr val="FFFF00"/>
                </a:solidFill>
              </a:rPr>
              <a:t>kupulu</a:t>
            </a:r>
            <a:r>
              <a:t> ye amikucho </a:t>
            </a:r>
            <a:br/>
            <a:r>
              <a:t>kepi ikhiluve ke!</a:t>
            </a:r>
            <a:endParaRPr sz="2800">
              <a:solidFill>
                <a:srgbClr val="00DFCA"/>
              </a:solidFill>
            </a:endParaRPr>
          </a:p>
          <a:p>
            <a:pPr algn="ctr" defTabSz="914400">
              <a:spcBef>
                <a:spcPts val="1900"/>
              </a:spcBef>
              <a:defRPr sz="3200">
                <a:solidFill>
                  <a:srgbClr val="62D6AC"/>
                </a:solidFill>
                <a:effectLst>
                  <a:outerShdw blurRad="50800" dist="114300" dir="2700000" rotWithShape="0">
                    <a:srgbClr val="000000"/>
                  </a:outerShdw>
                </a:effectLst>
                <a:latin typeface="Comic Sans MS"/>
                <a:ea typeface="Comic Sans MS"/>
                <a:cs typeface="Comic Sans MS"/>
                <a:sym typeface="Comic Sans MS"/>
              </a:defRPr>
            </a:pPr>
            <a:r>
              <a:rPr sz="2800">
                <a:solidFill>
                  <a:srgbClr val="00DFCA"/>
                </a:solidFill>
              </a:rPr>
              <a:t>Mülalei pülübekeu</a:t>
            </a:r>
            <a:r>
              <a:t>!</a:t>
            </a:r>
          </a:p>
        </p:txBody>
      </p:sp>
      <p:sp>
        <p:nvSpPr>
          <p:cNvPr id="2226" name="Shape 2226"/>
          <p:cNvSpPr/>
          <p:nvPr/>
        </p:nvSpPr>
        <p:spPr>
          <a:xfrm>
            <a:off x="8682255" y="6423342"/>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
        <p:nvSpPr>
          <p:cNvPr id="2227" name="Shape 2227"/>
          <p:cNvSpPr/>
          <p:nvPr/>
        </p:nvSpPr>
        <p:spPr>
          <a:xfrm>
            <a:off x="1758950" y="-1"/>
            <a:ext cx="1809750"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15:6</a:t>
            </a:r>
          </a:p>
        </p:txBody>
      </p:sp>
      <p:sp>
        <p:nvSpPr>
          <p:cNvPr id="2228" name="Shape 222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23</a:t>
            </a:r>
          </a:p>
        </p:txBody>
      </p:sp>
      <p:sp>
        <p:nvSpPr>
          <p:cNvPr id="2229" name="Shape 2229"/>
          <p:cNvSpPr/>
          <p:nvPr/>
        </p:nvSpPr>
        <p:spPr>
          <a:xfrm>
            <a:off x="1550987" y="561975"/>
            <a:ext cx="6981826" cy="5692775"/>
          </a:xfrm>
          <a:prstGeom prst="rect">
            <a:avLst/>
          </a:prstGeom>
          <a:ln w="111125">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30" name="Shape 2230"/>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31" name="Shape 2231"/>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32" name="Shape 2232"/>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33" name="Shape 2233"/>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34" name="Shape 2234"/>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35" name="Shape 2235"/>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36" name="Shape 2236"/>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37" name="Shape 2237"/>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238" name="Shape 2238"/>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239" name="Shape 2239"/>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240" name="Shape 224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41" name="Shape 224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42" name="Shape 224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43" name="Shape 2243"/>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244" name="Shape 2244"/>
          <p:cNvSpPr/>
          <p:nvPr/>
        </p:nvSpPr>
        <p:spPr>
          <a:xfrm>
            <a:off x="1601787" y="536575"/>
            <a:ext cx="6999287" cy="2087008"/>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defTabSz="914400">
              <a:spcBef>
                <a:spcPts val="2600"/>
              </a:spcBef>
              <a:defRPr sz="4400" i="1" baseline="-25000">
                <a:solidFill>
                  <a:schemeClr val="accent1"/>
                </a:solidFill>
                <a:latin typeface="Arial"/>
                <a:ea typeface="Arial"/>
                <a:cs typeface="Arial"/>
                <a:sym typeface="Arial"/>
              </a:defRPr>
            </a:pPr>
            <a:r>
              <a:rPr dirty="0"/>
              <a:t>ABRAHAM NO ALHOU SHOQHI PULUBEKE:                                                  </a:t>
            </a:r>
            <a:r>
              <a:rPr sz="2900" baseline="-34827" dirty="0">
                <a:solidFill>
                  <a:srgbClr val="5DBACA"/>
                </a:solidFill>
              </a:rPr>
              <a:t>AYEGHI</a:t>
            </a:r>
            <a:r>
              <a:rPr sz="2900" baseline="-34827" dirty="0"/>
              <a:t> LAKHI, </a:t>
            </a:r>
            <a:r>
              <a:rPr sz="2900" baseline="-34827" dirty="0">
                <a:solidFill>
                  <a:srgbClr val="5DBACA"/>
                </a:solidFill>
              </a:rPr>
              <a:t>APITI</a:t>
            </a:r>
            <a:r>
              <a:rPr sz="2900" baseline="-34827" dirty="0"/>
              <a:t> LAKHI, ENO </a:t>
            </a:r>
            <a:r>
              <a:rPr sz="2900" baseline="-34827" dirty="0">
                <a:solidFill>
                  <a:srgbClr val="5DBACA"/>
                </a:solidFill>
              </a:rPr>
              <a:t>KUKUMGHA </a:t>
            </a:r>
            <a:r>
              <a:rPr sz="2900" baseline="-34827" dirty="0"/>
              <a:t>LAKHI!</a:t>
            </a:r>
          </a:p>
        </p:txBody>
      </p:sp>
      <p:sp>
        <p:nvSpPr>
          <p:cNvPr id="2245" name="Shape 2245"/>
          <p:cNvSpPr/>
          <p:nvPr/>
        </p:nvSpPr>
        <p:spPr>
          <a:xfrm>
            <a:off x="5727699" y="1708206"/>
            <a:ext cx="2587454" cy="814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defTabSz="914400">
              <a:defRPr sz="4400" i="1" baseline="-25000">
                <a:solidFill>
                  <a:schemeClr val="accent2"/>
                </a:solidFill>
                <a:latin typeface="Arial"/>
                <a:ea typeface="Arial"/>
                <a:cs typeface="Arial"/>
                <a:sym typeface="Arial"/>
              </a:defRPr>
            </a:lvl1pPr>
          </a:lstStyle>
          <a:p>
            <a:r>
              <a:t>KUKUMUGHA</a:t>
            </a:r>
          </a:p>
        </p:txBody>
      </p:sp>
      <p:sp>
        <p:nvSpPr>
          <p:cNvPr id="2246" name="Shape 2246"/>
          <p:cNvSpPr/>
          <p:nvPr/>
        </p:nvSpPr>
        <p:spPr>
          <a:xfrm>
            <a:off x="1758950" y="1690744"/>
            <a:ext cx="1504779" cy="8143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defTabSz="914400">
              <a:defRPr sz="4400" i="1" baseline="-25000">
                <a:solidFill>
                  <a:schemeClr val="accent2"/>
                </a:solidFill>
                <a:latin typeface="Arial"/>
                <a:ea typeface="Arial"/>
                <a:cs typeface="Arial"/>
                <a:sym typeface="Arial"/>
              </a:defRPr>
            </a:lvl1pPr>
          </a:lstStyle>
          <a:p>
            <a:r>
              <a:rPr dirty="0"/>
              <a:t>AYEGHI</a:t>
            </a:r>
          </a:p>
        </p:txBody>
      </p:sp>
      <p:sp>
        <p:nvSpPr>
          <p:cNvPr id="2247" name="Shape 2247"/>
          <p:cNvSpPr/>
          <p:nvPr/>
        </p:nvSpPr>
        <p:spPr>
          <a:xfrm>
            <a:off x="3568195" y="1695506"/>
            <a:ext cx="1159712" cy="8143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defTabSz="914400">
              <a:defRPr sz="4400" i="1" baseline="-25000">
                <a:solidFill>
                  <a:schemeClr val="accent2"/>
                </a:solidFill>
                <a:latin typeface="Arial"/>
                <a:ea typeface="Arial"/>
                <a:cs typeface="Arial"/>
                <a:sym typeface="Arial"/>
              </a:defRPr>
            </a:lvl1pPr>
          </a:lstStyle>
          <a:p>
            <a:r>
              <a:t>APITI,</a:t>
            </a:r>
          </a:p>
        </p:txBody>
      </p:sp>
      <p:grpSp>
        <p:nvGrpSpPr>
          <p:cNvPr id="2250" name="Group 2250"/>
          <p:cNvGrpSpPr/>
          <p:nvPr/>
        </p:nvGrpSpPr>
        <p:grpSpPr>
          <a:xfrm>
            <a:off x="558800" y="7938"/>
            <a:ext cx="774701" cy="1581113"/>
            <a:chOff x="0" y="0"/>
            <a:chExt cx="774700" cy="1581112"/>
          </a:xfrm>
        </p:grpSpPr>
        <p:sp>
          <p:nvSpPr>
            <p:cNvPr id="2248" name="Shape 2248"/>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249" name="Shape 2249"/>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246"/>
                                        </p:tgtEl>
                                        <p:attrNameLst>
                                          <p:attrName>style.visibility</p:attrName>
                                        </p:attrNameLst>
                                      </p:cBhvr>
                                      <p:to>
                                        <p:strVal val="visible"/>
                                      </p:to>
                                    </p:set>
                                    <p:anim calcmode="lin" valueType="num">
                                      <p:cBhvr>
                                        <p:cTn id="7" dur="500" fill="hold"/>
                                        <p:tgtEl>
                                          <p:spTgt spid="2246"/>
                                        </p:tgtEl>
                                        <p:attrNameLst>
                                          <p:attrName>ppt_w</p:attrName>
                                        </p:attrNameLst>
                                      </p:cBhvr>
                                      <p:tavLst>
                                        <p:tav tm="0">
                                          <p:val>
                                            <p:fltVal val="0"/>
                                          </p:val>
                                        </p:tav>
                                        <p:tav tm="100000">
                                          <p:val>
                                            <p:strVal val="#ppt_w"/>
                                          </p:val>
                                        </p:tav>
                                      </p:tavLst>
                                    </p:anim>
                                    <p:anim calcmode="lin" valueType="num">
                                      <p:cBhvr>
                                        <p:cTn id="8" dur="500" fill="hold"/>
                                        <p:tgtEl>
                                          <p:spTgt spid="224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2247"/>
                                        </p:tgtEl>
                                        <p:attrNameLst>
                                          <p:attrName>style.visibility</p:attrName>
                                        </p:attrNameLst>
                                      </p:cBhvr>
                                      <p:to>
                                        <p:strVal val="visible"/>
                                      </p:to>
                                    </p:set>
                                    <p:anim calcmode="lin" valueType="num">
                                      <p:cBhvr>
                                        <p:cTn id="12" dur="500" fill="hold"/>
                                        <p:tgtEl>
                                          <p:spTgt spid="2247"/>
                                        </p:tgtEl>
                                        <p:attrNameLst>
                                          <p:attrName>ppt_w</p:attrName>
                                        </p:attrNameLst>
                                      </p:cBhvr>
                                      <p:tavLst>
                                        <p:tav tm="0">
                                          <p:val>
                                            <p:fltVal val="0"/>
                                          </p:val>
                                        </p:tav>
                                        <p:tav tm="100000">
                                          <p:val>
                                            <p:strVal val="#ppt_w"/>
                                          </p:val>
                                        </p:tav>
                                      </p:tavLst>
                                    </p:anim>
                                    <p:anim calcmode="lin" valueType="num">
                                      <p:cBhvr>
                                        <p:cTn id="13" dur="500" fill="hold"/>
                                        <p:tgtEl>
                                          <p:spTgt spid="224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2245"/>
                                        </p:tgtEl>
                                        <p:attrNameLst>
                                          <p:attrName>style.visibility</p:attrName>
                                        </p:attrNameLst>
                                      </p:cBhvr>
                                      <p:to>
                                        <p:strVal val="visible"/>
                                      </p:to>
                                    </p:set>
                                    <p:anim calcmode="lin" valueType="num">
                                      <p:cBhvr>
                                        <p:cTn id="17" dur="500" fill="hold"/>
                                        <p:tgtEl>
                                          <p:spTgt spid="2245"/>
                                        </p:tgtEl>
                                        <p:attrNameLst>
                                          <p:attrName>ppt_w</p:attrName>
                                        </p:attrNameLst>
                                      </p:cBhvr>
                                      <p:tavLst>
                                        <p:tav tm="0">
                                          <p:val>
                                            <p:fltVal val="0"/>
                                          </p:val>
                                        </p:tav>
                                        <p:tav tm="100000">
                                          <p:val>
                                            <p:strVal val="#ppt_w"/>
                                          </p:val>
                                        </p:tav>
                                      </p:tavLst>
                                    </p:anim>
                                    <p:anim calcmode="lin" valueType="num">
                                      <p:cBhvr>
                                        <p:cTn id="18" dur="500" fill="hold"/>
                                        <p:tgtEl>
                                          <p:spTgt spid="224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4" nodeType="clickEffect">
                                  <p:stCondLst>
                                    <p:cond delay="0"/>
                                  </p:stCondLst>
                                  <p:iterate>
                                    <p:tmAbs val="0"/>
                                  </p:iterate>
                                  <p:childTnLst>
                                    <p:set>
                                      <p:cBhvr>
                                        <p:cTn id="22" fill="hold"/>
                                        <p:tgtEl>
                                          <p:spTgt spid="2225">
                                            <p:bg/>
                                          </p:spTgt>
                                        </p:tgtEl>
                                        <p:attrNameLst>
                                          <p:attrName>style.visibility</p:attrName>
                                        </p:attrNameLst>
                                      </p:cBhvr>
                                      <p:to>
                                        <p:strVal val="visible"/>
                                      </p:to>
                                    </p:set>
                                    <p:animEffect transition="in" filter="box(out)">
                                      <p:cBhvr>
                                        <p:cTn id="23" dur="500"/>
                                        <p:tgtEl>
                                          <p:spTgt spid="2225">
                                            <p:bg/>
                                          </p:spTgt>
                                        </p:tgtEl>
                                      </p:cBhvr>
                                    </p:animEffect>
                                  </p:childTnLst>
                                </p:cTn>
                              </p:par>
                              <p:par>
                                <p:cTn id="24" presetID="4" presetClass="entr" presetSubtype="32" fill="hold" grpId="4" nodeType="withEffect">
                                  <p:stCondLst>
                                    <p:cond delay="0"/>
                                  </p:stCondLst>
                                  <p:iterate>
                                    <p:tmAbs val="0"/>
                                  </p:iterate>
                                  <p:childTnLst>
                                    <p:set>
                                      <p:cBhvr>
                                        <p:cTn id="25" fill="hold"/>
                                        <p:tgtEl>
                                          <p:spTgt spid="2225">
                                            <p:txEl>
                                              <p:pRg st="0" end="0"/>
                                            </p:txEl>
                                          </p:spTgt>
                                        </p:tgtEl>
                                        <p:attrNameLst>
                                          <p:attrName>style.visibility</p:attrName>
                                        </p:attrNameLst>
                                      </p:cBhvr>
                                      <p:to>
                                        <p:strVal val="visible"/>
                                      </p:to>
                                    </p:set>
                                    <p:animEffect transition="in" filter="box(out)">
                                      <p:cBhvr>
                                        <p:cTn id="26" dur="500"/>
                                        <p:tgtEl>
                                          <p:spTgt spid="22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4" nodeType="clickEffect">
                                  <p:stCondLst>
                                    <p:cond delay="0"/>
                                  </p:stCondLst>
                                  <p:iterate>
                                    <p:tmAbs val="0"/>
                                  </p:iterate>
                                  <p:childTnLst>
                                    <p:set>
                                      <p:cBhvr>
                                        <p:cTn id="30" fill="hold"/>
                                        <p:tgtEl>
                                          <p:spTgt spid="2225">
                                            <p:txEl>
                                              <p:pRg st="1" end="1"/>
                                            </p:txEl>
                                          </p:spTgt>
                                        </p:tgtEl>
                                        <p:attrNameLst>
                                          <p:attrName>style.visibility</p:attrName>
                                        </p:attrNameLst>
                                      </p:cBhvr>
                                      <p:to>
                                        <p:strVal val="visible"/>
                                      </p:to>
                                    </p:set>
                                    <p:animEffect transition="in" filter="box(out)">
                                      <p:cBhvr>
                                        <p:cTn id="31" dur="500"/>
                                        <p:tgtEl>
                                          <p:spTgt spid="222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grpId="4" nodeType="clickEffect">
                                  <p:stCondLst>
                                    <p:cond delay="0"/>
                                  </p:stCondLst>
                                  <p:iterate>
                                    <p:tmAbs val="0"/>
                                  </p:iterate>
                                  <p:childTnLst>
                                    <p:set>
                                      <p:cBhvr>
                                        <p:cTn id="35" fill="hold"/>
                                        <p:tgtEl>
                                          <p:spTgt spid="2225">
                                            <p:txEl>
                                              <p:pRg st="2" end="2"/>
                                            </p:txEl>
                                          </p:spTgt>
                                        </p:tgtEl>
                                        <p:attrNameLst>
                                          <p:attrName>style.visibility</p:attrName>
                                        </p:attrNameLst>
                                      </p:cBhvr>
                                      <p:to>
                                        <p:strVal val="visible"/>
                                      </p:to>
                                    </p:set>
                                    <p:animEffect transition="in" filter="box(out)">
                                      <p:cBhvr>
                                        <p:cTn id="36" dur="500"/>
                                        <p:tgtEl>
                                          <p:spTgt spid="2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4" build="p" bldLvl="5" animBg="1" advAuto="0"/>
      <p:bldP spid="2245" grpId="3" animBg="1" advAuto="0"/>
      <p:bldP spid="2246" grpId="1" animBg="1" advAuto="0"/>
      <p:bldP spid="2247"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 name="Shape 2254"/>
          <p:cNvSpPr/>
          <p:nvPr/>
        </p:nvSpPr>
        <p:spPr>
          <a:xfrm>
            <a:off x="1774825" y="-1"/>
            <a:ext cx="1800225"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16:1-4</a:t>
            </a:r>
          </a:p>
        </p:txBody>
      </p:sp>
      <p:sp>
        <p:nvSpPr>
          <p:cNvPr id="2255" name="Shape 2255"/>
          <p:cNvSpPr/>
          <p:nvPr/>
        </p:nvSpPr>
        <p:spPr>
          <a:xfrm>
            <a:off x="8682255" y="6426517"/>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
        <p:nvSpPr>
          <p:cNvPr id="2256" name="Shape 225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24</a:t>
            </a:r>
          </a:p>
        </p:txBody>
      </p:sp>
      <p:sp>
        <p:nvSpPr>
          <p:cNvPr id="2257" name="Shape 2257"/>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pic>
        <p:nvPicPr>
          <p:cNvPr id="2258" name="image15.jpg" descr="Nahal Darga from Murabaat caves, 95-22tb sr"/>
          <p:cNvPicPr>
            <a:picLocks noChangeAspect="1"/>
          </p:cNvPicPr>
          <p:nvPr/>
        </p:nvPicPr>
        <p:blipFill>
          <a:blip r:embed="rId3"/>
          <a:stretch>
            <a:fillRect/>
          </a:stretch>
        </p:blipFill>
        <p:spPr>
          <a:xfrm>
            <a:off x="1543050" y="584200"/>
            <a:ext cx="6940550" cy="5683250"/>
          </a:xfrm>
          <a:prstGeom prst="rect">
            <a:avLst/>
          </a:prstGeom>
          <a:ln w="12700">
            <a:miter lim="400000"/>
          </a:ln>
        </p:spPr>
      </p:pic>
      <p:sp>
        <p:nvSpPr>
          <p:cNvPr id="2259" name="Shape 2259"/>
          <p:cNvSpPr/>
          <p:nvPr/>
        </p:nvSpPr>
        <p:spPr>
          <a:xfrm>
            <a:off x="1676399" y="1400175"/>
            <a:ext cx="6497640" cy="414528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spcBef>
                <a:spcPts val="1900"/>
              </a:spcBef>
              <a:defRPr sz="3200">
                <a:solidFill>
                  <a:srgbClr val="68FFF8"/>
                </a:solidFill>
                <a:effectLst>
                  <a:outerShdw blurRad="50800" dist="63500" dir="2700000" rotWithShape="0">
                    <a:srgbClr val="000000"/>
                  </a:outerShdw>
                </a:effectLst>
                <a:latin typeface="Comic Sans MS"/>
                <a:ea typeface="Comic Sans MS"/>
                <a:cs typeface="Comic Sans MS"/>
                <a:sym typeface="Comic Sans MS"/>
              </a:defRPr>
            </a:pPr>
            <a:r>
              <a:t>ABRAHAM NO ALHOU PULU!</a:t>
            </a:r>
            <a:endParaRPr sz="2800">
              <a:solidFill>
                <a:srgbClr val="00DFCA"/>
              </a:solidFill>
            </a:endParaRPr>
          </a:p>
          <a:p>
            <a:pPr algn="ctr" defTabSz="914400">
              <a:spcBef>
                <a:spcPts val="1900"/>
              </a:spcBef>
              <a:defRPr sz="3200">
                <a:solidFill>
                  <a:srgbClr val="FFFFFF"/>
                </a:solidFill>
                <a:effectLst>
                  <a:outerShdw blurRad="50800" dist="63500" dir="2700000" rotWithShape="0">
                    <a:srgbClr val="000000"/>
                  </a:outerShdw>
                </a:effectLst>
                <a:latin typeface="Comic Sans MS"/>
                <a:ea typeface="Comic Sans MS"/>
                <a:cs typeface="Comic Sans MS"/>
                <a:sym typeface="Comic Sans MS"/>
              </a:defRPr>
            </a:pPr>
            <a:r>
              <a:t>Tishinamu: Abraham eno Sarah pamaye kutuukumla shike.</a:t>
            </a:r>
            <a:endParaRPr sz="2800">
              <a:solidFill>
                <a:srgbClr val="00DFCA"/>
              </a:solidFill>
            </a:endParaRPr>
          </a:p>
          <a:p>
            <a:pPr algn="ctr" defTabSz="914400">
              <a:spcBef>
                <a:spcPts val="1600"/>
              </a:spcBef>
              <a:defRPr sz="3200">
                <a:solidFill>
                  <a:srgbClr val="FFFF00"/>
                </a:solidFill>
                <a:effectLst>
                  <a:outerShdw blurRad="50800" dist="63500" dir="2700000" rotWithShape="0">
                    <a:srgbClr val="000000"/>
                  </a:outerShdw>
                </a:effectLst>
                <a:latin typeface="Comic Sans MS"/>
                <a:ea typeface="Comic Sans MS"/>
                <a:cs typeface="Comic Sans MS"/>
                <a:sym typeface="Comic Sans MS"/>
              </a:defRPr>
            </a:pPr>
            <a:endParaRPr sz="2800">
              <a:solidFill>
                <a:srgbClr val="00DFCA"/>
              </a:solidFill>
            </a:endParaRPr>
          </a:p>
          <a:p>
            <a:pPr algn="ctr" defTabSz="914400">
              <a:spcBef>
                <a:spcPts val="1900"/>
              </a:spcBef>
              <a:defRPr sz="3200">
                <a:solidFill>
                  <a:srgbClr val="FFFF00"/>
                </a:solidFill>
                <a:effectLst>
                  <a:outerShdw blurRad="50800" dist="63500" dir="2700000" rotWithShape="0">
                    <a:srgbClr val="000000"/>
                  </a:outerShdw>
                </a:effectLst>
                <a:latin typeface="Comic Sans MS"/>
                <a:ea typeface="Comic Sans MS"/>
                <a:cs typeface="Comic Sans MS"/>
                <a:sym typeface="Comic Sans MS"/>
              </a:defRPr>
            </a:pPr>
            <a:r>
              <a:t>"Abraham… Hagar lau wu!" </a:t>
            </a:r>
            <a:br/>
            <a:r>
              <a:t>(Sarah-w aqeliu)</a:t>
            </a:r>
          </a:p>
        </p:txBody>
      </p:sp>
      <p:sp>
        <p:nvSpPr>
          <p:cNvPr id="2260" name="Shape 2260"/>
          <p:cNvSpPr/>
          <p:nvPr/>
        </p:nvSpPr>
        <p:spPr>
          <a:xfrm>
            <a:off x="1550987" y="561975"/>
            <a:ext cx="6981826" cy="5692775"/>
          </a:xfrm>
          <a:prstGeom prst="rect">
            <a:avLst/>
          </a:prstGeom>
          <a:ln w="111125">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61" name="Shape 2261"/>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62" name="Shape 2262"/>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63" name="Shape 2263"/>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64" name="Shape 2264"/>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65" name="Shape 2265"/>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66" name="Shape 2266"/>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67" name="Shape 2267"/>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68" name="Shape 2268"/>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269" name="Shape 2269"/>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270" name="Shape 2270"/>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271" name="Shape 2271"/>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72" name="Shape 2272"/>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73" name="Shape 2273"/>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grpSp>
        <p:nvGrpSpPr>
          <p:cNvPr id="2276" name="Group 2276"/>
          <p:cNvGrpSpPr/>
          <p:nvPr/>
        </p:nvGrpSpPr>
        <p:grpSpPr>
          <a:xfrm>
            <a:off x="558800" y="7938"/>
            <a:ext cx="774701" cy="1581113"/>
            <a:chOff x="0" y="0"/>
            <a:chExt cx="774700" cy="1581112"/>
          </a:xfrm>
        </p:grpSpPr>
        <p:sp>
          <p:nvSpPr>
            <p:cNvPr id="2274" name="Shape 2274"/>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275" name="Shape 2275"/>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259">
                                            <p:bg/>
                                          </p:spTgt>
                                        </p:tgtEl>
                                        <p:attrNameLst>
                                          <p:attrName>style.visibility</p:attrName>
                                        </p:attrNameLst>
                                      </p:cBhvr>
                                      <p:to>
                                        <p:strVal val="visible"/>
                                      </p:to>
                                    </p:set>
                                    <p:animEffect transition="in" filter="box(out)">
                                      <p:cBhvr>
                                        <p:cTn id="7" dur="500"/>
                                        <p:tgtEl>
                                          <p:spTgt spid="2259">
                                            <p:bg/>
                                          </p:spTgt>
                                        </p:tgtEl>
                                      </p:cBhvr>
                                    </p:animEffect>
                                  </p:childTnLst>
                                </p:cTn>
                              </p:par>
                              <p:par>
                                <p:cTn id="8" presetID="4" presetClass="entr" presetSubtype="32" fill="hold" grpId="1" nodeType="withEffect">
                                  <p:stCondLst>
                                    <p:cond delay="0"/>
                                  </p:stCondLst>
                                  <p:iterate>
                                    <p:tmAbs val="0"/>
                                  </p:iterate>
                                  <p:childTnLst>
                                    <p:set>
                                      <p:cBhvr>
                                        <p:cTn id="9" fill="hold"/>
                                        <p:tgtEl>
                                          <p:spTgt spid="2259">
                                            <p:txEl>
                                              <p:pRg st="0" end="0"/>
                                            </p:txEl>
                                          </p:spTgt>
                                        </p:tgtEl>
                                        <p:attrNameLst>
                                          <p:attrName>style.visibility</p:attrName>
                                        </p:attrNameLst>
                                      </p:cBhvr>
                                      <p:to>
                                        <p:strVal val="visible"/>
                                      </p:to>
                                    </p:set>
                                    <p:animEffect transition="in" filter="box(out)">
                                      <p:cBhvr>
                                        <p:cTn id="10" dur="500"/>
                                        <p:tgtEl>
                                          <p:spTgt spid="22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2259">
                                            <p:txEl>
                                              <p:pRg st="1" end="1"/>
                                            </p:txEl>
                                          </p:spTgt>
                                        </p:tgtEl>
                                        <p:attrNameLst>
                                          <p:attrName>style.visibility</p:attrName>
                                        </p:attrNameLst>
                                      </p:cBhvr>
                                      <p:to>
                                        <p:strVal val="visible"/>
                                      </p:to>
                                    </p:set>
                                    <p:animEffect transition="in" filter="box(out)">
                                      <p:cBhvr>
                                        <p:cTn id="15" dur="500"/>
                                        <p:tgtEl>
                                          <p:spTgt spid="2259">
                                            <p:txEl>
                                              <p:pRg st="1" end="1"/>
                                            </p:txEl>
                                          </p:spTgt>
                                        </p:tgtEl>
                                      </p:cBhvr>
                                    </p:animEffect>
                                  </p:childTnLst>
                                </p:cTn>
                              </p:par>
                            </p:childTnLst>
                          </p:cTn>
                        </p:par>
                        <p:par>
                          <p:cTn id="16" fill="hold">
                            <p:stCondLst>
                              <p:cond delay="500"/>
                            </p:stCondLst>
                            <p:childTnLst>
                              <p:par>
                                <p:cTn id="17" presetID="4" presetClass="entr" presetSubtype="32" fill="hold" grpId="1" nodeType="afterEffect">
                                  <p:stCondLst>
                                    <p:cond delay="0"/>
                                  </p:stCondLst>
                                  <p:iterate>
                                    <p:tmAbs val="0"/>
                                  </p:iterate>
                                  <p:childTnLst>
                                    <p:set>
                                      <p:cBhvr>
                                        <p:cTn id="18" fill="hold"/>
                                        <p:tgtEl>
                                          <p:spTgt spid="2259">
                                            <p:txEl>
                                              <p:pRg st="2" end="2"/>
                                            </p:txEl>
                                          </p:spTgt>
                                        </p:tgtEl>
                                        <p:attrNameLst>
                                          <p:attrName>style.visibility</p:attrName>
                                        </p:attrNameLst>
                                      </p:cBhvr>
                                      <p:to>
                                        <p:strVal val="visible"/>
                                      </p:to>
                                    </p:set>
                                    <p:animEffect transition="in" filter="box(out)">
                                      <p:cBhvr>
                                        <p:cTn id="19" dur="500"/>
                                        <p:tgtEl>
                                          <p:spTgt spid="225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1" nodeType="clickEffect">
                                  <p:stCondLst>
                                    <p:cond delay="0"/>
                                  </p:stCondLst>
                                  <p:iterate>
                                    <p:tmAbs val="0"/>
                                  </p:iterate>
                                  <p:childTnLst>
                                    <p:set>
                                      <p:cBhvr>
                                        <p:cTn id="23" fill="hold"/>
                                        <p:tgtEl>
                                          <p:spTgt spid="2259">
                                            <p:txEl>
                                              <p:pRg st="3" end="3"/>
                                            </p:txEl>
                                          </p:spTgt>
                                        </p:tgtEl>
                                        <p:attrNameLst>
                                          <p:attrName>style.visibility</p:attrName>
                                        </p:attrNameLst>
                                      </p:cBhvr>
                                      <p:to>
                                        <p:strVal val="visible"/>
                                      </p:to>
                                    </p:set>
                                    <p:animEffect transition="in" filter="box(out)">
                                      <p:cBhvr>
                                        <p:cTn id="24" dur="500"/>
                                        <p:tgtEl>
                                          <p:spTgt spid="22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9"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47DF9634-E160-F941-B16D-C8D6461DDD83}"/>
              </a:ext>
            </a:extLst>
          </p:cNvPr>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280" name="Shape 2280"/>
          <p:cNvSpPr/>
          <p:nvPr/>
        </p:nvSpPr>
        <p:spPr>
          <a:xfrm>
            <a:off x="1322387" y="23813"/>
            <a:ext cx="3068638"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700"/>
              </a:spcBef>
              <a:defRPr sz="1200">
                <a:solidFill>
                  <a:srgbClr val="FFFFFF"/>
                </a:solidFill>
                <a:latin typeface="Comic Sans MS"/>
                <a:ea typeface="Comic Sans MS"/>
                <a:cs typeface="Comic Sans MS"/>
                <a:sym typeface="Comic Sans MS"/>
              </a:defRPr>
            </a:lvl1pPr>
          </a:lstStyle>
          <a:p>
            <a:r>
              <a:t>Bothubo 16:11-12; 17:20-21</a:t>
            </a:r>
          </a:p>
        </p:txBody>
      </p:sp>
      <p:sp>
        <p:nvSpPr>
          <p:cNvPr id="2282" name="Shape 2282"/>
          <p:cNvSpPr/>
          <p:nvPr/>
        </p:nvSpPr>
        <p:spPr>
          <a:xfrm>
            <a:off x="2143125" y="1697038"/>
            <a:ext cx="5740400" cy="3534301"/>
          </a:xfrm>
          <a:prstGeom prst="rect">
            <a:avLst/>
          </a:prstGeom>
          <a:ln w="12700">
            <a:miter lim="400000"/>
          </a:ln>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1900"/>
              </a:spcBef>
              <a:defRPr sz="3200">
                <a:solidFill>
                  <a:srgbClr val="FFFFFF"/>
                </a:solidFill>
                <a:latin typeface="Comic Sans MS"/>
                <a:ea typeface="Comic Sans MS"/>
                <a:cs typeface="Comic Sans MS"/>
                <a:sym typeface="Comic Sans MS"/>
              </a:defRPr>
            </a:pPr>
            <a:r>
              <a:rPr dirty="0" err="1">
                <a:effectLst>
                  <a:glow rad="228600">
                    <a:schemeClr val="accent4">
                      <a:lumMod val="10000"/>
                      <a:alpha val="88000"/>
                    </a:schemeClr>
                  </a:glow>
                </a:effectLst>
              </a:rPr>
              <a:t>Tisci</a:t>
            </a:r>
            <a:r>
              <a:rPr dirty="0">
                <a:effectLst>
                  <a:glow rad="228600">
                    <a:schemeClr val="accent4">
                      <a:lumMod val="10000"/>
                      <a:alpha val="88000"/>
                    </a:schemeClr>
                  </a:glow>
                </a:effectLst>
              </a:rPr>
              <a:t> </a:t>
            </a:r>
            <a:r>
              <a:rPr dirty="0" err="1">
                <a:effectLst>
                  <a:glow rad="228600">
                    <a:schemeClr val="accent4">
                      <a:lumMod val="10000"/>
                      <a:alpha val="88000"/>
                    </a:schemeClr>
                  </a:glow>
                </a:effectLst>
              </a:rPr>
              <a:t>kehu</a:t>
            </a:r>
            <a:r>
              <a:rPr dirty="0">
                <a:effectLst>
                  <a:glow rad="228600">
                    <a:schemeClr val="accent4">
                      <a:lumMod val="10000"/>
                      <a:alpha val="88000"/>
                    </a:schemeClr>
                  </a:glow>
                </a:effectLst>
              </a:rPr>
              <a:t>…Abraham ye Hagar </a:t>
            </a:r>
            <a:r>
              <a:rPr dirty="0" err="1">
                <a:effectLst>
                  <a:glow rad="228600">
                    <a:schemeClr val="accent4">
                      <a:lumMod val="10000"/>
                      <a:alpha val="88000"/>
                    </a:schemeClr>
                  </a:glow>
                </a:effectLst>
              </a:rPr>
              <a:t>vechewo</a:t>
            </a:r>
            <a:r>
              <a:rPr dirty="0">
                <a:effectLst>
                  <a:glow rad="228600">
                    <a:schemeClr val="accent4">
                      <a:lumMod val="10000"/>
                      <a:alpha val="88000"/>
                    </a:schemeClr>
                  </a:glow>
                </a:effectLst>
              </a:rPr>
              <a:t> </a:t>
            </a:r>
            <a:r>
              <a:rPr dirty="0" err="1">
                <a:effectLst>
                  <a:glow rad="228600">
                    <a:schemeClr val="accent4">
                      <a:lumMod val="10000"/>
                      <a:alpha val="88000"/>
                    </a:schemeClr>
                  </a:glow>
                </a:effectLst>
              </a:rPr>
              <a:t>anga</a:t>
            </a:r>
            <a:r>
              <a:rPr dirty="0">
                <a:effectLst>
                  <a:glow rad="228600">
                    <a:schemeClr val="accent4">
                      <a:lumMod val="10000"/>
                      <a:alpha val="88000"/>
                    </a:schemeClr>
                  </a:glow>
                </a:effectLst>
              </a:rPr>
              <a:t> </a:t>
            </a:r>
            <a:r>
              <a:rPr dirty="0" err="1">
                <a:effectLst>
                  <a:glow rad="228600">
                    <a:schemeClr val="accent4">
                      <a:lumMod val="10000"/>
                      <a:alpha val="88000"/>
                    </a:schemeClr>
                  </a:glow>
                </a:effectLst>
              </a:rPr>
              <a:t>lakhi</a:t>
            </a:r>
            <a:r>
              <a:rPr dirty="0">
                <a:effectLst>
                  <a:glow rad="228600">
                    <a:schemeClr val="accent4">
                      <a:lumMod val="10000"/>
                      <a:alpha val="88000"/>
                    </a:schemeClr>
                  </a:glow>
                </a:effectLst>
              </a:rPr>
              <a:t> </a:t>
            </a:r>
            <a:r>
              <a:rPr dirty="0" err="1">
                <a:effectLst>
                  <a:glow rad="228600">
                    <a:schemeClr val="accent4">
                      <a:lumMod val="10000"/>
                      <a:alpha val="88000"/>
                    </a:schemeClr>
                  </a:glow>
                </a:effectLst>
              </a:rPr>
              <a:t>papu</a:t>
            </a:r>
            <a:r>
              <a:rPr dirty="0">
                <a:effectLst>
                  <a:glow rad="228600">
                    <a:schemeClr val="accent4">
                      <a:lumMod val="10000"/>
                      <a:alpha val="88000"/>
                    </a:schemeClr>
                  </a:glow>
                </a:effectLst>
              </a:rPr>
              <a:t> shive.</a:t>
            </a:r>
          </a:p>
          <a:p>
            <a:pPr algn="ctr" defTabSz="914400">
              <a:spcBef>
                <a:spcPts val="1900"/>
              </a:spcBef>
              <a:defRPr sz="3200">
                <a:solidFill>
                  <a:srgbClr val="FFFF00"/>
                </a:solidFill>
                <a:latin typeface="Comic Sans MS"/>
                <a:ea typeface="Comic Sans MS"/>
                <a:cs typeface="Comic Sans MS"/>
                <a:sym typeface="Comic Sans MS"/>
              </a:defRPr>
            </a:pPr>
            <a:r>
              <a:rPr dirty="0" err="1">
                <a:effectLst>
                  <a:glow rad="228600">
                    <a:schemeClr val="accent4">
                      <a:lumMod val="10000"/>
                      <a:alpha val="88000"/>
                    </a:schemeClr>
                  </a:glow>
                </a:effectLst>
              </a:rPr>
              <a:t>Paje</a:t>
            </a:r>
            <a:r>
              <a:rPr dirty="0">
                <a:effectLst>
                  <a:glow rad="228600">
                    <a:schemeClr val="accent4">
                      <a:lumMod val="10000"/>
                      <a:alpha val="88000"/>
                    </a:schemeClr>
                  </a:glow>
                </a:effectLst>
              </a:rPr>
              <a:t> ye: ISHMAEL.</a:t>
            </a:r>
            <a:endParaRPr dirty="0">
              <a:solidFill>
                <a:srgbClr val="FFFFFF"/>
              </a:solidFill>
              <a:effectLst>
                <a:glow rad="228600">
                  <a:schemeClr val="accent4">
                    <a:lumMod val="10000"/>
                    <a:alpha val="88000"/>
                  </a:schemeClr>
                </a:glow>
              </a:effectLst>
            </a:endParaRPr>
          </a:p>
          <a:p>
            <a:pPr algn="ctr" defTabSz="914400">
              <a:spcBef>
                <a:spcPts val="1900"/>
              </a:spcBef>
              <a:defRPr sz="3200">
                <a:solidFill>
                  <a:srgbClr val="FFFFFF"/>
                </a:solidFill>
                <a:latin typeface="Comic Sans MS"/>
                <a:ea typeface="Comic Sans MS"/>
                <a:cs typeface="Comic Sans MS"/>
                <a:sym typeface="Comic Sans MS"/>
              </a:defRPr>
            </a:pPr>
            <a:r>
              <a:rPr dirty="0">
                <a:effectLst>
                  <a:glow rad="228600">
                    <a:schemeClr val="accent4">
                      <a:lumMod val="10000"/>
                      <a:alpha val="88000"/>
                    </a:schemeClr>
                  </a:glow>
                </a:effectLst>
              </a:rPr>
              <a:t>(ISHMAEL YE ASHOQHI SHIPUAKEU NU </a:t>
            </a:r>
            <a:r>
              <a:rPr u="sng" dirty="0">
                <a:effectLst>
                  <a:glow rad="228600">
                    <a:schemeClr val="accent4">
                      <a:lumMod val="10000"/>
                      <a:alpha val="88000"/>
                    </a:schemeClr>
                  </a:glow>
                </a:effectLst>
              </a:rPr>
              <a:t>KUMOE</a:t>
            </a:r>
            <a:r>
              <a:rPr dirty="0">
                <a:effectLst>
                  <a:glow rad="228600">
                    <a:schemeClr val="accent4">
                      <a:lumMod val="10000"/>
                      <a:alpha val="88000"/>
                    </a:schemeClr>
                  </a:glow>
                </a:effectLst>
              </a:rPr>
              <a:t>).</a:t>
            </a:r>
          </a:p>
        </p:txBody>
      </p:sp>
      <p:sp>
        <p:nvSpPr>
          <p:cNvPr id="2283" name="Shape 2283"/>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25</a:t>
            </a:r>
          </a:p>
        </p:txBody>
      </p:sp>
      <p:sp>
        <p:nvSpPr>
          <p:cNvPr id="2284" name="Shape 2284"/>
          <p:cNvSpPr/>
          <p:nvPr/>
        </p:nvSpPr>
        <p:spPr>
          <a:xfrm>
            <a:off x="1550987" y="561975"/>
            <a:ext cx="6981826" cy="5692775"/>
          </a:xfrm>
          <a:prstGeom prst="rect">
            <a:avLst/>
          </a:prstGeom>
          <a:ln w="111125">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85" name="Shape 2285"/>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86" name="Shape 2286"/>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87" name="Shape 2287"/>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88" name="Shape 2288"/>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89" name="Shape 2289"/>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90" name="Shape 2290"/>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91" name="Shape 2291"/>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292" name="Shape 2292"/>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293" name="Shape 2293"/>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294" name="Shape 2294"/>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95" name="Shape 2295"/>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96" name="Shape 2296"/>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297" name="Shape 2297"/>
          <p:cNvSpPr/>
          <p:nvPr/>
        </p:nvSpPr>
        <p:spPr>
          <a:xfrm>
            <a:off x="8175625" y="3654425"/>
            <a:ext cx="673100"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KUKUKEU</a:t>
            </a:r>
          </a:p>
        </p:txBody>
      </p:sp>
      <p:sp>
        <p:nvSpPr>
          <p:cNvPr id="2298" name="Shape 2298"/>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299" name="Shape 2299"/>
          <p:cNvSpPr/>
          <p:nvPr/>
        </p:nvSpPr>
        <p:spPr>
          <a:xfrm>
            <a:off x="2095834" y="3952875"/>
            <a:ext cx="5762626" cy="1300163"/>
          </a:xfrm>
          <a:prstGeom prst="roundRect">
            <a:avLst>
              <a:gd name="adj" fmla="val 16667"/>
            </a:avLst>
          </a:prstGeom>
          <a:ln w="76200">
            <a:solidFill>
              <a:srgbClr val="FF0000"/>
            </a:solidFill>
          </a:ln>
          <a:effectLst>
            <a:outerShdw blurRad="63500" dist="63500" dir="3187806"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302" name="Group 2302"/>
          <p:cNvGrpSpPr/>
          <p:nvPr/>
        </p:nvGrpSpPr>
        <p:grpSpPr>
          <a:xfrm>
            <a:off x="558800" y="7938"/>
            <a:ext cx="774701" cy="1581113"/>
            <a:chOff x="0" y="0"/>
            <a:chExt cx="774700" cy="1581112"/>
          </a:xfrm>
        </p:grpSpPr>
        <p:sp>
          <p:nvSpPr>
            <p:cNvPr id="2300" name="Shape 2300"/>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301" name="Shape 2301"/>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303" name="Shape 2303"/>
          <p:cNvSpPr/>
          <p:nvPr/>
        </p:nvSpPr>
        <p:spPr>
          <a:xfrm>
            <a:off x="8682255" y="6426517"/>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282">
                                            <p:bg/>
                                          </p:spTgt>
                                        </p:tgtEl>
                                        <p:attrNameLst>
                                          <p:attrName>style.visibility</p:attrName>
                                        </p:attrNameLst>
                                      </p:cBhvr>
                                      <p:to>
                                        <p:strVal val="visible"/>
                                      </p:to>
                                    </p:set>
                                    <p:animEffect transition="in" filter="box(out)">
                                      <p:cBhvr>
                                        <p:cTn id="7" dur="500"/>
                                        <p:tgtEl>
                                          <p:spTgt spid="2282">
                                            <p:bg/>
                                          </p:spTgt>
                                        </p:tgtEl>
                                      </p:cBhvr>
                                    </p:animEffect>
                                  </p:childTnLst>
                                </p:cTn>
                              </p:par>
                              <p:par>
                                <p:cTn id="8" presetID="4" presetClass="entr" presetSubtype="32" fill="hold" grpId="1" nodeType="withEffect">
                                  <p:stCondLst>
                                    <p:cond delay="0"/>
                                  </p:stCondLst>
                                  <p:iterate>
                                    <p:tmAbs val="0"/>
                                  </p:iterate>
                                  <p:childTnLst>
                                    <p:set>
                                      <p:cBhvr>
                                        <p:cTn id="9" fill="hold"/>
                                        <p:tgtEl>
                                          <p:spTgt spid="2282">
                                            <p:txEl>
                                              <p:pRg st="0" end="0"/>
                                            </p:txEl>
                                          </p:spTgt>
                                        </p:tgtEl>
                                        <p:attrNameLst>
                                          <p:attrName>style.visibility</p:attrName>
                                        </p:attrNameLst>
                                      </p:cBhvr>
                                      <p:to>
                                        <p:strVal val="visible"/>
                                      </p:to>
                                    </p:set>
                                    <p:animEffect transition="in" filter="box(out)">
                                      <p:cBhvr>
                                        <p:cTn id="10" dur="500"/>
                                        <p:tgtEl>
                                          <p:spTgt spid="2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2282">
                                            <p:txEl>
                                              <p:pRg st="1" end="1"/>
                                            </p:txEl>
                                          </p:spTgt>
                                        </p:tgtEl>
                                        <p:attrNameLst>
                                          <p:attrName>style.visibility</p:attrName>
                                        </p:attrNameLst>
                                      </p:cBhvr>
                                      <p:to>
                                        <p:strVal val="visible"/>
                                      </p:to>
                                    </p:set>
                                    <p:animEffect transition="in" filter="box(out)">
                                      <p:cBhvr>
                                        <p:cTn id="15" dur="500"/>
                                        <p:tgtEl>
                                          <p:spTgt spid="2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1" nodeType="clickEffect">
                                  <p:stCondLst>
                                    <p:cond delay="0"/>
                                  </p:stCondLst>
                                  <p:iterate>
                                    <p:tmAbs val="0"/>
                                  </p:iterate>
                                  <p:childTnLst>
                                    <p:set>
                                      <p:cBhvr>
                                        <p:cTn id="19" fill="hold"/>
                                        <p:tgtEl>
                                          <p:spTgt spid="2282">
                                            <p:txEl>
                                              <p:pRg st="2" end="2"/>
                                            </p:txEl>
                                          </p:spTgt>
                                        </p:tgtEl>
                                        <p:attrNameLst>
                                          <p:attrName>style.visibility</p:attrName>
                                        </p:attrNameLst>
                                      </p:cBhvr>
                                      <p:to>
                                        <p:strVal val="visible"/>
                                      </p:to>
                                    </p:set>
                                    <p:animEffect transition="in" filter="box(out)">
                                      <p:cBhvr>
                                        <p:cTn id="20" dur="500"/>
                                        <p:tgtEl>
                                          <p:spTgt spid="2282">
                                            <p:txEl>
                                              <p:pRg st="2" end="2"/>
                                            </p:txEl>
                                          </p:spTgt>
                                        </p:tgtEl>
                                      </p:cBhvr>
                                    </p:animEffect>
                                  </p:childTnLst>
                                </p:cTn>
                              </p:par>
                            </p:childTnLst>
                          </p:cTn>
                        </p:par>
                        <p:par>
                          <p:cTn id="21" fill="hold">
                            <p:stCondLst>
                              <p:cond delay="500"/>
                            </p:stCondLst>
                            <p:childTnLst>
                              <p:par>
                                <p:cTn id="22" presetID="22" presetClass="entr" presetSubtype="8" fill="hold" grpId="2" nodeType="afterEffect">
                                  <p:stCondLst>
                                    <p:cond delay="0"/>
                                  </p:stCondLst>
                                  <p:iterate>
                                    <p:tmAbs val="0"/>
                                  </p:iterate>
                                  <p:childTnLst>
                                    <p:set>
                                      <p:cBhvr>
                                        <p:cTn id="23" fill="hold"/>
                                        <p:tgtEl>
                                          <p:spTgt spid="2299"/>
                                        </p:tgtEl>
                                        <p:attrNameLst>
                                          <p:attrName>style.visibility</p:attrName>
                                        </p:attrNameLst>
                                      </p:cBhvr>
                                      <p:to>
                                        <p:strVal val="visible"/>
                                      </p:to>
                                    </p:set>
                                    <p:animEffect transition="in" filter="wipe(left)">
                                      <p:cBhvr>
                                        <p:cTn id="24" dur="500"/>
                                        <p:tgtEl>
                                          <p:spTgt spid="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2" grpId="1" build="p" bldLvl="5" animBg="1" advAuto="0"/>
      <p:bldP spid="2299"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7" name="Shape 2307"/>
          <p:cNvSpPr/>
          <p:nvPr/>
        </p:nvSpPr>
        <p:spPr>
          <a:xfrm>
            <a:off x="1798638" y="-1"/>
            <a:ext cx="26035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17:19</a:t>
            </a:r>
          </a:p>
        </p:txBody>
      </p:sp>
      <p:pic>
        <p:nvPicPr>
          <p:cNvPr id="2308" name="image17.png"/>
          <p:cNvPicPr>
            <a:picLocks noChangeAspect="1"/>
          </p:cNvPicPr>
          <p:nvPr/>
        </p:nvPicPr>
        <p:blipFill>
          <a:blip r:embed="rId3"/>
          <a:srcRect l="3125" t="20313" r="22070" b="11718"/>
          <a:stretch>
            <a:fillRect/>
          </a:stretch>
        </p:blipFill>
        <p:spPr>
          <a:xfrm>
            <a:off x="1612899" y="507999"/>
            <a:ext cx="6975476" cy="5707065"/>
          </a:xfrm>
          <a:prstGeom prst="rect">
            <a:avLst/>
          </a:prstGeom>
          <a:ln w="12700">
            <a:miter lim="400000"/>
          </a:ln>
        </p:spPr>
      </p:pic>
      <p:sp>
        <p:nvSpPr>
          <p:cNvPr id="2309" name="Shape 2309"/>
          <p:cNvSpPr/>
          <p:nvPr/>
        </p:nvSpPr>
        <p:spPr>
          <a:xfrm>
            <a:off x="1611312" y="604837"/>
            <a:ext cx="6881812" cy="5624514"/>
          </a:xfrm>
          <a:prstGeom prst="rect">
            <a:avLst/>
          </a:prstGeom>
          <a:solidFill>
            <a:srgbClr val="1A0004">
              <a:alpha val="45000"/>
            </a:srgbClr>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10" name="Shape 2310"/>
          <p:cNvSpPr/>
          <p:nvPr/>
        </p:nvSpPr>
        <p:spPr>
          <a:xfrm>
            <a:off x="2082800" y="1379537"/>
            <a:ext cx="5740400" cy="473456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spcBef>
                <a:spcPts val="1900"/>
              </a:spcBef>
              <a:defRPr sz="3200">
                <a:solidFill>
                  <a:srgbClr val="FFFFFF"/>
                </a:solidFill>
                <a:effectLst>
                  <a:outerShdw blurRad="50800" dist="76200" dir="2700000" rotWithShape="0">
                    <a:srgbClr val="000000">
                      <a:alpha val="98000"/>
                    </a:srgbClr>
                  </a:outerShdw>
                </a:effectLst>
                <a:latin typeface="Comic Sans MS"/>
                <a:ea typeface="Comic Sans MS"/>
                <a:cs typeface="Comic Sans MS"/>
                <a:sym typeface="Comic Sans MS"/>
              </a:defRPr>
            </a:pPr>
            <a:r>
              <a:t>Abraham no ampe 85 shiakelo…Sarah ye ampe 75 shiake.</a:t>
            </a:r>
            <a:endParaRPr sz="2800">
              <a:solidFill>
                <a:srgbClr val="00DFCA"/>
              </a:solidFill>
            </a:endParaRPr>
          </a:p>
          <a:p>
            <a:pPr algn="ctr" defTabSz="914400">
              <a:spcBef>
                <a:spcPts val="1900"/>
              </a:spcBef>
              <a:defRPr sz="3200">
                <a:solidFill>
                  <a:srgbClr val="FFFFFF"/>
                </a:solidFill>
                <a:effectLst>
                  <a:outerShdw blurRad="50800" dist="76200" dir="2700000" rotWithShape="0">
                    <a:srgbClr val="000000">
                      <a:alpha val="98000"/>
                    </a:srgbClr>
                  </a:outerShdw>
                </a:effectLst>
                <a:latin typeface="Comic Sans MS"/>
                <a:ea typeface="Comic Sans MS"/>
                <a:cs typeface="Comic Sans MS"/>
                <a:sym typeface="Comic Sans MS"/>
              </a:defRPr>
            </a:pPr>
            <a:r>
              <a:t> Ampe 15 thiu…</a:t>
            </a:r>
            <a:endParaRPr sz="2800">
              <a:solidFill>
                <a:srgbClr val="00DFCA"/>
              </a:solidFill>
            </a:endParaRPr>
          </a:p>
          <a:p>
            <a:pPr algn="ctr" defTabSz="914400">
              <a:spcBef>
                <a:spcPts val="1900"/>
              </a:spcBef>
              <a:defRPr sz="3200">
                <a:solidFill>
                  <a:srgbClr val="FFFF00"/>
                </a:solidFill>
                <a:effectLst>
                  <a:outerShdw blurRad="50800" dist="76200" dir="2700000" rotWithShape="0">
                    <a:srgbClr val="000000">
                      <a:alpha val="98000"/>
                    </a:srgbClr>
                  </a:outerShdw>
                </a:effectLst>
                <a:latin typeface="Comic Sans MS"/>
                <a:ea typeface="Comic Sans MS"/>
                <a:cs typeface="Comic Sans MS"/>
                <a:sym typeface="Comic Sans MS"/>
              </a:defRPr>
            </a:pPr>
            <a:r>
              <a:t>SARAH vechewo ABRAHAM ye anu lakhi ithulu.</a:t>
            </a:r>
            <a:endParaRPr sz="2800">
              <a:solidFill>
                <a:srgbClr val="00DFCA"/>
              </a:solidFill>
            </a:endParaRPr>
          </a:p>
          <a:p>
            <a:pPr algn="ctr" defTabSz="914400">
              <a:spcBef>
                <a:spcPts val="1900"/>
              </a:spcBef>
              <a:defRPr sz="3200">
                <a:solidFill>
                  <a:srgbClr val="66CCFF"/>
                </a:solidFill>
                <a:effectLst>
                  <a:outerShdw blurRad="50800" dist="76200" dir="2700000" rotWithShape="0">
                    <a:srgbClr val="000000">
                      <a:alpha val="98000"/>
                    </a:srgbClr>
                  </a:outerShdw>
                </a:effectLst>
                <a:latin typeface="Comic Sans MS"/>
                <a:ea typeface="Comic Sans MS"/>
                <a:cs typeface="Comic Sans MS"/>
                <a:sym typeface="Comic Sans MS"/>
              </a:defRPr>
            </a:pPr>
            <a:r>
              <a:t>AJE: "ISAK"</a:t>
            </a:r>
          </a:p>
        </p:txBody>
      </p:sp>
      <p:sp>
        <p:nvSpPr>
          <p:cNvPr id="2311" name="Shape 231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26</a:t>
            </a:r>
          </a:p>
        </p:txBody>
      </p:sp>
      <p:sp>
        <p:nvSpPr>
          <p:cNvPr id="2312" name="Shape 2312"/>
          <p:cNvSpPr/>
          <p:nvPr/>
        </p:nvSpPr>
        <p:spPr>
          <a:xfrm>
            <a:off x="1550987" y="561975"/>
            <a:ext cx="6981826" cy="5692775"/>
          </a:xfrm>
          <a:prstGeom prst="rect">
            <a:avLst/>
          </a:prstGeom>
          <a:ln w="111125">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13" name="Shape 2313"/>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14" name="Shape 2314"/>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15" name="Shape 2315"/>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16" name="Shape 2316"/>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17" name="Shape 2317"/>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18" name="Shape 2318"/>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19" name="Shape 2319"/>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20" name="Shape 2320"/>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321" name="Shape 2321"/>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322" name="Shape 2322"/>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323" name="Shape 2323"/>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24" name="Shape 2324"/>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25" name="Shape 2325"/>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26" name="Shape 2326"/>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2329" name="Group 2329"/>
          <p:cNvGrpSpPr/>
          <p:nvPr/>
        </p:nvGrpSpPr>
        <p:grpSpPr>
          <a:xfrm>
            <a:off x="558800" y="7938"/>
            <a:ext cx="774701" cy="1581113"/>
            <a:chOff x="0" y="0"/>
            <a:chExt cx="774700" cy="1581112"/>
          </a:xfrm>
        </p:grpSpPr>
        <p:sp>
          <p:nvSpPr>
            <p:cNvPr id="2327" name="Shape 2327"/>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328" name="Shape 2328"/>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330" name="Shape 2330"/>
          <p:cNvSpPr/>
          <p:nvPr/>
        </p:nvSpPr>
        <p:spPr>
          <a:xfrm>
            <a:off x="8682255" y="6426517"/>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4</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310">
                                            <p:bg/>
                                          </p:spTgt>
                                        </p:tgtEl>
                                        <p:attrNameLst>
                                          <p:attrName>style.visibility</p:attrName>
                                        </p:attrNameLst>
                                      </p:cBhvr>
                                      <p:to>
                                        <p:strVal val="visible"/>
                                      </p:to>
                                    </p:set>
                                    <p:animEffect transition="in" filter="box(out)">
                                      <p:cBhvr>
                                        <p:cTn id="7" dur="500"/>
                                        <p:tgtEl>
                                          <p:spTgt spid="2310">
                                            <p:bg/>
                                          </p:spTgt>
                                        </p:tgtEl>
                                      </p:cBhvr>
                                    </p:animEffect>
                                  </p:childTnLst>
                                </p:cTn>
                              </p:par>
                              <p:par>
                                <p:cTn id="8" presetID="4" presetClass="entr" presetSubtype="32" fill="hold" grpId="1" nodeType="withEffect">
                                  <p:stCondLst>
                                    <p:cond delay="0"/>
                                  </p:stCondLst>
                                  <p:iterate>
                                    <p:tmAbs val="0"/>
                                  </p:iterate>
                                  <p:childTnLst>
                                    <p:set>
                                      <p:cBhvr>
                                        <p:cTn id="9" fill="hold"/>
                                        <p:tgtEl>
                                          <p:spTgt spid="2310">
                                            <p:txEl>
                                              <p:pRg st="0" end="0"/>
                                            </p:txEl>
                                          </p:spTgt>
                                        </p:tgtEl>
                                        <p:attrNameLst>
                                          <p:attrName>style.visibility</p:attrName>
                                        </p:attrNameLst>
                                      </p:cBhvr>
                                      <p:to>
                                        <p:strVal val="visible"/>
                                      </p:to>
                                    </p:set>
                                    <p:animEffect transition="in" filter="box(out)">
                                      <p:cBhvr>
                                        <p:cTn id="10" dur="500"/>
                                        <p:tgtEl>
                                          <p:spTgt spid="23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1" nodeType="clickEffect">
                                  <p:stCondLst>
                                    <p:cond delay="0"/>
                                  </p:stCondLst>
                                  <p:iterate>
                                    <p:tmAbs val="0"/>
                                  </p:iterate>
                                  <p:childTnLst>
                                    <p:set>
                                      <p:cBhvr>
                                        <p:cTn id="14" fill="hold"/>
                                        <p:tgtEl>
                                          <p:spTgt spid="2310">
                                            <p:txEl>
                                              <p:pRg st="1" end="1"/>
                                            </p:txEl>
                                          </p:spTgt>
                                        </p:tgtEl>
                                        <p:attrNameLst>
                                          <p:attrName>style.visibility</p:attrName>
                                        </p:attrNameLst>
                                      </p:cBhvr>
                                      <p:to>
                                        <p:strVal val="visible"/>
                                      </p:to>
                                    </p:set>
                                    <p:animEffect transition="in" filter="box(out)">
                                      <p:cBhvr>
                                        <p:cTn id="15" dur="500"/>
                                        <p:tgtEl>
                                          <p:spTgt spid="23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1" nodeType="clickEffect">
                                  <p:stCondLst>
                                    <p:cond delay="0"/>
                                  </p:stCondLst>
                                  <p:iterate>
                                    <p:tmAbs val="0"/>
                                  </p:iterate>
                                  <p:childTnLst>
                                    <p:set>
                                      <p:cBhvr>
                                        <p:cTn id="19" fill="hold"/>
                                        <p:tgtEl>
                                          <p:spTgt spid="2310">
                                            <p:txEl>
                                              <p:pRg st="2" end="2"/>
                                            </p:txEl>
                                          </p:spTgt>
                                        </p:tgtEl>
                                        <p:attrNameLst>
                                          <p:attrName>style.visibility</p:attrName>
                                        </p:attrNameLst>
                                      </p:cBhvr>
                                      <p:to>
                                        <p:strVal val="visible"/>
                                      </p:to>
                                    </p:set>
                                    <p:animEffect transition="in" filter="box(out)">
                                      <p:cBhvr>
                                        <p:cTn id="20" dur="500"/>
                                        <p:tgtEl>
                                          <p:spTgt spid="23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1" nodeType="clickEffect">
                                  <p:stCondLst>
                                    <p:cond delay="0"/>
                                  </p:stCondLst>
                                  <p:iterate>
                                    <p:tmAbs val="0"/>
                                  </p:iterate>
                                  <p:childTnLst>
                                    <p:set>
                                      <p:cBhvr>
                                        <p:cTn id="24" fill="hold"/>
                                        <p:tgtEl>
                                          <p:spTgt spid="2310">
                                            <p:txEl>
                                              <p:pRg st="3" end="3"/>
                                            </p:txEl>
                                          </p:spTgt>
                                        </p:tgtEl>
                                        <p:attrNameLst>
                                          <p:attrName>style.visibility</p:attrName>
                                        </p:attrNameLst>
                                      </p:cBhvr>
                                      <p:to>
                                        <p:strVal val="visible"/>
                                      </p:to>
                                    </p:set>
                                    <p:animEffect transition="in" filter="box(out)">
                                      <p:cBhvr>
                                        <p:cTn id="25" dur="500"/>
                                        <p:tgtEl>
                                          <p:spTgt spid="23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0"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Shape 1222"/>
          <p:cNvSpPr/>
          <p:nvPr/>
        </p:nvSpPr>
        <p:spPr>
          <a:xfrm>
            <a:off x="641350" y="863600"/>
            <a:ext cx="7823200" cy="5097463"/>
          </a:xfrm>
          <a:prstGeom prst="rect">
            <a:avLst/>
          </a:prstGeom>
          <a:solidFill>
            <a:schemeClr val="accent2"/>
          </a:solidFill>
          <a:ln w="76200">
            <a:solidFill>
              <a:schemeClr val="accent1"/>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23" name="Shape 1223"/>
          <p:cNvSpPr/>
          <p:nvPr/>
        </p:nvSpPr>
        <p:spPr>
          <a:xfrm>
            <a:off x="542925" y="1301750"/>
            <a:ext cx="7921625" cy="172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600">
                <a:solidFill>
                  <a:srgbClr val="FAFD00"/>
                </a:solidFill>
                <a:latin typeface="Times"/>
                <a:ea typeface="Times"/>
                <a:cs typeface="Times"/>
                <a:sym typeface="Times"/>
              </a:defRPr>
            </a:pPr>
            <a:r>
              <a:t>KUMSUKUPUJU TSALAPHI:</a:t>
            </a:r>
            <a:endParaRPr>
              <a:solidFill>
                <a:srgbClr val="FFFFFF"/>
              </a:solidFill>
            </a:endParaRPr>
          </a:p>
          <a:p>
            <a:pPr algn="ctr" defTabSz="914400">
              <a:defRPr sz="3600">
                <a:solidFill>
                  <a:srgbClr val="FAFD00"/>
                </a:solidFill>
                <a:latin typeface="Times"/>
                <a:ea typeface="Times"/>
                <a:cs typeface="Times"/>
                <a:sym typeface="Times"/>
              </a:defRPr>
            </a:pPr>
            <a:endParaRPr>
              <a:solidFill>
                <a:srgbClr val="FFFFFF"/>
              </a:solidFill>
            </a:endParaRPr>
          </a:p>
          <a:p>
            <a:pPr defTabSz="914400">
              <a:defRPr sz="3600">
                <a:solidFill>
                  <a:srgbClr val="FFFFFF"/>
                </a:solidFill>
                <a:latin typeface="Times"/>
                <a:ea typeface="Times"/>
                <a:cs typeface="Times"/>
                <a:sym typeface="Times"/>
              </a:defRPr>
            </a:pPr>
            <a:r>
              <a:t>     ABRAHAM-JOSEPH   2000 B.C.</a:t>
            </a:r>
          </a:p>
        </p:txBody>
      </p:sp>
      <p:sp>
        <p:nvSpPr>
          <p:cNvPr id="1224" name="Shape 1224"/>
          <p:cNvSpPr/>
          <p:nvPr/>
        </p:nvSpPr>
        <p:spPr>
          <a:xfrm>
            <a:off x="8127002" y="6507480"/>
            <a:ext cx="259171"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01</a:t>
            </a:r>
          </a:p>
        </p:txBody>
      </p:sp>
      <p:sp>
        <p:nvSpPr>
          <p:cNvPr id="1225" name="Shape 1225"/>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226" name="Shape 1226"/>
          <p:cNvSpPr/>
          <p:nvPr/>
        </p:nvSpPr>
        <p:spPr>
          <a:xfrm>
            <a:off x="8677866" y="6410642"/>
            <a:ext cx="259170" cy="447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a:solidFill>
                  <a:srgbClr val="FFFFFF"/>
                </a:solidFill>
                <a:latin typeface="Comic Sans MS"/>
                <a:ea typeface="Comic Sans MS"/>
                <a:cs typeface="Comic Sans MS"/>
                <a:sym typeface="Comic Sans MS"/>
              </a:defRPr>
            </a:lvl1pPr>
          </a:lstStyle>
          <a:p>
            <a:r>
              <a:t>1</a:t>
            </a:r>
          </a:p>
        </p:txBody>
      </p:sp>
      <p:sp>
        <p:nvSpPr>
          <p:cNvPr id="1227" name="Shape 1227"/>
          <p:cNvSpPr/>
          <p:nvPr/>
        </p:nvSpPr>
        <p:spPr>
          <a:xfrm>
            <a:off x="1781175" y="-1"/>
            <a:ext cx="2603500"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11:26 lono 25:8 kuto</a:t>
            </a:r>
          </a:p>
        </p:txBody>
      </p:sp>
      <p:sp>
        <p:nvSpPr>
          <p:cNvPr id="1228" name="Shape 1228"/>
          <p:cNvSpPr/>
          <p:nvPr/>
        </p:nvSpPr>
        <p:spPr>
          <a:xfrm>
            <a:off x="726536" y="3237230"/>
            <a:ext cx="7652829" cy="23225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spcBef>
                <a:spcPts val="700"/>
              </a:spcBef>
              <a:defRPr sz="4000">
                <a:solidFill>
                  <a:srgbClr val="FFFB00"/>
                </a:solidFill>
                <a:latin typeface="Comic Sans MS"/>
                <a:ea typeface="Comic Sans MS"/>
                <a:cs typeface="Comic Sans MS"/>
                <a:sym typeface="Comic Sans MS"/>
              </a:defRPr>
            </a:pPr>
            <a:r>
              <a:t>TSALAPHIQO KUMTSU AMIPE 500 </a:t>
            </a:r>
          </a:p>
          <a:p>
            <a:pPr algn="ctr" defTabSz="914400">
              <a:spcBef>
                <a:spcPts val="700"/>
              </a:spcBef>
              <a:defRPr sz="4000">
                <a:solidFill>
                  <a:srgbClr val="FFFB00"/>
                </a:solidFill>
                <a:latin typeface="Comic Sans MS"/>
                <a:ea typeface="Comic Sans MS"/>
                <a:cs typeface="Comic Sans MS"/>
                <a:sym typeface="Comic Sans MS"/>
              </a:defRPr>
            </a:pPr>
            <a:r>
              <a:t>LONO  KIHIKIKE</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1" nodeType="afterEffect">
                                  <p:stCondLst>
                                    <p:cond delay="0"/>
                                  </p:stCondLst>
                                  <p:iterate>
                                    <p:tmAbs val="0"/>
                                  </p:iterate>
                                  <p:childTnLst>
                                    <p:set>
                                      <p:cBhvr>
                                        <p:cTn id="6" fill="hold"/>
                                        <p:tgtEl>
                                          <p:spTgt spid="1223"/>
                                        </p:tgtEl>
                                        <p:attrNameLst>
                                          <p:attrName>style.visibility</p:attrName>
                                        </p:attrNameLst>
                                      </p:cBhvr>
                                      <p:to>
                                        <p:strVal val="visible"/>
                                      </p:to>
                                    </p:set>
                                    <p:anim calcmode="lin" valueType="num">
                                      <p:cBhvr>
                                        <p:cTn id="7" dur="500" fill="hold"/>
                                        <p:tgtEl>
                                          <p:spTgt spid="1223"/>
                                        </p:tgtEl>
                                        <p:attrNameLst>
                                          <p:attrName>ppt_w</p:attrName>
                                        </p:attrNameLst>
                                      </p:cBhvr>
                                      <p:tavLst>
                                        <p:tav tm="0">
                                          <p:val>
                                            <p:strVal val="#ppt_w"/>
                                          </p:val>
                                        </p:tav>
                                        <p:tav tm="100000">
                                          <p:val>
                                            <p:strVal val="#ppt_w"/>
                                          </p:val>
                                        </p:tav>
                                      </p:tavLst>
                                    </p:anim>
                                    <p:anim calcmode="lin" valueType="num">
                                      <p:cBhvr>
                                        <p:cTn id="8" dur="500" fill="hold"/>
                                        <p:tgtEl>
                                          <p:spTgt spid="1223"/>
                                        </p:tgtEl>
                                        <p:attrNameLst>
                                          <p:attrName>ppt_h</p:attrName>
                                        </p:attrNameLst>
                                      </p:cBhvr>
                                      <p:tavLst>
                                        <p:tav tm="0" fmla="#ppt_h*sin(2.5*pi*$)">
                                          <p:val>
                                            <p:fltVal val="0"/>
                                          </p:val>
                                        </p:tav>
                                        <p:tav tm="100000">
                                          <p:val>
                                            <p:fltVal val="1"/>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228"/>
                                        </p:tgtEl>
                                        <p:attrNameLst>
                                          <p:attrName>style.visibility</p:attrName>
                                        </p:attrNameLst>
                                      </p:cBhvr>
                                      <p:to>
                                        <p:strVal val="visible"/>
                                      </p:to>
                                    </p:set>
                                    <p:anim calcmode="lin" valueType="num">
                                      <p:cBhvr>
                                        <p:cTn id="13" dur="500" fill="hold"/>
                                        <p:tgtEl>
                                          <p:spTgt spid="1228"/>
                                        </p:tgtEl>
                                        <p:attrNameLst>
                                          <p:attrName>ppt_w</p:attrName>
                                        </p:attrNameLst>
                                      </p:cBhvr>
                                      <p:tavLst>
                                        <p:tav tm="0">
                                          <p:val>
                                            <p:fltVal val="0"/>
                                          </p:val>
                                        </p:tav>
                                        <p:tav tm="100000">
                                          <p:val>
                                            <p:strVal val="#ppt_w"/>
                                          </p:val>
                                        </p:tav>
                                      </p:tavLst>
                                    </p:anim>
                                    <p:anim calcmode="lin" valueType="num">
                                      <p:cBhvr>
                                        <p:cTn id="14" dur="500" fill="hold"/>
                                        <p:tgtEl>
                                          <p:spTgt spid="12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 grpId="1" animBg="1" advAuto="0"/>
      <p:bldP spid="1228"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 name="Shape 2334"/>
          <p:cNvSpPr/>
          <p:nvPr/>
        </p:nvSpPr>
        <p:spPr>
          <a:xfrm>
            <a:off x="1778000" y="-1"/>
            <a:ext cx="2603500"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17:21</a:t>
            </a:r>
          </a:p>
        </p:txBody>
      </p:sp>
      <p:sp>
        <p:nvSpPr>
          <p:cNvPr id="2335" name="Shape 2335"/>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27</a:t>
            </a:r>
          </a:p>
        </p:txBody>
      </p:sp>
      <p:sp>
        <p:nvSpPr>
          <p:cNvPr id="2336" name="Shape 2336"/>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pic>
        <p:nvPicPr>
          <p:cNvPr id="2337" name="image18.jpg" descr="Nahal Zin4, tb n062400 sr"/>
          <p:cNvPicPr>
            <a:picLocks noChangeAspect="1"/>
          </p:cNvPicPr>
          <p:nvPr/>
        </p:nvPicPr>
        <p:blipFill>
          <a:blip r:embed="rId3"/>
          <a:stretch>
            <a:fillRect/>
          </a:stretch>
        </p:blipFill>
        <p:spPr>
          <a:xfrm>
            <a:off x="1543050" y="508000"/>
            <a:ext cx="7043739" cy="5748338"/>
          </a:xfrm>
          <a:prstGeom prst="rect">
            <a:avLst/>
          </a:prstGeom>
          <a:ln w="12700">
            <a:miter lim="400000"/>
          </a:ln>
        </p:spPr>
      </p:pic>
      <p:sp>
        <p:nvSpPr>
          <p:cNvPr id="2338" name="Shape 2338"/>
          <p:cNvSpPr/>
          <p:nvPr/>
        </p:nvSpPr>
        <p:spPr>
          <a:xfrm>
            <a:off x="1550987" y="561975"/>
            <a:ext cx="6981826" cy="5692775"/>
          </a:xfrm>
          <a:prstGeom prst="rect">
            <a:avLst/>
          </a:prstGeom>
          <a:ln w="111125">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39" name="Shape 2339"/>
          <p:cNvSpPr/>
          <p:nvPr/>
        </p:nvSpPr>
        <p:spPr>
          <a:xfrm>
            <a:off x="1611312" y="604837"/>
            <a:ext cx="6881812" cy="5624514"/>
          </a:xfrm>
          <a:prstGeom prst="rect">
            <a:avLst/>
          </a:prstGeom>
          <a:solidFill>
            <a:srgbClr val="1A0004">
              <a:alpha val="45000"/>
            </a:srgbClr>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40" name="Shape 2340"/>
          <p:cNvSpPr/>
          <p:nvPr/>
        </p:nvSpPr>
        <p:spPr>
          <a:xfrm>
            <a:off x="2130425" y="1065212"/>
            <a:ext cx="5740400" cy="1361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100"/>
              </a:spcBef>
              <a:defRPr sz="3600">
                <a:solidFill>
                  <a:srgbClr val="FFFFFF"/>
                </a:solidFill>
                <a:effectLst>
                  <a:outerShdw blurRad="50800" dist="76200" dir="2700000" rotWithShape="0">
                    <a:srgbClr val="000000"/>
                  </a:outerShdw>
                </a:effectLst>
                <a:latin typeface="Comic Sans MS"/>
                <a:ea typeface="Comic Sans MS"/>
                <a:cs typeface="Comic Sans MS"/>
                <a:sym typeface="Comic Sans MS"/>
              </a:defRPr>
            </a:lvl1pPr>
          </a:lstStyle>
          <a:p>
            <a:r>
              <a:t>Isak ye ado kusholono laju khe akeu nu ke …</a:t>
            </a:r>
          </a:p>
        </p:txBody>
      </p:sp>
      <p:sp>
        <p:nvSpPr>
          <p:cNvPr id="2341" name="Shape 2341"/>
          <p:cNvSpPr/>
          <p:nvPr/>
        </p:nvSpPr>
        <p:spPr>
          <a:xfrm>
            <a:off x="1920875" y="2555875"/>
            <a:ext cx="3867349" cy="23266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a:solidFill>
                  <a:srgbClr val="FFFF00"/>
                </a:solidFill>
                <a:effectLst>
                  <a:outerShdw blurRad="50800" dist="76200" dir="2700000" rotWithShape="0">
                    <a:srgbClr val="000000"/>
                  </a:outerShdw>
                </a:effectLst>
                <a:latin typeface="Comic Sans MS"/>
                <a:ea typeface="Comic Sans MS"/>
                <a:cs typeface="Comic Sans MS"/>
                <a:sym typeface="Comic Sans MS"/>
              </a:defRPr>
            </a:lvl1pPr>
          </a:lstStyle>
          <a:p>
            <a:r>
              <a:t>… pa vechewo Abraham lau Alhou shoqhi shikupu wovenikeu…</a:t>
            </a:r>
          </a:p>
        </p:txBody>
      </p:sp>
      <p:sp>
        <p:nvSpPr>
          <p:cNvPr id="2342" name="Shape 2342"/>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43" name="Shape 2343"/>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44" name="Shape 2344"/>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45" name="Shape 2345"/>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46" name="Shape 2346"/>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47" name="Shape 2347"/>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48" name="Shape 2348"/>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49" name="Shape 2349"/>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350" name="Shape 2350"/>
          <p:cNvSpPr/>
          <p:nvPr/>
        </p:nvSpPr>
        <p:spPr>
          <a:xfrm>
            <a:off x="8175625" y="3654425"/>
            <a:ext cx="704857"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KUKUKEU </a:t>
            </a:r>
          </a:p>
        </p:txBody>
      </p:sp>
      <p:sp>
        <p:nvSpPr>
          <p:cNvPr id="2351" name="Shape 2351"/>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352" name="Shape 2352"/>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53" name="Shape 2353"/>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54" name="Shape 2354"/>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55" name="Shape 2355"/>
          <p:cNvSpPr/>
          <p:nvPr/>
        </p:nvSpPr>
        <p:spPr>
          <a:xfrm>
            <a:off x="2365375" y="4810125"/>
            <a:ext cx="5481638" cy="13614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2100"/>
              </a:spcBef>
              <a:defRPr sz="3600">
                <a:solidFill>
                  <a:srgbClr val="FFFFFF"/>
                </a:solidFill>
                <a:effectLst>
                  <a:outerShdw blurRad="50800" dist="76200" dir="2700000" rotWithShape="0">
                    <a:srgbClr val="000000"/>
                  </a:outerShdw>
                </a:effectLst>
                <a:latin typeface="Comic Sans MS"/>
                <a:ea typeface="Comic Sans MS"/>
                <a:cs typeface="Comic Sans MS"/>
                <a:sym typeface="Comic Sans MS"/>
              </a:defRPr>
            </a:lvl1pPr>
          </a:lstStyle>
          <a:p>
            <a:r>
              <a:t>…ISAK VECHEWO AKIBO IKOWOKEU !</a:t>
            </a:r>
          </a:p>
        </p:txBody>
      </p:sp>
      <p:grpSp>
        <p:nvGrpSpPr>
          <p:cNvPr id="2358" name="Group 2358"/>
          <p:cNvGrpSpPr/>
          <p:nvPr/>
        </p:nvGrpSpPr>
        <p:grpSpPr>
          <a:xfrm>
            <a:off x="558800" y="7938"/>
            <a:ext cx="774701" cy="1581113"/>
            <a:chOff x="0" y="0"/>
            <a:chExt cx="774700" cy="1581112"/>
          </a:xfrm>
        </p:grpSpPr>
        <p:sp>
          <p:nvSpPr>
            <p:cNvPr id="2356" name="Shape 235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357" name="Shape 235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359" name="Shape 2359"/>
          <p:cNvSpPr/>
          <p:nvPr/>
        </p:nvSpPr>
        <p:spPr>
          <a:xfrm>
            <a:off x="8682255" y="6429692"/>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340"/>
                                        </p:tgtEl>
                                        <p:attrNameLst>
                                          <p:attrName>style.visibility</p:attrName>
                                        </p:attrNameLst>
                                      </p:cBhvr>
                                      <p:to>
                                        <p:strVal val="visible"/>
                                      </p:to>
                                    </p:set>
                                    <p:animEffect transition="in" filter="dissolve">
                                      <p:cBhvr>
                                        <p:cTn id="7" dur="1000"/>
                                        <p:tgtEl>
                                          <p:spTgt spid="23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341"/>
                                        </p:tgtEl>
                                        <p:attrNameLst>
                                          <p:attrName>style.visibility</p:attrName>
                                        </p:attrNameLst>
                                      </p:cBhvr>
                                      <p:to>
                                        <p:strVal val="visible"/>
                                      </p:to>
                                    </p:set>
                                    <p:animEffect transition="in" filter="dissolve">
                                      <p:cBhvr>
                                        <p:cTn id="12" dur="1000"/>
                                        <p:tgtEl>
                                          <p:spTgt spid="23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355"/>
                                        </p:tgtEl>
                                        <p:attrNameLst>
                                          <p:attrName>style.visibility</p:attrName>
                                        </p:attrNameLst>
                                      </p:cBhvr>
                                      <p:to>
                                        <p:strVal val="visible"/>
                                      </p:to>
                                    </p:set>
                                    <p:animEffect transition="in" filter="dissolve">
                                      <p:cBhvr>
                                        <p:cTn id="17" dur="1000"/>
                                        <p:tgtEl>
                                          <p:spTgt spid="2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0" grpId="1" animBg="1" advAuto="0"/>
      <p:bldP spid="2341" grpId="2" animBg="1" advAuto="0"/>
      <p:bldP spid="2355"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 name="Shape 2363"/>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64" name="Shape 2364"/>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2365" name="Shape 2365"/>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66" name="Shape 2366"/>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67" name="Shape 2367"/>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68" name="Shape 2368"/>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2369" name="Shape 2369"/>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370" name="Shape 2370"/>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371" name="Shape 2371"/>
          <p:cNvSpPr/>
          <p:nvPr/>
        </p:nvSpPr>
        <p:spPr>
          <a:xfrm>
            <a:off x="4802187" y="992187"/>
            <a:ext cx="24987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sp>
        <p:nvSpPr>
          <p:cNvPr id="2372" name="Shape 2372"/>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KULUKEU</a:t>
            </a:r>
          </a:p>
        </p:txBody>
      </p:sp>
      <p:sp>
        <p:nvSpPr>
          <p:cNvPr id="2373" name="Shape 2373"/>
          <p:cNvSpPr/>
          <p:nvPr/>
        </p:nvSpPr>
        <p:spPr>
          <a:xfrm>
            <a:off x="3897312" y="206057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L - S - B</a:t>
            </a:r>
          </a:p>
        </p:txBody>
      </p:sp>
      <p:sp>
        <p:nvSpPr>
          <p:cNvPr id="2374" name="Shape 2374"/>
          <p:cNvSpPr/>
          <p:nvPr/>
        </p:nvSpPr>
        <p:spPr>
          <a:xfrm>
            <a:off x="4157662" y="2473325"/>
            <a:ext cx="1366045"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chemeClr val="accent2"/>
                </a:solidFill>
                <a:latin typeface="Times"/>
                <a:ea typeface="Times"/>
                <a:cs typeface="Times"/>
                <a:sym typeface="Times"/>
              </a:defRPr>
            </a:lvl1pPr>
          </a:lstStyle>
          <a:p>
            <a:r>
              <a:t>I - I      </a:t>
            </a:r>
          </a:p>
        </p:txBody>
      </p:sp>
      <p:grpSp>
        <p:nvGrpSpPr>
          <p:cNvPr id="2377" name="Group 2377"/>
          <p:cNvGrpSpPr/>
          <p:nvPr/>
        </p:nvGrpSpPr>
        <p:grpSpPr>
          <a:xfrm>
            <a:off x="533040" y="2378075"/>
            <a:ext cx="2389908" cy="1369194"/>
            <a:chOff x="-105295" y="0"/>
            <a:chExt cx="2389906" cy="1369193"/>
          </a:xfrm>
        </p:grpSpPr>
        <p:sp>
          <p:nvSpPr>
            <p:cNvPr id="2375" name="Shape 2375"/>
            <p:cNvSpPr/>
            <p:nvPr/>
          </p:nvSpPr>
          <p:spPr>
            <a:xfrm>
              <a:off x="185576" y="76200"/>
              <a:ext cx="812801" cy="129299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2376" name="Shape 2376"/>
            <p:cNvSpPr/>
            <p:nvPr/>
          </p:nvSpPr>
          <p:spPr>
            <a:xfrm>
              <a:off x="-105296" y="0"/>
              <a:ext cx="2389907"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8800">
                  <a:solidFill>
                    <a:srgbClr val="51DC00"/>
                  </a:solidFill>
                </a:defRPr>
              </a:pPr>
              <a:r>
                <a:t>A</a:t>
              </a:r>
              <a:r>
                <a:rPr sz="6000">
                  <a:solidFill>
                    <a:srgbClr val="FFD34A"/>
                  </a:solidFill>
                </a:rPr>
                <a:t>JMJ</a:t>
              </a:r>
            </a:p>
          </p:txBody>
        </p:sp>
      </p:grpSp>
      <p:sp>
        <p:nvSpPr>
          <p:cNvPr id="2378" name="Shape 2378"/>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379" name="Shape 2379"/>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380" name="Shape 2380"/>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381" name="Shape 2381"/>
          <p:cNvSpPr/>
          <p:nvPr/>
        </p:nvSpPr>
        <p:spPr>
          <a:xfrm>
            <a:off x="3810000" y="2413000"/>
            <a:ext cx="1498600" cy="711200"/>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82" name="Shape 2382"/>
          <p:cNvSpPr/>
          <p:nvPr/>
        </p:nvSpPr>
        <p:spPr>
          <a:xfrm>
            <a:off x="1792288" y="-1"/>
            <a:ext cx="1993901"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17</a:t>
            </a:r>
          </a:p>
        </p:txBody>
      </p:sp>
      <p:sp>
        <p:nvSpPr>
          <p:cNvPr id="2383" name="Shape 2383"/>
          <p:cNvSpPr/>
          <p:nvPr/>
        </p:nvSpPr>
        <p:spPr>
          <a:xfrm>
            <a:off x="1524000" y="4673600"/>
            <a:ext cx="6633370" cy="942340"/>
          </a:xfrm>
          <a:prstGeom prst="rect">
            <a:avLst/>
          </a:prstGeom>
          <a:ln w="12700">
            <a:miter lim="400000"/>
          </a:ln>
          <a:effectLst>
            <a:outerShdw blurRad="63500" dist="89803"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2800"/>
              </a:spcBef>
              <a:defRPr sz="4800">
                <a:solidFill>
                  <a:srgbClr val="00DFCA"/>
                </a:solidFill>
                <a:effectLst>
                  <a:outerShdw blurRad="38100" dist="38100" dir="2700000" rotWithShape="0">
                    <a:srgbClr val="000000"/>
                  </a:outerShdw>
                </a:effectLst>
                <a:latin typeface="Comic Sans MS"/>
                <a:ea typeface="Comic Sans MS"/>
                <a:cs typeface="Comic Sans MS"/>
                <a:sym typeface="Comic Sans MS"/>
              </a:defRPr>
            </a:lvl1pPr>
          </a:lstStyle>
          <a:p>
            <a:r>
              <a:t>ISHMAEL eno ISAK</a:t>
            </a:r>
          </a:p>
        </p:txBody>
      </p:sp>
      <p:sp>
        <p:nvSpPr>
          <p:cNvPr id="2384" name="Shape 2384"/>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85" name="Shape 2385"/>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86" name="Shape 2386"/>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87" name="Shape 2387"/>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88" name="Shape 2388"/>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89" name="Shape 2389"/>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90" name="Shape 2390"/>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391" name="Shape 2391"/>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392" name="Shape 2392"/>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393" name="Shape 2393"/>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394" name="Shape 2394"/>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395" name="Shape 2395"/>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96" name="Shape 2396"/>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97" name="Shape 2397"/>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398" name="Shape 239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28</a:t>
            </a:r>
          </a:p>
        </p:txBody>
      </p:sp>
      <p:sp>
        <p:nvSpPr>
          <p:cNvPr id="2399" name="Shape 2399"/>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412" name="Shape 2412"/>
          <p:cNvSpPr/>
          <p:nvPr/>
        </p:nvSpPr>
        <p:spPr>
          <a:xfrm>
            <a:off x="5983287" y="2384425"/>
            <a:ext cx="2915778" cy="637540"/>
          </a:xfrm>
          <a:prstGeom prst="rect">
            <a:avLst/>
          </a:prstGeom>
          <a:ln w="12700">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5719" rIns="45719">
            <a:spAutoFit/>
          </a:bodyPr>
          <a:lstStyle/>
          <a:p>
            <a:pPr defTabSz="914400">
              <a:defRPr sz="3600" i="1">
                <a:solidFill>
                  <a:srgbClr val="FFFFFF"/>
                </a:solidFill>
                <a:latin typeface="+mj-lt"/>
                <a:ea typeface="+mj-ea"/>
                <a:cs typeface="+mj-cs"/>
                <a:sym typeface="Helvetica"/>
              </a:defRPr>
            </a:pPr>
            <a:r>
              <a:rPr sz="2200"/>
              <a:t>BOTHUBO </a:t>
            </a:r>
            <a:r>
              <a:t>12:1-3</a:t>
            </a:r>
          </a:p>
        </p:txBody>
      </p:sp>
      <p:grpSp>
        <p:nvGrpSpPr>
          <p:cNvPr id="2415" name="Group 2415"/>
          <p:cNvGrpSpPr/>
          <p:nvPr/>
        </p:nvGrpSpPr>
        <p:grpSpPr>
          <a:xfrm>
            <a:off x="558800" y="7938"/>
            <a:ext cx="774701" cy="1581113"/>
            <a:chOff x="0" y="0"/>
            <a:chExt cx="774700" cy="1581112"/>
          </a:xfrm>
        </p:grpSpPr>
        <p:sp>
          <p:nvSpPr>
            <p:cNvPr id="2413" name="Shape 2413"/>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414" name="Shape 2414"/>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55" name="Group 54">
            <a:extLst>
              <a:ext uri="{FF2B5EF4-FFF2-40B4-BE49-F238E27FC236}">
                <a16:creationId xmlns:a16="http://schemas.microsoft.com/office/drawing/2014/main" id="{1AEE4B93-988E-5F44-909C-5A99005DC795}"/>
              </a:ext>
            </a:extLst>
          </p:cNvPr>
          <p:cNvGrpSpPr/>
          <p:nvPr/>
        </p:nvGrpSpPr>
        <p:grpSpPr>
          <a:xfrm>
            <a:off x="6064250" y="1347788"/>
            <a:ext cx="1262063" cy="1347787"/>
            <a:chOff x="6064250" y="1347788"/>
            <a:chExt cx="1262063" cy="1347787"/>
          </a:xfrm>
        </p:grpSpPr>
        <p:grpSp>
          <p:nvGrpSpPr>
            <p:cNvPr id="56" name="Group 71">
              <a:extLst>
                <a:ext uri="{FF2B5EF4-FFF2-40B4-BE49-F238E27FC236}">
                  <a16:creationId xmlns:a16="http://schemas.microsoft.com/office/drawing/2014/main" id="{33B13C86-5F0C-5A40-9ECD-2E13A9FC8CE0}"/>
                </a:ext>
              </a:extLst>
            </p:cNvPr>
            <p:cNvGrpSpPr>
              <a:grpSpLocks/>
            </p:cNvGrpSpPr>
            <p:nvPr/>
          </p:nvGrpSpPr>
          <p:grpSpPr bwMode="auto">
            <a:xfrm>
              <a:off x="6064250" y="1347788"/>
              <a:ext cx="1262063" cy="1347787"/>
              <a:chOff x="1084" y="711"/>
              <a:chExt cx="2950" cy="2769"/>
            </a:xfrm>
          </p:grpSpPr>
          <p:grpSp>
            <p:nvGrpSpPr>
              <p:cNvPr id="58" name="Group 72">
                <a:extLst>
                  <a:ext uri="{FF2B5EF4-FFF2-40B4-BE49-F238E27FC236}">
                    <a16:creationId xmlns:a16="http://schemas.microsoft.com/office/drawing/2014/main" id="{7AABFEA1-2559-0348-B789-71F57A34C188}"/>
                  </a:ext>
                </a:extLst>
              </p:cNvPr>
              <p:cNvGrpSpPr>
                <a:grpSpLocks/>
              </p:cNvGrpSpPr>
              <p:nvPr/>
            </p:nvGrpSpPr>
            <p:grpSpPr bwMode="auto">
              <a:xfrm>
                <a:off x="1084" y="711"/>
                <a:ext cx="2950" cy="2769"/>
                <a:chOff x="2707" y="548"/>
                <a:chExt cx="2950" cy="2769"/>
              </a:xfrm>
            </p:grpSpPr>
            <p:grpSp>
              <p:nvGrpSpPr>
                <p:cNvPr id="64" name="Group 73">
                  <a:extLst>
                    <a:ext uri="{FF2B5EF4-FFF2-40B4-BE49-F238E27FC236}">
                      <a16:creationId xmlns:a16="http://schemas.microsoft.com/office/drawing/2014/main" id="{1D6D9916-5DF7-924B-B98E-D78EED48C4EE}"/>
                    </a:ext>
                  </a:extLst>
                </p:cNvPr>
                <p:cNvGrpSpPr>
                  <a:grpSpLocks/>
                </p:cNvGrpSpPr>
                <p:nvPr/>
              </p:nvGrpSpPr>
              <p:grpSpPr bwMode="auto">
                <a:xfrm>
                  <a:off x="3180" y="1046"/>
                  <a:ext cx="2105" cy="1421"/>
                  <a:chOff x="578" y="2316"/>
                  <a:chExt cx="2105" cy="1421"/>
                </a:xfrm>
              </p:grpSpPr>
              <p:sp>
                <p:nvSpPr>
                  <p:cNvPr id="66" name="Freeform 74" descr="Cork">
                    <a:extLst>
                      <a:ext uri="{FF2B5EF4-FFF2-40B4-BE49-F238E27FC236}">
                        <a16:creationId xmlns:a16="http://schemas.microsoft.com/office/drawing/2014/main" id="{D275A0BA-F311-DE4D-B822-93C03C2FBBAB}"/>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 name="Freeform 75" descr="Cork">
                    <a:extLst>
                      <a:ext uri="{FF2B5EF4-FFF2-40B4-BE49-F238E27FC236}">
                        <a16:creationId xmlns:a16="http://schemas.microsoft.com/office/drawing/2014/main" id="{61166554-742A-C24B-89FD-21E2FD6FC8F9}"/>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65" name="Picture 76">
                  <a:extLst>
                    <a:ext uri="{FF2B5EF4-FFF2-40B4-BE49-F238E27FC236}">
                      <a16:creationId xmlns:a16="http://schemas.microsoft.com/office/drawing/2014/main" id="{043DDFF7-646B-FD4D-A975-3F929FC65612}"/>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9" name="Freeform 77">
                <a:extLst>
                  <a:ext uri="{FF2B5EF4-FFF2-40B4-BE49-F238E27FC236}">
                    <a16:creationId xmlns:a16="http://schemas.microsoft.com/office/drawing/2014/main" id="{3A152E20-416F-9344-8ECB-5E9861AB85F5}"/>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0" name="Freeform 78">
                <a:extLst>
                  <a:ext uri="{FF2B5EF4-FFF2-40B4-BE49-F238E27FC236}">
                    <a16:creationId xmlns:a16="http://schemas.microsoft.com/office/drawing/2014/main" id="{D94ADB06-4F3A-114D-B81C-0759A33A98EB}"/>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1" name="Freeform 79">
                <a:extLst>
                  <a:ext uri="{FF2B5EF4-FFF2-40B4-BE49-F238E27FC236}">
                    <a16:creationId xmlns:a16="http://schemas.microsoft.com/office/drawing/2014/main" id="{3FDE0556-EBA1-FB4D-ABA9-5B3E422C13E2}"/>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2" name="Freeform 80">
                <a:extLst>
                  <a:ext uri="{FF2B5EF4-FFF2-40B4-BE49-F238E27FC236}">
                    <a16:creationId xmlns:a16="http://schemas.microsoft.com/office/drawing/2014/main" id="{28C1140F-41CA-9044-8B9E-FCC79B81C8A8}"/>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3" name="Freeform 81">
                <a:extLst>
                  <a:ext uri="{FF2B5EF4-FFF2-40B4-BE49-F238E27FC236}">
                    <a16:creationId xmlns:a16="http://schemas.microsoft.com/office/drawing/2014/main" id="{F35A4EFF-87BE-B04C-9CDD-AC62E10C6A4F}"/>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57" name="Shape 1715">
              <a:extLst>
                <a:ext uri="{FF2B5EF4-FFF2-40B4-BE49-F238E27FC236}">
                  <a16:creationId xmlns:a16="http://schemas.microsoft.com/office/drawing/2014/main" id="{B551C99C-6C52-584A-B187-5757BB129C54}"/>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2374"/>
                                        </p:tgtEl>
                                        <p:attrNameLst>
                                          <p:attrName>style.visibility</p:attrName>
                                        </p:attrNameLst>
                                      </p:cBhvr>
                                      <p:to>
                                        <p:strVal val="visible"/>
                                      </p:to>
                                    </p:set>
                                    <p:anim calcmode="lin" valueType="num">
                                      <p:cBhvr>
                                        <p:cTn id="7" dur="500" fill="hold"/>
                                        <p:tgtEl>
                                          <p:spTgt spid="2374"/>
                                        </p:tgtEl>
                                        <p:attrNameLst>
                                          <p:attrName>ppt_w</p:attrName>
                                        </p:attrNameLst>
                                      </p:cBhvr>
                                      <p:tavLst>
                                        <p:tav tm="0" fmla="#ppt_w*sin(2.5*pi*$)">
                                          <p:val>
                                            <p:fltVal val="0"/>
                                          </p:val>
                                        </p:tav>
                                        <p:tav tm="100000">
                                          <p:val>
                                            <p:fltVal val="1"/>
                                          </p:val>
                                        </p:tav>
                                      </p:tavLst>
                                    </p:anim>
                                    <p:anim calcmode="lin" valueType="num">
                                      <p:cBhvr>
                                        <p:cTn id="8" dur="500" fill="hold"/>
                                        <p:tgtEl>
                                          <p:spTgt spid="23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32" fill="hold" grpId="2" nodeType="afterEffect">
                                  <p:stCondLst>
                                    <p:cond delay="500"/>
                                  </p:stCondLst>
                                  <p:iterate>
                                    <p:tmAbs val="0"/>
                                  </p:iterate>
                                  <p:childTnLst>
                                    <p:set>
                                      <p:cBhvr>
                                        <p:cTn id="11" fill="hold"/>
                                        <p:tgtEl>
                                          <p:spTgt spid="2381"/>
                                        </p:tgtEl>
                                        <p:attrNameLst>
                                          <p:attrName>style.visibility</p:attrName>
                                        </p:attrNameLst>
                                      </p:cBhvr>
                                      <p:to>
                                        <p:strVal val="visible"/>
                                      </p:to>
                                    </p:set>
                                    <p:anim calcmode="lin" valueType="num">
                                      <p:cBhvr>
                                        <p:cTn id="12" dur="500" fill="hold"/>
                                        <p:tgtEl>
                                          <p:spTgt spid="2381"/>
                                        </p:tgtEl>
                                        <p:attrNameLst>
                                          <p:attrName>ppt_w</p:attrName>
                                        </p:attrNameLst>
                                      </p:cBhvr>
                                      <p:tavLst>
                                        <p:tav tm="0">
                                          <p:val>
                                            <p:strVal val="4*#ppt_w"/>
                                          </p:val>
                                        </p:tav>
                                        <p:tav tm="100000">
                                          <p:val>
                                            <p:strVal val="#ppt_w"/>
                                          </p:val>
                                        </p:tav>
                                      </p:tavLst>
                                    </p:anim>
                                    <p:anim calcmode="lin" valueType="num">
                                      <p:cBhvr>
                                        <p:cTn id="13" dur="500" fill="hold"/>
                                        <p:tgtEl>
                                          <p:spTgt spid="2381"/>
                                        </p:tgtEl>
                                        <p:attrNameLst>
                                          <p:attrName>ppt_h</p:attrName>
                                        </p:attrNameLst>
                                      </p:cBhvr>
                                      <p:tavLst>
                                        <p:tav tm="0">
                                          <p:val>
                                            <p:strVal val="4*#ppt_h"/>
                                          </p:val>
                                        </p:tav>
                                        <p:tav tm="100000">
                                          <p:val>
                                            <p:strVal val="#ppt_h"/>
                                          </p:val>
                                        </p:tav>
                                      </p:tavLst>
                                    </p:anim>
                                  </p:childTnLst>
                                </p:cTn>
                              </p:par>
                            </p:childTnLst>
                          </p:cTn>
                        </p:par>
                        <p:par>
                          <p:cTn id="14" fill="hold">
                            <p:stCondLst>
                              <p:cond delay="1500"/>
                            </p:stCondLst>
                            <p:childTnLst>
                              <p:par>
                                <p:cTn id="15" presetID="23" presetClass="entr" presetSubtype="16" fill="hold" grpId="3" nodeType="afterEffect">
                                  <p:stCondLst>
                                    <p:cond delay="500"/>
                                  </p:stCondLst>
                                  <p:iterate>
                                    <p:tmAbs val="0"/>
                                  </p:iterate>
                                  <p:childTnLst>
                                    <p:set>
                                      <p:cBhvr>
                                        <p:cTn id="16" fill="hold"/>
                                        <p:tgtEl>
                                          <p:spTgt spid="2383"/>
                                        </p:tgtEl>
                                        <p:attrNameLst>
                                          <p:attrName>style.visibility</p:attrName>
                                        </p:attrNameLst>
                                      </p:cBhvr>
                                      <p:to>
                                        <p:strVal val="visible"/>
                                      </p:to>
                                    </p:set>
                                    <p:anim calcmode="lin" valueType="num">
                                      <p:cBhvr>
                                        <p:cTn id="17" dur="500" fill="hold"/>
                                        <p:tgtEl>
                                          <p:spTgt spid="2383"/>
                                        </p:tgtEl>
                                        <p:attrNameLst>
                                          <p:attrName>ppt_w</p:attrName>
                                        </p:attrNameLst>
                                      </p:cBhvr>
                                      <p:tavLst>
                                        <p:tav tm="0">
                                          <p:val>
                                            <p:fltVal val="0"/>
                                          </p:val>
                                        </p:tav>
                                        <p:tav tm="100000">
                                          <p:val>
                                            <p:strVal val="#ppt_w"/>
                                          </p:val>
                                        </p:tav>
                                      </p:tavLst>
                                    </p:anim>
                                    <p:anim calcmode="lin" valueType="num">
                                      <p:cBhvr>
                                        <p:cTn id="18" dur="500" fill="hold"/>
                                        <p:tgtEl>
                                          <p:spTgt spid="238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4" grpId="1" animBg="1" advAuto="0"/>
      <p:bldP spid="2381" grpId="2" animBg="1" advAuto="0"/>
      <p:bldP spid="2383"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8B1D71A6-F917-D44D-B7E6-02B66E86B9D8}"/>
              </a:ext>
            </a:extLst>
          </p:cNvPr>
          <p:cNvGrpSpPr/>
          <p:nvPr/>
        </p:nvGrpSpPr>
        <p:grpSpPr>
          <a:xfrm>
            <a:off x="6064250" y="1347788"/>
            <a:ext cx="1262063" cy="1347787"/>
            <a:chOff x="6064250" y="1347788"/>
            <a:chExt cx="1262063" cy="1347787"/>
          </a:xfrm>
        </p:grpSpPr>
        <p:grpSp>
          <p:nvGrpSpPr>
            <p:cNvPr id="71" name="Group 71">
              <a:extLst>
                <a:ext uri="{FF2B5EF4-FFF2-40B4-BE49-F238E27FC236}">
                  <a16:creationId xmlns:a16="http://schemas.microsoft.com/office/drawing/2014/main" id="{31ECB962-9789-7543-9557-30E93450717E}"/>
                </a:ext>
              </a:extLst>
            </p:cNvPr>
            <p:cNvGrpSpPr>
              <a:grpSpLocks/>
            </p:cNvGrpSpPr>
            <p:nvPr/>
          </p:nvGrpSpPr>
          <p:grpSpPr bwMode="auto">
            <a:xfrm>
              <a:off x="6064250" y="1347788"/>
              <a:ext cx="1262063" cy="1347787"/>
              <a:chOff x="1084" y="711"/>
              <a:chExt cx="2950" cy="2769"/>
            </a:xfrm>
          </p:grpSpPr>
          <p:grpSp>
            <p:nvGrpSpPr>
              <p:cNvPr id="73" name="Group 72">
                <a:extLst>
                  <a:ext uri="{FF2B5EF4-FFF2-40B4-BE49-F238E27FC236}">
                    <a16:creationId xmlns:a16="http://schemas.microsoft.com/office/drawing/2014/main" id="{28894CBE-FE4F-5849-ABBF-407C27347F86}"/>
                  </a:ext>
                </a:extLst>
              </p:cNvPr>
              <p:cNvGrpSpPr>
                <a:grpSpLocks/>
              </p:cNvGrpSpPr>
              <p:nvPr/>
            </p:nvGrpSpPr>
            <p:grpSpPr bwMode="auto">
              <a:xfrm>
                <a:off x="1084" y="711"/>
                <a:ext cx="2950" cy="2769"/>
                <a:chOff x="2707" y="548"/>
                <a:chExt cx="2950" cy="2769"/>
              </a:xfrm>
            </p:grpSpPr>
            <p:grpSp>
              <p:nvGrpSpPr>
                <p:cNvPr id="79" name="Group 73">
                  <a:extLst>
                    <a:ext uri="{FF2B5EF4-FFF2-40B4-BE49-F238E27FC236}">
                      <a16:creationId xmlns:a16="http://schemas.microsoft.com/office/drawing/2014/main" id="{7FFB3A2F-2A0A-BF4B-92D8-C789B4C6562A}"/>
                    </a:ext>
                  </a:extLst>
                </p:cNvPr>
                <p:cNvGrpSpPr>
                  <a:grpSpLocks/>
                </p:cNvGrpSpPr>
                <p:nvPr/>
              </p:nvGrpSpPr>
              <p:grpSpPr bwMode="auto">
                <a:xfrm>
                  <a:off x="3180" y="1046"/>
                  <a:ext cx="2105" cy="1421"/>
                  <a:chOff x="578" y="2316"/>
                  <a:chExt cx="2105" cy="1421"/>
                </a:xfrm>
              </p:grpSpPr>
              <p:sp>
                <p:nvSpPr>
                  <p:cNvPr id="81" name="Freeform 74" descr="Cork">
                    <a:extLst>
                      <a:ext uri="{FF2B5EF4-FFF2-40B4-BE49-F238E27FC236}">
                        <a16:creationId xmlns:a16="http://schemas.microsoft.com/office/drawing/2014/main" id="{BFF46583-70AB-C14D-ABD2-453622F38402}"/>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2" name="Freeform 75" descr="Cork">
                    <a:extLst>
                      <a:ext uri="{FF2B5EF4-FFF2-40B4-BE49-F238E27FC236}">
                        <a16:creationId xmlns:a16="http://schemas.microsoft.com/office/drawing/2014/main" id="{C32D1A66-F4FE-EF48-8E87-CFD7E1D0D82F}"/>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80" name="Picture 76">
                  <a:extLst>
                    <a:ext uri="{FF2B5EF4-FFF2-40B4-BE49-F238E27FC236}">
                      <a16:creationId xmlns:a16="http://schemas.microsoft.com/office/drawing/2014/main" id="{5159511A-429E-3942-AD40-EEBE561C6FE0}"/>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4" name="Freeform 77">
                <a:extLst>
                  <a:ext uri="{FF2B5EF4-FFF2-40B4-BE49-F238E27FC236}">
                    <a16:creationId xmlns:a16="http://schemas.microsoft.com/office/drawing/2014/main" id="{12CDC62D-5BA7-7548-A4C5-336F63ABA165}"/>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5" name="Freeform 78">
                <a:extLst>
                  <a:ext uri="{FF2B5EF4-FFF2-40B4-BE49-F238E27FC236}">
                    <a16:creationId xmlns:a16="http://schemas.microsoft.com/office/drawing/2014/main" id="{EF65C542-9A56-E44B-BA7C-FAA026DE55CE}"/>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 name="Freeform 79">
                <a:extLst>
                  <a:ext uri="{FF2B5EF4-FFF2-40B4-BE49-F238E27FC236}">
                    <a16:creationId xmlns:a16="http://schemas.microsoft.com/office/drawing/2014/main" id="{D0A607C0-04E9-6548-98A6-BFC07207E331}"/>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7" name="Freeform 80">
                <a:extLst>
                  <a:ext uri="{FF2B5EF4-FFF2-40B4-BE49-F238E27FC236}">
                    <a16:creationId xmlns:a16="http://schemas.microsoft.com/office/drawing/2014/main" id="{EB77CED4-CEEA-7A48-A439-4A90FC761B23}"/>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 name="Freeform 81">
                <a:extLst>
                  <a:ext uri="{FF2B5EF4-FFF2-40B4-BE49-F238E27FC236}">
                    <a16:creationId xmlns:a16="http://schemas.microsoft.com/office/drawing/2014/main" id="{48BF8835-A3EF-F247-8411-CE3A80873D48}"/>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2" name="Shape 1715">
              <a:extLst>
                <a:ext uri="{FF2B5EF4-FFF2-40B4-BE49-F238E27FC236}">
                  <a16:creationId xmlns:a16="http://schemas.microsoft.com/office/drawing/2014/main" id="{E3918507-56DB-D144-BC13-AC62B1FA4894}"/>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sp>
        <p:nvSpPr>
          <p:cNvPr id="2419" name="Shape 2419"/>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20" name="Shape 2420"/>
          <p:cNvSpPr/>
          <p:nvPr/>
        </p:nvSpPr>
        <p:spPr>
          <a:xfrm>
            <a:off x="3332162" y="96202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2421" name="Shape 2421"/>
          <p:cNvSpPr/>
          <p:nvPr/>
        </p:nvSpPr>
        <p:spPr>
          <a:xfrm>
            <a:off x="3124200" y="1371600"/>
            <a:ext cx="2895600" cy="3124200"/>
          </a:xfrm>
          <a:prstGeom prst="rect">
            <a:avLst/>
          </a:prstGeom>
          <a:solidFill>
            <a:schemeClr val="accent2"/>
          </a:solidFill>
          <a:ln w="12700">
            <a:miter lim="400000"/>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22" name="Shape 2422"/>
          <p:cNvSpPr/>
          <p:nvPr/>
        </p:nvSpPr>
        <p:spPr>
          <a:xfrm>
            <a:off x="3146425" y="860425"/>
            <a:ext cx="1663700" cy="1054100"/>
          </a:xfrm>
          <a:prstGeom prst="roundRect">
            <a:avLst>
              <a:gd name="adj" fmla="val 12495"/>
            </a:avLst>
          </a:prstGeom>
          <a:solidFill>
            <a:schemeClr val="accent2"/>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23" name="Shape 2423"/>
          <p:cNvSpPr/>
          <p:nvPr/>
        </p:nvSpPr>
        <p:spPr>
          <a:xfrm>
            <a:off x="3124200" y="1355725"/>
            <a:ext cx="2057400" cy="1066800"/>
          </a:xfrm>
          <a:prstGeom prst="rect">
            <a:avLst/>
          </a:prstGeom>
          <a:solidFill>
            <a:schemeClr val="accent2"/>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24" name="Shape 2424"/>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425" name="Shape 2425"/>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427" name="Shape 2427"/>
          <p:cNvSpPr/>
          <p:nvPr/>
        </p:nvSpPr>
        <p:spPr>
          <a:xfrm>
            <a:off x="4802187" y="1068387"/>
            <a:ext cx="1825626" cy="3810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000"/>
              </a:spcBef>
              <a:defRPr>
                <a:solidFill>
                  <a:srgbClr val="FFFF00"/>
                </a:solidFill>
                <a:latin typeface="Times"/>
                <a:ea typeface="Times"/>
                <a:cs typeface="Times"/>
                <a:sym typeface="Times"/>
              </a:defRPr>
            </a:lvl1pPr>
          </a:lstStyle>
          <a:p>
            <a:r>
              <a:t>ca. 2000 B.C.</a:t>
            </a:r>
          </a:p>
        </p:txBody>
      </p:sp>
      <p:sp>
        <p:nvSpPr>
          <p:cNvPr id="2428" name="Shape 2428"/>
          <p:cNvSpPr/>
          <p:nvPr/>
        </p:nvSpPr>
        <p:spPr>
          <a:xfrm>
            <a:off x="3703637" y="1597025"/>
            <a:ext cx="1771255"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solidFill>
                  <a:schemeClr val="accent2"/>
                </a:solidFill>
                <a:latin typeface="Times"/>
                <a:ea typeface="Times"/>
                <a:cs typeface="Times"/>
                <a:sym typeface="Times"/>
              </a:defRPr>
            </a:lvl1pPr>
          </a:lstStyle>
          <a:p>
            <a:r>
              <a:t>The CALL</a:t>
            </a:r>
          </a:p>
        </p:txBody>
      </p:sp>
      <p:sp>
        <p:nvSpPr>
          <p:cNvPr id="2429" name="Shape 2429"/>
          <p:cNvSpPr/>
          <p:nvPr/>
        </p:nvSpPr>
        <p:spPr>
          <a:xfrm>
            <a:off x="3890962" y="205422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solidFill>
                  <a:schemeClr val="accent2"/>
                </a:solidFill>
                <a:latin typeface="Times"/>
                <a:ea typeface="Times"/>
                <a:cs typeface="Times"/>
                <a:sym typeface="Times"/>
              </a:defRPr>
            </a:lvl1pPr>
          </a:lstStyle>
          <a:p>
            <a:r>
              <a:t>L - S - B</a:t>
            </a:r>
          </a:p>
        </p:txBody>
      </p:sp>
      <p:sp>
        <p:nvSpPr>
          <p:cNvPr id="2430" name="Shape 2430"/>
          <p:cNvSpPr/>
          <p:nvPr/>
        </p:nvSpPr>
        <p:spPr>
          <a:xfrm>
            <a:off x="4151312" y="2466975"/>
            <a:ext cx="1366045"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rgbClr val="FFFFFF"/>
                </a:solidFill>
                <a:latin typeface="Times"/>
                <a:ea typeface="Times"/>
                <a:cs typeface="Times"/>
                <a:sym typeface="Times"/>
              </a:defRPr>
            </a:lvl1pPr>
          </a:lstStyle>
          <a:p>
            <a:r>
              <a:t>I - I      </a:t>
            </a:r>
          </a:p>
        </p:txBody>
      </p:sp>
      <p:sp>
        <p:nvSpPr>
          <p:cNvPr id="2431" name="Shape 2431"/>
          <p:cNvSpPr/>
          <p:nvPr/>
        </p:nvSpPr>
        <p:spPr>
          <a:xfrm>
            <a:off x="823912" y="2454275"/>
            <a:ext cx="812801" cy="1292994"/>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2432" name="Shape 2432"/>
          <p:cNvSpPr/>
          <p:nvPr/>
        </p:nvSpPr>
        <p:spPr>
          <a:xfrm>
            <a:off x="533040" y="2378075"/>
            <a:ext cx="2389908" cy="1324124"/>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8800">
                <a:solidFill>
                  <a:srgbClr val="51DC00"/>
                </a:solidFill>
              </a:defRPr>
            </a:pPr>
            <a:r>
              <a:t>A</a:t>
            </a:r>
            <a:r>
              <a:rPr sz="6000">
                <a:solidFill>
                  <a:srgbClr val="FFFF00"/>
                </a:solidFill>
              </a:rPr>
              <a:t>JMJ</a:t>
            </a:r>
          </a:p>
        </p:txBody>
      </p:sp>
      <p:sp>
        <p:nvSpPr>
          <p:cNvPr id="2433" name="Shape 2433"/>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434" name="Shape 2434"/>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435" name="Shape 2435"/>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436" name="Shape 2436"/>
          <p:cNvSpPr/>
          <p:nvPr/>
        </p:nvSpPr>
        <p:spPr>
          <a:xfrm>
            <a:off x="3078163" y="93186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solidFill>
                  <a:srgbClr val="FFFFFF"/>
                </a:solidFill>
                <a:latin typeface="Times"/>
                <a:ea typeface="Times"/>
                <a:cs typeface="Times"/>
                <a:sym typeface="Times"/>
              </a:defRPr>
            </a:lvl1pPr>
          </a:lstStyle>
          <a:p>
            <a:r>
              <a:t>ABRAHAM</a:t>
            </a:r>
          </a:p>
        </p:txBody>
      </p:sp>
      <p:sp>
        <p:nvSpPr>
          <p:cNvPr id="2437" name="Shape 2437"/>
          <p:cNvSpPr/>
          <p:nvPr/>
        </p:nvSpPr>
        <p:spPr>
          <a:xfrm>
            <a:off x="736600" y="4775200"/>
            <a:ext cx="7734300" cy="1346200"/>
          </a:xfrm>
          <a:prstGeom prst="rect">
            <a:avLst/>
          </a:prstGeom>
          <a:gradFill>
            <a:gsLst>
              <a:gs pos="0">
                <a:srgbClr val="000000"/>
              </a:gs>
              <a:gs pos="100000">
                <a:srgbClr val="2D1A74"/>
              </a:gs>
            </a:gsLst>
            <a:lin ang="5400000"/>
          </a:gradFill>
          <a:ln w="5715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440" name="Group 2440"/>
          <p:cNvGrpSpPr/>
          <p:nvPr/>
        </p:nvGrpSpPr>
        <p:grpSpPr>
          <a:xfrm>
            <a:off x="4787900" y="4699000"/>
            <a:ext cx="4277487" cy="2078038"/>
            <a:chOff x="0" y="0"/>
            <a:chExt cx="4277486" cy="2078037"/>
          </a:xfrm>
        </p:grpSpPr>
        <p:sp>
          <p:nvSpPr>
            <p:cNvPr id="2438" name="Shape 2438"/>
            <p:cNvSpPr/>
            <p:nvPr/>
          </p:nvSpPr>
          <p:spPr>
            <a:xfrm>
              <a:off x="179702" y="261937"/>
              <a:ext cx="4097785" cy="1816101"/>
            </a:xfrm>
            <a:prstGeom prst="rect">
              <a:avLst/>
            </a:prstGeom>
            <a:noFill/>
            <a:ln w="12700" cap="flat">
              <a:noFill/>
              <a:miter lim="400000"/>
            </a:ln>
            <a:effectLst>
              <a:outerShdw blurRad="63500" dist="127000" dir="3187806"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defTabSz="914400">
                <a:defRPr sz="2800">
                  <a:solidFill>
                    <a:srgbClr val="FFFF00"/>
                  </a:solidFill>
                  <a:latin typeface="Times"/>
                  <a:ea typeface="Times"/>
                  <a:cs typeface="Times"/>
                  <a:sym typeface="Times"/>
                </a:defRPr>
              </a:pPr>
              <a:r>
                <a:rPr>
                  <a:solidFill>
                    <a:srgbClr val="00FFCC"/>
                  </a:solidFill>
                </a:rPr>
                <a:t>ISAK</a:t>
              </a:r>
              <a:r>
                <a:t> </a:t>
              </a:r>
              <a:r>
                <a:rPr>
                  <a:solidFill>
                    <a:srgbClr val="FFFFFF"/>
                  </a:solidFill>
                </a:rPr>
                <a:t>VECHEWO</a:t>
              </a:r>
            </a:p>
            <a:p>
              <a:pPr defTabSz="914400">
                <a:defRPr sz="2800">
                  <a:solidFill>
                    <a:srgbClr val="FFFF00"/>
                  </a:solidFill>
                  <a:latin typeface="Times"/>
                  <a:ea typeface="Times"/>
                  <a:cs typeface="Times"/>
                  <a:sym typeface="Times"/>
                </a:defRPr>
              </a:pPr>
              <a:r>
                <a:t>ISRAIL SHIYE IKOWOVE</a:t>
              </a:r>
              <a:endParaRPr>
                <a:solidFill>
                  <a:srgbClr val="FFFFFF"/>
                </a:solidFill>
              </a:endParaRPr>
            </a:p>
          </p:txBody>
        </p:sp>
        <p:sp>
          <p:nvSpPr>
            <p:cNvPr id="2439" name="Shape 2439"/>
            <p:cNvSpPr/>
            <p:nvPr/>
          </p:nvSpPr>
          <p:spPr>
            <a:xfrm>
              <a:off x="0" y="0"/>
              <a:ext cx="3683000" cy="1549400"/>
            </a:xfrm>
            <a:prstGeom prst="roundRect">
              <a:avLst>
                <a:gd name="adj" fmla="val 16667"/>
              </a:avLst>
            </a:prstGeom>
            <a:noFill/>
            <a:ln w="57150" cap="flat">
              <a:solidFill>
                <a:srgbClr val="FFFF00"/>
              </a:solidFill>
              <a:prstDash val="solid"/>
              <a:round/>
            </a:ln>
            <a:effectLst>
              <a:outerShdw blurRad="63500" dist="57501" dir="167626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443" name="Group 2443"/>
          <p:cNvGrpSpPr/>
          <p:nvPr/>
        </p:nvGrpSpPr>
        <p:grpSpPr>
          <a:xfrm>
            <a:off x="314397" y="4686300"/>
            <a:ext cx="4333804" cy="2103438"/>
            <a:chOff x="-358702" y="0"/>
            <a:chExt cx="4333802" cy="2103437"/>
          </a:xfrm>
        </p:grpSpPr>
        <p:sp>
          <p:nvSpPr>
            <p:cNvPr id="2441" name="Shape 2441"/>
            <p:cNvSpPr/>
            <p:nvPr/>
          </p:nvSpPr>
          <p:spPr>
            <a:xfrm>
              <a:off x="-358703" y="287337"/>
              <a:ext cx="4265713" cy="1816101"/>
            </a:xfrm>
            <a:prstGeom prst="rect">
              <a:avLst/>
            </a:prstGeom>
            <a:noFill/>
            <a:ln w="12700" cap="flat">
              <a:noFill/>
              <a:miter lim="400000"/>
            </a:ln>
            <a:effectLst>
              <a:outerShdw blurRad="63500" dist="127000" dir="3187806"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algn="r" defTabSz="914400">
                <a:defRPr sz="2800">
                  <a:solidFill>
                    <a:srgbClr val="FFFF00"/>
                  </a:solidFill>
                  <a:latin typeface="Times"/>
                  <a:ea typeface="Times"/>
                  <a:cs typeface="Times"/>
                  <a:sym typeface="Times"/>
                </a:defRPr>
              </a:pPr>
              <a:r>
                <a:t>   </a:t>
              </a:r>
              <a:r>
                <a:rPr>
                  <a:solidFill>
                    <a:srgbClr val="00FF00"/>
                  </a:solidFill>
                </a:rPr>
                <a:t>ISHMAEL</a:t>
              </a:r>
              <a:r>
                <a:rPr>
                  <a:solidFill>
                    <a:srgbClr val="FFFFFF"/>
                  </a:solidFill>
                </a:rPr>
                <a:t> VECHEWO</a:t>
              </a:r>
            </a:p>
            <a:p>
              <a:pPr algn="r" defTabSz="914400">
                <a:defRPr sz="2800">
                  <a:solidFill>
                    <a:srgbClr val="FFFF00"/>
                  </a:solidFill>
                  <a:latin typeface="Times"/>
                  <a:ea typeface="Times"/>
                  <a:cs typeface="Times"/>
                  <a:sym typeface="Times"/>
                </a:defRPr>
              </a:pPr>
              <a:r>
                <a:rPr>
                  <a:solidFill>
                    <a:srgbClr val="00FF00"/>
                  </a:solidFill>
                </a:rPr>
                <a:t> </a:t>
              </a:r>
              <a:r>
                <a:t> ARAB SHIYE IKOWOVE</a:t>
              </a:r>
              <a:endParaRPr>
                <a:solidFill>
                  <a:srgbClr val="FFFFFF"/>
                </a:solidFill>
              </a:endParaRPr>
            </a:p>
            <a:p>
              <a:pPr algn="r" defTabSz="914400">
                <a:defRPr sz="2800">
                  <a:solidFill>
                    <a:srgbClr val="FFFF00"/>
                  </a:solidFill>
                  <a:latin typeface="Times"/>
                  <a:ea typeface="Times"/>
                  <a:cs typeface="Times"/>
                  <a:sym typeface="Times"/>
                </a:defRPr>
              </a:pPr>
              <a:r>
                <a:rPr>
                  <a:solidFill>
                    <a:srgbClr val="00FF00"/>
                  </a:solidFill>
                </a:rPr>
                <a:t>   </a:t>
              </a:r>
            </a:p>
          </p:txBody>
        </p:sp>
        <p:sp>
          <p:nvSpPr>
            <p:cNvPr id="2442" name="Shape 2442"/>
            <p:cNvSpPr/>
            <p:nvPr/>
          </p:nvSpPr>
          <p:spPr>
            <a:xfrm>
              <a:off x="0" y="0"/>
              <a:ext cx="3975100" cy="1549400"/>
            </a:xfrm>
            <a:prstGeom prst="roundRect">
              <a:avLst>
                <a:gd name="adj" fmla="val 16667"/>
              </a:avLst>
            </a:prstGeom>
            <a:noFill/>
            <a:ln w="57150" cap="flat">
              <a:solidFill>
                <a:srgbClr val="FFFF00"/>
              </a:solidFill>
              <a:prstDash val="solid"/>
              <a:round/>
            </a:ln>
            <a:effectLst>
              <a:outerShdw blurRad="63500" dist="57501" dir="167626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2444" name="Shape 2444"/>
          <p:cNvSpPr/>
          <p:nvPr/>
        </p:nvSpPr>
        <p:spPr>
          <a:xfrm>
            <a:off x="4719638" y="4942680"/>
            <a:ext cx="1628777" cy="608015"/>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45" name="Shape 2445"/>
          <p:cNvSpPr/>
          <p:nvPr/>
        </p:nvSpPr>
        <p:spPr>
          <a:xfrm>
            <a:off x="633412" y="4935537"/>
            <a:ext cx="2189163" cy="622301"/>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448" name="Group 2448"/>
          <p:cNvGrpSpPr/>
          <p:nvPr/>
        </p:nvGrpSpPr>
        <p:grpSpPr>
          <a:xfrm>
            <a:off x="6121400" y="1514475"/>
            <a:ext cx="3063663" cy="1383666"/>
            <a:chOff x="0" y="0"/>
            <a:chExt cx="3063662" cy="1383665"/>
          </a:xfrm>
        </p:grpSpPr>
        <p:sp>
          <p:nvSpPr>
            <p:cNvPr id="2446" name="Shape 2446"/>
            <p:cNvSpPr/>
            <p:nvPr/>
          </p:nvSpPr>
          <p:spPr>
            <a:xfrm>
              <a:off x="138112" y="0"/>
              <a:ext cx="89833" cy="582211"/>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a:solidFill>
                    <a:srgbClr val="FFFF00"/>
                  </a:solidFill>
                </a:defRPr>
              </a:lvl1pPr>
            </a:lstStyle>
            <a:p>
              <a:endParaRPr dirty="0"/>
            </a:p>
          </p:txBody>
        </p:sp>
        <p:sp>
          <p:nvSpPr>
            <p:cNvPr id="2447" name="Shape 2447"/>
            <p:cNvSpPr/>
            <p:nvPr/>
          </p:nvSpPr>
          <p:spPr>
            <a:xfrm>
              <a:off x="0" y="746125"/>
              <a:ext cx="3063662" cy="637540"/>
            </a:xfrm>
            <a:prstGeom prst="rect">
              <a:avLst/>
            </a:prstGeom>
            <a:noFill/>
            <a:ln w="12700" cap="flat">
              <a:noFill/>
              <a:miter lim="400000"/>
            </a:ln>
            <a:effectLst>
              <a:outerShdw blurRad="63500" dist="91581" dir="2021404" rotWithShape="0">
                <a:srgbClr val="1A0004">
                  <a:alpha val="74998"/>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914400">
                <a:defRPr sz="3600" i="1">
                  <a:solidFill>
                    <a:srgbClr val="FFFF00"/>
                  </a:solidFill>
                  <a:latin typeface="Times"/>
                  <a:ea typeface="Times"/>
                  <a:cs typeface="Times"/>
                  <a:sym typeface="Times"/>
                </a:defRPr>
              </a:lvl1pPr>
            </a:lstStyle>
            <a:p>
              <a:r>
                <a:t>Bothubo 12:1-3</a:t>
              </a:r>
            </a:p>
          </p:txBody>
        </p:sp>
      </p:grpSp>
      <p:sp>
        <p:nvSpPr>
          <p:cNvPr id="2449" name="Shape 244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50" name="Shape 245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51" name="Shape 245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52" name="Shape 245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53" name="Shape 245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454" name="Shape 245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455" name="Shape 245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56" name="Shape 2456"/>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457" name="Shape 2457"/>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458" name="Shape 2458"/>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459" name="Shape 2459"/>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460" name="Shape 246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461" name="Shape 246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462" name="Shape 246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463" name="Shape 2463"/>
          <p:cNvSpPr/>
          <p:nvPr/>
        </p:nvSpPr>
        <p:spPr>
          <a:xfrm>
            <a:off x="8115891" y="6517005"/>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29</a:t>
            </a:r>
          </a:p>
        </p:txBody>
      </p:sp>
      <p:sp>
        <p:nvSpPr>
          <p:cNvPr id="2464" name="Shape 2464"/>
          <p:cNvSpPr/>
          <p:nvPr/>
        </p:nvSpPr>
        <p:spPr>
          <a:xfrm>
            <a:off x="6938225" y="6229190"/>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465" name="Shape 2465"/>
          <p:cNvSpPr/>
          <p:nvPr/>
        </p:nvSpPr>
        <p:spPr>
          <a:xfrm>
            <a:off x="8662945" y="6441784"/>
            <a:ext cx="174710" cy="3752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a:solidFill>
                  <a:srgbClr val="FFFFFF"/>
                </a:solidFill>
                <a:latin typeface="Arial"/>
                <a:ea typeface="Arial"/>
                <a:cs typeface="Arial"/>
                <a:sym typeface="Arial"/>
              </a:defRPr>
            </a:lvl1pPr>
          </a:lstStyle>
          <a:p>
            <a:r>
              <a:t> </a:t>
            </a:r>
          </a:p>
        </p:txBody>
      </p:sp>
      <p:sp>
        <p:nvSpPr>
          <p:cNvPr id="2466" name="Shape 2466"/>
          <p:cNvSpPr/>
          <p:nvPr/>
        </p:nvSpPr>
        <p:spPr>
          <a:xfrm>
            <a:off x="3970337" y="2468563"/>
            <a:ext cx="1141413" cy="541339"/>
          </a:xfrm>
          <a:prstGeom prst="ellipse">
            <a:avLst/>
          </a:prstGeom>
          <a:ln w="76200">
            <a:solidFill>
              <a:srgbClr val="EEFF4B"/>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470" name="Group 2470"/>
          <p:cNvGrpSpPr/>
          <p:nvPr/>
        </p:nvGrpSpPr>
        <p:grpSpPr>
          <a:xfrm>
            <a:off x="3703978" y="2906003"/>
            <a:ext cx="765308" cy="2138745"/>
            <a:chOff x="0" y="0"/>
            <a:chExt cx="765306" cy="2138743"/>
          </a:xfrm>
        </p:grpSpPr>
        <p:sp>
          <p:nvSpPr>
            <p:cNvPr id="2467" name="Shape 2467"/>
            <p:cNvSpPr/>
            <p:nvPr/>
          </p:nvSpPr>
          <p:spPr>
            <a:xfrm>
              <a:off x="74008" y="0"/>
              <a:ext cx="691299" cy="1809364"/>
            </a:xfrm>
            <a:custGeom>
              <a:avLst/>
              <a:gdLst/>
              <a:ahLst/>
              <a:cxnLst>
                <a:cxn ang="0">
                  <a:pos x="wd2" y="hd2"/>
                </a:cxn>
                <a:cxn ang="5400000">
                  <a:pos x="wd2" y="hd2"/>
                </a:cxn>
                <a:cxn ang="10800000">
                  <a:pos x="wd2" y="hd2"/>
                </a:cxn>
                <a:cxn ang="16200000">
                  <a:pos x="wd2" y="hd2"/>
                </a:cxn>
              </a:cxnLst>
              <a:rect l="0" t="0" r="r" b="b"/>
              <a:pathLst>
                <a:path w="21600" h="21600" extrusionOk="0">
                  <a:moveTo>
                    <a:pt x="4516" y="5558"/>
                  </a:moveTo>
                  <a:lnTo>
                    <a:pt x="8787" y="5925"/>
                  </a:lnTo>
                  <a:lnTo>
                    <a:pt x="0" y="20867"/>
                  </a:lnTo>
                  <a:lnTo>
                    <a:pt x="8542" y="21600"/>
                  </a:lnTo>
                  <a:lnTo>
                    <a:pt x="17329" y="6658"/>
                  </a:lnTo>
                  <a:lnTo>
                    <a:pt x="21600" y="7025"/>
                  </a:lnTo>
                  <a:lnTo>
                    <a:pt x="16758" y="0"/>
                  </a:lnTo>
                  <a:close/>
                </a:path>
              </a:pathLst>
            </a:custGeom>
            <a:gradFill flip="none" rotWithShape="1">
              <a:gsLst>
                <a:gs pos="0">
                  <a:srgbClr val="00CD00"/>
                </a:gs>
                <a:gs pos="50000">
                  <a:srgbClr val="000000"/>
                </a:gs>
                <a:gs pos="100000">
                  <a:srgbClr val="00CD00"/>
                </a:gs>
              </a:gsLst>
              <a:lin ang="5400000" scaled="0"/>
            </a:gradFill>
            <a:ln w="9525" cap="flat">
              <a:solidFill>
                <a:srgbClr val="000000"/>
              </a:solidFill>
              <a:prstDash val="solid"/>
              <a:miter lim="800000"/>
            </a:ln>
            <a:effectLst>
              <a:outerShdw blurRad="63500" dist="81320" dir="3080412"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468" name="Shape 2468"/>
            <p:cNvSpPr/>
            <p:nvPr/>
          </p:nvSpPr>
          <p:spPr>
            <a:xfrm>
              <a:off x="29603" y="1813814"/>
              <a:ext cx="302982" cy="193178"/>
            </a:xfrm>
            <a:custGeom>
              <a:avLst/>
              <a:gdLst/>
              <a:ahLst/>
              <a:cxnLst>
                <a:cxn ang="0">
                  <a:pos x="wd2" y="hd2"/>
                </a:cxn>
                <a:cxn ang="5400000">
                  <a:pos x="wd2" y="hd2"/>
                </a:cxn>
                <a:cxn ang="10800000">
                  <a:pos x="wd2" y="hd2"/>
                </a:cxn>
                <a:cxn ang="16200000">
                  <a:pos x="wd2" y="hd2"/>
                </a:cxn>
              </a:cxnLst>
              <a:rect l="0" t="0" r="r" b="b"/>
              <a:pathLst>
                <a:path w="21600" h="21600" extrusionOk="0">
                  <a:moveTo>
                    <a:pt x="0" y="14732"/>
                  </a:moveTo>
                  <a:lnTo>
                    <a:pt x="19490" y="21600"/>
                  </a:lnTo>
                  <a:lnTo>
                    <a:pt x="21600" y="6868"/>
                  </a:lnTo>
                  <a:lnTo>
                    <a:pt x="2110" y="0"/>
                  </a:lnTo>
                  <a:close/>
                </a:path>
              </a:pathLst>
            </a:custGeom>
            <a:gradFill flip="none" rotWithShape="1">
              <a:gsLst>
                <a:gs pos="0">
                  <a:srgbClr val="00CD00"/>
                </a:gs>
                <a:gs pos="50000">
                  <a:srgbClr val="000000"/>
                </a:gs>
                <a:gs pos="100000">
                  <a:srgbClr val="00CD00"/>
                </a:gs>
              </a:gsLst>
              <a:lin ang="5400000" scaled="0"/>
            </a:gradFill>
            <a:ln w="9525" cap="flat">
              <a:solidFill>
                <a:srgbClr val="000000"/>
              </a:solidFill>
              <a:prstDash val="solid"/>
              <a:miter lim="800000"/>
            </a:ln>
            <a:effectLst>
              <a:outerShdw blurRad="63500" dist="81320" dir="3080412"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469" name="Shape 2469"/>
            <p:cNvSpPr/>
            <p:nvPr/>
          </p:nvSpPr>
          <p:spPr>
            <a:xfrm>
              <a:off x="0" y="2011442"/>
              <a:ext cx="288180" cy="127302"/>
            </a:xfrm>
            <a:custGeom>
              <a:avLst/>
              <a:gdLst/>
              <a:ahLst/>
              <a:cxnLst>
                <a:cxn ang="0">
                  <a:pos x="wd2" y="hd2"/>
                </a:cxn>
                <a:cxn ang="5400000">
                  <a:pos x="wd2" y="hd2"/>
                </a:cxn>
                <a:cxn ang="10800000">
                  <a:pos x="wd2" y="hd2"/>
                </a:cxn>
                <a:cxn ang="16200000">
                  <a:pos x="wd2" y="hd2"/>
                </a:cxn>
              </a:cxnLst>
              <a:rect l="0" t="0" r="r" b="b"/>
              <a:pathLst>
                <a:path w="21600" h="21600" extrusionOk="0">
                  <a:moveTo>
                    <a:pt x="0" y="11178"/>
                  </a:moveTo>
                  <a:lnTo>
                    <a:pt x="20491" y="21600"/>
                  </a:lnTo>
                  <a:lnTo>
                    <a:pt x="21600" y="10422"/>
                  </a:lnTo>
                  <a:lnTo>
                    <a:pt x="1109" y="0"/>
                  </a:lnTo>
                  <a:close/>
                </a:path>
              </a:pathLst>
            </a:custGeom>
            <a:gradFill flip="none" rotWithShape="1">
              <a:gsLst>
                <a:gs pos="0">
                  <a:srgbClr val="00CD00"/>
                </a:gs>
                <a:gs pos="50000">
                  <a:srgbClr val="000000"/>
                </a:gs>
                <a:gs pos="100000">
                  <a:srgbClr val="00CD00"/>
                </a:gs>
              </a:gsLst>
              <a:lin ang="5400000" scaled="0"/>
            </a:gradFill>
            <a:ln w="9525" cap="flat">
              <a:solidFill>
                <a:srgbClr val="000000"/>
              </a:solidFill>
              <a:prstDash val="solid"/>
              <a:miter lim="800000"/>
            </a:ln>
            <a:effectLst>
              <a:outerShdw blurRad="63500" dist="81320" dir="3080412"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2474" name="Group 2474"/>
          <p:cNvGrpSpPr/>
          <p:nvPr/>
        </p:nvGrpSpPr>
        <p:grpSpPr>
          <a:xfrm>
            <a:off x="4688669" y="2918707"/>
            <a:ext cx="894480" cy="2096473"/>
            <a:chOff x="0" y="0"/>
            <a:chExt cx="894479" cy="2096472"/>
          </a:xfrm>
        </p:grpSpPr>
        <p:sp>
          <p:nvSpPr>
            <p:cNvPr id="2471" name="Shape 2471"/>
            <p:cNvSpPr/>
            <p:nvPr/>
          </p:nvSpPr>
          <p:spPr>
            <a:xfrm>
              <a:off x="0" y="0"/>
              <a:ext cx="788190" cy="1775528"/>
            </a:xfrm>
            <a:custGeom>
              <a:avLst/>
              <a:gdLst/>
              <a:ahLst/>
              <a:cxnLst>
                <a:cxn ang="0">
                  <a:pos x="wd2" y="hd2"/>
                </a:cxn>
                <a:cxn ang="5400000">
                  <a:pos x="wd2" y="hd2"/>
                </a:cxn>
                <a:cxn ang="10800000">
                  <a:pos x="wd2" y="hd2"/>
                </a:cxn>
                <a:cxn ang="16200000">
                  <a:pos x="wd2" y="hd2"/>
                </a:cxn>
              </a:cxnLst>
              <a:rect l="0" t="0" r="r" b="b"/>
              <a:pathLst>
                <a:path w="21600" h="21600" extrusionOk="0">
                  <a:moveTo>
                    <a:pt x="0" y="7279"/>
                  </a:moveTo>
                  <a:lnTo>
                    <a:pt x="3510" y="6763"/>
                  </a:lnTo>
                  <a:lnTo>
                    <a:pt x="14579" y="21600"/>
                  </a:lnTo>
                  <a:lnTo>
                    <a:pt x="21600" y="20568"/>
                  </a:lnTo>
                  <a:lnTo>
                    <a:pt x="10531" y="5731"/>
                  </a:lnTo>
                  <a:lnTo>
                    <a:pt x="14042" y="5215"/>
                  </a:lnTo>
                  <a:lnTo>
                    <a:pt x="2360" y="0"/>
                  </a:lnTo>
                  <a:close/>
                </a:path>
              </a:pathLst>
            </a:custGeom>
            <a:gradFill flip="none" rotWithShape="1">
              <a:gsLst>
                <a:gs pos="0">
                  <a:schemeClr val="accent1"/>
                </a:gs>
                <a:gs pos="50000">
                  <a:srgbClr val="000206"/>
                </a:gs>
                <a:gs pos="100000">
                  <a:schemeClr val="accent1"/>
                </a:gs>
              </a:gsLst>
              <a:lin ang="5400000" scaled="0"/>
            </a:gradFill>
            <a:ln w="9525" cap="flat">
              <a:solidFill>
                <a:srgbClr val="2A186E"/>
              </a:solidFill>
              <a:prstDash val="solid"/>
              <a:miter lim="800000"/>
            </a:ln>
            <a:effectLst>
              <a:outerShdw blurRad="63500" dist="127000" dir="2212194"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472" name="Shape 2472"/>
            <p:cNvSpPr/>
            <p:nvPr/>
          </p:nvSpPr>
          <p:spPr>
            <a:xfrm>
              <a:off x="553256" y="1754871"/>
              <a:ext cx="298708" cy="213224"/>
            </a:xfrm>
            <a:custGeom>
              <a:avLst/>
              <a:gdLst/>
              <a:ahLst/>
              <a:cxnLst>
                <a:cxn ang="0">
                  <a:pos x="wd2" y="hd2"/>
                </a:cxn>
                <a:cxn ang="5400000">
                  <a:pos x="wd2" y="hd2"/>
                </a:cxn>
                <a:cxn ang="10800000">
                  <a:pos x="wd2" y="hd2"/>
                </a:cxn>
                <a:cxn ang="16200000">
                  <a:pos x="wd2" y="hd2"/>
                </a:cxn>
              </a:cxnLst>
              <a:rect l="0" t="0" r="r" b="b"/>
              <a:pathLst>
                <a:path w="21600" h="21600" extrusionOk="0">
                  <a:moveTo>
                    <a:pt x="3074" y="21600"/>
                  </a:moveTo>
                  <a:lnTo>
                    <a:pt x="21600" y="13005"/>
                  </a:lnTo>
                  <a:lnTo>
                    <a:pt x="18526" y="0"/>
                  </a:lnTo>
                  <a:lnTo>
                    <a:pt x="0" y="8595"/>
                  </a:lnTo>
                  <a:close/>
                </a:path>
              </a:pathLst>
            </a:custGeom>
            <a:gradFill flip="none" rotWithShape="1">
              <a:gsLst>
                <a:gs pos="0">
                  <a:schemeClr val="accent1"/>
                </a:gs>
                <a:gs pos="50000">
                  <a:srgbClr val="000206"/>
                </a:gs>
                <a:gs pos="100000">
                  <a:schemeClr val="accent1"/>
                </a:gs>
              </a:gsLst>
              <a:lin ang="5400000" scaled="0"/>
            </a:gradFill>
            <a:ln w="9525" cap="flat">
              <a:solidFill>
                <a:srgbClr val="2A186E"/>
              </a:solidFill>
              <a:prstDash val="solid"/>
              <a:miter lim="800000"/>
            </a:ln>
            <a:effectLst>
              <a:outerShdw blurRad="63500" dist="127000" dir="2212194"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473" name="Shape 2473"/>
            <p:cNvSpPr/>
            <p:nvPr/>
          </p:nvSpPr>
          <p:spPr>
            <a:xfrm>
              <a:off x="617030" y="1947438"/>
              <a:ext cx="277450" cy="149035"/>
            </a:xfrm>
            <a:custGeom>
              <a:avLst/>
              <a:gdLst/>
              <a:ahLst/>
              <a:cxnLst>
                <a:cxn ang="0">
                  <a:pos x="wd2" y="hd2"/>
                </a:cxn>
                <a:cxn ang="5400000">
                  <a:pos x="wd2" y="hd2"/>
                </a:cxn>
                <a:cxn ang="10800000">
                  <a:pos x="wd2" y="hd2"/>
                </a:cxn>
                <a:cxn ang="16200000">
                  <a:pos x="wd2" y="hd2"/>
                </a:cxn>
              </a:cxnLst>
              <a:rect l="0" t="0" r="r" b="b"/>
              <a:pathLst>
                <a:path w="21600" h="21600" extrusionOk="0">
                  <a:moveTo>
                    <a:pt x="1655" y="21600"/>
                  </a:moveTo>
                  <a:lnTo>
                    <a:pt x="21600" y="9303"/>
                  </a:lnTo>
                  <a:lnTo>
                    <a:pt x="19945" y="0"/>
                  </a:lnTo>
                  <a:lnTo>
                    <a:pt x="0" y="12297"/>
                  </a:lnTo>
                  <a:close/>
                </a:path>
              </a:pathLst>
            </a:custGeom>
            <a:gradFill flip="none" rotWithShape="1">
              <a:gsLst>
                <a:gs pos="0">
                  <a:schemeClr val="accent1"/>
                </a:gs>
                <a:gs pos="50000">
                  <a:srgbClr val="000206"/>
                </a:gs>
                <a:gs pos="100000">
                  <a:schemeClr val="accent1"/>
                </a:gs>
              </a:gsLst>
              <a:lin ang="5400000" scaled="0"/>
            </a:gradFill>
            <a:ln w="9525" cap="flat">
              <a:solidFill>
                <a:srgbClr val="2A186E"/>
              </a:solidFill>
              <a:prstDash val="solid"/>
              <a:miter lim="800000"/>
            </a:ln>
            <a:effectLst>
              <a:outerShdw blurRad="63500" dist="127000" dir="2212194"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2477" name="Group 2477"/>
          <p:cNvGrpSpPr/>
          <p:nvPr/>
        </p:nvGrpSpPr>
        <p:grpSpPr>
          <a:xfrm>
            <a:off x="558800" y="7938"/>
            <a:ext cx="774701" cy="1581113"/>
            <a:chOff x="0" y="0"/>
            <a:chExt cx="774700" cy="1581112"/>
          </a:xfrm>
        </p:grpSpPr>
        <p:sp>
          <p:nvSpPr>
            <p:cNvPr id="2475" name="Shape 2475"/>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476" name="Shape 2476"/>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478" name="Shape 2478"/>
          <p:cNvSpPr/>
          <p:nvPr/>
        </p:nvSpPr>
        <p:spPr>
          <a:xfrm>
            <a:off x="8682255" y="6426517"/>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2</a:t>
            </a:r>
          </a:p>
        </p:txBody>
      </p:sp>
      <p:grpSp>
        <p:nvGrpSpPr>
          <p:cNvPr id="2482" name="Group 2482"/>
          <p:cNvGrpSpPr/>
          <p:nvPr/>
        </p:nvGrpSpPr>
        <p:grpSpPr>
          <a:xfrm>
            <a:off x="2301296" y="656936"/>
            <a:ext cx="1786616" cy="2671771"/>
            <a:chOff x="0" y="0"/>
            <a:chExt cx="1786614" cy="2671769"/>
          </a:xfrm>
        </p:grpSpPr>
        <p:sp>
          <p:nvSpPr>
            <p:cNvPr id="2479" name="Shape 2479"/>
            <p:cNvSpPr/>
            <p:nvPr/>
          </p:nvSpPr>
          <p:spPr>
            <a:xfrm>
              <a:off x="377713" y="96749"/>
              <a:ext cx="1408902" cy="2333175"/>
            </a:xfrm>
            <a:custGeom>
              <a:avLst/>
              <a:gdLst/>
              <a:ahLst/>
              <a:cxnLst>
                <a:cxn ang="0">
                  <a:pos x="wd2" y="hd2"/>
                </a:cxn>
                <a:cxn ang="5400000">
                  <a:pos x="wd2" y="hd2"/>
                </a:cxn>
                <a:cxn ang="10800000">
                  <a:pos x="wd2" y="hd2"/>
                </a:cxn>
                <a:cxn ang="16200000">
                  <a:pos x="wd2" y="hd2"/>
                </a:cxn>
              </a:cxnLst>
              <a:rect l="0" t="0" r="r" b="b"/>
              <a:pathLst>
                <a:path w="20402" h="20611" extrusionOk="0">
                  <a:moveTo>
                    <a:pt x="5980" y="3009"/>
                  </a:moveTo>
                  <a:lnTo>
                    <a:pt x="7211" y="8587"/>
                  </a:lnTo>
                  <a:lnTo>
                    <a:pt x="5408" y="6440"/>
                  </a:lnTo>
                  <a:cubicBezTo>
                    <a:pt x="3608" y="8014"/>
                    <a:pt x="3243" y="10444"/>
                    <a:pt x="4427" y="12980"/>
                  </a:cubicBezTo>
                  <a:cubicBezTo>
                    <a:pt x="-44" y="9534"/>
                    <a:pt x="-1198" y="4769"/>
                    <a:pt x="1803" y="2147"/>
                  </a:cubicBezTo>
                  <a:lnTo>
                    <a:pt x="0" y="0"/>
                  </a:lnTo>
                  <a:close/>
                  <a:moveTo>
                    <a:pt x="2282" y="10940"/>
                  </a:moveTo>
                  <a:cubicBezTo>
                    <a:pt x="5767" y="15090"/>
                    <a:pt x="12265" y="17306"/>
                    <a:pt x="16796" y="15890"/>
                  </a:cubicBezTo>
                  <a:lnTo>
                    <a:pt x="20402" y="20184"/>
                  </a:lnTo>
                  <a:cubicBezTo>
                    <a:pt x="15871" y="21600"/>
                    <a:pt x="9373" y="19384"/>
                    <a:pt x="5888" y="15234"/>
                  </a:cubicBezTo>
                  <a:close/>
                </a:path>
              </a:pathLst>
            </a:custGeom>
            <a:gradFill flip="none" rotWithShape="1">
              <a:gsLst>
                <a:gs pos="0">
                  <a:srgbClr val="000000"/>
                </a:gs>
                <a:gs pos="50000">
                  <a:srgbClr val="00FF00"/>
                </a:gs>
                <a:gs pos="100000">
                  <a:srgbClr val="000000"/>
                </a:gs>
              </a:gsLst>
              <a:lin ang="5400000" scaled="0"/>
            </a:gradFill>
            <a:ln w="12700" cap="flat">
              <a:noFill/>
              <a:miter lim="400000"/>
            </a:ln>
            <a:effectLst>
              <a:outerShdw blurRad="63500" dist="81320" dir="2319588"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80" name="Shape 2480"/>
            <p:cNvSpPr/>
            <p:nvPr/>
          </p:nvSpPr>
          <p:spPr>
            <a:xfrm rot="9172441">
              <a:off x="842671" y="1107464"/>
              <a:ext cx="636589" cy="150177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009"/>
                    <a:pt x="11929" y="7855"/>
                    <a:pt x="0" y="7855"/>
                  </a:cubicBezTo>
                  <a:lnTo>
                    <a:pt x="0" y="0"/>
                  </a:lnTo>
                  <a:cubicBezTo>
                    <a:pt x="11929" y="0"/>
                    <a:pt x="21600" y="6154"/>
                    <a:pt x="21600" y="13745"/>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81" name="Shape 2481"/>
            <p:cNvSpPr/>
            <p:nvPr/>
          </p:nvSpPr>
          <p:spPr>
            <a:xfrm rot="9172441">
              <a:off x="575013" y="-2038"/>
              <a:ext cx="636589" cy="2675846"/>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cubicBezTo>
                    <a:pt x="21600" y="7862"/>
                    <a:pt x="11929" y="4408"/>
                    <a:pt x="0" y="4408"/>
                  </a:cubicBezTo>
                  <a:lnTo>
                    <a:pt x="0" y="0"/>
                  </a:lnTo>
                  <a:cubicBezTo>
                    <a:pt x="11929" y="0"/>
                    <a:pt x="21600" y="3454"/>
                    <a:pt x="21600" y="7714"/>
                  </a:cubicBezTo>
                  <a:lnTo>
                    <a:pt x="21600" y="12123"/>
                  </a:lnTo>
                  <a:cubicBezTo>
                    <a:pt x="21600" y="15392"/>
                    <a:pt x="15830" y="18306"/>
                    <a:pt x="7200" y="19396"/>
                  </a:cubicBezTo>
                  <a:lnTo>
                    <a:pt x="7200" y="21600"/>
                  </a:lnTo>
                  <a:lnTo>
                    <a:pt x="0" y="17633"/>
                  </a:lnTo>
                  <a:lnTo>
                    <a:pt x="7200" y="12784"/>
                  </a:lnTo>
                  <a:lnTo>
                    <a:pt x="7200" y="14988"/>
                  </a:lnTo>
                  <a:cubicBezTo>
                    <a:pt x="13710" y="14166"/>
                    <a:pt x="18727" y="12282"/>
                    <a:pt x="20700" y="9919"/>
                  </a:cubicBezTo>
                </a:path>
              </a:pathLst>
            </a:custGeom>
            <a:noFill/>
            <a:ln w="38100" cap="flat">
              <a:solidFill>
                <a:srgbClr val="1A0004"/>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486" name="Group 2486"/>
          <p:cNvGrpSpPr/>
          <p:nvPr/>
        </p:nvGrpSpPr>
        <p:grpSpPr>
          <a:xfrm>
            <a:off x="4802071" y="697009"/>
            <a:ext cx="745193" cy="2053419"/>
            <a:chOff x="0" y="0"/>
            <a:chExt cx="745191" cy="2053417"/>
          </a:xfrm>
        </p:grpSpPr>
        <p:sp>
          <p:nvSpPr>
            <p:cNvPr id="2483" name="Shape 2483"/>
            <p:cNvSpPr/>
            <p:nvPr/>
          </p:nvSpPr>
          <p:spPr>
            <a:xfrm>
              <a:off x="46625" y="41770"/>
              <a:ext cx="616282" cy="2011648"/>
            </a:xfrm>
            <a:custGeom>
              <a:avLst/>
              <a:gdLst/>
              <a:ahLst/>
              <a:cxnLst>
                <a:cxn ang="0">
                  <a:pos x="wd2" y="hd2"/>
                </a:cxn>
                <a:cxn ang="5400000">
                  <a:pos x="wd2" y="hd2"/>
                </a:cxn>
                <a:cxn ang="10800000">
                  <a:pos x="wd2" y="hd2"/>
                </a:cxn>
                <a:cxn ang="16200000">
                  <a:pos x="wd2" y="hd2"/>
                </a:cxn>
              </a:cxnLst>
              <a:rect l="0" t="0" r="r" b="b"/>
              <a:pathLst>
                <a:path w="20231" h="21600" extrusionOk="0">
                  <a:moveTo>
                    <a:pt x="0" y="4150"/>
                  </a:moveTo>
                  <a:lnTo>
                    <a:pt x="7247" y="8725"/>
                  </a:lnTo>
                  <a:lnTo>
                    <a:pt x="6397" y="6544"/>
                  </a:lnTo>
                  <a:lnTo>
                    <a:pt x="6397" y="6544"/>
                  </a:lnTo>
                  <a:cubicBezTo>
                    <a:pt x="11575" y="7154"/>
                    <a:pt x="16048" y="8863"/>
                    <a:pt x="18433" y="11140"/>
                  </a:cubicBezTo>
                  <a:cubicBezTo>
                    <a:pt x="19369" y="7139"/>
                    <a:pt x="13327" y="3199"/>
                    <a:pt x="4696" y="2181"/>
                  </a:cubicBezTo>
                  <a:lnTo>
                    <a:pt x="3846" y="0"/>
                  </a:lnTo>
                  <a:close/>
                  <a:moveTo>
                    <a:pt x="18255" y="8930"/>
                  </a:moveTo>
                  <a:cubicBezTo>
                    <a:pt x="19899" y="13147"/>
                    <a:pt x="14010" y="16866"/>
                    <a:pt x="5103" y="17238"/>
                  </a:cubicBezTo>
                  <a:lnTo>
                    <a:pt x="6803" y="21600"/>
                  </a:lnTo>
                  <a:cubicBezTo>
                    <a:pt x="15711" y="21228"/>
                    <a:pt x="21600" y="17509"/>
                    <a:pt x="19956" y="13293"/>
                  </a:cubicBezTo>
                  <a:close/>
                </a:path>
              </a:pathLst>
            </a:custGeom>
            <a:gradFill flip="none" rotWithShape="1">
              <a:gsLst>
                <a:gs pos="0">
                  <a:srgbClr val="000000"/>
                </a:gs>
                <a:gs pos="50000">
                  <a:schemeClr val="accent1"/>
                </a:gs>
                <a:gs pos="100000">
                  <a:srgbClr val="000000"/>
                </a:gs>
              </a:gsLst>
              <a:lin ang="5400000" scaled="0"/>
            </a:gradFill>
            <a:ln w="12700" cap="flat">
              <a:noFill/>
              <a:miter lim="400000"/>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1600" b="0">
                  <a:solidFill>
                    <a:srgbClr val="00DFCA"/>
                  </a:solidFill>
                  <a:latin typeface="Comic Sans MS"/>
                  <a:ea typeface="Comic Sans MS"/>
                  <a:cs typeface="Comic Sans MS"/>
                  <a:sym typeface="Comic Sans MS"/>
                </a:defRPr>
              </a:pPr>
              <a:endParaRPr/>
            </a:p>
          </p:txBody>
        </p:sp>
        <p:sp>
          <p:nvSpPr>
            <p:cNvPr id="2484" name="Shape 2484"/>
            <p:cNvSpPr/>
            <p:nvPr/>
          </p:nvSpPr>
          <p:spPr>
            <a:xfrm rot="10363958" flipH="1">
              <a:off x="180640" y="900283"/>
              <a:ext cx="495301" cy="11263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009"/>
                    <a:pt x="11929" y="7855"/>
                    <a:pt x="0" y="7855"/>
                  </a:cubicBezTo>
                  <a:lnTo>
                    <a:pt x="0" y="0"/>
                  </a:lnTo>
                  <a:cubicBezTo>
                    <a:pt x="11929" y="0"/>
                    <a:pt x="21600" y="6154"/>
                    <a:pt x="21600" y="13745"/>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1600" b="0">
                  <a:solidFill>
                    <a:srgbClr val="00DFCA"/>
                  </a:solidFill>
                  <a:latin typeface="Comic Sans MS"/>
                  <a:ea typeface="Comic Sans MS"/>
                  <a:cs typeface="Comic Sans MS"/>
                  <a:sym typeface="Comic Sans MS"/>
                </a:defRPr>
              </a:pPr>
              <a:endParaRPr/>
            </a:p>
          </p:txBody>
        </p:sp>
        <p:sp>
          <p:nvSpPr>
            <p:cNvPr id="2485" name="Shape 2485"/>
            <p:cNvSpPr/>
            <p:nvPr/>
          </p:nvSpPr>
          <p:spPr>
            <a:xfrm rot="10363958" flipH="1">
              <a:off x="124945" y="23266"/>
              <a:ext cx="495301" cy="2006885"/>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cubicBezTo>
                    <a:pt x="21600" y="7862"/>
                    <a:pt x="11929" y="4408"/>
                    <a:pt x="0" y="4408"/>
                  </a:cubicBezTo>
                  <a:lnTo>
                    <a:pt x="0" y="0"/>
                  </a:lnTo>
                  <a:cubicBezTo>
                    <a:pt x="11929" y="0"/>
                    <a:pt x="21600" y="3454"/>
                    <a:pt x="21600" y="7714"/>
                  </a:cubicBezTo>
                  <a:lnTo>
                    <a:pt x="21600" y="12123"/>
                  </a:lnTo>
                  <a:cubicBezTo>
                    <a:pt x="21600" y="15392"/>
                    <a:pt x="15830" y="18306"/>
                    <a:pt x="7200" y="19396"/>
                  </a:cubicBezTo>
                  <a:lnTo>
                    <a:pt x="7200" y="21600"/>
                  </a:lnTo>
                  <a:lnTo>
                    <a:pt x="0" y="17633"/>
                  </a:lnTo>
                  <a:lnTo>
                    <a:pt x="7200" y="12784"/>
                  </a:lnTo>
                  <a:lnTo>
                    <a:pt x="7200" y="14988"/>
                  </a:lnTo>
                  <a:lnTo>
                    <a:pt x="7200" y="14988"/>
                  </a:lnTo>
                  <a:cubicBezTo>
                    <a:pt x="13710" y="14166"/>
                    <a:pt x="18727" y="12282"/>
                    <a:pt x="20700" y="9919"/>
                  </a:cubicBezTo>
                </a:path>
              </a:pathLst>
            </a:custGeom>
            <a:noFill/>
            <a:ln w="38100" cap="flat">
              <a:solidFill>
                <a:srgbClr val="1A0004"/>
              </a:solidFill>
              <a:prstDash val="solid"/>
              <a:miter lim="800000"/>
            </a:ln>
            <a:effectLst/>
          </p:spPr>
          <p:txBody>
            <a:bodyPr wrap="square" lIns="45719" tIns="45719" rIns="45719" bIns="45719" numCol="1" anchor="ctr">
              <a:noAutofit/>
            </a:bodyPr>
            <a:lstStyle/>
            <a:p>
              <a:pPr algn="ctr" defTabSz="914400">
                <a:defRPr sz="1600" b="0">
                  <a:solidFill>
                    <a:srgbClr val="00DFCA"/>
                  </a:solidFill>
                  <a:latin typeface="Comic Sans MS"/>
                  <a:ea typeface="Comic Sans MS"/>
                  <a:cs typeface="Comic Sans MS"/>
                  <a:sym typeface="Comic Sans M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437"/>
                                        </p:tgtEl>
                                        <p:attrNameLst>
                                          <p:attrName>style.visibility</p:attrName>
                                        </p:attrNameLst>
                                      </p:cBhvr>
                                      <p:to>
                                        <p:strVal val="visible"/>
                                      </p:to>
                                    </p:set>
                                    <p:anim calcmode="lin" valueType="num">
                                      <p:cBhvr>
                                        <p:cTn id="7" dur="500" fill="hold"/>
                                        <p:tgtEl>
                                          <p:spTgt spid="2437"/>
                                        </p:tgtEl>
                                        <p:attrNameLst>
                                          <p:attrName>ppt_w</p:attrName>
                                        </p:attrNameLst>
                                      </p:cBhvr>
                                      <p:tavLst>
                                        <p:tav tm="0">
                                          <p:val>
                                            <p:fltVal val="0"/>
                                          </p:val>
                                        </p:tav>
                                        <p:tav tm="100000">
                                          <p:val>
                                            <p:strVal val="#ppt_w"/>
                                          </p:val>
                                        </p:tav>
                                      </p:tavLst>
                                    </p:anim>
                                    <p:anim calcmode="lin" valueType="num">
                                      <p:cBhvr>
                                        <p:cTn id="8" dur="500" fill="hold"/>
                                        <p:tgtEl>
                                          <p:spTgt spid="243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2443"/>
                                        </p:tgtEl>
                                        <p:attrNameLst>
                                          <p:attrName>style.visibility</p:attrName>
                                        </p:attrNameLst>
                                      </p:cBhvr>
                                      <p:to>
                                        <p:strVal val="visible"/>
                                      </p:to>
                                    </p:set>
                                    <p:anim calcmode="lin" valueType="num">
                                      <p:cBhvr>
                                        <p:cTn id="13" dur="500" fill="hold"/>
                                        <p:tgtEl>
                                          <p:spTgt spid="2443"/>
                                        </p:tgtEl>
                                        <p:attrNameLst>
                                          <p:attrName>ppt_x</p:attrName>
                                        </p:attrNameLst>
                                      </p:cBhvr>
                                      <p:tavLst>
                                        <p:tav tm="0">
                                          <p:val>
                                            <p:strVal val="0-#ppt_w/2"/>
                                          </p:val>
                                        </p:tav>
                                        <p:tav tm="100000">
                                          <p:val>
                                            <p:strVal val="#ppt_x"/>
                                          </p:val>
                                        </p:tav>
                                      </p:tavLst>
                                    </p:anim>
                                    <p:anim calcmode="lin" valueType="num">
                                      <p:cBhvr>
                                        <p:cTn id="14" dur="500" fill="hold"/>
                                        <p:tgtEl>
                                          <p:spTgt spid="2443"/>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9" presetClass="entr" fill="hold" grpId="3" nodeType="afterEffect">
                                  <p:stCondLst>
                                    <p:cond delay="100"/>
                                  </p:stCondLst>
                                  <p:iterate>
                                    <p:tmAbs val="0"/>
                                  </p:iterate>
                                  <p:childTnLst>
                                    <p:set>
                                      <p:cBhvr>
                                        <p:cTn id="17" fill="hold"/>
                                        <p:tgtEl>
                                          <p:spTgt spid="2445"/>
                                        </p:tgtEl>
                                        <p:attrNameLst>
                                          <p:attrName>style.visibility</p:attrName>
                                        </p:attrNameLst>
                                      </p:cBhvr>
                                      <p:to>
                                        <p:strVal val="visible"/>
                                      </p:to>
                                    </p:set>
                                    <p:animEffect transition="in" filter="dissolve">
                                      <p:cBhvr>
                                        <p:cTn id="18" dur="500"/>
                                        <p:tgtEl>
                                          <p:spTgt spid="2445"/>
                                        </p:tgtEl>
                                      </p:cBhvr>
                                    </p:animEffect>
                                  </p:childTnLst>
                                </p:cTn>
                              </p:par>
                            </p:childTnLst>
                          </p:cTn>
                        </p:par>
                        <p:par>
                          <p:cTn id="19" fill="hold">
                            <p:stCondLst>
                              <p:cond delay="1100"/>
                            </p:stCondLst>
                            <p:childTnLst>
                              <p:par>
                                <p:cTn id="20" presetID="22" presetClass="entr" presetSubtype="4" fill="hold" grpId="4" nodeType="afterEffect">
                                  <p:stCondLst>
                                    <p:cond delay="0"/>
                                  </p:stCondLst>
                                  <p:iterate>
                                    <p:tmAbs val="0"/>
                                  </p:iterate>
                                  <p:childTnLst>
                                    <p:set>
                                      <p:cBhvr>
                                        <p:cTn id="21" fill="hold"/>
                                        <p:tgtEl>
                                          <p:spTgt spid="2470"/>
                                        </p:tgtEl>
                                        <p:attrNameLst>
                                          <p:attrName>style.visibility</p:attrName>
                                        </p:attrNameLst>
                                      </p:cBhvr>
                                      <p:to>
                                        <p:strVal val="visible"/>
                                      </p:to>
                                    </p:set>
                                    <p:animEffect transition="in" filter="wipe(down)">
                                      <p:cBhvr>
                                        <p:cTn id="22" dur="500"/>
                                        <p:tgtEl>
                                          <p:spTgt spid="2470"/>
                                        </p:tgtEl>
                                      </p:cBhvr>
                                    </p:animEffect>
                                  </p:childTnLst>
                                </p:cTn>
                              </p:par>
                            </p:childTnLst>
                          </p:cTn>
                        </p:par>
                        <p:par>
                          <p:cTn id="23" fill="hold">
                            <p:stCondLst>
                              <p:cond delay="1600"/>
                            </p:stCondLst>
                            <p:childTnLst>
                              <p:par>
                                <p:cTn id="24" presetID="23" presetClass="entr" presetSubtype="16" fill="hold" grpId="5" nodeType="afterEffect">
                                  <p:stCondLst>
                                    <p:cond delay="0"/>
                                  </p:stCondLst>
                                  <p:iterate>
                                    <p:tmAbs val="0"/>
                                  </p:iterate>
                                  <p:childTnLst>
                                    <p:set>
                                      <p:cBhvr>
                                        <p:cTn id="25" fill="hold"/>
                                        <p:tgtEl>
                                          <p:spTgt spid="2482"/>
                                        </p:tgtEl>
                                        <p:attrNameLst>
                                          <p:attrName>style.visibility</p:attrName>
                                        </p:attrNameLst>
                                      </p:cBhvr>
                                      <p:to>
                                        <p:strVal val="visible"/>
                                      </p:to>
                                    </p:set>
                                    <p:anim calcmode="lin" valueType="num">
                                      <p:cBhvr>
                                        <p:cTn id="26" dur="500" fill="hold"/>
                                        <p:tgtEl>
                                          <p:spTgt spid="2482"/>
                                        </p:tgtEl>
                                        <p:attrNameLst>
                                          <p:attrName>ppt_w</p:attrName>
                                        </p:attrNameLst>
                                      </p:cBhvr>
                                      <p:tavLst>
                                        <p:tav tm="0">
                                          <p:val>
                                            <p:fltVal val="0"/>
                                          </p:val>
                                        </p:tav>
                                        <p:tav tm="100000">
                                          <p:val>
                                            <p:strVal val="#ppt_w"/>
                                          </p:val>
                                        </p:tav>
                                      </p:tavLst>
                                    </p:anim>
                                    <p:anim calcmode="lin" valueType="num">
                                      <p:cBhvr>
                                        <p:cTn id="27" dur="500" fill="hold"/>
                                        <p:tgtEl>
                                          <p:spTgt spid="248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6" nodeType="clickEffect">
                                  <p:stCondLst>
                                    <p:cond delay="0"/>
                                  </p:stCondLst>
                                  <p:iterate>
                                    <p:tmAbs val="0"/>
                                  </p:iterate>
                                  <p:childTnLst>
                                    <p:set>
                                      <p:cBhvr>
                                        <p:cTn id="31" fill="hold"/>
                                        <p:tgtEl>
                                          <p:spTgt spid="2440"/>
                                        </p:tgtEl>
                                        <p:attrNameLst>
                                          <p:attrName>style.visibility</p:attrName>
                                        </p:attrNameLst>
                                      </p:cBhvr>
                                      <p:to>
                                        <p:strVal val="visible"/>
                                      </p:to>
                                    </p:set>
                                    <p:anim calcmode="lin" valueType="num">
                                      <p:cBhvr>
                                        <p:cTn id="32" dur="500" fill="hold"/>
                                        <p:tgtEl>
                                          <p:spTgt spid="2440"/>
                                        </p:tgtEl>
                                        <p:attrNameLst>
                                          <p:attrName>ppt_x</p:attrName>
                                        </p:attrNameLst>
                                      </p:cBhvr>
                                      <p:tavLst>
                                        <p:tav tm="0">
                                          <p:val>
                                            <p:strVal val="1+#ppt_w/2"/>
                                          </p:val>
                                        </p:tav>
                                        <p:tav tm="100000">
                                          <p:val>
                                            <p:strVal val="#ppt_x"/>
                                          </p:val>
                                        </p:tav>
                                      </p:tavLst>
                                    </p:anim>
                                    <p:anim calcmode="lin" valueType="num">
                                      <p:cBhvr>
                                        <p:cTn id="33" dur="500" fill="hold"/>
                                        <p:tgtEl>
                                          <p:spTgt spid="2440"/>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9" presetClass="entr" fill="hold" grpId="7" nodeType="afterEffect">
                                  <p:stCondLst>
                                    <p:cond delay="100"/>
                                  </p:stCondLst>
                                  <p:iterate>
                                    <p:tmAbs val="0"/>
                                  </p:iterate>
                                  <p:childTnLst>
                                    <p:set>
                                      <p:cBhvr>
                                        <p:cTn id="36" fill="hold"/>
                                        <p:tgtEl>
                                          <p:spTgt spid="2444"/>
                                        </p:tgtEl>
                                        <p:attrNameLst>
                                          <p:attrName>style.visibility</p:attrName>
                                        </p:attrNameLst>
                                      </p:cBhvr>
                                      <p:to>
                                        <p:strVal val="visible"/>
                                      </p:to>
                                    </p:set>
                                    <p:animEffect transition="in" filter="dissolve">
                                      <p:cBhvr>
                                        <p:cTn id="37" dur="500"/>
                                        <p:tgtEl>
                                          <p:spTgt spid="2444"/>
                                        </p:tgtEl>
                                      </p:cBhvr>
                                    </p:animEffect>
                                  </p:childTnLst>
                                </p:cTn>
                              </p:par>
                            </p:childTnLst>
                          </p:cTn>
                        </p:par>
                        <p:par>
                          <p:cTn id="38" fill="hold">
                            <p:stCondLst>
                              <p:cond delay="1100"/>
                            </p:stCondLst>
                            <p:childTnLst>
                              <p:par>
                                <p:cTn id="39" presetID="22" presetClass="entr" presetSubtype="4" fill="hold" grpId="8" nodeType="afterEffect">
                                  <p:stCondLst>
                                    <p:cond delay="0"/>
                                  </p:stCondLst>
                                  <p:iterate>
                                    <p:tmAbs val="0"/>
                                  </p:iterate>
                                  <p:childTnLst>
                                    <p:set>
                                      <p:cBhvr>
                                        <p:cTn id="40" fill="hold"/>
                                        <p:tgtEl>
                                          <p:spTgt spid="2474"/>
                                        </p:tgtEl>
                                        <p:attrNameLst>
                                          <p:attrName>style.visibility</p:attrName>
                                        </p:attrNameLst>
                                      </p:cBhvr>
                                      <p:to>
                                        <p:strVal val="visible"/>
                                      </p:to>
                                    </p:set>
                                    <p:animEffect transition="in" filter="wipe(down)">
                                      <p:cBhvr>
                                        <p:cTn id="41" dur="500"/>
                                        <p:tgtEl>
                                          <p:spTgt spid="2474"/>
                                        </p:tgtEl>
                                      </p:cBhvr>
                                    </p:animEffect>
                                  </p:childTnLst>
                                </p:cTn>
                              </p:par>
                            </p:childTnLst>
                          </p:cTn>
                        </p:par>
                        <p:par>
                          <p:cTn id="42" fill="hold">
                            <p:stCondLst>
                              <p:cond delay="1600"/>
                            </p:stCondLst>
                            <p:childTnLst>
                              <p:par>
                                <p:cTn id="43" presetID="23" presetClass="entr" presetSubtype="16" fill="hold" grpId="9" nodeType="afterEffect">
                                  <p:stCondLst>
                                    <p:cond delay="0"/>
                                  </p:stCondLst>
                                  <p:iterate>
                                    <p:tmAbs val="0"/>
                                  </p:iterate>
                                  <p:childTnLst>
                                    <p:set>
                                      <p:cBhvr>
                                        <p:cTn id="44" fill="hold"/>
                                        <p:tgtEl>
                                          <p:spTgt spid="2486"/>
                                        </p:tgtEl>
                                        <p:attrNameLst>
                                          <p:attrName>style.visibility</p:attrName>
                                        </p:attrNameLst>
                                      </p:cBhvr>
                                      <p:to>
                                        <p:strVal val="visible"/>
                                      </p:to>
                                    </p:set>
                                    <p:anim calcmode="lin" valueType="num">
                                      <p:cBhvr>
                                        <p:cTn id="45" dur="500" fill="hold"/>
                                        <p:tgtEl>
                                          <p:spTgt spid="2486"/>
                                        </p:tgtEl>
                                        <p:attrNameLst>
                                          <p:attrName>ppt_w</p:attrName>
                                        </p:attrNameLst>
                                      </p:cBhvr>
                                      <p:tavLst>
                                        <p:tav tm="0">
                                          <p:val>
                                            <p:fltVal val="0"/>
                                          </p:val>
                                        </p:tav>
                                        <p:tav tm="100000">
                                          <p:val>
                                            <p:strVal val="#ppt_w"/>
                                          </p:val>
                                        </p:tav>
                                      </p:tavLst>
                                    </p:anim>
                                    <p:anim calcmode="lin" valueType="num">
                                      <p:cBhvr>
                                        <p:cTn id="46" dur="500" fill="hold"/>
                                        <p:tgtEl>
                                          <p:spTgt spid="24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 grpId="1" animBg="1" advAuto="0"/>
      <p:bldP spid="2440" grpId="6" animBg="1" advAuto="0"/>
      <p:bldP spid="2443" grpId="2" animBg="1" advAuto="0"/>
      <p:bldP spid="2444" grpId="7" animBg="1" advAuto="0"/>
      <p:bldP spid="2445" grpId="3" animBg="1" advAuto="0"/>
      <p:bldP spid="2470" grpId="4" animBg="1" advAuto="0"/>
      <p:bldP spid="2474" grpId="8" animBg="1" advAuto="0"/>
      <p:bldP spid="2482" grpId="5" animBg="1" advAuto="0"/>
      <p:bldP spid="2486" grpId="9"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0" name="Shape 2490"/>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91" name="Shape 2491"/>
          <p:cNvSpPr/>
          <p:nvPr/>
        </p:nvSpPr>
        <p:spPr>
          <a:xfrm>
            <a:off x="3332162" y="96202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2492" name="Shape 2492"/>
          <p:cNvSpPr/>
          <p:nvPr/>
        </p:nvSpPr>
        <p:spPr>
          <a:xfrm>
            <a:off x="3124200" y="1371600"/>
            <a:ext cx="2895600" cy="3124200"/>
          </a:xfrm>
          <a:prstGeom prst="rect">
            <a:avLst/>
          </a:prstGeom>
          <a:solidFill>
            <a:schemeClr val="accent2"/>
          </a:solidFill>
          <a:ln w="12700">
            <a:miter lim="400000"/>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93" name="Shape 2493"/>
          <p:cNvSpPr/>
          <p:nvPr/>
        </p:nvSpPr>
        <p:spPr>
          <a:xfrm>
            <a:off x="3146425" y="860425"/>
            <a:ext cx="1663700" cy="1054100"/>
          </a:xfrm>
          <a:prstGeom prst="roundRect">
            <a:avLst>
              <a:gd name="adj" fmla="val 12495"/>
            </a:avLst>
          </a:prstGeom>
          <a:solidFill>
            <a:schemeClr val="accent2"/>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94" name="Shape 2494"/>
          <p:cNvSpPr/>
          <p:nvPr/>
        </p:nvSpPr>
        <p:spPr>
          <a:xfrm>
            <a:off x="3124200" y="1355725"/>
            <a:ext cx="2057400" cy="1066800"/>
          </a:xfrm>
          <a:prstGeom prst="rect">
            <a:avLst/>
          </a:prstGeom>
          <a:solidFill>
            <a:schemeClr val="accent2"/>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495" name="Shape 2495"/>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496" name="Shape 2496"/>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498" name="Shape 2498"/>
          <p:cNvSpPr/>
          <p:nvPr/>
        </p:nvSpPr>
        <p:spPr>
          <a:xfrm>
            <a:off x="4802187" y="1068387"/>
            <a:ext cx="1825626" cy="3810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000"/>
              </a:spcBef>
              <a:defRPr>
                <a:solidFill>
                  <a:srgbClr val="FFFF00"/>
                </a:solidFill>
                <a:latin typeface="Times"/>
                <a:ea typeface="Times"/>
                <a:cs typeface="Times"/>
                <a:sym typeface="Times"/>
              </a:defRPr>
            </a:lvl1pPr>
          </a:lstStyle>
          <a:p>
            <a:r>
              <a:t>ca. 2000 B.C.</a:t>
            </a:r>
          </a:p>
        </p:txBody>
      </p:sp>
      <p:sp>
        <p:nvSpPr>
          <p:cNvPr id="2499" name="Shape 2499"/>
          <p:cNvSpPr/>
          <p:nvPr/>
        </p:nvSpPr>
        <p:spPr>
          <a:xfrm>
            <a:off x="3703637" y="1597025"/>
            <a:ext cx="1771255"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solidFill>
                  <a:schemeClr val="accent2"/>
                </a:solidFill>
                <a:latin typeface="Times"/>
                <a:ea typeface="Times"/>
                <a:cs typeface="Times"/>
                <a:sym typeface="Times"/>
              </a:defRPr>
            </a:lvl1pPr>
          </a:lstStyle>
          <a:p>
            <a:r>
              <a:t>The CALL</a:t>
            </a:r>
          </a:p>
        </p:txBody>
      </p:sp>
      <p:sp>
        <p:nvSpPr>
          <p:cNvPr id="2500" name="Shape 2500"/>
          <p:cNvSpPr/>
          <p:nvPr/>
        </p:nvSpPr>
        <p:spPr>
          <a:xfrm>
            <a:off x="3890962" y="205422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solidFill>
                  <a:schemeClr val="accent2"/>
                </a:solidFill>
                <a:latin typeface="Times"/>
                <a:ea typeface="Times"/>
                <a:cs typeface="Times"/>
                <a:sym typeface="Times"/>
              </a:defRPr>
            </a:lvl1pPr>
          </a:lstStyle>
          <a:p>
            <a:r>
              <a:t>L - S - B</a:t>
            </a:r>
          </a:p>
        </p:txBody>
      </p:sp>
      <p:sp>
        <p:nvSpPr>
          <p:cNvPr id="2501" name="Shape 2501"/>
          <p:cNvSpPr/>
          <p:nvPr/>
        </p:nvSpPr>
        <p:spPr>
          <a:xfrm>
            <a:off x="4151312" y="2466975"/>
            <a:ext cx="1366045"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rgbClr val="FFFFFF"/>
                </a:solidFill>
                <a:latin typeface="Times"/>
                <a:ea typeface="Times"/>
                <a:cs typeface="Times"/>
                <a:sym typeface="Times"/>
              </a:defRPr>
            </a:lvl1pPr>
          </a:lstStyle>
          <a:p>
            <a:r>
              <a:t>I - I      </a:t>
            </a:r>
          </a:p>
        </p:txBody>
      </p:sp>
      <p:sp>
        <p:nvSpPr>
          <p:cNvPr id="2502" name="Shape 2502"/>
          <p:cNvSpPr/>
          <p:nvPr/>
        </p:nvSpPr>
        <p:spPr>
          <a:xfrm>
            <a:off x="823912" y="2454275"/>
            <a:ext cx="812801" cy="1292994"/>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2503" name="Shape 2503"/>
          <p:cNvSpPr/>
          <p:nvPr/>
        </p:nvSpPr>
        <p:spPr>
          <a:xfrm>
            <a:off x="533040" y="2378075"/>
            <a:ext cx="2389908" cy="1324124"/>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8800">
                <a:solidFill>
                  <a:srgbClr val="51DC00"/>
                </a:solidFill>
              </a:defRPr>
            </a:pPr>
            <a:r>
              <a:t>A</a:t>
            </a:r>
            <a:r>
              <a:rPr sz="6000">
                <a:solidFill>
                  <a:srgbClr val="FFFF00"/>
                </a:solidFill>
              </a:rPr>
              <a:t>JMJ</a:t>
            </a:r>
          </a:p>
        </p:txBody>
      </p:sp>
      <p:sp>
        <p:nvSpPr>
          <p:cNvPr id="2504" name="Shape 2504"/>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505" name="Shape 2505"/>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506" name="Shape 2506"/>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2507" name="Shape 2507"/>
          <p:cNvSpPr/>
          <p:nvPr/>
        </p:nvSpPr>
        <p:spPr>
          <a:xfrm>
            <a:off x="3078163" y="93186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solidFill>
                  <a:srgbClr val="FFFFFF"/>
                </a:solidFill>
                <a:latin typeface="Times"/>
                <a:ea typeface="Times"/>
                <a:cs typeface="Times"/>
                <a:sym typeface="Times"/>
              </a:defRPr>
            </a:lvl1pPr>
          </a:lstStyle>
          <a:p>
            <a:r>
              <a:t>ABRAHAM</a:t>
            </a:r>
          </a:p>
        </p:txBody>
      </p:sp>
      <p:sp>
        <p:nvSpPr>
          <p:cNvPr id="2508" name="Shape 2508"/>
          <p:cNvSpPr/>
          <p:nvPr/>
        </p:nvSpPr>
        <p:spPr>
          <a:xfrm>
            <a:off x="736600" y="4775200"/>
            <a:ext cx="7734300" cy="1346200"/>
          </a:xfrm>
          <a:prstGeom prst="rect">
            <a:avLst/>
          </a:prstGeom>
          <a:gradFill>
            <a:gsLst>
              <a:gs pos="0">
                <a:srgbClr val="000000"/>
              </a:gs>
              <a:gs pos="100000">
                <a:srgbClr val="2D1A74"/>
              </a:gs>
            </a:gsLst>
            <a:lin ang="5400000"/>
          </a:gradFill>
          <a:ln w="5715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09" name="Shape 2509"/>
          <p:cNvSpPr/>
          <p:nvPr/>
        </p:nvSpPr>
        <p:spPr>
          <a:xfrm>
            <a:off x="3970337" y="2468563"/>
            <a:ext cx="1141413" cy="541339"/>
          </a:xfrm>
          <a:prstGeom prst="ellipse">
            <a:avLst/>
          </a:prstGeom>
          <a:ln w="76200">
            <a:solidFill>
              <a:srgbClr val="EEFF4B"/>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512" name="Group 2512"/>
          <p:cNvGrpSpPr/>
          <p:nvPr/>
        </p:nvGrpSpPr>
        <p:grpSpPr>
          <a:xfrm>
            <a:off x="4787900" y="4699000"/>
            <a:ext cx="4456081" cy="2078038"/>
            <a:chOff x="0" y="0"/>
            <a:chExt cx="4456080" cy="2078037"/>
          </a:xfrm>
        </p:grpSpPr>
        <p:sp>
          <p:nvSpPr>
            <p:cNvPr id="2510" name="Shape 2510"/>
            <p:cNvSpPr/>
            <p:nvPr/>
          </p:nvSpPr>
          <p:spPr>
            <a:xfrm>
              <a:off x="179702" y="261937"/>
              <a:ext cx="4276379" cy="1816101"/>
            </a:xfrm>
            <a:prstGeom prst="rect">
              <a:avLst/>
            </a:prstGeom>
            <a:noFill/>
            <a:ln w="12700" cap="flat">
              <a:noFill/>
              <a:miter lim="400000"/>
            </a:ln>
            <a:effectLst>
              <a:outerShdw blurRad="63500" dist="127000" dir="3187806"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noAutofit/>
            </a:bodyPr>
            <a:lstStyle/>
            <a:p>
              <a:pPr defTabSz="914400">
                <a:defRPr sz="2800">
                  <a:solidFill>
                    <a:srgbClr val="FFFF00"/>
                  </a:solidFill>
                  <a:latin typeface="Times"/>
                  <a:ea typeface="Times"/>
                  <a:cs typeface="Times"/>
                  <a:sym typeface="Times"/>
                </a:defRPr>
              </a:pPr>
              <a:r>
                <a:rPr>
                  <a:solidFill>
                    <a:srgbClr val="00FFCC"/>
                  </a:solidFill>
                </a:rPr>
                <a:t>ISAK</a:t>
              </a:r>
              <a:r>
                <a:t> </a:t>
              </a:r>
              <a:r>
                <a:rPr>
                  <a:solidFill>
                    <a:srgbClr val="FFFFFF"/>
                  </a:solidFill>
                </a:rPr>
                <a:t>VECHEWO</a:t>
              </a:r>
            </a:p>
            <a:p>
              <a:pPr defTabSz="914400">
                <a:defRPr sz="2800">
                  <a:solidFill>
                    <a:srgbClr val="FFFF00"/>
                  </a:solidFill>
                  <a:latin typeface="Times"/>
                  <a:ea typeface="Times"/>
                  <a:cs typeface="Times"/>
                  <a:sym typeface="Times"/>
                </a:defRPr>
              </a:pPr>
              <a:r>
                <a:t>ISRAIL SHIYE IKOWOVE</a:t>
              </a:r>
              <a:endParaRPr>
                <a:solidFill>
                  <a:srgbClr val="FFFFFF"/>
                </a:solidFill>
              </a:endParaRPr>
            </a:p>
          </p:txBody>
        </p:sp>
        <p:sp>
          <p:nvSpPr>
            <p:cNvPr id="2511" name="Shape 2511"/>
            <p:cNvSpPr/>
            <p:nvPr/>
          </p:nvSpPr>
          <p:spPr>
            <a:xfrm>
              <a:off x="0" y="0"/>
              <a:ext cx="3683000" cy="1549400"/>
            </a:xfrm>
            <a:prstGeom prst="roundRect">
              <a:avLst>
                <a:gd name="adj" fmla="val 16667"/>
              </a:avLst>
            </a:prstGeom>
            <a:noFill/>
            <a:ln w="57150" cap="flat">
              <a:solidFill>
                <a:srgbClr val="FFFF00"/>
              </a:solidFill>
              <a:prstDash val="solid"/>
              <a:round/>
            </a:ln>
            <a:effectLst>
              <a:outerShdw blurRad="63500" dist="57501" dir="167626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515" name="Group 2515"/>
          <p:cNvGrpSpPr/>
          <p:nvPr/>
        </p:nvGrpSpPr>
        <p:grpSpPr>
          <a:xfrm>
            <a:off x="273529" y="4686300"/>
            <a:ext cx="4374672" cy="2103438"/>
            <a:chOff x="-399571" y="0"/>
            <a:chExt cx="4374670" cy="2103437"/>
          </a:xfrm>
        </p:grpSpPr>
        <p:sp>
          <p:nvSpPr>
            <p:cNvPr id="2513" name="Shape 2513"/>
            <p:cNvSpPr/>
            <p:nvPr/>
          </p:nvSpPr>
          <p:spPr>
            <a:xfrm>
              <a:off x="-399572" y="287337"/>
              <a:ext cx="4308228" cy="1816101"/>
            </a:xfrm>
            <a:prstGeom prst="rect">
              <a:avLst/>
            </a:prstGeom>
            <a:noFill/>
            <a:ln w="12700" cap="flat">
              <a:noFill/>
              <a:miter lim="400000"/>
            </a:ln>
            <a:effectLst>
              <a:outerShdw blurRad="63500" dist="127000" dir="3187806" rotWithShape="0">
                <a:srgbClr val="1A0004">
                  <a:alpha val="74998"/>
                </a:srgbClr>
              </a:outerShdw>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p>
              <a:pPr algn="r" defTabSz="914400">
                <a:defRPr sz="2800">
                  <a:solidFill>
                    <a:srgbClr val="FFFF00"/>
                  </a:solidFill>
                  <a:latin typeface="Times"/>
                  <a:ea typeface="Times"/>
                  <a:cs typeface="Times"/>
                  <a:sym typeface="Times"/>
                </a:defRPr>
              </a:pPr>
              <a:r>
                <a:t> </a:t>
              </a:r>
              <a:r>
                <a:rPr>
                  <a:solidFill>
                    <a:srgbClr val="00FF00"/>
                  </a:solidFill>
                </a:rPr>
                <a:t>ISHMAEL</a:t>
              </a:r>
              <a:r>
                <a:rPr>
                  <a:solidFill>
                    <a:srgbClr val="FFFFFF"/>
                  </a:solidFill>
                </a:rPr>
                <a:t> VECHEWO</a:t>
              </a:r>
            </a:p>
            <a:p>
              <a:pPr algn="r" defTabSz="914400">
                <a:defRPr sz="2800">
                  <a:solidFill>
                    <a:srgbClr val="FFFF00"/>
                  </a:solidFill>
                  <a:latin typeface="Times"/>
                  <a:ea typeface="Times"/>
                  <a:cs typeface="Times"/>
                  <a:sym typeface="Times"/>
                </a:defRPr>
              </a:pPr>
              <a:r>
                <a:rPr>
                  <a:solidFill>
                    <a:srgbClr val="00FF00"/>
                  </a:solidFill>
                </a:rPr>
                <a:t> </a:t>
              </a:r>
              <a:r>
                <a:t> ARAB SHIYE IKOWOVE</a:t>
              </a:r>
              <a:endParaRPr>
                <a:solidFill>
                  <a:srgbClr val="FFFFFF"/>
                </a:solidFill>
              </a:endParaRPr>
            </a:p>
          </p:txBody>
        </p:sp>
        <p:sp>
          <p:nvSpPr>
            <p:cNvPr id="2514" name="Shape 2514"/>
            <p:cNvSpPr/>
            <p:nvPr/>
          </p:nvSpPr>
          <p:spPr>
            <a:xfrm>
              <a:off x="0" y="0"/>
              <a:ext cx="3975100" cy="1549400"/>
            </a:xfrm>
            <a:prstGeom prst="roundRect">
              <a:avLst>
                <a:gd name="adj" fmla="val 16667"/>
              </a:avLst>
            </a:prstGeom>
            <a:noFill/>
            <a:ln w="57150" cap="flat">
              <a:solidFill>
                <a:srgbClr val="FFFF00"/>
              </a:solidFill>
              <a:prstDash val="solid"/>
              <a:round/>
            </a:ln>
            <a:effectLst>
              <a:outerShdw blurRad="63500" dist="57501" dir="167626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2519" name="Shape 251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20" name="Shape 252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21" name="Shape 252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22" name="Shape 252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23" name="Shape 252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24" name="Shape 252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25" name="Shape 252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26" name="Shape 2526"/>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527" name="Shape 2527"/>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528" name="Shape 2528"/>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529" name="Shape 2529"/>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530" name="Shape 253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31" name="Shape 253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32" name="Shape 253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33" name="Shape 2533"/>
          <p:cNvSpPr/>
          <p:nvPr/>
        </p:nvSpPr>
        <p:spPr>
          <a:xfrm>
            <a:off x="8123827" y="6518592"/>
            <a:ext cx="259171"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30</a:t>
            </a:r>
          </a:p>
        </p:txBody>
      </p:sp>
      <p:sp>
        <p:nvSpPr>
          <p:cNvPr id="2534" name="Shape 2534"/>
          <p:cNvSpPr/>
          <p:nvPr/>
        </p:nvSpPr>
        <p:spPr>
          <a:xfrm>
            <a:off x="6938225" y="6229190"/>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535" name="Shape 2535"/>
          <p:cNvSpPr/>
          <p:nvPr/>
        </p:nvSpPr>
        <p:spPr>
          <a:xfrm>
            <a:off x="8662945" y="6441784"/>
            <a:ext cx="174710" cy="3752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a:solidFill>
                  <a:srgbClr val="FFFFFF"/>
                </a:solidFill>
                <a:latin typeface="Arial"/>
                <a:ea typeface="Arial"/>
                <a:cs typeface="Arial"/>
                <a:sym typeface="Arial"/>
              </a:defRPr>
            </a:lvl1pPr>
          </a:lstStyle>
          <a:p>
            <a:r>
              <a:t> </a:t>
            </a:r>
          </a:p>
        </p:txBody>
      </p:sp>
      <p:grpSp>
        <p:nvGrpSpPr>
          <p:cNvPr id="2539" name="Group 2539"/>
          <p:cNvGrpSpPr/>
          <p:nvPr/>
        </p:nvGrpSpPr>
        <p:grpSpPr>
          <a:xfrm>
            <a:off x="3703978" y="2906003"/>
            <a:ext cx="765308" cy="2138745"/>
            <a:chOff x="0" y="0"/>
            <a:chExt cx="765306" cy="2138743"/>
          </a:xfrm>
        </p:grpSpPr>
        <p:sp>
          <p:nvSpPr>
            <p:cNvPr id="2536" name="Shape 2536"/>
            <p:cNvSpPr/>
            <p:nvPr/>
          </p:nvSpPr>
          <p:spPr>
            <a:xfrm>
              <a:off x="74008" y="0"/>
              <a:ext cx="691299" cy="1809364"/>
            </a:xfrm>
            <a:custGeom>
              <a:avLst/>
              <a:gdLst/>
              <a:ahLst/>
              <a:cxnLst>
                <a:cxn ang="0">
                  <a:pos x="wd2" y="hd2"/>
                </a:cxn>
                <a:cxn ang="5400000">
                  <a:pos x="wd2" y="hd2"/>
                </a:cxn>
                <a:cxn ang="10800000">
                  <a:pos x="wd2" y="hd2"/>
                </a:cxn>
                <a:cxn ang="16200000">
                  <a:pos x="wd2" y="hd2"/>
                </a:cxn>
              </a:cxnLst>
              <a:rect l="0" t="0" r="r" b="b"/>
              <a:pathLst>
                <a:path w="21600" h="21600" extrusionOk="0">
                  <a:moveTo>
                    <a:pt x="4516" y="5558"/>
                  </a:moveTo>
                  <a:lnTo>
                    <a:pt x="8787" y="5925"/>
                  </a:lnTo>
                  <a:lnTo>
                    <a:pt x="0" y="20867"/>
                  </a:lnTo>
                  <a:lnTo>
                    <a:pt x="8542" y="21600"/>
                  </a:lnTo>
                  <a:lnTo>
                    <a:pt x="17329" y="6658"/>
                  </a:lnTo>
                  <a:lnTo>
                    <a:pt x="21600" y="7025"/>
                  </a:lnTo>
                  <a:lnTo>
                    <a:pt x="16758" y="0"/>
                  </a:lnTo>
                  <a:close/>
                </a:path>
              </a:pathLst>
            </a:custGeom>
            <a:gradFill flip="none" rotWithShape="1">
              <a:gsLst>
                <a:gs pos="0">
                  <a:srgbClr val="00CD00"/>
                </a:gs>
                <a:gs pos="50000">
                  <a:srgbClr val="000000"/>
                </a:gs>
                <a:gs pos="100000">
                  <a:srgbClr val="00CD00"/>
                </a:gs>
              </a:gsLst>
              <a:lin ang="5400000" scaled="0"/>
            </a:gradFill>
            <a:ln w="9525" cap="flat">
              <a:solidFill>
                <a:srgbClr val="000000"/>
              </a:solidFill>
              <a:prstDash val="solid"/>
              <a:miter lim="800000"/>
            </a:ln>
            <a:effectLst>
              <a:outerShdw blurRad="63500" dist="81320" dir="3080412"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37" name="Shape 2537"/>
            <p:cNvSpPr/>
            <p:nvPr/>
          </p:nvSpPr>
          <p:spPr>
            <a:xfrm>
              <a:off x="29603" y="1813814"/>
              <a:ext cx="302982" cy="193178"/>
            </a:xfrm>
            <a:custGeom>
              <a:avLst/>
              <a:gdLst/>
              <a:ahLst/>
              <a:cxnLst>
                <a:cxn ang="0">
                  <a:pos x="wd2" y="hd2"/>
                </a:cxn>
                <a:cxn ang="5400000">
                  <a:pos x="wd2" y="hd2"/>
                </a:cxn>
                <a:cxn ang="10800000">
                  <a:pos x="wd2" y="hd2"/>
                </a:cxn>
                <a:cxn ang="16200000">
                  <a:pos x="wd2" y="hd2"/>
                </a:cxn>
              </a:cxnLst>
              <a:rect l="0" t="0" r="r" b="b"/>
              <a:pathLst>
                <a:path w="21600" h="21600" extrusionOk="0">
                  <a:moveTo>
                    <a:pt x="0" y="14732"/>
                  </a:moveTo>
                  <a:lnTo>
                    <a:pt x="19490" y="21600"/>
                  </a:lnTo>
                  <a:lnTo>
                    <a:pt x="21600" y="6868"/>
                  </a:lnTo>
                  <a:lnTo>
                    <a:pt x="2110" y="0"/>
                  </a:lnTo>
                  <a:close/>
                </a:path>
              </a:pathLst>
            </a:custGeom>
            <a:gradFill flip="none" rotWithShape="1">
              <a:gsLst>
                <a:gs pos="0">
                  <a:srgbClr val="00CD00"/>
                </a:gs>
                <a:gs pos="50000">
                  <a:srgbClr val="000000"/>
                </a:gs>
                <a:gs pos="100000">
                  <a:srgbClr val="00CD00"/>
                </a:gs>
              </a:gsLst>
              <a:lin ang="5400000" scaled="0"/>
            </a:gradFill>
            <a:ln w="9525" cap="flat">
              <a:solidFill>
                <a:srgbClr val="000000"/>
              </a:solidFill>
              <a:prstDash val="solid"/>
              <a:miter lim="800000"/>
            </a:ln>
            <a:effectLst>
              <a:outerShdw blurRad="63500" dist="81320" dir="3080412"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38" name="Shape 2538"/>
            <p:cNvSpPr/>
            <p:nvPr/>
          </p:nvSpPr>
          <p:spPr>
            <a:xfrm>
              <a:off x="0" y="2011442"/>
              <a:ext cx="288180" cy="127302"/>
            </a:xfrm>
            <a:custGeom>
              <a:avLst/>
              <a:gdLst/>
              <a:ahLst/>
              <a:cxnLst>
                <a:cxn ang="0">
                  <a:pos x="wd2" y="hd2"/>
                </a:cxn>
                <a:cxn ang="5400000">
                  <a:pos x="wd2" y="hd2"/>
                </a:cxn>
                <a:cxn ang="10800000">
                  <a:pos x="wd2" y="hd2"/>
                </a:cxn>
                <a:cxn ang="16200000">
                  <a:pos x="wd2" y="hd2"/>
                </a:cxn>
              </a:cxnLst>
              <a:rect l="0" t="0" r="r" b="b"/>
              <a:pathLst>
                <a:path w="21600" h="21600" extrusionOk="0">
                  <a:moveTo>
                    <a:pt x="0" y="11178"/>
                  </a:moveTo>
                  <a:lnTo>
                    <a:pt x="20491" y="21600"/>
                  </a:lnTo>
                  <a:lnTo>
                    <a:pt x="21600" y="10422"/>
                  </a:lnTo>
                  <a:lnTo>
                    <a:pt x="1109" y="0"/>
                  </a:lnTo>
                  <a:close/>
                </a:path>
              </a:pathLst>
            </a:custGeom>
            <a:gradFill flip="none" rotWithShape="1">
              <a:gsLst>
                <a:gs pos="0">
                  <a:srgbClr val="00CD00"/>
                </a:gs>
                <a:gs pos="50000">
                  <a:srgbClr val="000000"/>
                </a:gs>
                <a:gs pos="100000">
                  <a:srgbClr val="00CD00"/>
                </a:gs>
              </a:gsLst>
              <a:lin ang="5400000" scaled="0"/>
            </a:gradFill>
            <a:ln w="9525" cap="flat">
              <a:solidFill>
                <a:srgbClr val="000000"/>
              </a:solidFill>
              <a:prstDash val="solid"/>
              <a:miter lim="800000"/>
            </a:ln>
            <a:effectLst>
              <a:outerShdw blurRad="63500" dist="81320" dir="3080412"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2543" name="Group 2543"/>
          <p:cNvGrpSpPr/>
          <p:nvPr/>
        </p:nvGrpSpPr>
        <p:grpSpPr>
          <a:xfrm>
            <a:off x="4688669" y="2918707"/>
            <a:ext cx="894480" cy="2096473"/>
            <a:chOff x="0" y="0"/>
            <a:chExt cx="894479" cy="2096472"/>
          </a:xfrm>
        </p:grpSpPr>
        <p:sp>
          <p:nvSpPr>
            <p:cNvPr id="2540" name="Shape 2540"/>
            <p:cNvSpPr/>
            <p:nvPr/>
          </p:nvSpPr>
          <p:spPr>
            <a:xfrm>
              <a:off x="0" y="0"/>
              <a:ext cx="788190" cy="1775528"/>
            </a:xfrm>
            <a:custGeom>
              <a:avLst/>
              <a:gdLst/>
              <a:ahLst/>
              <a:cxnLst>
                <a:cxn ang="0">
                  <a:pos x="wd2" y="hd2"/>
                </a:cxn>
                <a:cxn ang="5400000">
                  <a:pos x="wd2" y="hd2"/>
                </a:cxn>
                <a:cxn ang="10800000">
                  <a:pos x="wd2" y="hd2"/>
                </a:cxn>
                <a:cxn ang="16200000">
                  <a:pos x="wd2" y="hd2"/>
                </a:cxn>
              </a:cxnLst>
              <a:rect l="0" t="0" r="r" b="b"/>
              <a:pathLst>
                <a:path w="21600" h="21600" extrusionOk="0">
                  <a:moveTo>
                    <a:pt x="0" y="7279"/>
                  </a:moveTo>
                  <a:lnTo>
                    <a:pt x="3510" y="6763"/>
                  </a:lnTo>
                  <a:lnTo>
                    <a:pt x="14579" y="21600"/>
                  </a:lnTo>
                  <a:lnTo>
                    <a:pt x="21600" y="20568"/>
                  </a:lnTo>
                  <a:lnTo>
                    <a:pt x="10531" y="5731"/>
                  </a:lnTo>
                  <a:lnTo>
                    <a:pt x="14042" y="5215"/>
                  </a:lnTo>
                  <a:lnTo>
                    <a:pt x="2360" y="0"/>
                  </a:lnTo>
                  <a:close/>
                </a:path>
              </a:pathLst>
            </a:custGeom>
            <a:gradFill flip="none" rotWithShape="1">
              <a:gsLst>
                <a:gs pos="0">
                  <a:schemeClr val="accent1"/>
                </a:gs>
                <a:gs pos="50000">
                  <a:srgbClr val="000206"/>
                </a:gs>
                <a:gs pos="100000">
                  <a:schemeClr val="accent1"/>
                </a:gs>
              </a:gsLst>
              <a:lin ang="5400000" scaled="0"/>
            </a:gradFill>
            <a:ln w="9525" cap="flat">
              <a:solidFill>
                <a:srgbClr val="2A186E"/>
              </a:solidFill>
              <a:prstDash val="solid"/>
              <a:miter lim="800000"/>
            </a:ln>
            <a:effectLst>
              <a:outerShdw blurRad="63500" dist="127000" dir="2212194"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41" name="Shape 2541"/>
            <p:cNvSpPr/>
            <p:nvPr/>
          </p:nvSpPr>
          <p:spPr>
            <a:xfrm>
              <a:off x="553256" y="1754871"/>
              <a:ext cx="298708" cy="213224"/>
            </a:xfrm>
            <a:custGeom>
              <a:avLst/>
              <a:gdLst/>
              <a:ahLst/>
              <a:cxnLst>
                <a:cxn ang="0">
                  <a:pos x="wd2" y="hd2"/>
                </a:cxn>
                <a:cxn ang="5400000">
                  <a:pos x="wd2" y="hd2"/>
                </a:cxn>
                <a:cxn ang="10800000">
                  <a:pos x="wd2" y="hd2"/>
                </a:cxn>
                <a:cxn ang="16200000">
                  <a:pos x="wd2" y="hd2"/>
                </a:cxn>
              </a:cxnLst>
              <a:rect l="0" t="0" r="r" b="b"/>
              <a:pathLst>
                <a:path w="21600" h="21600" extrusionOk="0">
                  <a:moveTo>
                    <a:pt x="3074" y="21600"/>
                  </a:moveTo>
                  <a:lnTo>
                    <a:pt x="21600" y="13005"/>
                  </a:lnTo>
                  <a:lnTo>
                    <a:pt x="18526" y="0"/>
                  </a:lnTo>
                  <a:lnTo>
                    <a:pt x="0" y="8595"/>
                  </a:lnTo>
                  <a:close/>
                </a:path>
              </a:pathLst>
            </a:custGeom>
            <a:gradFill flip="none" rotWithShape="1">
              <a:gsLst>
                <a:gs pos="0">
                  <a:schemeClr val="accent1"/>
                </a:gs>
                <a:gs pos="50000">
                  <a:srgbClr val="000206"/>
                </a:gs>
                <a:gs pos="100000">
                  <a:schemeClr val="accent1"/>
                </a:gs>
              </a:gsLst>
              <a:lin ang="5400000" scaled="0"/>
            </a:gradFill>
            <a:ln w="9525" cap="flat">
              <a:solidFill>
                <a:srgbClr val="2A186E"/>
              </a:solidFill>
              <a:prstDash val="solid"/>
              <a:miter lim="800000"/>
            </a:ln>
            <a:effectLst>
              <a:outerShdw blurRad="63500" dist="127000" dir="2212194"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42" name="Shape 2542"/>
            <p:cNvSpPr/>
            <p:nvPr/>
          </p:nvSpPr>
          <p:spPr>
            <a:xfrm>
              <a:off x="617030" y="1947438"/>
              <a:ext cx="277450" cy="149035"/>
            </a:xfrm>
            <a:custGeom>
              <a:avLst/>
              <a:gdLst/>
              <a:ahLst/>
              <a:cxnLst>
                <a:cxn ang="0">
                  <a:pos x="wd2" y="hd2"/>
                </a:cxn>
                <a:cxn ang="5400000">
                  <a:pos x="wd2" y="hd2"/>
                </a:cxn>
                <a:cxn ang="10800000">
                  <a:pos x="wd2" y="hd2"/>
                </a:cxn>
                <a:cxn ang="16200000">
                  <a:pos x="wd2" y="hd2"/>
                </a:cxn>
              </a:cxnLst>
              <a:rect l="0" t="0" r="r" b="b"/>
              <a:pathLst>
                <a:path w="21600" h="21600" extrusionOk="0">
                  <a:moveTo>
                    <a:pt x="1655" y="21600"/>
                  </a:moveTo>
                  <a:lnTo>
                    <a:pt x="21600" y="9303"/>
                  </a:lnTo>
                  <a:lnTo>
                    <a:pt x="19945" y="0"/>
                  </a:lnTo>
                  <a:lnTo>
                    <a:pt x="0" y="12297"/>
                  </a:lnTo>
                  <a:close/>
                </a:path>
              </a:pathLst>
            </a:custGeom>
            <a:gradFill flip="none" rotWithShape="1">
              <a:gsLst>
                <a:gs pos="0">
                  <a:schemeClr val="accent1"/>
                </a:gs>
                <a:gs pos="50000">
                  <a:srgbClr val="000206"/>
                </a:gs>
                <a:gs pos="100000">
                  <a:schemeClr val="accent1"/>
                </a:gs>
              </a:gsLst>
              <a:lin ang="5400000" scaled="0"/>
            </a:gradFill>
            <a:ln w="9525" cap="flat">
              <a:solidFill>
                <a:srgbClr val="2A186E"/>
              </a:solidFill>
              <a:prstDash val="solid"/>
              <a:miter lim="800000"/>
            </a:ln>
            <a:effectLst>
              <a:outerShdw blurRad="63500" dist="127000" dir="2212194" rotWithShape="0">
                <a:srgbClr val="000000">
                  <a:alpha val="74998"/>
                </a:srgbClr>
              </a:outerShdw>
            </a:effectLst>
          </p:spPr>
          <p:txBody>
            <a:bodyPr wrap="square" lIns="45719" tIns="45719" rIns="45719" bIns="45719" numCol="1" anchor="ctr">
              <a:noAutofit/>
            </a:bodyPr>
            <a:lstStyle/>
            <a:p>
              <a:pPr algn="ctr" defTabSz="914400">
                <a:defRPr sz="2800" b="0">
                  <a:solidFill>
                    <a:srgbClr val="1822CD"/>
                  </a:solidFill>
                  <a:effectLst>
                    <a:outerShdw blurRad="38100" dist="38100" dir="2700000" rotWithShape="0">
                      <a:srgbClr val="000000"/>
                    </a:outerShdw>
                  </a:effectLst>
                  <a:latin typeface="Comic Sans MS"/>
                  <a:ea typeface="Comic Sans MS"/>
                  <a:cs typeface="Comic Sans MS"/>
                  <a:sym typeface="Comic Sans MS"/>
                </a:defRPr>
              </a:pPr>
              <a:endParaRPr/>
            </a:p>
          </p:txBody>
        </p:sp>
      </p:grpSp>
      <p:sp>
        <p:nvSpPr>
          <p:cNvPr id="2544" name="Shape 2544"/>
          <p:cNvSpPr/>
          <p:nvPr/>
        </p:nvSpPr>
        <p:spPr>
          <a:xfrm>
            <a:off x="4724400" y="4856162"/>
            <a:ext cx="1628776" cy="608015"/>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45" name="Shape 2545"/>
          <p:cNvSpPr/>
          <p:nvPr/>
        </p:nvSpPr>
        <p:spPr>
          <a:xfrm>
            <a:off x="633412" y="4948237"/>
            <a:ext cx="2189163" cy="622301"/>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548" name="Group 2548"/>
          <p:cNvGrpSpPr/>
          <p:nvPr/>
        </p:nvGrpSpPr>
        <p:grpSpPr>
          <a:xfrm>
            <a:off x="558800" y="7938"/>
            <a:ext cx="774701" cy="1581113"/>
            <a:chOff x="0" y="0"/>
            <a:chExt cx="774700" cy="1581112"/>
          </a:xfrm>
        </p:grpSpPr>
        <p:sp>
          <p:nvSpPr>
            <p:cNvPr id="2546" name="Shape 254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547" name="Shape 254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2568" name="Group 2568"/>
          <p:cNvGrpSpPr/>
          <p:nvPr/>
        </p:nvGrpSpPr>
        <p:grpSpPr>
          <a:xfrm>
            <a:off x="2301296" y="656936"/>
            <a:ext cx="3245968" cy="2671771"/>
            <a:chOff x="0" y="0"/>
            <a:chExt cx="3245966" cy="2671769"/>
          </a:xfrm>
        </p:grpSpPr>
        <p:grpSp>
          <p:nvGrpSpPr>
            <p:cNvPr id="2557" name="Group 2557"/>
            <p:cNvGrpSpPr/>
            <p:nvPr/>
          </p:nvGrpSpPr>
          <p:grpSpPr>
            <a:xfrm>
              <a:off x="-1" y="0"/>
              <a:ext cx="3245968" cy="2671770"/>
              <a:chOff x="0" y="0"/>
              <a:chExt cx="3245966" cy="2671769"/>
            </a:xfrm>
          </p:grpSpPr>
          <p:grpSp>
            <p:nvGrpSpPr>
              <p:cNvPr id="2552" name="Group 2552"/>
              <p:cNvGrpSpPr/>
              <p:nvPr/>
            </p:nvGrpSpPr>
            <p:grpSpPr>
              <a:xfrm>
                <a:off x="-1" y="0"/>
                <a:ext cx="1786615" cy="2671770"/>
                <a:chOff x="0" y="0"/>
                <a:chExt cx="1786614" cy="2671769"/>
              </a:xfrm>
            </p:grpSpPr>
            <p:sp>
              <p:nvSpPr>
                <p:cNvPr id="2549" name="Shape 2549"/>
                <p:cNvSpPr/>
                <p:nvPr/>
              </p:nvSpPr>
              <p:spPr>
                <a:xfrm>
                  <a:off x="377712" y="96749"/>
                  <a:ext cx="1408902" cy="2333175"/>
                </a:xfrm>
                <a:custGeom>
                  <a:avLst/>
                  <a:gdLst/>
                  <a:ahLst/>
                  <a:cxnLst>
                    <a:cxn ang="0">
                      <a:pos x="wd2" y="hd2"/>
                    </a:cxn>
                    <a:cxn ang="5400000">
                      <a:pos x="wd2" y="hd2"/>
                    </a:cxn>
                    <a:cxn ang="10800000">
                      <a:pos x="wd2" y="hd2"/>
                    </a:cxn>
                    <a:cxn ang="16200000">
                      <a:pos x="wd2" y="hd2"/>
                    </a:cxn>
                  </a:cxnLst>
                  <a:rect l="0" t="0" r="r" b="b"/>
                  <a:pathLst>
                    <a:path w="20402" h="20611" extrusionOk="0">
                      <a:moveTo>
                        <a:pt x="5980" y="3009"/>
                      </a:moveTo>
                      <a:lnTo>
                        <a:pt x="7211" y="8587"/>
                      </a:lnTo>
                      <a:lnTo>
                        <a:pt x="5408" y="6440"/>
                      </a:lnTo>
                      <a:cubicBezTo>
                        <a:pt x="3608" y="8014"/>
                        <a:pt x="3243" y="10444"/>
                        <a:pt x="4427" y="12980"/>
                      </a:cubicBezTo>
                      <a:cubicBezTo>
                        <a:pt x="-44" y="9534"/>
                        <a:pt x="-1198" y="4769"/>
                        <a:pt x="1803" y="2147"/>
                      </a:cubicBezTo>
                      <a:lnTo>
                        <a:pt x="0" y="0"/>
                      </a:lnTo>
                      <a:close/>
                      <a:moveTo>
                        <a:pt x="2282" y="10940"/>
                      </a:moveTo>
                      <a:cubicBezTo>
                        <a:pt x="5767" y="15090"/>
                        <a:pt x="12265" y="17306"/>
                        <a:pt x="16796" y="15890"/>
                      </a:cubicBezTo>
                      <a:lnTo>
                        <a:pt x="20402" y="20184"/>
                      </a:lnTo>
                      <a:cubicBezTo>
                        <a:pt x="15871" y="21600"/>
                        <a:pt x="9373" y="19384"/>
                        <a:pt x="5888" y="15234"/>
                      </a:cubicBezTo>
                      <a:close/>
                    </a:path>
                  </a:pathLst>
                </a:custGeom>
                <a:gradFill flip="none" rotWithShape="1">
                  <a:gsLst>
                    <a:gs pos="0">
                      <a:srgbClr val="000000"/>
                    </a:gs>
                    <a:gs pos="50000">
                      <a:srgbClr val="00FF00"/>
                    </a:gs>
                    <a:gs pos="100000">
                      <a:srgbClr val="000000"/>
                    </a:gs>
                  </a:gsLst>
                  <a:lin ang="5400000" scaled="0"/>
                </a:gradFill>
                <a:ln w="12700" cap="flat">
                  <a:noFill/>
                  <a:miter lim="400000"/>
                </a:ln>
                <a:effectLst>
                  <a:outerShdw blurRad="63500" dist="81320" dir="2319588"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50" name="Shape 2550"/>
                <p:cNvSpPr/>
                <p:nvPr/>
              </p:nvSpPr>
              <p:spPr>
                <a:xfrm rot="9172441">
                  <a:off x="842670" y="1107460"/>
                  <a:ext cx="636588" cy="15017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009"/>
                        <a:pt x="11929" y="7855"/>
                        <a:pt x="0" y="7855"/>
                      </a:cubicBezTo>
                      <a:lnTo>
                        <a:pt x="0" y="0"/>
                      </a:lnTo>
                      <a:cubicBezTo>
                        <a:pt x="11929" y="0"/>
                        <a:pt x="21600" y="6154"/>
                        <a:pt x="21600" y="13745"/>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51" name="Shape 2551"/>
                <p:cNvSpPr/>
                <p:nvPr/>
              </p:nvSpPr>
              <p:spPr>
                <a:xfrm rot="9172441">
                  <a:off x="575013" y="-2038"/>
                  <a:ext cx="636588" cy="2675846"/>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cubicBezTo>
                        <a:pt x="21600" y="7862"/>
                        <a:pt x="11929" y="4408"/>
                        <a:pt x="0" y="4408"/>
                      </a:cubicBezTo>
                      <a:lnTo>
                        <a:pt x="0" y="0"/>
                      </a:lnTo>
                      <a:cubicBezTo>
                        <a:pt x="11929" y="0"/>
                        <a:pt x="21600" y="3454"/>
                        <a:pt x="21600" y="7714"/>
                      </a:cubicBezTo>
                      <a:lnTo>
                        <a:pt x="21600" y="12123"/>
                      </a:lnTo>
                      <a:cubicBezTo>
                        <a:pt x="21600" y="15392"/>
                        <a:pt x="15830" y="18306"/>
                        <a:pt x="7200" y="19396"/>
                      </a:cubicBezTo>
                      <a:lnTo>
                        <a:pt x="7200" y="21600"/>
                      </a:lnTo>
                      <a:lnTo>
                        <a:pt x="0" y="17633"/>
                      </a:lnTo>
                      <a:lnTo>
                        <a:pt x="7200" y="12784"/>
                      </a:lnTo>
                      <a:lnTo>
                        <a:pt x="7200" y="14988"/>
                      </a:lnTo>
                      <a:cubicBezTo>
                        <a:pt x="13710" y="14166"/>
                        <a:pt x="18727" y="12282"/>
                        <a:pt x="20700" y="9919"/>
                      </a:cubicBezTo>
                    </a:path>
                  </a:pathLst>
                </a:custGeom>
                <a:noFill/>
                <a:ln w="38100" cap="flat">
                  <a:solidFill>
                    <a:srgbClr val="1A0004"/>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556" name="Group 2556"/>
              <p:cNvGrpSpPr/>
              <p:nvPr/>
            </p:nvGrpSpPr>
            <p:grpSpPr>
              <a:xfrm>
                <a:off x="2500775" y="40072"/>
                <a:ext cx="745192" cy="2053419"/>
                <a:chOff x="0" y="0"/>
                <a:chExt cx="745191" cy="2053417"/>
              </a:xfrm>
            </p:grpSpPr>
            <p:sp>
              <p:nvSpPr>
                <p:cNvPr id="2553" name="Shape 2553"/>
                <p:cNvSpPr/>
                <p:nvPr/>
              </p:nvSpPr>
              <p:spPr>
                <a:xfrm>
                  <a:off x="46625" y="41770"/>
                  <a:ext cx="616282" cy="2011648"/>
                </a:xfrm>
                <a:custGeom>
                  <a:avLst/>
                  <a:gdLst/>
                  <a:ahLst/>
                  <a:cxnLst>
                    <a:cxn ang="0">
                      <a:pos x="wd2" y="hd2"/>
                    </a:cxn>
                    <a:cxn ang="5400000">
                      <a:pos x="wd2" y="hd2"/>
                    </a:cxn>
                    <a:cxn ang="10800000">
                      <a:pos x="wd2" y="hd2"/>
                    </a:cxn>
                    <a:cxn ang="16200000">
                      <a:pos x="wd2" y="hd2"/>
                    </a:cxn>
                  </a:cxnLst>
                  <a:rect l="0" t="0" r="r" b="b"/>
                  <a:pathLst>
                    <a:path w="20231" h="21600" extrusionOk="0">
                      <a:moveTo>
                        <a:pt x="0" y="4150"/>
                      </a:moveTo>
                      <a:lnTo>
                        <a:pt x="7247" y="8725"/>
                      </a:lnTo>
                      <a:lnTo>
                        <a:pt x="6397" y="6544"/>
                      </a:lnTo>
                      <a:lnTo>
                        <a:pt x="6397" y="6544"/>
                      </a:lnTo>
                      <a:cubicBezTo>
                        <a:pt x="11575" y="7154"/>
                        <a:pt x="16048" y="8863"/>
                        <a:pt x="18433" y="11140"/>
                      </a:cubicBezTo>
                      <a:cubicBezTo>
                        <a:pt x="19369" y="7139"/>
                        <a:pt x="13327" y="3199"/>
                        <a:pt x="4696" y="2181"/>
                      </a:cubicBezTo>
                      <a:lnTo>
                        <a:pt x="3846" y="0"/>
                      </a:lnTo>
                      <a:close/>
                      <a:moveTo>
                        <a:pt x="18255" y="8930"/>
                      </a:moveTo>
                      <a:cubicBezTo>
                        <a:pt x="19899" y="13147"/>
                        <a:pt x="14010" y="16866"/>
                        <a:pt x="5103" y="17238"/>
                      </a:cubicBezTo>
                      <a:lnTo>
                        <a:pt x="6803" y="21600"/>
                      </a:lnTo>
                      <a:cubicBezTo>
                        <a:pt x="15711" y="21228"/>
                        <a:pt x="21600" y="17509"/>
                        <a:pt x="19956" y="13293"/>
                      </a:cubicBezTo>
                      <a:close/>
                    </a:path>
                  </a:pathLst>
                </a:custGeom>
                <a:gradFill flip="none" rotWithShape="1">
                  <a:gsLst>
                    <a:gs pos="0">
                      <a:srgbClr val="000000"/>
                    </a:gs>
                    <a:gs pos="50000">
                      <a:schemeClr val="accent1"/>
                    </a:gs>
                    <a:gs pos="100000">
                      <a:srgbClr val="000000"/>
                    </a:gs>
                  </a:gsLst>
                  <a:lin ang="5400000" scaled="0"/>
                </a:gradFill>
                <a:ln w="12700" cap="flat">
                  <a:noFill/>
                  <a:miter lim="400000"/>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1600" b="0">
                      <a:solidFill>
                        <a:srgbClr val="00DFCA"/>
                      </a:solidFill>
                      <a:latin typeface="Comic Sans MS"/>
                      <a:ea typeface="Comic Sans MS"/>
                      <a:cs typeface="Comic Sans MS"/>
                      <a:sym typeface="Comic Sans MS"/>
                    </a:defRPr>
                  </a:pPr>
                  <a:endParaRPr/>
                </a:p>
              </p:txBody>
            </p:sp>
            <p:sp>
              <p:nvSpPr>
                <p:cNvPr id="2554" name="Shape 2554"/>
                <p:cNvSpPr/>
                <p:nvPr/>
              </p:nvSpPr>
              <p:spPr>
                <a:xfrm rot="10363958" flipH="1">
                  <a:off x="180640" y="900283"/>
                  <a:ext cx="495301" cy="11263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009"/>
                        <a:pt x="11929" y="7855"/>
                        <a:pt x="0" y="7855"/>
                      </a:cubicBezTo>
                      <a:lnTo>
                        <a:pt x="0" y="0"/>
                      </a:lnTo>
                      <a:cubicBezTo>
                        <a:pt x="11929" y="0"/>
                        <a:pt x="21600" y="6154"/>
                        <a:pt x="21600" y="13745"/>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1600" b="0">
                      <a:solidFill>
                        <a:srgbClr val="00DFCA"/>
                      </a:solidFill>
                      <a:latin typeface="Comic Sans MS"/>
                      <a:ea typeface="Comic Sans MS"/>
                      <a:cs typeface="Comic Sans MS"/>
                      <a:sym typeface="Comic Sans MS"/>
                    </a:defRPr>
                  </a:pPr>
                  <a:endParaRPr/>
                </a:p>
              </p:txBody>
            </p:sp>
            <p:sp>
              <p:nvSpPr>
                <p:cNvPr id="2555" name="Shape 2555"/>
                <p:cNvSpPr/>
                <p:nvPr/>
              </p:nvSpPr>
              <p:spPr>
                <a:xfrm rot="10363958" flipH="1">
                  <a:off x="124945" y="23266"/>
                  <a:ext cx="495301" cy="2006885"/>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cubicBezTo>
                        <a:pt x="21600" y="7862"/>
                        <a:pt x="11929" y="4408"/>
                        <a:pt x="0" y="4408"/>
                      </a:cubicBezTo>
                      <a:lnTo>
                        <a:pt x="0" y="0"/>
                      </a:lnTo>
                      <a:cubicBezTo>
                        <a:pt x="11929" y="0"/>
                        <a:pt x="21600" y="3454"/>
                        <a:pt x="21600" y="7714"/>
                      </a:cubicBezTo>
                      <a:lnTo>
                        <a:pt x="21600" y="12123"/>
                      </a:lnTo>
                      <a:cubicBezTo>
                        <a:pt x="21600" y="15392"/>
                        <a:pt x="15830" y="18306"/>
                        <a:pt x="7200" y="19396"/>
                      </a:cubicBezTo>
                      <a:lnTo>
                        <a:pt x="7200" y="21600"/>
                      </a:lnTo>
                      <a:lnTo>
                        <a:pt x="0" y="17633"/>
                      </a:lnTo>
                      <a:lnTo>
                        <a:pt x="7200" y="12784"/>
                      </a:lnTo>
                      <a:lnTo>
                        <a:pt x="7200" y="14988"/>
                      </a:lnTo>
                      <a:lnTo>
                        <a:pt x="7200" y="14988"/>
                      </a:lnTo>
                      <a:cubicBezTo>
                        <a:pt x="13710" y="14166"/>
                        <a:pt x="18727" y="12282"/>
                        <a:pt x="20700" y="9919"/>
                      </a:cubicBezTo>
                    </a:path>
                  </a:pathLst>
                </a:custGeom>
                <a:noFill/>
                <a:ln w="38100" cap="flat">
                  <a:solidFill>
                    <a:srgbClr val="1A0004"/>
                  </a:solidFill>
                  <a:prstDash val="solid"/>
                  <a:miter lim="800000"/>
                </a:ln>
                <a:effectLst/>
              </p:spPr>
              <p:txBody>
                <a:bodyPr wrap="square" lIns="45719" tIns="45719" rIns="45719" bIns="45719" numCol="1" anchor="ctr">
                  <a:noAutofit/>
                </a:bodyPr>
                <a:lstStyle/>
                <a:p>
                  <a:pPr algn="ctr" defTabSz="914400">
                    <a:defRPr sz="1600" b="0">
                      <a:solidFill>
                        <a:srgbClr val="00DFCA"/>
                      </a:solidFill>
                      <a:latin typeface="Comic Sans MS"/>
                      <a:ea typeface="Comic Sans MS"/>
                      <a:cs typeface="Comic Sans MS"/>
                      <a:sym typeface="Comic Sans MS"/>
                    </a:defRPr>
                  </a:pPr>
                  <a:endParaRPr/>
                </a:p>
              </p:txBody>
            </p:sp>
          </p:grpSp>
        </p:grpSp>
        <p:grpSp>
          <p:nvGrpSpPr>
            <p:cNvPr id="2562" name="Group 2562"/>
            <p:cNvGrpSpPr/>
            <p:nvPr/>
          </p:nvGrpSpPr>
          <p:grpSpPr>
            <a:xfrm>
              <a:off x="1185783" y="770488"/>
              <a:ext cx="775728" cy="656255"/>
              <a:chOff x="0" y="0"/>
              <a:chExt cx="775727" cy="656253"/>
            </a:xfrm>
          </p:grpSpPr>
          <p:sp>
            <p:nvSpPr>
              <p:cNvPr id="2558" name="Shape 2558"/>
              <p:cNvSpPr/>
              <p:nvPr/>
            </p:nvSpPr>
            <p:spPr>
              <a:xfrm>
                <a:off x="0" y="-1"/>
                <a:ext cx="775728" cy="57420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chemeClr val="accent1"/>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59" name="Shape 2559"/>
              <p:cNvSpPr/>
              <p:nvPr/>
            </p:nvSpPr>
            <p:spPr>
              <a:xfrm>
                <a:off x="292089" y="533332"/>
                <a:ext cx="95515" cy="95515"/>
              </a:xfrm>
              <a:prstGeom prst="ellipse">
                <a:avLst/>
              </a:prstGeom>
              <a:solidFill>
                <a:schemeClr val="accent1"/>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60" name="Shape 2560"/>
              <p:cNvSpPr/>
              <p:nvPr/>
            </p:nvSpPr>
            <p:spPr>
              <a:xfrm>
                <a:off x="300968" y="592577"/>
                <a:ext cx="63677" cy="63677"/>
              </a:xfrm>
              <a:prstGeom prst="ellipse">
                <a:avLst/>
              </a:prstGeom>
              <a:solidFill>
                <a:schemeClr val="accent1"/>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61" name="Shape 2561"/>
              <p:cNvSpPr/>
              <p:nvPr/>
            </p:nvSpPr>
            <p:spPr>
              <a:xfrm>
                <a:off x="314953" y="620397"/>
                <a:ext cx="31839" cy="31839"/>
              </a:xfrm>
              <a:prstGeom prst="ellipse">
                <a:avLst/>
              </a:prstGeom>
              <a:solidFill>
                <a:schemeClr val="accent1"/>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2567" name="Group 2567"/>
            <p:cNvGrpSpPr/>
            <p:nvPr/>
          </p:nvGrpSpPr>
          <p:grpSpPr>
            <a:xfrm>
              <a:off x="1890633" y="1092751"/>
              <a:ext cx="775728" cy="574202"/>
              <a:chOff x="0" y="0"/>
              <a:chExt cx="775727" cy="574201"/>
            </a:xfrm>
          </p:grpSpPr>
          <p:sp>
            <p:nvSpPr>
              <p:cNvPr id="2563" name="Shape 2563"/>
              <p:cNvSpPr/>
              <p:nvPr/>
            </p:nvSpPr>
            <p:spPr>
              <a:xfrm>
                <a:off x="0" y="-1"/>
                <a:ext cx="775728" cy="574203"/>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cubicBezTo>
                      <a:pt x="39" y="11379"/>
                      <a:pt x="-297" y="9639"/>
                      <a:pt x="288" y="8285"/>
                    </a:cubicBezTo>
                    <a:cubicBezTo>
                      <a:pt x="626" y="7504"/>
                      <a:pt x="1218" y="6988"/>
                      <a:pt x="1883" y="6895"/>
                    </a:cubicBezTo>
                    <a:close/>
                  </a:path>
                </a:pathLst>
              </a:custGeom>
              <a:solidFill>
                <a:srgbClr val="00FF00"/>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64" name="Shape 2564"/>
              <p:cNvSpPr/>
              <p:nvPr/>
            </p:nvSpPr>
            <p:spPr>
              <a:xfrm>
                <a:off x="66600" y="421630"/>
                <a:ext cx="95515" cy="95515"/>
              </a:xfrm>
              <a:prstGeom prst="ellipse">
                <a:avLst/>
              </a:prstGeom>
              <a:solidFill>
                <a:srgbClr val="00FF00"/>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65" name="Shape 2565"/>
              <p:cNvSpPr/>
              <p:nvPr/>
            </p:nvSpPr>
            <p:spPr>
              <a:xfrm>
                <a:off x="121408" y="411302"/>
                <a:ext cx="63677" cy="63677"/>
              </a:xfrm>
              <a:prstGeom prst="ellipse">
                <a:avLst/>
              </a:prstGeom>
              <a:solidFill>
                <a:srgbClr val="00FF00"/>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2566" name="Shape 2566"/>
              <p:cNvSpPr/>
              <p:nvPr/>
            </p:nvSpPr>
            <p:spPr>
              <a:xfrm>
                <a:off x="149826" y="418785"/>
                <a:ext cx="31839" cy="31839"/>
              </a:xfrm>
              <a:prstGeom prst="ellipse">
                <a:avLst/>
              </a:prstGeom>
              <a:solidFill>
                <a:srgbClr val="00FF00"/>
              </a:solidFill>
              <a:ln w="12700" cap="flat">
                <a:noFill/>
                <a:miter lim="400000"/>
              </a:ln>
              <a:effectLst>
                <a:outerShdw blurRad="63500" dist="63500" dir="3187806" rotWithShape="0">
                  <a:srgbClr val="000000">
                    <a:alpha val="74998"/>
                  </a:srgbClr>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grpSp>
        <p:nvGrpSpPr>
          <p:cNvPr id="81" name="Group 80">
            <a:extLst>
              <a:ext uri="{FF2B5EF4-FFF2-40B4-BE49-F238E27FC236}">
                <a16:creationId xmlns:a16="http://schemas.microsoft.com/office/drawing/2014/main" id="{5CEA8216-AF55-7143-8177-D25309EC6EAB}"/>
              </a:ext>
            </a:extLst>
          </p:cNvPr>
          <p:cNvGrpSpPr/>
          <p:nvPr/>
        </p:nvGrpSpPr>
        <p:grpSpPr>
          <a:xfrm>
            <a:off x="6064250" y="1347788"/>
            <a:ext cx="1262063" cy="1347787"/>
            <a:chOff x="6064250" y="1347788"/>
            <a:chExt cx="1262063" cy="1347787"/>
          </a:xfrm>
        </p:grpSpPr>
        <p:grpSp>
          <p:nvGrpSpPr>
            <p:cNvPr id="82" name="Group 71">
              <a:extLst>
                <a:ext uri="{FF2B5EF4-FFF2-40B4-BE49-F238E27FC236}">
                  <a16:creationId xmlns:a16="http://schemas.microsoft.com/office/drawing/2014/main" id="{E82BB8D2-5E4D-EE41-9D8E-876C6F991E75}"/>
                </a:ext>
              </a:extLst>
            </p:cNvPr>
            <p:cNvGrpSpPr>
              <a:grpSpLocks/>
            </p:cNvGrpSpPr>
            <p:nvPr/>
          </p:nvGrpSpPr>
          <p:grpSpPr bwMode="auto">
            <a:xfrm>
              <a:off x="6064250" y="1347788"/>
              <a:ext cx="1262063" cy="1347787"/>
              <a:chOff x="1084" y="711"/>
              <a:chExt cx="2950" cy="2769"/>
            </a:xfrm>
          </p:grpSpPr>
          <p:grpSp>
            <p:nvGrpSpPr>
              <p:cNvPr id="84" name="Group 83">
                <a:extLst>
                  <a:ext uri="{FF2B5EF4-FFF2-40B4-BE49-F238E27FC236}">
                    <a16:creationId xmlns:a16="http://schemas.microsoft.com/office/drawing/2014/main" id="{68CD697B-5705-B146-BB5D-1C26918C83C4}"/>
                  </a:ext>
                </a:extLst>
              </p:cNvPr>
              <p:cNvGrpSpPr>
                <a:grpSpLocks/>
              </p:cNvGrpSpPr>
              <p:nvPr/>
            </p:nvGrpSpPr>
            <p:grpSpPr bwMode="auto">
              <a:xfrm>
                <a:off x="1084" y="711"/>
                <a:ext cx="2950" cy="2769"/>
                <a:chOff x="2707" y="548"/>
                <a:chExt cx="2950" cy="2769"/>
              </a:xfrm>
            </p:grpSpPr>
            <p:grpSp>
              <p:nvGrpSpPr>
                <p:cNvPr id="90" name="Group 73">
                  <a:extLst>
                    <a:ext uri="{FF2B5EF4-FFF2-40B4-BE49-F238E27FC236}">
                      <a16:creationId xmlns:a16="http://schemas.microsoft.com/office/drawing/2014/main" id="{45D18ED3-40A7-184F-934B-686F01301BCA}"/>
                    </a:ext>
                  </a:extLst>
                </p:cNvPr>
                <p:cNvGrpSpPr>
                  <a:grpSpLocks/>
                </p:cNvGrpSpPr>
                <p:nvPr/>
              </p:nvGrpSpPr>
              <p:grpSpPr bwMode="auto">
                <a:xfrm>
                  <a:off x="3180" y="1046"/>
                  <a:ext cx="2105" cy="1421"/>
                  <a:chOff x="578" y="2316"/>
                  <a:chExt cx="2105" cy="1421"/>
                </a:xfrm>
              </p:grpSpPr>
              <p:sp>
                <p:nvSpPr>
                  <p:cNvPr id="92" name="Freeform 74" descr="Cork">
                    <a:extLst>
                      <a:ext uri="{FF2B5EF4-FFF2-40B4-BE49-F238E27FC236}">
                        <a16:creationId xmlns:a16="http://schemas.microsoft.com/office/drawing/2014/main" id="{F691EA02-A48D-BE4E-8523-215C6E43A5A0}"/>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93" name="Freeform 75" descr="Cork">
                    <a:extLst>
                      <a:ext uri="{FF2B5EF4-FFF2-40B4-BE49-F238E27FC236}">
                        <a16:creationId xmlns:a16="http://schemas.microsoft.com/office/drawing/2014/main" id="{40831718-D5F0-B346-AA90-6ED4A22CAF00}"/>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91" name="Picture 76">
                  <a:extLst>
                    <a:ext uri="{FF2B5EF4-FFF2-40B4-BE49-F238E27FC236}">
                      <a16:creationId xmlns:a16="http://schemas.microsoft.com/office/drawing/2014/main" id="{022AB1B7-7C07-5C41-A162-CFB70FF6EA11}"/>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5" name="Freeform 77">
                <a:extLst>
                  <a:ext uri="{FF2B5EF4-FFF2-40B4-BE49-F238E27FC236}">
                    <a16:creationId xmlns:a16="http://schemas.microsoft.com/office/drawing/2014/main" id="{DAB64C3E-AC6B-194D-B346-9BE090BAC93F}"/>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6" name="Freeform 78">
                <a:extLst>
                  <a:ext uri="{FF2B5EF4-FFF2-40B4-BE49-F238E27FC236}">
                    <a16:creationId xmlns:a16="http://schemas.microsoft.com/office/drawing/2014/main" id="{972DB28E-0696-A745-AD22-CC2CF7D2555A}"/>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7" name="Freeform 79">
                <a:extLst>
                  <a:ext uri="{FF2B5EF4-FFF2-40B4-BE49-F238E27FC236}">
                    <a16:creationId xmlns:a16="http://schemas.microsoft.com/office/drawing/2014/main" id="{D7A67D1B-FA49-CE48-8318-1806992E5F2F}"/>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8" name="Freeform 80">
                <a:extLst>
                  <a:ext uri="{FF2B5EF4-FFF2-40B4-BE49-F238E27FC236}">
                    <a16:creationId xmlns:a16="http://schemas.microsoft.com/office/drawing/2014/main" id="{6138BD63-1BF2-3A45-A67A-2C3FF3E0971B}"/>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89" name="Freeform 81">
                <a:extLst>
                  <a:ext uri="{FF2B5EF4-FFF2-40B4-BE49-F238E27FC236}">
                    <a16:creationId xmlns:a16="http://schemas.microsoft.com/office/drawing/2014/main" id="{272BD918-F1BF-124F-BCA7-E54769D41C5A}"/>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83" name="Shape 1715">
              <a:extLst>
                <a:ext uri="{FF2B5EF4-FFF2-40B4-BE49-F238E27FC236}">
                  <a16:creationId xmlns:a16="http://schemas.microsoft.com/office/drawing/2014/main" id="{D896032B-9631-0D46-B2B5-033312B9971D}"/>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grpSp>
        <p:nvGrpSpPr>
          <p:cNvPr id="94" name="Group 2448">
            <a:extLst>
              <a:ext uri="{FF2B5EF4-FFF2-40B4-BE49-F238E27FC236}">
                <a16:creationId xmlns:a16="http://schemas.microsoft.com/office/drawing/2014/main" id="{8749FD8C-0604-2B4C-A31C-7E5AF0AD1525}"/>
              </a:ext>
            </a:extLst>
          </p:cNvPr>
          <p:cNvGrpSpPr/>
          <p:nvPr/>
        </p:nvGrpSpPr>
        <p:grpSpPr>
          <a:xfrm>
            <a:off x="6121400" y="1514475"/>
            <a:ext cx="3063663" cy="1383666"/>
            <a:chOff x="0" y="0"/>
            <a:chExt cx="3063662" cy="1383665"/>
          </a:xfrm>
        </p:grpSpPr>
        <p:sp>
          <p:nvSpPr>
            <p:cNvPr id="95" name="Shape 2446">
              <a:extLst>
                <a:ext uri="{FF2B5EF4-FFF2-40B4-BE49-F238E27FC236}">
                  <a16:creationId xmlns:a16="http://schemas.microsoft.com/office/drawing/2014/main" id="{79E285FE-5561-554C-A183-92164B5AD8C4}"/>
                </a:ext>
              </a:extLst>
            </p:cNvPr>
            <p:cNvSpPr/>
            <p:nvPr/>
          </p:nvSpPr>
          <p:spPr>
            <a:xfrm>
              <a:off x="138112" y="0"/>
              <a:ext cx="89833" cy="582211"/>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a:solidFill>
                    <a:srgbClr val="FFFF00"/>
                  </a:solidFill>
                </a:defRPr>
              </a:lvl1pPr>
            </a:lstStyle>
            <a:p>
              <a:endParaRPr dirty="0"/>
            </a:p>
          </p:txBody>
        </p:sp>
        <p:sp>
          <p:nvSpPr>
            <p:cNvPr id="96" name="Shape 2447">
              <a:extLst>
                <a:ext uri="{FF2B5EF4-FFF2-40B4-BE49-F238E27FC236}">
                  <a16:creationId xmlns:a16="http://schemas.microsoft.com/office/drawing/2014/main" id="{68CF71EA-E179-4A4E-9BE1-3433070C3B16}"/>
                </a:ext>
              </a:extLst>
            </p:cNvPr>
            <p:cNvSpPr/>
            <p:nvPr/>
          </p:nvSpPr>
          <p:spPr>
            <a:xfrm>
              <a:off x="0" y="746125"/>
              <a:ext cx="3063662" cy="637540"/>
            </a:xfrm>
            <a:prstGeom prst="rect">
              <a:avLst/>
            </a:prstGeom>
            <a:noFill/>
            <a:ln w="12700" cap="flat">
              <a:noFill/>
              <a:miter lim="400000"/>
            </a:ln>
            <a:effectLst>
              <a:outerShdw blurRad="63500" dist="91581" dir="2021404" rotWithShape="0">
                <a:srgbClr val="1A0004">
                  <a:alpha val="74998"/>
                </a:srgbClr>
              </a:outerShdw>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914400">
                <a:defRPr sz="3600" i="1">
                  <a:solidFill>
                    <a:srgbClr val="FFFF00"/>
                  </a:solidFill>
                  <a:latin typeface="Times"/>
                  <a:ea typeface="Times"/>
                  <a:cs typeface="Times"/>
                  <a:sym typeface="Times"/>
                </a:defRPr>
              </a:lvl1pPr>
            </a:lstStyle>
            <a:p>
              <a:r>
                <a:t>Bothubo 12:1-3</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afterEffect">
                                  <p:stCondLst>
                                    <p:cond delay="0"/>
                                  </p:stCondLst>
                                  <p:childTnLst>
                                    <p:animRot by="21600000">
                                      <p:cBhvr>
                                        <p:cTn id="6" dur="2000" fill="hold"/>
                                        <p:tgtEl>
                                          <p:spTgt spid="25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8"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2" name="Shape 2572"/>
          <p:cNvSpPr/>
          <p:nvPr/>
        </p:nvSpPr>
        <p:spPr>
          <a:xfrm>
            <a:off x="1512887" y="1870075"/>
            <a:ext cx="6130926" cy="2215069"/>
          </a:xfrm>
          <a:prstGeom prst="rect">
            <a:avLst/>
          </a:prstGeom>
          <a:ln w="12700">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defTabSz="914400">
              <a:spcBef>
                <a:spcPts val="1400"/>
              </a:spcBef>
              <a:defRPr sz="2400">
                <a:solidFill>
                  <a:srgbClr val="FFFF00"/>
                </a:solidFill>
                <a:latin typeface="Arial"/>
                <a:ea typeface="Arial"/>
                <a:cs typeface="Arial"/>
                <a:sym typeface="Arial"/>
              </a:defRPr>
            </a:pPr>
            <a:r>
              <a:t>“Alhou no pi, ‘Onu lakhi akeu, Isaac, khiu nono kimye chenikeno, pa sass Moriah lo wulo. Tishino naghuto lakhi ino kichetsunike, tileno pitikumlla  keu gho shighi  ghiqhipe imullave lo’” 					</a:t>
            </a:r>
            <a:r>
              <a:rPr sz="1800"/>
              <a:t>Bothubo 22:2</a:t>
            </a:r>
          </a:p>
        </p:txBody>
      </p:sp>
      <p:sp>
        <p:nvSpPr>
          <p:cNvPr id="2573" name="Shape 2573"/>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74" name="Shape 2574"/>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75" name="Shape 2575"/>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76" name="Shape 2576"/>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77" name="Shape 2577"/>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78" name="Shape 2578"/>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79" name="Shape 2579"/>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80" name="Shape 2580"/>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581" name="Shape 2581"/>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582" name="Shape 2582"/>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583" name="Shape 2583"/>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84" name="Shape 2584"/>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85" name="Shape 2585"/>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586" name="Shape 2586"/>
          <p:cNvSpPr/>
          <p:nvPr/>
        </p:nvSpPr>
        <p:spPr>
          <a:xfrm>
            <a:off x="628650" y="4298950"/>
            <a:ext cx="7883525" cy="1251531"/>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200"/>
              </a:spcBef>
              <a:defRPr sz="2000" i="1">
                <a:solidFill>
                  <a:srgbClr val="66FFFF"/>
                </a:solidFill>
                <a:latin typeface="Arial"/>
                <a:ea typeface="Arial"/>
                <a:cs typeface="Arial"/>
                <a:sym typeface="Arial"/>
              </a:defRPr>
            </a:lvl1pPr>
          </a:lstStyle>
          <a:p>
            <a:r>
              <a:t>NIV hekupho kiqilo: Ibrimi tsa kiqilo, "Isak" khiu nono kimye cheni keno, ipi akeu kiqi ye, nono kimye chekeu, onu lakhi likhi akeu , tipau kiqi ye, Isak ye “Alhou no ashoqhi shipuakeu” nu lakhike"</a:t>
            </a:r>
          </a:p>
        </p:txBody>
      </p:sp>
      <p:sp>
        <p:nvSpPr>
          <p:cNvPr id="2587" name="Shape 2587"/>
          <p:cNvSpPr/>
          <p:nvPr/>
        </p:nvSpPr>
        <p:spPr>
          <a:xfrm>
            <a:off x="2378075" y="690562"/>
            <a:ext cx="5695950" cy="8788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600"/>
              </a:spcBef>
              <a:defRPr sz="4400" b="0">
                <a:solidFill>
                  <a:srgbClr val="00DFCA"/>
                </a:solidFill>
                <a:effectLst>
                  <a:outerShdw blurRad="38100" dist="38100" dir="2700000" rotWithShape="0">
                    <a:srgbClr val="000000"/>
                  </a:outerShdw>
                </a:effectLst>
                <a:latin typeface="Arial Black"/>
                <a:ea typeface="Arial Black"/>
                <a:cs typeface="Arial Black"/>
                <a:sym typeface="Arial Black"/>
              </a:defRPr>
            </a:lvl1pPr>
          </a:lstStyle>
          <a:p>
            <a:r>
              <a:t>ANU KHIPAU?</a:t>
            </a:r>
          </a:p>
        </p:txBody>
      </p:sp>
      <p:sp>
        <p:nvSpPr>
          <p:cNvPr id="2588" name="Shape 2588"/>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589" name="Shape 2589"/>
          <p:cNvSpPr/>
          <p:nvPr/>
        </p:nvSpPr>
        <p:spPr>
          <a:xfrm>
            <a:off x="5864424" y="1810702"/>
            <a:ext cx="1074540" cy="618173"/>
          </a:xfrm>
          <a:prstGeom prst="ellipse">
            <a:avLst/>
          </a:prstGeom>
          <a:ln w="57150">
            <a:solidFill>
              <a:srgbClr val="FF0000"/>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90" name="Shape 2590"/>
          <p:cNvSpPr/>
          <p:nvPr/>
        </p:nvSpPr>
        <p:spPr>
          <a:xfrm>
            <a:off x="5060313" y="4268787"/>
            <a:ext cx="839123" cy="419101"/>
          </a:xfrm>
          <a:prstGeom prst="ellipse">
            <a:avLst/>
          </a:prstGeom>
          <a:ln w="57150">
            <a:solidFill>
              <a:srgbClr val="FF0000"/>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91" name="Shape 2591"/>
          <p:cNvSpPr/>
          <p:nvPr/>
        </p:nvSpPr>
        <p:spPr>
          <a:xfrm>
            <a:off x="5803681" y="4265612"/>
            <a:ext cx="2525712" cy="419101"/>
          </a:xfrm>
          <a:prstGeom prst="ellipse">
            <a:avLst/>
          </a:prstGeom>
          <a:ln w="57150">
            <a:solidFill>
              <a:srgbClr val="FF0000"/>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92" name="Shape 2592"/>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31</a:t>
            </a:r>
          </a:p>
        </p:txBody>
      </p:sp>
      <p:sp>
        <p:nvSpPr>
          <p:cNvPr id="2593" name="Shape 2593"/>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594" name="Shape 2594"/>
          <p:cNvSpPr/>
          <p:nvPr/>
        </p:nvSpPr>
        <p:spPr>
          <a:xfrm>
            <a:off x="546100" y="5651500"/>
            <a:ext cx="7632700" cy="667331"/>
          </a:xfrm>
          <a:prstGeom prst="rect">
            <a:avLst/>
          </a:prstGeom>
          <a:ln w="12700">
            <a:miter lim="400000"/>
          </a:ln>
          <a:effectLst>
            <a:outerShdw blurRad="63500" dist="46662" dir="3284183"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1200"/>
              </a:spcBef>
              <a:defRPr sz="2000" i="1">
                <a:solidFill>
                  <a:srgbClr val="66FFFF"/>
                </a:solidFill>
                <a:latin typeface="Arial"/>
                <a:ea typeface="Arial"/>
                <a:cs typeface="Arial"/>
                <a:sym typeface="Arial"/>
              </a:defRPr>
            </a:pPr>
            <a:r>
              <a:t>	</a:t>
            </a:r>
            <a:r>
              <a:rPr>
                <a:solidFill>
                  <a:srgbClr val="FFFFFF"/>
                </a:solidFill>
              </a:rPr>
              <a:t>2 Yek. 3:1     Akiyeh-uno achineki shinikeu-a shuphetsu[Ishiye a-a tipau pesu Atu kuboho Julho ipi ani].</a:t>
            </a:r>
          </a:p>
        </p:txBody>
      </p:sp>
      <p:sp>
        <p:nvSpPr>
          <p:cNvPr id="2595" name="Shape 2595"/>
          <p:cNvSpPr/>
          <p:nvPr/>
        </p:nvSpPr>
        <p:spPr>
          <a:xfrm>
            <a:off x="4922594" y="5602867"/>
            <a:ext cx="1585799" cy="419101"/>
          </a:xfrm>
          <a:prstGeom prst="ellipse">
            <a:avLst/>
          </a:prstGeom>
          <a:ln w="57150">
            <a:solidFill>
              <a:srgbClr val="FF0000"/>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596" name="Shape 2596"/>
          <p:cNvSpPr/>
          <p:nvPr/>
        </p:nvSpPr>
        <p:spPr>
          <a:xfrm>
            <a:off x="1792288" y="-1"/>
            <a:ext cx="2165351"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22:2; 2 Yek. 3:1</a:t>
            </a:r>
          </a:p>
        </p:txBody>
      </p:sp>
      <p:grpSp>
        <p:nvGrpSpPr>
          <p:cNvPr id="2599" name="Group 2599"/>
          <p:cNvGrpSpPr/>
          <p:nvPr/>
        </p:nvGrpSpPr>
        <p:grpSpPr>
          <a:xfrm>
            <a:off x="558800" y="7938"/>
            <a:ext cx="774701" cy="1581113"/>
            <a:chOff x="0" y="0"/>
            <a:chExt cx="774700" cy="1581112"/>
          </a:xfrm>
        </p:grpSpPr>
        <p:sp>
          <p:nvSpPr>
            <p:cNvPr id="2597" name="Shape 2597"/>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598" name="Shape 2598"/>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600" name="Shape 2600"/>
          <p:cNvSpPr/>
          <p:nvPr/>
        </p:nvSpPr>
        <p:spPr>
          <a:xfrm>
            <a:off x="8682255" y="6426517"/>
            <a:ext cx="228165"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3</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72"/>
                                        </p:tgtEl>
                                        <p:attrNameLst>
                                          <p:attrName>style.visibility</p:attrName>
                                        </p:attrNameLst>
                                      </p:cBhvr>
                                      <p:to>
                                        <p:strVal val="visible"/>
                                      </p:to>
                                    </p:set>
                                    <p:animEffect transition="in" filter="dissolve">
                                      <p:cBhvr>
                                        <p:cTn id="7" dur="1000"/>
                                        <p:tgtEl>
                                          <p:spTgt spid="257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589"/>
                                        </p:tgtEl>
                                        <p:attrNameLst>
                                          <p:attrName>style.visibility</p:attrName>
                                        </p:attrNameLst>
                                      </p:cBhvr>
                                      <p:to>
                                        <p:strVal val="visible"/>
                                      </p:to>
                                    </p:set>
                                    <p:animEffect transition="in" filter="dissolve">
                                      <p:cBhvr>
                                        <p:cTn id="11" dur="1000"/>
                                        <p:tgtEl>
                                          <p:spTgt spid="258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2586"/>
                                        </p:tgtEl>
                                        <p:attrNameLst>
                                          <p:attrName>style.visibility</p:attrName>
                                        </p:attrNameLst>
                                      </p:cBhvr>
                                      <p:to>
                                        <p:strVal val="visible"/>
                                      </p:to>
                                    </p:set>
                                    <p:animEffect transition="in" filter="dissolve">
                                      <p:cBhvr>
                                        <p:cTn id="16" dur="1000"/>
                                        <p:tgtEl>
                                          <p:spTgt spid="2586"/>
                                        </p:tgtEl>
                                      </p:cBhvr>
                                    </p:animEffect>
                                  </p:childTnLst>
                                </p:cTn>
                              </p:par>
                            </p:childTnLst>
                          </p:cTn>
                        </p:par>
                        <p:par>
                          <p:cTn id="17" fill="hold">
                            <p:stCondLst>
                              <p:cond delay="1000"/>
                            </p:stCondLst>
                            <p:childTnLst>
                              <p:par>
                                <p:cTn id="18" presetID="9" presetClass="entr" fill="hold" grpId="4" nodeType="afterEffect">
                                  <p:stCondLst>
                                    <p:cond delay="0"/>
                                  </p:stCondLst>
                                  <p:iterate>
                                    <p:tmAbs val="0"/>
                                  </p:iterate>
                                  <p:childTnLst>
                                    <p:set>
                                      <p:cBhvr>
                                        <p:cTn id="19" fill="hold"/>
                                        <p:tgtEl>
                                          <p:spTgt spid="2590"/>
                                        </p:tgtEl>
                                        <p:attrNameLst>
                                          <p:attrName>style.visibility</p:attrName>
                                        </p:attrNameLst>
                                      </p:cBhvr>
                                      <p:to>
                                        <p:strVal val="visible"/>
                                      </p:to>
                                    </p:set>
                                    <p:animEffect transition="in" filter="dissolve">
                                      <p:cBhvr>
                                        <p:cTn id="20" dur="1000"/>
                                        <p:tgtEl>
                                          <p:spTgt spid="2590"/>
                                        </p:tgtEl>
                                      </p:cBhvr>
                                    </p:animEffect>
                                  </p:childTnLst>
                                </p:cTn>
                              </p:par>
                            </p:childTnLst>
                          </p:cTn>
                        </p:par>
                        <p:par>
                          <p:cTn id="21" fill="hold">
                            <p:stCondLst>
                              <p:cond delay="2000"/>
                            </p:stCondLst>
                            <p:childTnLst>
                              <p:par>
                                <p:cTn id="22" presetID="9" presetClass="entr" fill="hold" grpId="5" nodeType="afterEffect">
                                  <p:stCondLst>
                                    <p:cond delay="0"/>
                                  </p:stCondLst>
                                  <p:iterate>
                                    <p:tmAbs val="0"/>
                                  </p:iterate>
                                  <p:childTnLst>
                                    <p:set>
                                      <p:cBhvr>
                                        <p:cTn id="23" fill="hold"/>
                                        <p:tgtEl>
                                          <p:spTgt spid="2591"/>
                                        </p:tgtEl>
                                        <p:attrNameLst>
                                          <p:attrName>style.visibility</p:attrName>
                                        </p:attrNameLst>
                                      </p:cBhvr>
                                      <p:to>
                                        <p:strVal val="visible"/>
                                      </p:to>
                                    </p:set>
                                    <p:animEffect transition="in" filter="dissolve">
                                      <p:cBhvr>
                                        <p:cTn id="24" dur="1000"/>
                                        <p:tgtEl>
                                          <p:spTgt spid="259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6" nodeType="clickEffect">
                                  <p:stCondLst>
                                    <p:cond delay="0"/>
                                  </p:stCondLst>
                                  <p:iterate>
                                    <p:tmAbs val="0"/>
                                  </p:iterate>
                                  <p:childTnLst>
                                    <p:set>
                                      <p:cBhvr>
                                        <p:cTn id="28" fill="hold"/>
                                        <p:tgtEl>
                                          <p:spTgt spid="2594"/>
                                        </p:tgtEl>
                                        <p:attrNameLst>
                                          <p:attrName>style.visibility</p:attrName>
                                        </p:attrNameLst>
                                      </p:cBhvr>
                                      <p:to>
                                        <p:strVal val="visible"/>
                                      </p:to>
                                    </p:set>
                                    <p:animEffect transition="in" filter="dissolve">
                                      <p:cBhvr>
                                        <p:cTn id="29" dur="1000"/>
                                        <p:tgtEl>
                                          <p:spTgt spid="2594"/>
                                        </p:tgtEl>
                                      </p:cBhvr>
                                    </p:animEffect>
                                  </p:childTnLst>
                                </p:cTn>
                              </p:par>
                            </p:childTnLst>
                          </p:cTn>
                        </p:par>
                        <p:par>
                          <p:cTn id="30" fill="hold">
                            <p:stCondLst>
                              <p:cond delay="1000"/>
                            </p:stCondLst>
                            <p:childTnLst>
                              <p:par>
                                <p:cTn id="31" presetID="9" presetClass="entr" fill="hold" grpId="7" nodeType="afterEffect">
                                  <p:stCondLst>
                                    <p:cond delay="0"/>
                                  </p:stCondLst>
                                  <p:iterate>
                                    <p:tmAbs val="0"/>
                                  </p:iterate>
                                  <p:childTnLst>
                                    <p:set>
                                      <p:cBhvr>
                                        <p:cTn id="32" fill="hold"/>
                                        <p:tgtEl>
                                          <p:spTgt spid="2595"/>
                                        </p:tgtEl>
                                        <p:attrNameLst>
                                          <p:attrName>style.visibility</p:attrName>
                                        </p:attrNameLst>
                                      </p:cBhvr>
                                      <p:to>
                                        <p:strVal val="visible"/>
                                      </p:to>
                                    </p:set>
                                    <p:animEffect transition="in" filter="dissolve">
                                      <p:cBhvr>
                                        <p:cTn id="33" dur="1000"/>
                                        <p:tgtEl>
                                          <p:spTgt spid="2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2" grpId="1" animBg="1" advAuto="0"/>
      <p:bldP spid="2586" grpId="3" animBg="1" advAuto="0"/>
      <p:bldP spid="2589" grpId="2" animBg="1" advAuto="0"/>
      <p:bldP spid="2590" grpId="4" animBg="1" advAuto="0"/>
      <p:bldP spid="2591" grpId="5" animBg="1" advAuto="0"/>
      <p:bldP spid="2594" grpId="6" animBg="1" advAuto="0"/>
      <p:bldP spid="2595" grpId="7"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4" name="Shape 2604"/>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05" name="Shape 2605"/>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06" name="Shape 2606"/>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07" name="Shape 2607"/>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08" name="Shape 2608"/>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09" name="Shape 2609"/>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10" name="Shape 2610"/>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11" name="Shape 2611"/>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612" name="Shape 2612"/>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613" name="Shape 2613"/>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614" name="Shape 2614"/>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15" name="Shape 2615"/>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16" name="Shape 2616"/>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17" name="Shape 2617"/>
          <p:cNvSpPr/>
          <p:nvPr/>
        </p:nvSpPr>
        <p:spPr>
          <a:xfrm>
            <a:off x="8690008" y="646461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2</a:t>
            </a:r>
          </a:p>
        </p:txBody>
      </p:sp>
      <p:sp>
        <p:nvSpPr>
          <p:cNvPr id="2618" name="Shape 2618"/>
          <p:cNvSpPr/>
          <p:nvPr/>
        </p:nvSpPr>
        <p:spPr>
          <a:xfrm>
            <a:off x="1112837" y="2014538"/>
            <a:ext cx="6956426" cy="4001095"/>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defTabSz="914400">
              <a:spcBef>
                <a:spcPts val="1600"/>
              </a:spcBef>
              <a:defRPr sz="2800">
                <a:solidFill>
                  <a:srgbClr val="FFFF00"/>
                </a:solidFill>
                <a:latin typeface="Arial"/>
                <a:ea typeface="Arial"/>
                <a:cs typeface="Arial"/>
                <a:sym typeface="Arial"/>
              </a:defRPr>
            </a:pPr>
            <a:r>
              <a:rPr dirty="0"/>
              <a:t>"Eno Ismael </a:t>
            </a:r>
            <a:r>
              <a:rPr dirty="0" err="1"/>
              <a:t>ghenguye</a:t>
            </a:r>
            <a:r>
              <a:rPr dirty="0"/>
              <a:t> </a:t>
            </a:r>
            <a:r>
              <a:rPr dirty="0" err="1"/>
              <a:t>ino</a:t>
            </a:r>
            <a:r>
              <a:rPr dirty="0"/>
              <a:t> </a:t>
            </a:r>
            <a:r>
              <a:rPr dirty="0" err="1"/>
              <a:t>asutsa</a:t>
            </a:r>
            <a:r>
              <a:rPr dirty="0"/>
              <a:t> </a:t>
            </a:r>
            <a:r>
              <a:rPr dirty="0" err="1"/>
              <a:t>chiluvae</a:t>
            </a:r>
            <a:r>
              <a:rPr dirty="0"/>
              <a:t>, Ike </a:t>
            </a:r>
            <a:r>
              <a:rPr dirty="0" err="1"/>
              <a:t>ino</a:t>
            </a:r>
            <a:r>
              <a:rPr dirty="0"/>
              <a:t> pa </a:t>
            </a:r>
            <a:r>
              <a:rPr dirty="0" err="1"/>
              <a:t>kumghatsuni</a:t>
            </a:r>
            <a:r>
              <a:rPr dirty="0"/>
              <a:t>, pa </a:t>
            </a:r>
            <a:r>
              <a:rPr dirty="0" err="1"/>
              <a:t>pelo</a:t>
            </a:r>
            <a:r>
              <a:rPr dirty="0"/>
              <a:t> </a:t>
            </a:r>
            <a:r>
              <a:rPr dirty="0" err="1"/>
              <a:t>atianuli</a:t>
            </a:r>
            <a:r>
              <a:rPr dirty="0"/>
              <a:t> </a:t>
            </a:r>
            <a:r>
              <a:rPr dirty="0" err="1"/>
              <a:t>kutomo</a:t>
            </a:r>
            <a:r>
              <a:rPr dirty="0"/>
              <a:t> </a:t>
            </a:r>
            <a:r>
              <a:rPr dirty="0" err="1"/>
              <a:t>ithulupe</a:t>
            </a:r>
            <a:r>
              <a:rPr dirty="0"/>
              <a:t> </a:t>
            </a:r>
            <a:r>
              <a:rPr dirty="0" err="1"/>
              <a:t>eno</a:t>
            </a:r>
            <a:r>
              <a:rPr dirty="0"/>
              <a:t> </a:t>
            </a:r>
            <a:r>
              <a:rPr dirty="0" err="1"/>
              <a:t>ino</a:t>
            </a:r>
            <a:r>
              <a:rPr dirty="0"/>
              <a:t> pa </a:t>
            </a:r>
            <a:r>
              <a:rPr dirty="0" err="1"/>
              <a:t>kumghatsunani</a:t>
            </a:r>
            <a:r>
              <a:rPr dirty="0"/>
              <a:t>. </a:t>
            </a:r>
            <a:r>
              <a:rPr dirty="0" err="1"/>
              <a:t>Paye</a:t>
            </a:r>
            <a:r>
              <a:rPr dirty="0"/>
              <a:t> </a:t>
            </a:r>
            <a:r>
              <a:rPr dirty="0" err="1"/>
              <a:t>kijemi</a:t>
            </a:r>
            <a:r>
              <a:rPr dirty="0"/>
              <a:t> </a:t>
            </a:r>
            <a:r>
              <a:rPr dirty="0" err="1"/>
              <a:t>chighikini</a:t>
            </a:r>
            <a:r>
              <a:rPr dirty="0"/>
              <a:t> </a:t>
            </a:r>
            <a:r>
              <a:rPr dirty="0" err="1"/>
              <a:t>papu</a:t>
            </a:r>
            <a:r>
              <a:rPr dirty="0"/>
              <a:t> </a:t>
            </a:r>
            <a:r>
              <a:rPr dirty="0" err="1"/>
              <a:t>shilupe</a:t>
            </a:r>
            <a:r>
              <a:rPr dirty="0"/>
              <a:t> </a:t>
            </a:r>
            <a:r>
              <a:rPr dirty="0" err="1"/>
              <a:t>eno</a:t>
            </a:r>
            <a:r>
              <a:rPr dirty="0"/>
              <a:t> </a:t>
            </a:r>
            <a:r>
              <a:rPr dirty="0" err="1"/>
              <a:t>papelo</a:t>
            </a:r>
            <a:r>
              <a:rPr dirty="0"/>
              <a:t> </a:t>
            </a:r>
            <a:r>
              <a:rPr dirty="0" err="1"/>
              <a:t>ashiaye</a:t>
            </a:r>
            <a:r>
              <a:rPr dirty="0"/>
              <a:t> </a:t>
            </a:r>
            <a:r>
              <a:rPr dirty="0" err="1"/>
              <a:t>kije</a:t>
            </a:r>
            <a:r>
              <a:rPr dirty="0"/>
              <a:t> </a:t>
            </a:r>
            <a:r>
              <a:rPr dirty="0" err="1"/>
              <a:t>shitsunani</a:t>
            </a:r>
            <a:r>
              <a:rPr dirty="0"/>
              <a:t>.</a:t>
            </a:r>
            <a:r>
              <a:rPr lang="en-US" dirty="0"/>
              <a:t> </a:t>
            </a:r>
            <a:r>
              <a:rPr i="1" dirty="0" err="1"/>
              <a:t>Ikemu</a:t>
            </a:r>
            <a:r>
              <a:rPr i="1" dirty="0"/>
              <a:t> </a:t>
            </a:r>
            <a:r>
              <a:rPr i="1" dirty="0" err="1"/>
              <a:t>iw</a:t>
            </a:r>
            <a:r>
              <a:rPr i="1" dirty="0"/>
              <a:t> </a:t>
            </a:r>
            <a:r>
              <a:rPr i="1" dirty="0" err="1"/>
              <a:t>puloshoqhi</a:t>
            </a:r>
            <a:r>
              <a:rPr i="1" dirty="0"/>
              <a:t> ye </a:t>
            </a:r>
            <a:r>
              <a:rPr i="1" dirty="0" err="1"/>
              <a:t>Isak</a:t>
            </a:r>
            <a:r>
              <a:rPr i="1" dirty="0"/>
              <a:t> </a:t>
            </a:r>
            <a:r>
              <a:rPr i="1" dirty="0" err="1"/>
              <a:t>lau</a:t>
            </a:r>
            <a:r>
              <a:rPr i="1" dirty="0"/>
              <a:t> </a:t>
            </a:r>
            <a:r>
              <a:rPr i="1" dirty="0" err="1"/>
              <a:t>qhinani</a:t>
            </a:r>
            <a:r>
              <a:rPr dirty="0"/>
              <a:t>, </a:t>
            </a:r>
            <a:r>
              <a:rPr dirty="0" err="1"/>
              <a:t>toku</a:t>
            </a:r>
            <a:r>
              <a:rPr dirty="0"/>
              <a:t> </a:t>
            </a:r>
            <a:r>
              <a:rPr dirty="0" err="1"/>
              <a:t>hipa</a:t>
            </a:r>
            <a:r>
              <a:rPr dirty="0"/>
              <a:t> </a:t>
            </a:r>
            <a:r>
              <a:rPr dirty="0" err="1"/>
              <a:t>ghuloki</a:t>
            </a:r>
            <a:r>
              <a:rPr dirty="0"/>
              <a:t> </a:t>
            </a:r>
            <a:r>
              <a:rPr dirty="0" err="1"/>
              <a:t>lono</a:t>
            </a:r>
            <a:r>
              <a:rPr dirty="0"/>
              <a:t> Sara no pa </a:t>
            </a:r>
            <a:r>
              <a:rPr dirty="0" err="1"/>
              <a:t>pununani</a:t>
            </a:r>
            <a:r>
              <a:rPr dirty="0"/>
              <a:t>."</a:t>
            </a:r>
          </a:p>
          <a:p>
            <a:pPr defTabSz="914400">
              <a:spcBef>
                <a:spcPts val="1200"/>
              </a:spcBef>
              <a:defRPr sz="2000">
                <a:solidFill>
                  <a:srgbClr val="FFFF00"/>
                </a:solidFill>
                <a:latin typeface="Arial"/>
                <a:ea typeface="Arial"/>
                <a:cs typeface="Arial"/>
                <a:sym typeface="Arial"/>
              </a:defRPr>
            </a:pPr>
            <a:r>
              <a:rPr dirty="0"/>
              <a:t>				</a:t>
            </a:r>
            <a:r>
              <a:rPr dirty="0" err="1"/>
              <a:t>Bothubo</a:t>
            </a:r>
            <a:r>
              <a:rPr dirty="0"/>
              <a:t> 17:20-21 (NKJV)</a:t>
            </a:r>
          </a:p>
        </p:txBody>
      </p:sp>
      <p:sp>
        <p:nvSpPr>
          <p:cNvPr id="2619" name="Shape 2619"/>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620" name="Shape 2620"/>
          <p:cNvSpPr/>
          <p:nvPr/>
        </p:nvSpPr>
        <p:spPr>
          <a:xfrm>
            <a:off x="1882109" y="2014538"/>
            <a:ext cx="1722439" cy="515939"/>
          </a:xfrm>
          <a:prstGeom prst="ellipse">
            <a:avLst/>
          </a:prstGeom>
          <a:ln w="57150">
            <a:solidFill>
              <a:srgbClr val="FF0000"/>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623" name="Group 2623"/>
          <p:cNvGrpSpPr/>
          <p:nvPr/>
        </p:nvGrpSpPr>
        <p:grpSpPr>
          <a:xfrm>
            <a:off x="1121531" y="4160404"/>
            <a:ext cx="7553323" cy="901967"/>
            <a:chOff x="-609596" y="0"/>
            <a:chExt cx="7553322" cy="901965"/>
          </a:xfrm>
        </p:grpSpPr>
        <p:sp>
          <p:nvSpPr>
            <p:cNvPr id="2621" name="Shape 2621"/>
            <p:cNvSpPr/>
            <p:nvPr/>
          </p:nvSpPr>
          <p:spPr>
            <a:xfrm>
              <a:off x="1376362" y="0"/>
              <a:ext cx="5567364" cy="892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600"/>
                </a:spcBef>
                <a:defRPr sz="2800" i="1" u="sng">
                  <a:solidFill>
                    <a:srgbClr val="FFFFFF"/>
                  </a:solidFill>
                  <a:latin typeface="Arial"/>
                  <a:ea typeface="Arial"/>
                  <a:cs typeface="Arial"/>
                  <a:sym typeface="Arial"/>
                </a:defRPr>
              </a:lvl1pPr>
            </a:lstStyle>
            <a:p>
              <a:r>
                <a:rPr dirty="0" err="1"/>
                <a:t>Ikemu</a:t>
              </a:r>
              <a:r>
                <a:rPr dirty="0"/>
                <a:t> </a:t>
              </a:r>
              <a:r>
                <a:rPr dirty="0" err="1"/>
                <a:t>iw</a:t>
              </a:r>
              <a:r>
                <a:rPr dirty="0"/>
                <a:t> </a:t>
              </a:r>
              <a:r>
                <a:rPr dirty="0" err="1"/>
                <a:t>puloshoqhi</a:t>
              </a:r>
              <a:r>
                <a:rPr dirty="0"/>
                <a:t> ye </a:t>
              </a:r>
              <a:r>
                <a:rPr dirty="0" err="1"/>
                <a:t>Isak</a:t>
              </a:r>
              <a:r>
                <a:rPr dirty="0"/>
                <a:t>                	</a:t>
              </a:r>
            </a:p>
          </p:txBody>
        </p:sp>
        <p:sp>
          <p:nvSpPr>
            <p:cNvPr id="2622" name="Shape 2622"/>
            <p:cNvSpPr/>
            <p:nvPr/>
          </p:nvSpPr>
          <p:spPr>
            <a:xfrm>
              <a:off x="-609596" y="415758"/>
              <a:ext cx="5465763" cy="4862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600"/>
                </a:spcBef>
                <a:defRPr sz="2800" i="1" u="sng">
                  <a:solidFill>
                    <a:srgbClr val="FFFFFF"/>
                  </a:solidFill>
                  <a:latin typeface="Arial"/>
                  <a:ea typeface="Arial"/>
                  <a:cs typeface="Arial"/>
                  <a:sym typeface="Arial"/>
                </a:defRPr>
              </a:lvl1pPr>
            </a:lstStyle>
            <a:p>
              <a:r>
                <a:rPr dirty="0" err="1"/>
                <a:t>lau</a:t>
              </a:r>
              <a:r>
                <a:rPr dirty="0"/>
                <a:t> </a:t>
              </a:r>
              <a:r>
                <a:rPr dirty="0" err="1"/>
                <a:t>qhinani</a:t>
              </a:r>
              <a:endParaRPr dirty="0"/>
            </a:p>
          </p:txBody>
        </p:sp>
      </p:grpSp>
      <p:sp>
        <p:nvSpPr>
          <p:cNvPr id="2624" name="Shape 2624"/>
          <p:cNvSpPr/>
          <p:nvPr/>
        </p:nvSpPr>
        <p:spPr>
          <a:xfrm>
            <a:off x="2378075" y="690562"/>
            <a:ext cx="5695950" cy="8788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600"/>
              </a:spcBef>
              <a:defRPr sz="4400" b="0">
                <a:solidFill>
                  <a:srgbClr val="00DFCA"/>
                </a:solidFill>
                <a:effectLst>
                  <a:outerShdw blurRad="38100" dist="38100" dir="2700000" rotWithShape="0">
                    <a:srgbClr val="000000"/>
                  </a:outerShdw>
                </a:effectLst>
                <a:latin typeface="Arial Black"/>
                <a:ea typeface="Arial Black"/>
                <a:cs typeface="Arial Black"/>
                <a:sym typeface="Arial Black"/>
              </a:defRPr>
            </a:lvl1pPr>
          </a:lstStyle>
          <a:p>
            <a:r>
              <a:t>ANU KHIPAU?</a:t>
            </a:r>
          </a:p>
        </p:txBody>
      </p:sp>
      <p:sp>
        <p:nvSpPr>
          <p:cNvPr id="2625" name="Shape 2625"/>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32</a:t>
            </a:r>
          </a:p>
        </p:txBody>
      </p:sp>
      <p:sp>
        <p:nvSpPr>
          <p:cNvPr id="2626" name="Shape 2626"/>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627" name="Shape 2627"/>
          <p:cNvSpPr/>
          <p:nvPr/>
        </p:nvSpPr>
        <p:spPr>
          <a:xfrm>
            <a:off x="1792288" y="-1"/>
            <a:ext cx="1993901"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17:20-21</a:t>
            </a:r>
          </a:p>
        </p:txBody>
      </p:sp>
      <p:grpSp>
        <p:nvGrpSpPr>
          <p:cNvPr id="2630" name="Group 2630"/>
          <p:cNvGrpSpPr/>
          <p:nvPr/>
        </p:nvGrpSpPr>
        <p:grpSpPr>
          <a:xfrm>
            <a:off x="558800" y="7938"/>
            <a:ext cx="774701" cy="1581113"/>
            <a:chOff x="0" y="0"/>
            <a:chExt cx="774700" cy="1581112"/>
          </a:xfrm>
        </p:grpSpPr>
        <p:sp>
          <p:nvSpPr>
            <p:cNvPr id="2628" name="Shape 2628"/>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629" name="Shape 2629"/>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18"/>
                                        </p:tgtEl>
                                        <p:attrNameLst>
                                          <p:attrName>style.visibility</p:attrName>
                                        </p:attrNameLst>
                                      </p:cBhvr>
                                      <p:to>
                                        <p:strVal val="visible"/>
                                      </p:to>
                                    </p:set>
                                    <p:animEffect transition="in" filter="dissolve">
                                      <p:cBhvr>
                                        <p:cTn id="7" dur="1000"/>
                                        <p:tgtEl>
                                          <p:spTgt spid="2618"/>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620"/>
                                        </p:tgtEl>
                                        <p:attrNameLst>
                                          <p:attrName>style.visibility</p:attrName>
                                        </p:attrNameLst>
                                      </p:cBhvr>
                                      <p:to>
                                        <p:strVal val="visible"/>
                                      </p:to>
                                    </p:set>
                                    <p:animEffect transition="in" filter="dissolve">
                                      <p:cBhvr>
                                        <p:cTn id="11" dur="1000"/>
                                        <p:tgtEl>
                                          <p:spTgt spid="262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2623"/>
                                        </p:tgtEl>
                                        <p:attrNameLst>
                                          <p:attrName>style.visibility</p:attrName>
                                        </p:attrNameLst>
                                      </p:cBhvr>
                                      <p:to>
                                        <p:strVal val="visible"/>
                                      </p:to>
                                    </p:set>
                                    <p:animEffect transition="in" filter="dissolve">
                                      <p:cBhvr>
                                        <p:cTn id="16" dur="1000"/>
                                        <p:tgtEl>
                                          <p:spTgt spid="2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8" grpId="1" animBg="1" advAuto="0"/>
      <p:bldP spid="2620" grpId="2" animBg="1" advAuto="0"/>
      <p:bldP spid="2623"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4" name="image19.png"/>
          <p:cNvPicPr>
            <a:picLocks noChangeAspect="1"/>
          </p:cNvPicPr>
          <p:nvPr/>
        </p:nvPicPr>
        <p:blipFill>
          <a:blip r:embed="rId3"/>
          <a:stretch>
            <a:fillRect/>
          </a:stretch>
        </p:blipFill>
        <p:spPr>
          <a:xfrm>
            <a:off x="546100" y="531812"/>
            <a:ext cx="7985125" cy="5746751"/>
          </a:xfrm>
          <a:prstGeom prst="rect">
            <a:avLst/>
          </a:prstGeom>
          <a:ln w="12700">
            <a:miter lim="400000"/>
          </a:ln>
          <a:effectLst>
            <a:outerShdw blurRad="63500" dist="89803" dir="2700000" rotWithShape="0">
              <a:srgbClr val="1A0004">
                <a:alpha val="74998"/>
              </a:srgbClr>
            </a:outerShdw>
          </a:effectLst>
        </p:spPr>
      </p:pic>
      <p:sp>
        <p:nvSpPr>
          <p:cNvPr id="2635" name="Shape 2635"/>
          <p:cNvSpPr/>
          <p:nvPr/>
        </p:nvSpPr>
        <p:spPr>
          <a:xfrm>
            <a:off x="5435600" y="4830762"/>
            <a:ext cx="342900" cy="528638"/>
          </a:xfrm>
          <a:prstGeom prst="rect">
            <a:avLst/>
          </a:prstGeom>
          <a:solidFill>
            <a:srgbClr val="0F226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36" name="Shape 263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33</a:t>
            </a:r>
          </a:p>
        </p:txBody>
      </p:sp>
      <p:sp>
        <p:nvSpPr>
          <p:cNvPr id="2637" name="Shape 2637"/>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638" name="Shape 2638"/>
          <p:cNvSpPr/>
          <p:nvPr/>
        </p:nvSpPr>
        <p:spPr>
          <a:xfrm>
            <a:off x="8690008" y="645191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3</a:t>
            </a:r>
          </a:p>
        </p:txBody>
      </p:sp>
      <p:sp>
        <p:nvSpPr>
          <p:cNvPr id="2639" name="Shape 2639"/>
          <p:cNvSpPr/>
          <p:nvPr/>
        </p:nvSpPr>
        <p:spPr>
          <a:xfrm>
            <a:off x="561974" y="488950"/>
            <a:ext cx="8066090" cy="5762625"/>
          </a:xfrm>
          <a:prstGeom prst="rect">
            <a:avLst/>
          </a:prstGeom>
          <a:ln w="98425">
            <a:solidFill>
              <a:srgbClr val="FF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40" name="Shape 2640"/>
          <p:cNvSpPr/>
          <p:nvPr/>
        </p:nvSpPr>
        <p:spPr>
          <a:xfrm>
            <a:off x="1104899" y="884237"/>
            <a:ext cx="6867526" cy="586741"/>
          </a:xfrm>
          <a:prstGeom prst="rect">
            <a:avLst/>
          </a:prstGeom>
          <a:ln w="12700">
            <a:miter lim="400000"/>
          </a:ln>
          <a:effectLst>
            <a:outerShdw blurRad="63500" dist="57501" dir="3723739"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1600"/>
              </a:spcBef>
              <a:defRPr sz="2800">
                <a:solidFill>
                  <a:srgbClr val="FFFF00"/>
                </a:solidFill>
                <a:effectLst>
                  <a:outerShdw blurRad="38100" dist="38100" dir="2700000" rotWithShape="0">
                    <a:srgbClr val="000000"/>
                  </a:outerShdw>
                </a:effectLst>
                <a:latin typeface="Comic Sans MS"/>
                <a:ea typeface="Comic Sans MS"/>
                <a:cs typeface="Comic Sans MS"/>
                <a:sym typeface="Comic Sans MS"/>
              </a:defRPr>
            </a:pPr>
            <a:r>
              <a:rPr u="sng"/>
              <a:t>ISHI</a:t>
            </a:r>
            <a:r>
              <a:t> AGHOQO KIMIGHIJU LO…</a:t>
            </a:r>
          </a:p>
        </p:txBody>
      </p:sp>
      <p:grpSp>
        <p:nvGrpSpPr>
          <p:cNvPr id="2649" name="Group 2649"/>
          <p:cNvGrpSpPr/>
          <p:nvPr/>
        </p:nvGrpSpPr>
        <p:grpSpPr>
          <a:xfrm>
            <a:off x="177799" y="1530350"/>
            <a:ext cx="8386765" cy="5003800"/>
            <a:chOff x="0" y="0"/>
            <a:chExt cx="8386763" cy="5003800"/>
          </a:xfrm>
        </p:grpSpPr>
        <p:grpSp>
          <p:nvGrpSpPr>
            <p:cNvPr id="2647" name="Group 2647"/>
            <p:cNvGrpSpPr/>
            <p:nvPr/>
          </p:nvGrpSpPr>
          <p:grpSpPr>
            <a:xfrm>
              <a:off x="-1" y="0"/>
              <a:ext cx="8386765" cy="5003800"/>
              <a:chOff x="0" y="0"/>
              <a:chExt cx="8386763" cy="5003800"/>
            </a:xfrm>
          </p:grpSpPr>
          <p:grpSp>
            <p:nvGrpSpPr>
              <p:cNvPr id="2645" name="Group 2645"/>
              <p:cNvGrpSpPr/>
              <p:nvPr/>
            </p:nvGrpSpPr>
            <p:grpSpPr>
              <a:xfrm>
                <a:off x="-1" y="0"/>
                <a:ext cx="8386765" cy="5003800"/>
                <a:chOff x="0" y="0"/>
                <a:chExt cx="8386763" cy="5003800"/>
              </a:xfrm>
            </p:grpSpPr>
            <p:sp>
              <p:nvSpPr>
                <p:cNvPr id="2641" name="Shape 2641"/>
                <p:cNvSpPr/>
                <p:nvPr/>
              </p:nvSpPr>
              <p:spPr>
                <a:xfrm>
                  <a:off x="215900" y="0"/>
                  <a:ext cx="6604001" cy="2082800"/>
                </a:xfrm>
                <a:custGeom>
                  <a:avLst/>
                  <a:gdLst/>
                  <a:ahLst/>
                  <a:cxnLst>
                    <a:cxn ang="0">
                      <a:pos x="wd2" y="hd2"/>
                    </a:cxn>
                    <a:cxn ang="5400000">
                      <a:pos x="wd2" y="hd2"/>
                    </a:cxn>
                    <a:cxn ang="10800000">
                      <a:pos x="wd2" y="hd2"/>
                    </a:cxn>
                    <a:cxn ang="16200000">
                      <a:pos x="wd2" y="hd2"/>
                    </a:cxn>
                  </a:cxnLst>
                  <a:rect l="0" t="0" r="r" b="b"/>
                  <a:pathLst>
                    <a:path w="21584" h="21600" extrusionOk="0">
                      <a:moveTo>
                        <a:pt x="41" y="21600"/>
                      </a:moveTo>
                      <a:cubicBezTo>
                        <a:pt x="-16" y="21040"/>
                        <a:pt x="46" y="20909"/>
                        <a:pt x="0" y="20283"/>
                      </a:cubicBezTo>
                      <a:cubicBezTo>
                        <a:pt x="15" y="19180"/>
                        <a:pt x="-11" y="18077"/>
                        <a:pt x="41" y="16990"/>
                      </a:cubicBezTo>
                      <a:cubicBezTo>
                        <a:pt x="93" y="15887"/>
                        <a:pt x="347" y="15278"/>
                        <a:pt x="581" y="14620"/>
                      </a:cubicBezTo>
                      <a:cubicBezTo>
                        <a:pt x="669" y="14373"/>
                        <a:pt x="747" y="14093"/>
                        <a:pt x="830" y="13829"/>
                      </a:cubicBezTo>
                      <a:cubicBezTo>
                        <a:pt x="887" y="13648"/>
                        <a:pt x="1276" y="13171"/>
                        <a:pt x="1369" y="13039"/>
                      </a:cubicBezTo>
                      <a:cubicBezTo>
                        <a:pt x="1577" y="12759"/>
                        <a:pt x="1930" y="12232"/>
                        <a:pt x="2117" y="11854"/>
                      </a:cubicBezTo>
                      <a:cubicBezTo>
                        <a:pt x="2402" y="11294"/>
                        <a:pt x="2615" y="10487"/>
                        <a:pt x="2947" y="10141"/>
                      </a:cubicBezTo>
                      <a:cubicBezTo>
                        <a:pt x="3004" y="10224"/>
                        <a:pt x="3071" y="10257"/>
                        <a:pt x="3113" y="10405"/>
                      </a:cubicBezTo>
                      <a:cubicBezTo>
                        <a:pt x="3284" y="11063"/>
                        <a:pt x="3056" y="12018"/>
                        <a:pt x="2988" y="12644"/>
                      </a:cubicBezTo>
                      <a:cubicBezTo>
                        <a:pt x="3004" y="13088"/>
                        <a:pt x="2999" y="13533"/>
                        <a:pt x="3030" y="13961"/>
                      </a:cubicBezTo>
                      <a:cubicBezTo>
                        <a:pt x="3066" y="14455"/>
                        <a:pt x="3362" y="15015"/>
                        <a:pt x="3486" y="15278"/>
                      </a:cubicBezTo>
                      <a:cubicBezTo>
                        <a:pt x="3777" y="15196"/>
                        <a:pt x="3974" y="15163"/>
                        <a:pt x="4233" y="14883"/>
                      </a:cubicBezTo>
                      <a:cubicBezTo>
                        <a:pt x="4399" y="14356"/>
                        <a:pt x="4493" y="13780"/>
                        <a:pt x="4732" y="13566"/>
                      </a:cubicBezTo>
                      <a:cubicBezTo>
                        <a:pt x="4840" y="13467"/>
                        <a:pt x="5064" y="13302"/>
                        <a:pt x="5064" y="13302"/>
                      </a:cubicBezTo>
                      <a:cubicBezTo>
                        <a:pt x="5385" y="13434"/>
                        <a:pt x="5671" y="13681"/>
                        <a:pt x="5977" y="13961"/>
                      </a:cubicBezTo>
                      <a:cubicBezTo>
                        <a:pt x="6293" y="14257"/>
                        <a:pt x="5899" y="13895"/>
                        <a:pt x="6226" y="14356"/>
                      </a:cubicBezTo>
                      <a:cubicBezTo>
                        <a:pt x="6304" y="14471"/>
                        <a:pt x="6475" y="14620"/>
                        <a:pt x="6475" y="14620"/>
                      </a:cubicBezTo>
                      <a:cubicBezTo>
                        <a:pt x="6771" y="15558"/>
                        <a:pt x="6563" y="15097"/>
                        <a:pt x="7347" y="14883"/>
                      </a:cubicBezTo>
                      <a:cubicBezTo>
                        <a:pt x="8011" y="14702"/>
                        <a:pt x="8706" y="14471"/>
                        <a:pt x="9256" y="13171"/>
                      </a:cubicBezTo>
                      <a:cubicBezTo>
                        <a:pt x="9375" y="12051"/>
                        <a:pt x="9225" y="10833"/>
                        <a:pt x="9630" y="10405"/>
                      </a:cubicBezTo>
                      <a:cubicBezTo>
                        <a:pt x="9780" y="10043"/>
                        <a:pt x="9915" y="9746"/>
                        <a:pt x="10086" y="9483"/>
                      </a:cubicBezTo>
                      <a:cubicBezTo>
                        <a:pt x="10200" y="8380"/>
                        <a:pt x="9780" y="7853"/>
                        <a:pt x="9505" y="7639"/>
                      </a:cubicBezTo>
                      <a:cubicBezTo>
                        <a:pt x="9199" y="7688"/>
                        <a:pt x="8898" y="7688"/>
                        <a:pt x="8592" y="7771"/>
                      </a:cubicBezTo>
                      <a:cubicBezTo>
                        <a:pt x="8338" y="7837"/>
                        <a:pt x="8057" y="8265"/>
                        <a:pt x="7803" y="8429"/>
                      </a:cubicBezTo>
                      <a:cubicBezTo>
                        <a:pt x="7238" y="8281"/>
                        <a:pt x="7310" y="8610"/>
                        <a:pt x="7222" y="7244"/>
                      </a:cubicBezTo>
                      <a:cubicBezTo>
                        <a:pt x="7601" y="4840"/>
                        <a:pt x="8556" y="5351"/>
                        <a:pt x="9256" y="5268"/>
                      </a:cubicBezTo>
                      <a:cubicBezTo>
                        <a:pt x="9469" y="4923"/>
                        <a:pt x="9635" y="4182"/>
                        <a:pt x="9879" y="4083"/>
                      </a:cubicBezTo>
                      <a:cubicBezTo>
                        <a:pt x="10045" y="4017"/>
                        <a:pt x="10211" y="4001"/>
                        <a:pt x="10377" y="3951"/>
                      </a:cubicBezTo>
                      <a:cubicBezTo>
                        <a:pt x="11041" y="4165"/>
                        <a:pt x="11186" y="4182"/>
                        <a:pt x="11996" y="4083"/>
                      </a:cubicBezTo>
                      <a:cubicBezTo>
                        <a:pt x="12182" y="3688"/>
                        <a:pt x="12213" y="3457"/>
                        <a:pt x="12162" y="2766"/>
                      </a:cubicBezTo>
                      <a:cubicBezTo>
                        <a:pt x="12219" y="1449"/>
                        <a:pt x="12156" y="1943"/>
                        <a:pt x="12494" y="1580"/>
                      </a:cubicBezTo>
                      <a:cubicBezTo>
                        <a:pt x="12499" y="1580"/>
                        <a:pt x="13018" y="1696"/>
                        <a:pt x="13116" y="1844"/>
                      </a:cubicBezTo>
                      <a:cubicBezTo>
                        <a:pt x="13179" y="1926"/>
                        <a:pt x="13220" y="2140"/>
                        <a:pt x="13282" y="2239"/>
                      </a:cubicBezTo>
                      <a:cubicBezTo>
                        <a:pt x="13360" y="2371"/>
                        <a:pt x="13531" y="2502"/>
                        <a:pt x="13531" y="2502"/>
                      </a:cubicBezTo>
                      <a:cubicBezTo>
                        <a:pt x="13682" y="2980"/>
                        <a:pt x="13817" y="3145"/>
                        <a:pt x="13946" y="3688"/>
                      </a:cubicBezTo>
                      <a:cubicBezTo>
                        <a:pt x="13983" y="4280"/>
                        <a:pt x="14055" y="6190"/>
                        <a:pt x="14112" y="6454"/>
                      </a:cubicBezTo>
                      <a:cubicBezTo>
                        <a:pt x="14393" y="7672"/>
                        <a:pt x="14751" y="7968"/>
                        <a:pt x="15192" y="8166"/>
                      </a:cubicBezTo>
                      <a:cubicBezTo>
                        <a:pt x="15254" y="8149"/>
                        <a:pt x="15700" y="8116"/>
                        <a:pt x="15856" y="7902"/>
                      </a:cubicBezTo>
                      <a:cubicBezTo>
                        <a:pt x="15903" y="7837"/>
                        <a:pt x="15934" y="7705"/>
                        <a:pt x="15980" y="7639"/>
                      </a:cubicBezTo>
                      <a:cubicBezTo>
                        <a:pt x="16058" y="7524"/>
                        <a:pt x="16229" y="7376"/>
                        <a:pt x="16229" y="7376"/>
                      </a:cubicBezTo>
                      <a:cubicBezTo>
                        <a:pt x="16255" y="7195"/>
                        <a:pt x="16276" y="7013"/>
                        <a:pt x="16312" y="6849"/>
                      </a:cubicBezTo>
                      <a:cubicBezTo>
                        <a:pt x="16349" y="6701"/>
                        <a:pt x="16416" y="6635"/>
                        <a:pt x="16437" y="6454"/>
                      </a:cubicBezTo>
                      <a:cubicBezTo>
                        <a:pt x="16453" y="6322"/>
                        <a:pt x="16416" y="6174"/>
                        <a:pt x="16395" y="6059"/>
                      </a:cubicBezTo>
                      <a:cubicBezTo>
                        <a:pt x="16286" y="5449"/>
                        <a:pt x="16162" y="4593"/>
                        <a:pt x="15980" y="4215"/>
                      </a:cubicBezTo>
                      <a:cubicBezTo>
                        <a:pt x="15897" y="3820"/>
                        <a:pt x="15851" y="3309"/>
                        <a:pt x="15731" y="3029"/>
                      </a:cubicBezTo>
                      <a:cubicBezTo>
                        <a:pt x="15565" y="2634"/>
                        <a:pt x="15456" y="2157"/>
                        <a:pt x="15316" y="1712"/>
                      </a:cubicBezTo>
                      <a:cubicBezTo>
                        <a:pt x="15005" y="724"/>
                        <a:pt x="15264" y="1860"/>
                        <a:pt x="15067" y="922"/>
                      </a:cubicBezTo>
                      <a:cubicBezTo>
                        <a:pt x="15083" y="790"/>
                        <a:pt x="15078" y="626"/>
                        <a:pt x="15109" y="527"/>
                      </a:cubicBezTo>
                      <a:cubicBezTo>
                        <a:pt x="15155" y="379"/>
                        <a:pt x="15456" y="49"/>
                        <a:pt x="15524" y="0"/>
                      </a:cubicBezTo>
                      <a:cubicBezTo>
                        <a:pt x="16063" y="494"/>
                        <a:pt x="16385" y="1860"/>
                        <a:pt x="16977" y="2371"/>
                      </a:cubicBezTo>
                      <a:cubicBezTo>
                        <a:pt x="17495" y="2815"/>
                        <a:pt x="18056" y="2568"/>
                        <a:pt x="18595" y="2634"/>
                      </a:cubicBezTo>
                      <a:cubicBezTo>
                        <a:pt x="19317" y="2716"/>
                        <a:pt x="19228" y="2716"/>
                        <a:pt x="19799" y="2898"/>
                      </a:cubicBezTo>
                      <a:cubicBezTo>
                        <a:pt x="19976" y="3046"/>
                        <a:pt x="20162" y="3013"/>
                        <a:pt x="20339" y="3161"/>
                      </a:cubicBezTo>
                      <a:cubicBezTo>
                        <a:pt x="20443" y="3243"/>
                        <a:pt x="20624" y="3622"/>
                        <a:pt x="20712" y="3820"/>
                      </a:cubicBezTo>
                      <a:cubicBezTo>
                        <a:pt x="20821" y="4330"/>
                        <a:pt x="20951" y="4445"/>
                        <a:pt x="21086" y="4873"/>
                      </a:cubicBezTo>
                      <a:cubicBezTo>
                        <a:pt x="21397" y="5861"/>
                        <a:pt x="21039" y="5038"/>
                        <a:pt x="21335" y="5663"/>
                      </a:cubicBezTo>
                      <a:cubicBezTo>
                        <a:pt x="21413" y="6042"/>
                        <a:pt x="21522" y="6190"/>
                        <a:pt x="21584" y="6585"/>
                      </a:cubicBezTo>
                    </a:path>
                  </a:pathLst>
                </a:custGeom>
                <a:noFill/>
                <a:ln w="76200" cap="flat">
                  <a:solidFill>
                    <a:srgbClr val="00FF00"/>
                  </a:solidFill>
                  <a:prstDash val="solid"/>
                  <a:round/>
                </a:ln>
                <a:effectLst>
                  <a:outerShdw blurRad="63500" dist="56796" dir="3806097" rotWithShape="0">
                    <a:srgbClr val="000000"/>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42" name="Shape 2642"/>
                <p:cNvSpPr/>
                <p:nvPr/>
              </p:nvSpPr>
              <p:spPr>
                <a:xfrm>
                  <a:off x="-1" y="2082800"/>
                  <a:ext cx="7569202" cy="2921000"/>
                </a:xfrm>
                <a:custGeom>
                  <a:avLst/>
                  <a:gdLst/>
                  <a:ahLst/>
                  <a:cxnLst>
                    <a:cxn ang="0">
                      <a:pos x="wd2" y="hd2"/>
                    </a:cxn>
                    <a:cxn ang="5400000">
                      <a:pos x="wd2" y="hd2"/>
                    </a:cxn>
                    <a:cxn ang="10800000">
                      <a:pos x="wd2" y="hd2"/>
                    </a:cxn>
                    <a:cxn ang="16200000">
                      <a:pos x="wd2" y="hd2"/>
                    </a:cxn>
                  </a:cxnLst>
                  <a:rect l="0" t="0" r="r" b="b"/>
                  <a:pathLst>
                    <a:path w="21600" h="21600" extrusionOk="0">
                      <a:moveTo>
                        <a:pt x="652" y="94"/>
                      </a:moveTo>
                      <a:cubicBezTo>
                        <a:pt x="698" y="1327"/>
                        <a:pt x="784" y="2031"/>
                        <a:pt x="1123" y="2911"/>
                      </a:cubicBezTo>
                      <a:cubicBezTo>
                        <a:pt x="1078" y="4297"/>
                        <a:pt x="1123" y="3674"/>
                        <a:pt x="1015" y="4790"/>
                      </a:cubicBezTo>
                      <a:cubicBezTo>
                        <a:pt x="988" y="5060"/>
                        <a:pt x="920" y="5294"/>
                        <a:pt x="870" y="5541"/>
                      </a:cubicBezTo>
                      <a:cubicBezTo>
                        <a:pt x="834" y="5717"/>
                        <a:pt x="820" y="5917"/>
                        <a:pt x="797" y="6104"/>
                      </a:cubicBezTo>
                      <a:cubicBezTo>
                        <a:pt x="738" y="6562"/>
                        <a:pt x="593" y="7090"/>
                        <a:pt x="507" y="7513"/>
                      </a:cubicBezTo>
                      <a:cubicBezTo>
                        <a:pt x="381" y="8123"/>
                        <a:pt x="326" y="8816"/>
                        <a:pt x="181" y="9391"/>
                      </a:cubicBezTo>
                      <a:cubicBezTo>
                        <a:pt x="109" y="10143"/>
                        <a:pt x="41" y="10870"/>
                        <a:pt x="0" y="11645"/>
                      </a:cubicBezTo>
                      <a:cubicBezTo>
                        <a:pt x="32" y="13594"/>
                        <a:pt x="0" y="15026"/>
                        <a:pt x="544" y="16435"/>
                      </a:cubicBezTo>
                      <a:cubicBezTo>
                        <a:pt x="603" y="16904"/>
                        <a:pt x="784" y="17386"/>
                        <a:pt x="942" y="17656"/>
                      </a:cubicBezTo>
                      <a:cubicBezTo>
                        <a:pt x="1024" y="17973"/>
                        <a:pt x="1133" y="18254"/>
                        <a:pt x="1268" y="18407"/>
                      </a:cubicBezTo>
                      <a:cubicBezTo>
                        <a:pt x="1336" y="18489"/>
                        <a:pt x="1486" y="18595"/>
                        <a:pt x="1486" y="18595"/>
                      </a:cubicBezTo>
                      <a:cubicBezTo>
                        <a:pt x="1640" y="18994"/>
                        <a:pt x="1830" y="19158"/>
                        <a:pt x="2030" y="19346"/>
                      </a:cubicBezTo>
                      <a:cubicBezTo>
                        <a:pt x="2492" y="19792"/>
                        <a:pt x="1903" y="19287"/>
                        <a:pt x="2283" y="19722"/>
                      </a:cubicBezTo>
                      <a:cubicBezTo>
                        <a:pt x="2396" y="19851"/>
                        <a:pt x="2523" y="19921"/>
                        <a:pt x="2646" y="20003"/>
                      </a:cubicBezTo>
                      <a:cubicBezTo>
                        <a:pt x="2772" y="20250"/>
                        <a:pt x="2827" y="20532"/>
                        <a:pt x="2972" y="20661"/>
                      </a:cubicBezTo>
                      <a:cubicBezTo>
                        <a:pt x="3153" y="21130"/>
                        <a:pt x="3348" y="21389"/>
                        <a:pt x="3588" y="21600"/>
                      </a:cubicBezTo>
                      <a:cubicBezTo>
                        <a:pt x="3792" y="21553"/>
                        <a:pt x="4005" y="21530"/>
                        <a:pt x="4204" y="21412"/>
                      </a:cubicBezTo>
                      <a:cubicBezTo>
                        <a:pt x="4485" y="21248"/>
                        <a:pt x="4720" y="20755"/>
                        <a:pt x="5001" y="20567"/>
                      </a:cubicBezTo>
                      <a:cubicBezTo>
                        <a:pt x="5151" y="20309"/>
                        <a:pt x="5328" y="20344"/>
                        <a:pt x="5472" y="20097"/>
                      </a:cubicBezTo>
                      <a:cubicBezTo>
                        <a:pt x="5844" y="19463"/>
                        <a:pt x="6379" y="19193"/>
                        <a:pt x="6813" y="19064"/>
                      </a:cubicBezTo>
                      <a:cubicBezTo>
                        <a:pt x="7017" y="19076"/>
                        <a:pt x="9160" y="19205"/>
                        <a:pt x="9495" y="19252"/>
                      </a:cubicBezTo>
                      <a:cubicBezTo>
                        <a:pt x="9744" y="19287"/>
                        <a:pt x="10007" y="19745"/>
                        <a:pt x="10256" y="19910"/>
                      </a:cubicBezTo>
                      <a:cubicBezTo>
                        <a:pt x="10293" y="19968"/>
                        <a:pt x="10324" y="20050"/>
                        <a:pt x="10365" y="20097"/>
                      </a:cubicBezTo>
                      <a:cubicBezTo>
                        <a:pt x="10401" y="20144"/>
                        <a:pt x="10442" y="20144"/>
                        <a:pt x="10474" y="20191"/>
                      </a:cubicBezTo>
                      <a:cubicBezTo>
                        <a:pt x="10850" y="20731"/>
                        <a:pt x="10555" y="20450"/>
                        <a:pt x="10800" y="20661"/>
                      </a:cubicBezTo>
                      <a:cubicBezTo>
                        <a:pt x="11090" y="21224"/>
                        <a:pt x="11434" y="21189"/>
                        <a:pt x="11779" y="21412"/>
                      </a:cubicBezTo>
                      <a:cubicBezTo>
                        <a:pt x="12263" y="21365"/>
                        <a:pt x="12721" y="21377"/>
                        <a:pt x="13192" y="21130"/>
                      </a:cubicBezTo>
                      <a:cubicBezTo>
                        <a:pt x="13690" y="20485"/>
                        <a:pt x="13006" y="21424"/>
                        <a:pt x="13446" y="20661"/>
                      </a:cubicBezTo>
                      <a:cubicBezTo>
                        <a:pt x="13591" y="20414"/>
                        <a:pt x="13776" y="20309"/>
                        <a:pt x="13917" y="20003"/>
                      </a:cubicBezTo>
                      <a:cubicBezTo>
                        <a:pt x="13958" y="19921"/>
                        <a:pt x="13980" y="19792"/>
                        <a:pt x="14026" y="19722"/>
                      </a:cubicBezTo>
                      <a:cubicBezTo>
                        <a:pt x="14116" y="19569"/>
                        <a:pt x="14315" y="19346"/>
                        <a:pt x="14315" y="19346"/>
                      </a:cubicBezTo>
                      <a:cubicBezTo>
                        <a:pt x="14397" y="19029"/>
                        <a:pt x="14524" y="18818"/>
                        <a:pt x="14605" y="18501"/>
                      </a:cubicBezTo>
                      <a:cubicBezTo>
                        <a:pt x="14655" y="18313"/>
                        <a:pt x="14750" y="17937"/>
                        <a:pt x="14750" y="17937"/>
                      </a:cubicBezTo>
                      <a:cubicBezTo>
                        <a:pt x="14791" y="17491"/>
                        <a:pt x="14855" y="17069"/>
                        <a:pt x="14895" y="16623"/>
                      </a:cubicBezTo>
                      <a:cubicBezTo>
                        <a:pt x="14859" y="15965"/>
                        <a:pt x="14805" y="15284"/>
                        <a:pt x="14714" y="14650"/>
                      </a:cubicBezTo>
                      <a:cubicBezTo>
                        <a:pt x="14596" y="13852"/>
                        <a:pt x="14678" y="14650"/>
                        <a:pt x="14605" y="13993"/>
                      </a:cubicBezTo>
                      <a:cubicBezTo>
                        <a:pt x="14497" y="12995"/>
                        <a:pt x="14669" y="14392"/>
                        <a:pt x="14497" y="13054"/>
                      </a:cubicBezTo>
                      <a:cubicBezTo>
                        <a:pt x="14474" y="12866"/>
                        <a:pt x="14424" y="12490"/>
                        <a:pt x="14424" y="12490"/>
                      </a:cubicBezTo>
                      <a:cubicBezTo>
                        <a:pt x="14438" y="11645"/>
                        <a:pt x="14429" y="10800"/>
                        <a:pt x="14460" y="9955"/>
                      </a:cubicBezTo>
                      <a:cubicBezTo>
                        <a:pt x="14469" y="9673"/>
                        <a:pt x="14719" y="9368"/>
                        <a:pt x="14750" y="9297"/>
                      </a:cubicBezTo>
                      <a:cubicBezTo>
                        <a:pt x="14954" y="8910"/>
                        <a:pt x="15190" y="8617"/>
                        <a:pt x="15439" y="8452"/>
                      </a:cubicBezTo>
                      <a:cubicBezTo>
                        <a:pt x="15593" y="8159"/>
                        <a:pt x="15761" y="7912"/>
                        <a:pt x="15946" y="7795"/>
                      </a:cubicBezTo>
                      <a:cubicBezTo>
                        <a:pt x="16069" y="7583"/>
                        <a:pt x="16177" y="7302"/>
                        <a:pt x="16309" y="7137"/>
                      </a:cubicBezTo>
                      <a:cubicBezTo>
                        <a:pt x="16427" y="6985"/>
                        <a:pt x="16562" y="6867"/>
                        <a:pt x="16671" y="6668"/>
                      </a:cubicBezTo>
                      <a:cubicBezTo>
                        <a:pt x="16789" y="6445"/>
                        <a:pt x="16875" y="6022"/>
                        <a:pt x="16961" y="5729"/>
                      </a:cubicBezTo>
                      <a:cubicBezTo>
                        <a:pt x="17011" y="5353"/>
                        <a:pt x="17088" y="5107"/>
                        <a:pt x="17179" y="4790"/>
                      </a:cubicBezTo>
                      <a:cubicBezTo>
                        <a:pt x="17215" y="4402"/>
                        <a:pt x="17256" y="4109"/>
                        <a:pt x="17323" y="3757"/>
                      </a:cubicBezTo>
                      <a:cubicBezTo>
                        <a:pt x="17378" y="3040"/>
                        <a:pt x="17405" y="2313"/>
                        <a:pt x="17468" y="1597"/>
                      </a:cubicBezTo>
                      <a:cubicBezTo>
                        <a:pt x="17468" y="1573"/>
                        <a:pt x="17523" y="998"/>
                        <a:pt x="17541" y="939"/>
                      </a:cubicBezTo>
                      <a:cubicBezTo>
                        <a:pt x="17699" y="446"/>
                        <a:pt x="17985" y="270"/>
                        <a:pt x="18193" y="0"/>
                      </a:cubicBezTo>
                      <a:cubicBezTo>
                        <a:pt x="18506" y="35"/>
                        <a:pt x="18823" y="35"/>
                        <a:pt x="19136" y="94"/>
                      </a:cubicBezTo>
                      <a:cubicBezTo>
                        <a:pt x="19389" y="141"/>
                        <a:pt x="19534" y="845"/>
                        <a:pt x="19752" y="1033"/>
                      </a:cubicBezTo>
                      <a:cubicBezTo>
                        <a:pt x="19906" y="1432"/>
                        <a:pt x="20082" y="1749"/>
                        <a:pt x="20223" y="2160"/>
                      </a:cubicBezTo>
                      <a:cubicBezTo>
                        <a:pt x="20381" y="2618"/>
                        <a:pt x="20558" y="3428"/>
                        <a:pt x="20803" y="3663"/>
                      </a:cubicBezTo>
                      <a:cubicBezTo>
                        <a:pt x="21056" y="3909"/>
                        <a:pt x="21337" y="3850"/>
                        <a:pt x="21600" y="3850"/>
                      </a:cubicBezTo>
                    </a:path>
                  </a:pathLst>
                </a:custGeom>
                <a:noFill/>
                <a:ln w="76200" cap="flat">
                  <a:solidFill>
                    <a:srgbClr val="00FF00"/>
                  </a:solidFill>
                  <a:prstDash val="solid"/>
                  <a:round/>
                </a:ln>
                <a:effectLst>
                  <a:outerShdw blurRad="63500" dist="56796" dir="3806097" rotWithShape="0">
                    <a:srgbClr val="000000"/>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43" name="Shape 2643"/>
                <p:cNvSpPr/>
                <p:nvPr/>
              </p:nvSpPr>
              <p:spPr>
                <a:xfrm>
                  <a:off x="6796088" y="619125"/>
                  <a:ext cx="1590676" cy="1971675"/>
                </a:xfrm>
                <a:custGeom>
                  <a:avLst/>
                  <a:gdLst/>
                  <a:ahLst/>
                  <a:cxnLst>
                    <a:cxn ang="0">
                      <a:pos x="wd2" y="hd2"/>
                    </a:cxn>
                    <a:cxn ang="5400000">
                      <a:pos x="wd2" y="hd2"/>
                    </a:cxn>
                    <a:cxn ang="10800000">
                      <a:pos x="wd2" y="hd2"/>
                    </a:cxn>
                    <a:cxn ang="16200000">
                      <a:pos x="wd2" y="hd2"/>
                    </a:cxn>
                  </a:cxnLst>
                  <a:rect l="0" t="0" r="r" b="b"/>
                  <a:pathLst>
                    <a:path w="21600" h="21548" extrusionOk="0">
                      <a:moveTo>
                        <a:pt x="10153" y="21548"/>
                      </a:moveTo>
                      <a:cubicBezTo>
                        <a:pt x="12395" y="21496"/>
                        <a:pt x="14702" y="21600"/>
                        <a:pt x="16944" y="21392"/>
                      </a:cubicBezTo>
                      <a:cubicBezTo>
                        <a:pt x="17246" y="21288"/>
                        <a:pt x="17504" y="21184"/>
                        <a:pt x="17784" y="21080"/>
                      </a:cubicBezTo>
                      <a:cubicBezTo>
                        <a:pt x="17957" y="21010"/>
                        <a:pt x="18172" y="21027"/>
                        <a:pt x="18366" y="20975"/>
                      </a:cubicBezTo>
                      <a:cubicBezTo>
                        <a:pt x="18884" y="20819"/>
                        <a:pt x="19552" y="20524"/>
                        <a:pt x="19854" y="20143"/>
                      </a:cubicBezTo>
                      <a:cubicBezTo>
                        <a:pt x="20285" y="19622"/>
                        <a:pt x="20673" y="19084"/>
                        <a:pt x="21018" y="18529"/>
                      </a:cubicBezTo>
                      <a:cubicBezTo>
                        <a:pt x="21147" y="18304"/>
                        <a:pt x="21147" y="18165"/>
                        <a:pt x="21341" y="17957"/>
                      </a:cubicBezTo>
                      <a:cubicBezTo>
                        <a:pt x="21406" y="17523"/>
                        <a:pt x="21535" y="17089"/>
                        <a:pt x="21600" y="16655"/>
                      </a:cubicBezTo>
                      <a:cubicBezTo>
                        <a:pt x="21557" y="15927"/>
                        <a:pt x="21578" y="15146"/>
                        <a:pt x="21406" y="14417"/>
                      </a:cubicBezTo>
                      <a:cubicBezTo>
                        <a:pt x="21320" y="14088"/>
                        <a:pt x="21126" y="13810"/>
                        <a:pt x="21018" y="13480"/>
                      </a:cubicBezTo>
                      <a:cubicBezTo>
                        <a:pt x="20932" y="13203"/>
                        <a:pt x="20889" y="12856"/>
                        <a:pt x="20695" y="12596"/>
                      </a:cubicBezTo>
                      <a:cubicBezTo>
                        <a:pt x="20113" y="11850"/>
                        <a:pt x="19229" y="11433"/>
                        <a:pt x="18302" y="10982"/>
                      </a:cubicBezTo>
                      <a:cubicBezTo>
                        <a:pt x="17634" y="10653"/>
                        <a:pt x="18345" y="11225"/>
                        <a:pt x="17332" y="10618"/>
                      </a:cubicBezTo>
                      <a:cubicBezTo>
                        <a:pt x="15392" y="9438"/>
                        <a:pt x="12869" y="9091"/>
                        <a:pt x="10735" y="8224"/>
                      </a:cubicBezTo>
                      <a:cubicBezTo>
                        <a:pt x="9269" y="7634"/>
                        <a:pt x="8192" y="6593"/>
                        <a:pt x="6855" y="5881"/>
                      </a:cubicBezTo>
                      <a:cubicBezTo>
                        <a:pt x="6790" y="5725"/>
                        <a:pt x="6079" y="5135"/>
                        <a:pt x="5885" y="5049"/>
                      </a:cubicBezTo>
                      <a:cubicBezTo>
                        <a:pt x="5605" y="4719"/>
                        <a:pt x="5109" y="4528"/>
                        <a:pt x="4786" y="4216"/>
                      </a:cubicBezTo>
                      <a:cubicBezTo>
                        <a:pt x="4505" y="3956"/>
                        <a:pt x="4441" y="3695"/>
                        <a:pt x="4074" y="3487"/>
                      </a:cubicBezTo>
                      <a:cubicBezTo>
                        <a:pt x="3837" y="2915"/>
                        <a:pt x="3212" y="2307"/>
                        <a:pt x="2587" y="1978"/>
                      </a:cubicBezTo>
                      <a:cubicBezTo>
                        <a:pt x="2414" y="1770"/>
                        <a:pt x="1832" y="1371"/>
                        <a:pt x="1552" y="1249"/>
                      </a:cubicBezTo>
                      <a:cubicBezTo>
                        <a:pt x="1272" y="954"/>
                        <a:pt x="690" y="486"/>
                        <a:pt x="259" y="364"/>
                      </a:cubicBezTo>
                      <a:cubicBezTo>
                        <a:pt x="172" y="243"/>
                        <a:pt x="108" y="87"/>
                        <a:pt x="0" y="0"/>
                      </a:cubicBezTo>
                    </a:path>
                  </a:pathLst>
                </a:custGeom>
                <a:noFill/>
                <a:ln w="76200" cap="flat">
                  <a:solidFill>
                    <a:srgbClr val="00FF00"/>
                  </a:solidFill>
                  <a:prstDash val="solid"/>
                  <a:round/>
                </a:ln>
                <a:effectLst>
                  <a:outerShdw blurRad="63500" dist="56796" dir="3806097" rotWithShape="0">
                    <a:srgbClr val="000000"/>
                  </a:outerShdw>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44" name="Shape 2644"/>
                <p:cNvSpPr/>
                <p:nvPr/>
              </p:nvSpPr>
              <p:spPr>
                <a:xfrm>
                  <a:off x="7416800" y="2603500"/>
                  <a:ext cx="203201" cy="0"/>
                </a:xfrm>
                <a:prstGeom prst="line">
                  <a:avLst/>
                </a:prstGeom>
                <a:noFill/>
                <a:ln w="76200" cap="flat">
                  <a:solidFill>
                    <a:srgbClr val="00FF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646" name="Shape 2646"/>
              <p:cNvSpPr/>
              <p:nvPr/>
            </p:nvSpPr>
            <p:spPr>
              <a:xfrm>
                <a:off x="215899" y="2044699"/>
                <a:ext cx="19051" cy="107952"/>
              </a:xfrm>
              <a:prstGeom prst="line">
                <a:avLst/>
              </a:prstGeom>
              <a:noFill/>
              <a:ln w="76200" cap="flat">
                <a:solidFill>
                  <a:srgbClr val="00FF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648" name="Shape 2648"/>
            <p:cNvSpPr/>
            <p:nvPr/>
          </p:nvSpPr>
          <p:spPr>
            <a:xfrm flipV="1">
              <a:off x="7480300" y="2578099"/>
              <a:ext cx="565151" cy="25402"/>
            </a:xfrm>
            <a:prstGeom prst="line">
              <a:avLst/>
            </a:prstGeom>
            <a:noFill/>
            <a:ln w="85725" cap="flat">
              <a:solidFill>
                <a:srgbClr val="00FF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650" name="Shape 2650"/>
          <p:cNvSpPr/>
          <p:nvPr/>
        </p:nvSpPr>
        <p:spPr>
          <a:xfrm>
            <a:off x="366713" y="3768725"/>
            <a:ext cx="2122487" cy="586740"/>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ISHMAEL</a:t>
            </a:r>
          </a:p>
        </p:txBody>
      </p:sp>
      <p:grpSp>
        <p:nvGrpSpPr>
          <p:cNvPr id="2665" name="Group 2665"/>
          <p:cNvGrpSpPr/>
          <p:nvPr/>
        </p:nvGrpSpPr>
        <p:grpSpPr>
          <a:xfrm>
            <a:off x="8004175" y="3432175"/>
            <a:ext cx="1000125" cy="1231900"/>
            <a:chOff x="0" y="0"/>
            <a:chExt cx="1000125" cy="1231899"/>
          </a:xfrm>
        </p:grpSpPr>
        <p:sp>
          <p:nvSpPr>
            <p:cNvPr id="2651" name="Shape 2651"/>
            <p:cNvSpPr/>
            <p:nvPr/>
          </p:nvSpPr>
          <p:spPr>
            <a:xfrm>
              <a:off x="760412" y="133350"/>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52" name="Shape 2652"/>
            <p:cNvSpPr/>
            <p:nvPr/>
          </p:nvSpPr>
          <p:spPr>
            <a:xfrm>
              <a:off x="49212" y="25400"/>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53" name="Shape 2653"/>
            <p:cNvSpPr/>
            <p:nvPr/>
          </p:nvSpPr>
          <p:spPr>
            <a:xfrm>
              <a:off x="47625" y="182562"/>
              <a:ext cx="952500"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54" name="Shape 2654"/>
            <p:cNvSpPr/>
            <p:nvPr/>
          </p:nvSpPr>
          <p:spPr>
            <a:xfrm>
              <a:off x="68262" y="50800"/>
              <a:ext cx="692151"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55" name="Shape 2655"/>
            <p:cNvSpPr/>
            <p:nvPr/>
          </p:nvSpPr>
          <p:spPr>
            <a:xfrm flipV="1">
              <a:off x="109537" y="582612"/>
              <a:ext cx="838201"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656" name="Shape 2656"/>
            <p:cNvSpPr/>
            <p:nvPr/>
          </p:nvSpPr>
          <p:spPr>
            <a:xfrm flipV="1">
              <a:off x="109537" y="785812"/>
              <a:ext cx="846138"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657" name="Shape 2657"/>
            <p:cNvSpPr/>
            <p:nvPr/>
          </p:nvSpPr>
          <p:spPr>
            <a:xfrm>
              <a:off x="433387" y="628650"/>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58" name="Shape 2658"/>
            <p:cNvSpPr/>
            <p:nvPr/>
          </p:nvSpPr>
          <p:spPr>
            <a:xfrm>
              <a:off x="182562" y="400050"/>
              <a:ext cx="579091" cy="2413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2659" name="Shape 2659"/>
            <p:cNvSpPr/>
            <p:nvPr/>
          </p:nvSpPr>
          <p:spPr>
            <a:xfrm>
              <a:off x="171450" y="222250"/>
              <a:ext cx="6603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KULUKEU</a:t>
              </a:r>
            </a:p>
          </p:txBody>
        </p:sp>
        <p:sp>
          <p:nvSpPr>
            <p:cNvPr id="2660" name="Shape 2660"/>
            <p:cNvSpPr/>
            <p:nvPr/>
          </p:nvSpPr>
          <p:spPr>
            <a:xfrm>
              <a:off x="0" y="0"/>
              <a:ext cx="6920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2661" name="Shape 2661"/>
            <p:cNvSpPr/>
            <p:nvPr/>
          </p:nvSpPr>
          <p:spPr>
            <a:xfrm flipV="1">
              <a:off x="103187" y="392112"/>
              <a:ext cx="830263"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662" name="Shape 2662"/>
            <p:cNvSpPr/>
            <p:nvPr/>
          </p:nvSpPr>
          <p:spPr>
            <a:xfrm flipV="1">
              <a:off x="103187" y="968375"/>
              <a:ext cx="846138"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663" name="Shape 2663"/>
            <p:cNvSpPr/>
            <p:nvPr/>
          </p:nvSpPr>
          <p:spPr>
            <a:xfrm flipV="1">
              <a:off x="103187" y="1165225"/>
              <a:ext cx="838201"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664" name="Shape 2664"/>
            <p:cNvSpPr/>
            <p:nvPr/>
          </p:nvSpPr>
          <p:spPr>
            <a:xfrm>
              <a:off x="317500" y="601662"/>
              <a:ext cx="28503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I - I</a:t>
              </a:r>
            </a:p>
          </p:txBody>
        </p:sp>
      </p:grpSp>
      <p:sp>
        <p:nvSpPr>
          <p:cNvPr id="2666" name="Shape 2666"/>
          <p:cNvSpPr/>
          <p:nvPr/>
        </p:nvSpPr>
        <p:spPr>
          <a:xfrm>
            <a:off x="3305175" y="2414588"/>
            <a:ext cx="163513" cy="352426"/>
          </a:xfrm>
          <a:prstGeom prst="rect">
            <a:avLst/>
          </a:prstGeom>
          <a:solidFill>
            <a:srgbClr val="FFFFFF"/>
          </a:solidFill>
          <a:ln w="38100">
            <a:solidFill>
              <a:srgbClr val="FF0000"/>
            </a:solidFill>
            <a:miter/>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67" name="Shape 2667"/>
          <p:cNvSpPr/>
          <p:nvPr/>
        </p:nvSpPr>
        <p:spPr>
          <a:xfrm>
            <a:off x="3463925" y="2365375"/>
            <a:ext cx="1831975" cy="586740"/>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ISAK</a:t>
            </a:r>
          </a:p>
        </p:txBody>
      </p:sp>
      <p:sp>
        <p:nvSpPr>
          <p:cNvPr id="2668" name="Shape 2668"/>
          <p:cNvSpPr/>
          <p:nvPr/>
        </p:nvSpPr>
        <p:spPr>
          <a:xfrm>
            <a:off x="4976366" y="4365625"/>
            <a:ext cx="3680123" cy="1767840"/>
          </a:xfrm>
          <a:prstGeom prst="rect">
            <a:avLst/>
          </a:prstGeom>
          <a:ln w="12700">
            <a:miter lim="400000"/>
          </a:ln>
          <a:effectLst>
            <a:outerShdw blurRad="63500" dist="74053" dir="3542175"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KIUSHIYE KUMZAPU KIYEQUVE KYA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50"/>
                                        </p:tgtEl>
                                        <p:attrNameLst>
                                          <p:attrName>style.visibility</p:attrName>
                                        </p:attrNameLst>
                                      </p:cBhvr>
                                      <p:to>
                                        <p:strVal val="visible"/>
                                      </p:to>
                                    </p:set>
                                    <p:animEffect transition="in" filter="dissolve">
                                      <p:cBhvr>
                                        <p:cTn id="7" dur="1000"/>
                                        <p:tgtEl>
                                          <p:spTgt spid="2650"/>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2649"/>
                                        </p:tgtEl>
                                        <p:attrNameLst>
                                          <p:attrName>style.visibility</p:attrName>
                                        </p:attrNameLst>
                                      </p:cBhvr>
                                      <p:to>
                                        <p:strVal val="visible"/>
                                      </p:to>
                                    </p:set>
                                    <p:animEffect transition="in" filter="wipe(left)">
                                      <p:cBhvr>
                                        <p:cTn id="11" dur="2000"/>
                                        <p:tgtEl>
                                          <p:spTgt spid="2649"/>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3" nodeType="clickEffect">
                                  <p:stCondLst>
                                    <p:cond delay="0"/>
                                  </p:stCondLst>
                                  <p:iterate>
                                    <p:tmAbs val="0"/>
                                  </p:iterate>
                                  <p:childTnLst>
                                    <p:set>
                                      <p:cBhvr>
                                        <p:cTn id="15" fill="hold"/>
                                        <p:tgtEl>
                                          <p:spTgt spid="2666"/>
                                        </p:tgtEl>
                                        <p:attrNameLst>
                                          <p:attrName>style.visibility</p:attrName>
                                        </p:attrNameLst>
                                      </p:cBhvr>
                                      <p:to>
                                        <p:strVal val="visible"/>
                                      </p:to>
                                    </p:set>
                                    <p:anim calcmode="lin" valueType="num">
                                      <p:cBhvr>
                                        <p:cTn id="16" dur="500" fill="hold"/>
                                        <p:tgtEl>
                                          <p:spTgt spid="2666"/>
                                        </p:tgtEl>
                                        <p:attrNameLst>
                                          <p:attrName>ppt_w</p:attrName>
                                        </p:attrNameLst>
                                      </p:cBhvr>
                                      <p:tavLst>
                                        <p:tav tm="0">
                                          <p:val>
                                            <p:strVal val="4*#ppt_w"/>
                                          </p:val>
                                        </p:tav>
                                        <p:tav tm="100000">
                                          <p:val>
                                            <p:strVal val="#ppt_w"/>
                                          </p:val>
                                        </p:tav>
                                      </p:tavLst>
                                    </p:anim>
                                    <p:anim calcmode="lin" valueType="num">
                                      <p:cBhvr>
                                        <p:cTn id="17" dur="500" fill="hold"/>
                                        <p:tgtEl>
                                          <p:spTgt spid="2666"/>
                                        </p:tgtEl>
                                        <p:attrNameLst>
                                          <p:attrName>ppt_h</p:attrName>
                                        </p:attrNameLst>
                                      </p:cBhvr>
                                      <p:tavLst>
                                        <p:tav tm="0">
                                          <p:val>
                                            <p:strVal val="4*#ppt_h"/>
                                          </p:val>
                                        </p:tav>
                                        <p:tav tm="100000">
                                          <p:val>
                                            <p:strVal val="#ppt_h"/>
                                          </p:val>
                                        </p:tav>
                                      </p:tavLst>
                                    </p:anim>
                                  </p:childTnLst>
                                </p:cTn>
                              </p:par>
                            </p:childTnLst>
                          </p:cTn>
                        </p:par>
                        <p:par>
                          <p:cTn id="18" fill="hold">
                            <p:stCondLst>
                              <p:cond delay="500"/>
                            </p:stCondLst>
                            <p:childTnLst>
                              <p:par>
                                <p:cTn id="19" presetID="9" presetClass="entr" fill="hold" grpId="4" nodeType="afterEffect">
                                  <p:stCondLst>
                                    <p:cond delay="0"/>
                                  </p:stCondLst>
                                  <p:iterate>
                                    <p:tmAbs val="0"/>
                                  </p:iterate>
                                  <p:childTnLst>
                                    <p:set>
                                      <p:cBhvr>
                                        <p:cTn id="20" fill="hold"/>
                                        <p:tgtEl>
                                          <p:spTgt spid="2667"/>
                                        </p:tgtEl>
                                        <p:attrNameLst>
                                          <p:attrName>style.visibility</p:attrName>
                                        </p:attrNameLst>
                                      </p:cBhvr>
                                      <p:to>
                                        <p:strVal val="visible"/>
                                      </p:to>
                                    </p:set>
                                    <p:animEffect transition="in" filter="dissolve">
                                      <p:cBhvr>
                                        <p:cTn id="21" dur="1000"/>
                                        <p:tgtEl>
                                          <p:spTgt spid="266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5" nodeType="clickEffect">
                                  <p:stCondLst>
                                    <p:cond delay="0"/>
                                  </p:stCondLst>
                                  <p:iterate>
                                    <p:tmAbs val="0"/>
                                  </p:iterate>
                                  <p:childTnLst>
                                    <p:set>
                                      <p:cBhvr>
                                        <p:cTn id="25" fill="hold"/>
                                        <p:tgtEl>
                                          <p:spTgt spid="2668"/>
                                        </p:tgtEl>
                                        <p:attrNameLst>
                                          <p:attrName>style.visibility</p:attrName>
                                        </p:attrNameLst>
                                      </p:cBhvr>
                                      <p:to>
                                        <p:strVal val="visible"/>
                                      </p:to>
                                    </p:set>
                                    <p:animEffect transition="in" filter="dissolve">
                                      <p:cBhvr>
                                        <p:cTn id="26" dur="1000"/>
                                        <p:tgtEl>
                                          <p:spTgt spid="2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9" grpId="2" animBg="1" advAuto="0"/>
      <p:bldP spid="2650" grpId="1" animBg="1" advAuto="0"/>
      <p:bldP spid="2666" grpId="3" animBg="1" advAuto="0"/>
      <p:bldP spid="2667" grpId="4" animBg="1" advAuto="0"/>
      <p:bldP spid="2668" grpId="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4" name="Group 2674"/>
          <p:cNvGrpSpPr/>
          <p:nvPr/>
        </p:nvGrpSpPr>
        <p:grpSpPr>
          <a:xfrm>
            <a:off x="558800" y="7938"/>
            <a:ext cx="774701" cy="1581113"/>
            <a:chOff x="0" y="0"/>
            <a:chExt cx="774700" cy="1581112"/>
          </a:xfrm>
        </p:grpSpPr>
        <p:sp>
          <p:nvSpPr>
            <p:cNvPr id="2672" name="Shape 2672"/>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673" name="Shape 2673"/>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pic>
        <p:nvPicPr>
          <p:cNvPr id="2675" name="image20.png"/>
          <p:cNvPicPr>
            <a:picLocks noChangeAspect="1"/>
          </p:cNvPicPr>
          <p:nvPr/>
        </p:nvPicPr>
        <p:blipFill>
          <a:blip r:embed="rId3"/>
          <a:stretch>
            <a:fillRect/>
          </a:stretch>
        </p:blipFill>
        <p:spPr>
          <a:xfrm>
            <a:off x="939800" y="1106487"/>
            <a:ext cx="7332664" cy="4602164"/>
          </a:xfrm>
          <a:prstGeom prst="rect">
            <a:avLst/>
          </a:prstGeom>
          <a:ln w="76200">
            <a:solidFill>
              <a:schemeClr val="accent2"/>
            </a:solidFill>
            <a:miter/>
          </a:ln>
          <a:effectLst>
            <a:outerShdw blurRad="63500" dist="89803" dir="2700000" rotWithShape="0">
              <a:srgbClr val="1A0004">
                <a:alpha val="74998"/>
              </a:srgbClr>
            </a:outerShdw>
          </a:effectLst>
        </p:spPr>
      </p:pic>
      <p:sp>
        <p:nvSpPr>
          <p:cNvPr id="2676" name="Shape 2676"/>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77" name="Shape 2677"/>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78" name="Shape 2678"/>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79" name="Shape 2679"/>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80" name="Shape 2680"/>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81" name="Shape 2681"/>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82" name="Shape 2682"/>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83" name="Shape 2683"/>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684" name="Shape 2684"/>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685" name="Shape 2685"/>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686" name="Shape 2686"/>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87" name="Shape 2687"/>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88" name="Shape 2688"/>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689" name="Shape 2689"/>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690" name="Shape 2690"/>
          <p:cNvSpPr/>
          <p:nvPr/>
        </p:nvSpPr>
        <p:spPr>
          <a:xfrm>
            <a:off x="5451475" y="2081213"/>
            <a:ext cx="379414" cy="644526"/>
          </a:xfrm>
          <a:prstGeom prst="rect">
            <a:avLst/>
          </a:prstGeom>
          <a:ln w="38100">
            <a:solidFill>
              <a:srgbClr val="FF0000"/>
            </a:solidFill>
            <a:miter/>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691" name="Shape 2691"/>
          <p:cNvSpPr/>
          <p:nvPr/>
        </p:nvSpPr>
        <p:spPr>
          <a:xfrm>
            <a:off x="1796603" y="465138"/>
            <a:ext cx="6715027" cy="586741"/>
          </a:xfrm>
          <a:prstGeom prst="rect">
            <a:avLst/>
          </a:prstGeom>
          <a:ln w="12700">
            <a:miter lim="400000"/>
          </a:ln>
          <a:effectLst>
            <a:outerShdw blurRad="63500" dist="74053" dir="3542175"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AYEGHIQHA KIMIGHIJU KEU…</a:t>
            </a:r>
          </a:p>
        </p:txBody>
      </p:sp>
      <p:sp>
        <p:nvSpPr>
          <p:cNvPr id="2692" name="Shape 2692"/>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34</a:t>
            </a:r>
          </a:p>
        </p:txBody>
      </p:sp>
      <p:sp>
        <p:nvSpPr>
          <p:cNvPr id="2693" name="Shape 2693"/>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694" name="Shape 2694"/>
          <p:cNvSpPr/>
          <p:nvPr/>
        </p:nvSpPr>
        <p:spPr>
          <a:xfrm>
            <a:off x="979904" y="4151148"/>
            <a:ext cx="3352382" cy="548045"/>
          </a:xfrm>
          <a:prstGeom prst="rect">
            <a:avLst/>
          </a:prstGeom>
          <a:solidFill>
            <a:srgbClr val="800000"/>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1900"/>
              </a:spcBef>
              <a:defRPr sz="3200">
                <a:solidFill>
                  <a:srgbClr val="FFFFFF"/>
                </a:solidFill>
                <a:latin typeface="Arial"/>
                <a:ea typeface="Arial"/>
                <a:cs typeface="Arial"/>
                <a:sym typeface="Arial"/>
              </a:defRPr>
            </a:lvl1pPr>
          </a:lstStyle>
          <a:p>
            <a:r>
              <a:t>Arab Yeghiqa</a:t>
            </a:r>
          </a:p>
        </p:txBody>
      </p:sp>
      <p:grpSp>
        <p:nvGrpSpPr>
          <p:cNvPr id="2697" name="Group 2697"/>
          <p:cNvGrpSpPr/>
          <p:nvPr/>
        </p:nvGrpSpPr>
        <p:grpSpPr>
          <a:xfrm>
            <a:off x="966535" y="1100882"/>
            <a:ext cx="7305928" cy="486207"/>
            <a:chOff x="0" y="0"/>
            <a:chExt cx="7305926" cy="486206"/>
          </a:xfrm>
        </p:grpSpPr>
        <p:sp>
          <p:nvSpPr>
            <p:cNvPr id="2695" name="Shape 2695"/>
            <p:cNvSpPr/>
            <p:nvPr/>
          </p:nvSpPr>
          <p:spPr>
            <a:xfrm>
              <a:off x="0" y="22984"/>
              <a:ext cx="7305927" cy="440238"/>
            </a:xfrm>
            <a:prstGeom prst="rect">
              <a:avLst/>
            </a:prstGeom>
            <a:solidFill>
              <a:srgbClr val="1A0004"/>
            </a:solidFill>
            <a:ln w="12700" cap="flat">
              <a:noFill/>
              <a:miter lim="400000"/>
            </a:ln>
            <a:effectLst/>
          </p:spPr>
          <p:txBody>
            <a:bodyPr wrap="square" lIns="45719" tIns="45719" rIns="45719" bIns="45719" numCol="1" anchor="ctr">
              <a:noAutofit/>
            </a:bodyPr>
            <a:lstStyle/>
            <a:p>
              <a:pPr algn="ctr">
                <a:lnSpc>
                  <a:spcPct val="80000"/>
                </a:lnSpc>
                <a:spcBef>
                  <a:spcPts val="1400"/>
                </a:spcBef>
                <a:defRPr sz="2400" b="0">
                  <a:solidFill>
                    <a:srgbClr val="FFFFFF"/>
                  </a:solidFill>
                  <a:latin typeface="宋体"/>
                  <a:ea typeface="宋体"/>
                  <a:cs typeface="宋体"/>
                  <a:sym typeface="宋体"/>
                </a:defRPr>
              </a:pPr>
              <a:endParaRPr/>
            </a:p>
          </p:txBody>
        </p:sp>
        <p:sp>
          <p:nvSpPr>
            <p:cNvPr id="2696" name="Shape 2696"/>
            <p:cNvSpPr/>
            <p:nvPr/>
          </p:nvSpPr>
          <p:spPr>
            <a:xfrm>
              <a:off x="2642440" y="-1"/>
              <a:ext cx="2021047" cy="4862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a:lnSpc>
                  <a:spcPct val="80000"/>
                </a:lnSpc>
                <a:spcBef>
                  <a:spcPts val="1600"/>
                </a:spcBef>
                <a:defRPr sz="2800">
                  <a:solidFill>
                    <a:srgbClr val="00FF00"/>
                  </a:solidFill>
                  <a:latin typeface="Arial"/>
                  <a:ea typeface="Arial"/>
                  <a:cs typeface="Arial"/>
                  <a:sym typeface="Arial"/>
                </a:defRPr>
              </a:lvl1pPr>
            </a:lstStyle>
            <a:p>
              <a:r>
                <a:t>Israil eno…</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2690"/>
                                        </p:tgtEl>
                                        <p:attrNameLst>
                                          <p:attrName>style.visibility</p:attrName>
                                        </p:attrNameLst>
                                      </p:cBhvr>
                                      <p:to>
                                        <p:strVal val="visible"/>
                                      </p:to>
                                    </p:set>
                                    <p:anim calcmode="lin" valueType="num">
                                      <p:cBhvr>
                                        <p:cTn id="7" dur="500" fill="hold"/>
                                        <p:tgtEl>
                                          <p:spTgt spid="2690"/>
                                        </p:tgtEl>
                                        <p:attrNameLst>
                                          <p:attrName>ppt_w</p:attrName>
                                        </p:attrNameLst>
                                      </p:cBhvr>
                                      <p:tavLst>
                                        <p:tav tm="0">
                                          <p:val>
                                            <p:strVal val="4*#ppt_w"/>
                                          </p:val>
                                        </p:tav>
                                        <p:tav tm="100000">
                                          <p:val>
                                            <p:strVal val="#ppt_w"/>
                                          </p:val>
                                        </p:tav>
                                      </p:tavLst>
                                    </p:anim>
                                    <p:anim calcmode="lin" valueType="num">
                                      <p:cBhvr>
                                        <p:cTn id="8" dur="500" fill="hold"/>
                                        <p:tgtEl>
                                          <p:spTgt spid="269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0"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3" name="Group 2703"/>
          <p:cNvGrpSpPr/>
          <p:nvPr/>
        </p:nvGrpSpPr>
        <p:grpSpPr>
          <a:xfrm>
            <a:off x="558800" y="7938"/>
            <a:ext cx="774701" cy="1581113"/>
            <a:chOff x="0" y="0"/>
            <a:chExt cx="774700" cy="1581112"/>
          </a:xfrm>
        </p:grpSpPr>
        <p:sp>
          <p:nvSpPr>
            <p:cNvPr id="2701" name="Shape 2701"/>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702" name="Shape 2702"/>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2706" name="Group 2706"/>
          <p:cNvGrpSpPr/>
          <p:nvPr/>
        </p:nvGrpSpPr>
        <p:grpSpPr>
          <a:xfrm>
            <a:off x="617537" y="1089025"/>
            <a:ext cx="7835901" cy="4670425"/>
            <a:chOff x="0" y="0"/>
            <a:chExt cx="7835900" cy="4670425"/>
          </a:xfrm>
        </p:grpSpPr>
        <p:pic>
          <p:nvPicPr>
            <p:cNvPr id="2704" name="image21.png"/>
            <p:cNvPicPr>
              <a:picLocks noChangeAspect="1"/>
            </p:cNvPicPr>
            <p:nvPr/>
          </p:nvPicPr>
          <p:blipFill>
            <a:blip r:embed="rId3"/>
            <a:stretch>
              <a:fillRect/>
            </a:stretch>
          </p:blipFill>
          <p:spPr>
            <a:xfrm>
              <a:off x="0" y="0"/>
              <a:ext cx="7835900" cy="4670425"/>
            </a:xfrm>
            <a:prstGeom prst="rect">
              <a:avLst/>
            </a:prstGeom>
            <a:ln w="76200" cap="flat">
              <a:solidFill>
                <a:schemeClr val="accent2"/>
              </a:solidFill>
              <a:prstDash val="solid"/>
              <a:miter lim="800000"/>
            </a:ln>
            <a:effectLst>
              <a:outerShdw blurRad="63500" dist="89803" dir="2700000" rotWithShape="0">
                <a:srgbClr val="1A0004">
                  <a:alpha val="74998"/>
                </a:srgbClr>
              </a:outerShdw>
            </a:effectLst>
          </p:spPr>
        </p:pic>
        <p:sp>
          <p:nvSpPr>
            <p:cNvPr id="2705" name="Shape 2705"/>
            <p:cNvSpPr/>
            <p:nvPr/>
          </p:nvSpPr>
          <p:spPr>
            <a:xfrm>
              <a:off x="2846929" y="1764278"/>
              <a:ext cx="59883" cy="162767"/>
            </a:xfrm>
            <a:custGeom>
              <a:avLst/>
              <a:gdLst/>
              <a:ahLst/>
              <a:cxnLst>
                <a:cxn ang="0">
                  <a:pos x="wd2" y="hd2"/>
                </a:cxn>
                <a:cxn ang="5400000">
                  <a:pos x="wd2" y="hd2"/>
                </a:cxn>
                <a:cxn ang="10800000">
                  <a:pos x="wd2" y="hd2"/>
                </a:cxn>
                <a:cxn ang="16200000">
                  <a:pos x="wd2" y="hd2"/>
                </a:cxn>
              </a:cxnLst>
              <a:rect l="0" t="0" r="r" b="b"/>
              <a:pathLst>
                <a:path w="21600" h="20602" extrusionOk="0">
                  <a:moveTo>
                    <a:pt x="10800" y="20440"/>
                  </a:moveTo>
                  <a:cubicBezTo>
                    <a:pt x="11100" y="20038"/>
                    <a:pt x="11700" y="19637"/>
                    <a:pt x="12000" y="19235"/>
                  </a:cubicBezTo>
                  <a:cubicBezTo>
                    <a:pt x="12600" y="17728"/>
                    <a:pt x="12000" y="16221"/>
                    <a:pt x="13200" y="14814"/>
                  </a:cubicBezTo>
                  <a:cubicBezTo>
                    <a:pt x="13500" y="13910"/>
                    <a:pt x="15900" y="13207"/>
                    <a:pt x="16800" y="12403"/>
                  </a:cubicBezTo>
                  <a:cubicBezTo>
                    <a:pt x="13500" y="9188"/>
                    <a:pt x="13200" y="9389"/>
                    <a:pt x="16800" y="3964"/>
                  </a:cubicBezTo>
                  <a:cubicBezTo>
                    <a:pt x="17100" y="2959"/>
                    <a:pt x="21600" y="1553"/>
                    <a:pt x="21600" y="1553"/>
                  </a:cubicBezTo>
                  <a:cubicBezTo>
                    <a:pt x="19500" y="-356"/>
                    <a:pt x="17700" y="-356"/>
                    <a:pt x="13200" y="749"/>
                  </a:cubicBezTo>
                  <a:cubicBezTo>
                    <a:pt x="12300" y="1553"/>
                    <a:pt x="10200" y="2256"/>
                    <a:pt x="9600" y="3160"/>
                  </a:cubicBezTo>
                  <a:cubicBezTo>
                    <a:pt x="8700" y="4165"/>
                    <a:pt x="9000" y="6275"/>
                    <a:pt x="7200" y="7581"/>
                  </a:cubicBezTo>
                  <a:cubicBezTo>
                    <a:pt x="5700" y="8384"/>
                    <a:pt x="3300" y="8987"/>
                    <a:pt x="2400" y="9992"/>
                  </a:cubicBezTo>
                  <a:cubicBezTo>
                    <a:pt x="1500" y="10796"/>
                    <a:pt x="0" y="12403"/>
                    <a:pt x="0" y="12403"/>
                  </a:cubicBezTo>
                  <a:cubicBezTo>
                    <a:pt x="300" y="12805"/>
                    <a:pt x="300" y="13207"/>
                    <a:pt x="1200" y="13609"/>
                  </a:cubicBezTo>
                  <a:cubicBezTo>
                    <a:pt x="2100" y="13910"/>
                    <a:pt x="3900" y="13910"/>
                    <a:pt x="4800" y="14412"/>
                  </a:cubicBezTo>
                  <a:cubicBezTo>
                    <a:pt x="6600" y="15417"/>
                    <a:pt x="7200" y="16723"/>
                    <a:pt x="8400" y="18029"/>
                  </a:cubicBezTo>
                  <a:cubicBezTo>
                    <a:pt x="9000" y="18833"/>
                    <a:pt x="10800" y="21244"/>
                    <a:pt x="10800" y="20440"/>
                  </a:cubicBezTo>
                  <a:close/>
                </a:path>
              </a:pathLst>
            </a:custGeom>
            <a:solidFill>
              <a:srgbClr val="FF0000"/>
            </a:solidFill>
            <a:ln w="9525" cap="flat">
              <a:solidFill>
                <a:srgbClr val="000000"/>
              </a:solidFill>
              <a:prstDash val="solid"/>
              <a:round/>
            </a:ln>
            <a:effectLst>
              <a:outerShdw blurRad="63500" dist="35921" dir="2700000" rotWithShape="0">
                <a:srgbClr val="868686"/>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2707" name="Shape 2707"/>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08" name="Shape 2708"/>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09" name="Shape 2709"/>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10" name="Shape 2710"/>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11" name="Shape 2711"/>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712" name="Shape 2712"/>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713" name="Shape 2713"/>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14" name="Shape 2714"/>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715" name="Shape 2715"/>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716" name="Shape 2716"/>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717" name="Shape 2717"/>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718" name="Shape 2718"/>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719" name="Shape 2719"/>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720" name="Shape 2720"/>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721" name="Shape 2721"/>
          <p:cNvSpPr/>
          <p:nvPr/>
        </p:nvSpPr>
        <p:spPr>
          <a:xfrm>
            <a:off x="723900" y="1269288"/>
            <a:ext cx="7688191" cy="4435663"/>
          </a:xfrm>
          <a:custGeom>
            <a:avLst/>
            <a:gdLst/>
            <a:ahLst/>
            <a:cxnLst>
              <a:cxn ang="0">
                <a:pos x="wd2" y="hd2"/>
              </a:cxn>
              <a:cxn ang="5400000">
                <a:pos x="wd2" y="hd2"/>
              </a:cxn>
              <a:cxn ang="10800000">
                <a:pos x="wd2" y="hd2"/>
              </a:cxn>
              <a:cxn ang="16200000">
                <a:pos x="wd2" y="hd2"/>
              </a:cxn>
            </a:cxnLst>
            <a:rect l="0" t="0" r="r" b="b"/>
            <a:pathLst>
              <a:path w="21546" h="21501" extrusionOk="0">
                <a:moveTo>
                  <a:pt x="7403" y="8376"/>
                </a:moveTo>
                <a:cubicBezTo>
                  <a:pt x="7341" y="8391"/>
                  <a:pt x="7283" y="8407"/>
                  <a:pt x="7225" y="8438"/>
                </a:cubicBezTo>
                <a:cubicBezTo>
                  <a:pt x="7150" y="8468"/>
                  <a:pt x="7012" y="8561"/>
                  <a:pt x="7012" y="8561"/>
                </a:cubicBezTo>
                <a:cubicBezTo>
                  <a:pt x="6616" y="8515"/>
                  <a:pt x="6375" y="8399"/>
                  <a:pt x="6015" y="8314"/>
                </a:cubicBezTo>
                <a:cubicBezTo>
                  <a:pt x="5904" y="8184"/>
                  <a:pt x="5802" y="8130"/>
                  <a:pt x="5695" y="8007"/>
                </a:cubicBezTo>
                <a:cubicBezTo>
                  <a:pt x="5632" y="8022"/>
                  <a:pt x="5557" y="7991"/>
                  <a:pt x="5517" y="8068"/>
                </a:cubicBezTo>
                <a:cubicBezTo>
                  <a:pt x="5437" y="8199"/>
                  <a:pt x="5503" y="8507"/>
                  <a:pt x="5410" y="8622"/>
                </a:cubicBezTo>
                <a:cubicBezTo>
                  <a:pt x="5374" y="8661"/>
                  <a:pt x="5339" y="8699"/>
                  <a:pt x="5303" y="8745"/>
                </a:cubicBezTo>
                <a:cubicBezTo>
                  <a:pt x="5268" y="8699"/>
                  <a:pt x="5223" y="8668"/>
                  <a:pt x="5196" y="8622"/>
                </a:cubicBezTo>
                <a:cubicBezTo>
                  <a:pt x="5165" y="8568"/>
                  <a:pt x="5156" y="8484"/>
                  <a:pt x="5125" y="8438"/>
                </a:cubicBezTo>
                <a:cubicBezTo>
                  <a:pt x="5076" y="8368"/>
                  <a:pt x="4805" y="8314"/>
                  <a:pt x="4805" y="8314"/>
                </a:cubicBezTo>
                <a:cubicBezTo>
                  <a:pt x="4676" y="7976"/>
                  <a:pt x="4796" y="8191"/>
                  <a:pt x="4485" y="8068"/>
                </a:cubicBezTo>
                <a:cubicBezTo>
                  <a:pt x="4409" y="8037"/>
                  <a:pt x="4342" y="7984"/>
                  <a:pt x="4271" y="7945"/>
                </a:cubicBezTo>
                <a:cubicBezTo>
                  <a:pt x="4235" y="7922"/>
                  <a:pt x="4164" y="7884"/>
                  <a:pt x="4164" y="7884"/>
                </a:cubicBezTo>
                <a:cubicBezTo>
                  <a:pt x="4276" y="7283"/>
                  <a:pt x="4231" y="7676"/>
                  <a:pt x="4129" y="7145"/>
                </a:cubicBezTo>
                <a:cubicBezTo>
                  <a:pt x="4213" y="6698"/>
                  <a:pt x="4062" y="6768"/>
                  <a:pt x="3844" y="6714"/>
                </a:cubicBezTo>
                <a:cubicBezTo>
                  <a:pt x="2247" y="6799"/>
                  <a:pt x="3154" y="6683"/>
                  <a:pt x="2385" y="7022"/>
                </a:cubicBezTo>
                <a:cubicBezTo>
                  <a:pt x="2296" y="7114"/>
                  <a:pt x="2233" y="7291"/>
                  <a:pt x="2136" y="7329"/>
                </a:cubicBezTo>
                <a:cubicBezTo>
                  <a:pt x="2011" y="7368"/>
                  <a:pt x="1793" y="7214"/>
                  <a:pt x="1673" y="7145"/>
                </a:cubicBezTo>
                <a:cubicBezTo>
                  <a:pt x="1597" y="7530"/>
                  <a:pt x="1517" y="7807"/>
                  <a:pt x="1281" y="7945"/>
                </a:cubicBezTo>
                <a:cubicBezTo>
                  <a:pt x="1210" y="8291"/>
                  <a:pt x="1219" y="8645"/>
                  <a:pt x="1032" y="8868"/>
                </a:cubicBezTo>
                <a:cubicBezTo>
                  <a:pt x="1005" y="8999"/>
                  <a:pt x="965" y="9299"/>
                  <a:pt x="890" y="9423"/>
                </a:cubicBezTo>
                <a:cubicBezTo>
                  <a:pt x="823" y="9515"/>
                  <a:pt x="676" y="9669"/>
                  <a:pt x="676" y="9669"/>
                </a:cubicBezTo>
                <a:cubicBezTo>
                  <a:pt x="556" y="9969"/>
                  <a:pt x="601" y="10138"/>
                  <a:pt x="427" y="10346"/>
                </a:cubicBezTo>
                <a:cubicBezTo>
                  <a:pt x="387" y="10546"/>
                  <a:pt x="285" y="10692"/>
                  <a:pt x="249" y="10900"/>
                </a:cubicBezTo>
                <a:cubicBezTo>
                  <a:pt x="222" y="11023"/>
                  <a:pt x="218" y="11154"/>
                  <a:pt x="178" y="11269"/>
                </a:cubicBezTo>
                <a:cubicBezTo>
                  <a:pt x="13" y="11693"/>
                  <a:pt x="62" y="11492"/>
                  <a:pt x="0" y="11823"/>
                </a:cubicBezTo>
                <a:cubicBezTo>
                  <a:pt x="218" y="11916"/>
                  <a:pt x="209" y="12016"/>
                  <a:pt x="142" y="12377"/>
                </a:cubicBezTo>
                <a:cubicBezTo>
                  <a:pt x="222" y="12808"/>
                  <a:pt x="236" y="12624"/>
                  <a:pt x="178" y="12931"/>
                </a:cubicBezTo>
                <a:cubicBezTo>
                  <a:pt x="187" y="13055"/>
                  <a:pt x="218" y="13170"/>
                  <a:pt x="214" y="13301"/>
                </a:cubicBezTo>
                <a:cubicBezTo>
                  <a:pt x="205" y="13424"/>
                  <a:pt x="142" y="13670"/>
                  <a:pt x="142" y="13670"/>
                </a:cubicBezTo>
                <a:cubicBezTo>
                  <a:pt x="107" y="14047"/>
                  <a:pt x="49" y="14301"/>
                  <a:pt x="249" y="14532"/>
                </a:cubicBezTo>
                <a:cubicBezTo>
                  <a:pt x="365" y="14840"/>
                  <a:pt x="374" y="14978"/>
                  <a:pt x="569" y="15209"/>
                </a:cubicBezTo>
                <a:cubicBezTo>
                  <a:pt x="614" y="15448"/>
                  <a:pt x="676" y="15579"/>
                  <a:pt x="783" y="15763"/>
                </a:cubicBezTo>
                <a:cubicBezTo>
                  <a:pt x="805" y="15886"/>
                  <a:pt x="805" y="16086"/>
                  <a:pt x="925" y="15886"/>
                </a:cubicBezTo>
                <a:cubicBezTo>
                  <a:pt x="948" y="15840"/>
                  <a:pt x="925" y="15732"/>
                  <a:pt x="961" y="15702"/>
                </a:cubicBezTo>
                <a:cubicBezTo>
                  <a:pt x="1010" y="15640"/>
                  <a:pt x="1077" y="15656"/>
                  <a:pt x="1139" y="15640"/>
                </a:cubicBezTo>
                <a:cubicBezTo>
                  <a:pt x="1330" y="15748"/>
                  <a:pt x="1192" y="15832"/>
                  <a:pt x="1388" y="15948"/>
                </a:cubicBezTo>
                <a:cubicBezTo>
                  <a:pt x="1397" y="16009"/>
                  <a:pt x="1397" y="16086"/>
                  <a:pt x="1424" y="16133"/>
                </a:cubicBezTo>
                <a:cubicBezTo>
                  <a:pt x="1446" y="16171"/>
                  <a:pt x="1495" y="16156"/>
                  <a:pt x="1530" y="16194"/>
                </a:cubicBezTo>
                <a:cubicBezTo>
                  <a:pt x="1606" y="16279"/>
                  <a:pt x="1664" y="16410"/>
                  <a:pt x="1744" y="16502"/>
                </a:cubicBezTo>
                <a:cubicBezTo>
                  <a:pt x="1824" y="16463"/>
                  <a:pt x="1904" y="16356"/>
                  <a:pt x="1993" y="16379"/>
                </a:cubicBezTo>
                <a:cubicBezTo>
                  <a:pt x="2064" y="16387"/>
                  <a:pt x="2136" y="16456"/>
                  <a:pt x="2207" y="16502"/>
                </a:cubicBezTo>
                <a:cubicBezTo>
                  <a:pt x="2242" y="16517"/>
                  <a:pt x="2313" y="16564"/>
                  <a:pt x="2313" y="16564"/>
                </a:cubicBezTo>
                <a:cubicBezTo>
                  <a:pt x="2465" y="16471"/>
                  <a:pt x="2616" y="16394"/>
                  <a:pt x="2776" y="16317"/>
                </a:cubicBezTo>
                <a:cubicBezTo>
                  <a:pt x="2847" y="16279"/>
                  <a:pt x="2990" y="16194"/>
                  <a:pt x="2990" y="16194"/>
                </a:cubicBezTo>
                <a:cubicBezTo>
                  <a:pt x="3119" y="16263"/>
                  <a:pt x="3248" y="16302"/>
                  <a:pt x="3381" y="16379"/>
                </a:cubicBezTo>
                <a:cubicBezTo>
                  <a:pt x="3417" y="16333"/>
                  <a:pt x="3457" y="16310"/>
                  <a:pt x="3488" y="16256"/>
                </a:cubicBezTo>
                <a:cubicBezTo>
                  <a:pt x="3510" y="16202"/>
                  <a:pt x="3492" y="16102"/>
                  <a:pt x="3524" y="16071"/>
                </a:cubicBezTo>
                <a:cubicBezTo>
                  <a:pt x="3581" y="15994"/>
                  <a:pt x="3666" y="15986"/>
                  <a:pt x="3737" y="15948"/>
                </a:cubicBezTo>
                <a:cubicBezTo>
                  <a:pt x="3808" y="15902"/>
                  <a:pt x="3951" y="15825"/>
                  <a:pt x="3951" y="15825"/>
                </a:cubicBezTo>
                <a:cubicBezTo>
                  <a:pt x="4084" y="16179"/>
                  <a:pt x="4022" y="15879"/>
                  <a:pt x="3915" y="16071"/>
                </a:cubicBezTo>
                <a:cubicBezTo>
                  <a:pt x="3888" y="16110"/>
                  <a:pt x="3888" y="16194"/>
                  <a:pt x="3880" y="16256"/>
                </a:cubicBezTo>
                <a:cubicBezTo>
                  <a:pt x="4120" y="16394"/>
                  <a:pt x="3822" y="16256"/>
                  <a:pt x="4200" y="16256"/>
                </a:cubicBezTo>
                <a:cubicBezTo>
                  <a:pt x="4329" y="16256"/>
                  <a:pt x="4458" y="16294"/>
                  <a:pt x="4591" y="16317"/>
                </a:cubicBezTo>
                <a:cubicBezTo>
                  <a:pt x="4636" y="16294"/>
                  <a:pt x="4694" y="16302"/>
                  <a:pt x="4734" y="16256"/>
                </a:cubicBezTo>
                <a:cubicBezTo>
                  <a:pt x="4800" y="16156"/>
                  <a:pt x="4756" y="15948"/>
                  <a:pt x="4805" y="15825"/>
                </a:cubicBezTo>
                <a:cubicBezTo>
                  <a:pt x="4827" y="15763"/>
                  <a:pt x="4876" y="15740"/>
                  <a:pt x="4912" y="15702"/>
                </a:cubicBezTo>
                <a:cubicBezTo>
                  <a:pt x="4845" y="15371"/>
                  <a:pt x="4814" y="15571"/>
                  <a:pt x="4698" y="15271"/>
                </a:cubicBezTo>
                <a:cubicBezTo>
                  <a:pt x="4769" y="15186"/>
                  <a:pt x="4841" y="14940"/>
                  <a:pt x="4912" y="15025"/>
                </a:cubicBezTo>
                <a:cubicBezTo>
                  <a:pt x="5192" y="15348"/>
                  <a:pt x="5036" y="15248"/>
                  <a:pt x="5374" y="15332"/>
                </a:cubicBezTo>
                <a:cubicBezTo>
                  <a:pt x="5410" y="15371"/>
                  <a:pt x="5441" y="15425"/>
                  <a:pt x="5481" y="15455"/>
                </a:cubicBezTo>
                <a:cubicBezTo>
                  <a:pt x="5548" y="15502"/>
                  <a:pt x="5695" y="15579"/>
                  <a:pt x="5695" y="15579"/>
                </a:cubicBezTo>
                <a:cubicBezTo>
                  <a:pt x="5904" y="15332"/>
                  <a:pt x="5939" y="15232"/>
                  <a:pt x="6335" y="15517"/>
                </a:cubicBezTo>
                <a:cubicBezTo>
                  <a:pt x="6402" y="15563"/>
                  <a:pt x="6335" y="15840"/>
                  <a:pt x="6407" y="15886"/>
                </a:cubicBezTo>
                <a:cubicBezTo>
                  <a:pt x="6478" y="15925"/>
                  <a:pt x="6620" y="16009"/>
                  <a:pt x="6620" y="16009"/>
                </a:cubicBezTo>
                <a:cubicBezTo>
                  <a:pt x="6629" y="16071"/>
                  <a:pt x="6616" y="16194"/>
                  <a:pt x="6656" y="16194"/>
                </a:cubicBezTo>
                <a:cubicBezTo>
                  <a:pt x="6696" y="16194"/>
                  <a:pt x="6727" y="16079"/>
                  <a:pt x="6727" y="16009"/>
                </a:cubicBezTo>
                <a:cubicBezTo>
                  <a:pt x="6727" y="15933"/>
                  <a:pt x="6674" y="15886"/>
                  <a:pt x="6656" y="15825"/>
                </a:cubicBezTo>
                <a:cubicBezTo>
                  <a:pt x="6638" y="15763"/>
                  <a:pt x="6629" y="15702"/>
                  <a:pt x="6620" y="15640"/>
                </a:cubicBezTo>
                <a:cubicBezTo>
                  <a:pt x="6629" y="15579"/>
                  <a:pt x="6629" y="15494"/>
                  <a:pt x="6656" y="15455"/>
                </a:cubicBezTo>
                <a:cubicBezTo>
                  <a:pt x="6700" y="15371"/>
                  <a:pt x="7092" y="15248"/>
                  <a:pt x="7190" y="15209"/>
                </a:cubicBezTo>
                <a:cubicBezTo>
                  <a:pt x="7287" y="14948"/>
                  <a:pt x="7292" y="14694"/>
                  <a:pt x="7474" y="14594"/>
                </a:cubicBezTo>
                <a:cubicBezTo>
                  <a:pt x="7666" y="14701"/>
                  <a:pt x="7528" y="14786"/>
                  <a:pt x="7724" y="14901"/>
                </a:cubicBezTo>
                <a:cubicBezTo>
                  <a:pt x="7830" y="15455"/>
                  <a:pt x="7835" y="15971"/>
                  <a:pt x="7724" y="16564"/>
                </a:cubicBezTo>
                <a:cubicBezTo>
                  <a:pt x="7830" y="16841"/>
                  <a:pt x="7875" y="17164"/>
                  <a:pt x="7937" y="17487"/>
                </a:cubicBezTo>
                <a:cubicBezTo>
                  <a:pt x="7959" y="17610"/>
                  <a:pt x="7982" y="17733"/>
                  <a:pt x="8008" y="17856"/>
                </a:cubicBezTo>
                <a:cubicBezTo>
                  <a:pt x="8017" y="17918"/>
                  <a:pt x="8044" y="18041"/>
                  <a:pt x="8044" y="18041"/>
                </a:cubicBezTo>
                <a:cubicBezTo>
                  <a:pt x="7946" y="18526"/>
                  <a:pt x="7959" y="18280"/>
                  <a:pt x="8008" y="18780"/>
                </a:cubicBezTo>
                <a:cubicBezTo>
                  <a:pt x="7959" y="19026"/>
                  <a:pt x="7897" y="19064"/>
                  <a:pt x="7759" y="19149"/>
                </a:cubicBezTo>
                <a:cubicBezTo>
                  <a:pt x="7563" y="19034"/>
                  <a:pt x="7154" y="19211"/>
                  <a:pt x="7154" y="19211"/>
                </a:cubicBezTo>
                <a:cubicBezTo>
                  <a:pt x="7225" y="19588"/>
                  <a:pt x="7523" y="19542"/>
                  <a:pt x="7724" y="19580"/>
                </a:cubicBezTo>
                <a:cubicBezTo>
                  <a:pt x="7759" y="19642"/>
                  <a:pt x="7781" y="19718"/>
                  <a:pt x="7830" y="19765"/>
                </a:cubicBezTo>
                <a:cubicBezTo>
                  <a:pt x="8017" y="19926"/>
                  <a:pt x="8062" y="19672"/>
                  <a:pt x="7937" y="20011"/>
                </a:cubicBezTo>
                <a:cubicBezTo>
                  <a:pt x="8119" y="20326"/>
                  <a:pt x="8088" y="20627"/>
                  <a:pt x="8008" y="21057"/>
                </a:cubicBezTo>
                <a:cubicBezTo>
                  <a:pt x="8017" y="21181"/>
                  <a:pt x="7990" y="21334"/>
                  <a:pt x="8044" y="21427"/>
                </a:cubicBezTo>
                <a:cubicBezTo>
                  <a:pt x="8128" y="21573"/>
                  <a:pt x="8302" y="21465"/>
                  <a:pt x="8400" y="21427"/>
                </a:cubicBezTo>
                <a:cubicBezTo>
                  <a:pt x="8462" y="21081"/>
                  <a:pt x="8351" y="20996"/>
                  <a:pt x="8293" y="20688"/>
                </a:cubicBezTo>
                <a:cubicBezTo>
                  <a:pt x="8333" y="20319"/>
                  <a:pt x="8289" y="19996"/>
                  <a:pt x="8222" y="19642"/>
                </a:cubicBezTo>
                <a:cubicBezTo>
                  <a:pt x="8297" y="18949"/>
                  <a:pt x="8502" y="18903"/>
                  <a:pt x="8649" y="18410"/>
                </a:cubicBezTo>
                <a:cubicBezTo>
                  <a:pt x="8693" y="18241"/>
                  <a:pt x="8662" y="18018"/>
                  <a:pt x="8720" y="17856"/>
                </a:cubicBezTo>
                <a:cubicBezTo>
                  <a:pt x="8738" y="17795"/>
                  <a:pt x="8791" y="17826"/>
                  <a:pt x="8827" y="17795"/>
                </a:cubicBezTo>
                <a:cubicBezTo>
                  <a:pt x="8974" y="17649"/>
                  <a:pt x="9143" y="17464"/>
                  <a:pt x="9290" y="17302"/>
                </a:cubicBezTo>
                <a:cubicBezTo>
                  <a:pt x="9379" y="17056"/>
                  <a:pt x="9556" y="16764"/>
                  <a:pt x="9610" y="16502"/>
                </a:cubicBezTo>
                <a:cubicBezTo>
                  <a:pt x="9668" y="16194"/>
                  <a:pt x="9619" y="16071"/>
                  <a:pt x="9788" y="15886"/>
                </a:cubicBezTo>
                <a:cubicBezTo>
                  <a:pt x="9832" y="15648"/>
                  <a:pt x="9917" y="15625"/>
                  <a:pt x="9966" y="15394"/>
                </a:cubicBezTo>
                <a:cubicBezTo>
                  <a:pt x="10015" y="14440"/>
                  <a:pt x="10064" y="14624"/>
                  <a:pt x="9503" y="14717"/>
                </a:cubicBezTo>
                <a:cubicBezTo>
                  <a:pt x="9245" y="14863"/>
                  <a:pt x="9352" y="14909"/>
                  <a:pt x="9183" y="14717"/>
                </a:cubicBezTo>
                <a:cubicBezTo>
                  <a:pt x="9192" y="14609"/>
                  <a:pt x="9187" y="14494"/>
                  <a:pt x="9218" y="14409"/>
                </a:cubicBezTo>
                <a:cubicBezTo>
                  <a:pt x="9236" y="14340"/>
                  <a:pt x="9294" y="14332"/>
                  <a:pt x="9325" y="14286"/>
                </a:cubicBezTo>
                <a:cubicBezTo>
                  <a:pt x="9352" y="14232"/>
                  <a:pt x="9361" y="14147"/>
                  <a:pt x="9396" y="14101"/>
                </a:cubicBezTo>
                <a:cubicBezTo>
                  <a:pt x="9654" y="13709"/>
                  <a:pt x="9712" y="13824"/>
                  <a:pt x="9966" y="13609"/>
                </a:cubicBezTo>
                <a:cubicBezTo>
                  <a:pt x="10242" y="13362"/>
                  <a:pt x="9908" y="13578"/>
                  <a:pt x="10179" y="13424"/>
                </a:cubicBezTo>
                <a:cubicBezTo>
                  <a:pt x="10304" y="13201"/>
                  <a:pt x="10589" y="12708"/>
                  <a:pt x="10749" y="12624"/>
                </a:cubicBezTo>
                <a:cubicBezTo>
                  <a:pt x="10896" y="12531"/>
                  <a:pt x="10820" y="12593"/>
                  <a:pt x="10962" y="12439"/>
                </a:cubicBezTo>
                <a:cubicBezTo>
                  <a:pt x="10971" y="12377"/>
                  <a:pt x="10976" y="12308"/>
                  <a:pt x="10998" y="12254"/>
                </a:cubicBezTo>
                <a:cubicBezTo>
                  <a:pt x="11025" y="12177"/>
                  <a:pt x="11078" y="12147"/>
                  <a:pt x="11105" y="12070"/>
                </a:cubicBezTo>
                <a:cubicBezTo>
                  <a:pt x="11131" y="11970"/>
                  <a:pt x="11118" y="11854"/>
                  <a:pt x="11140" y="11762"/>
                </a:cubicBezTo>
                <a:cubicBezTo>
                  <a:pt x="11154" y="11685"/>
                  <a:pt x="11185" y="11639"/>
                  <a:pt x="11212" y="11577"/>
                </a:cubicBezTo>
                <a:cubicBezTo>
                  <a:pt x="11185" y="11454"/>
                  <a:pt x="11212" y="11246"/>
                  <a:pt x="11140" y="11208"/>
                </a:cubicBezTo>
                <a:cubicBezTo>
                  <a:pt x="11069" y="11162"/>
                  <a:pt x="10998" y="11123"/>
                  <a:pt x="10927" y="11085"/>
                </a:cubicBezTo>
                <a:cubicBezTo>
                  <a:pt x="10891" y="11062"/>
                  <a:pt x="10820" y="11023"/>
                  <a:pt x="10820" y="11023"/>
                </a:cubicBezTo>
                <a:cubicBezTo>
                  <a:pt x="10776" y="10715"/>
                  <a:pt x="10718" y="10523"/>
                  <a:pt x="10927" y="10407"/>
                </a:cubicBezTo>
                <a:cubicBezTo>
                  <a:pt x="11083" y="10492"/>
                  <a:pt x="11229" y="10623"/>
                  <a:pt x="11389" y="10715"/>
                </a:cubicBezTo>
                <a:cubicBezTo>
                  <a:pt x="11630" y="10569"/>
                  <a:pt x="11327" y="10715"/>
                  <a:pt x="11674" y="10715"/>
                </a:cubicBezTo>
                <a:cubicBezTo>
                  <a:pt x="11799" y="10715"/>
                  <a:pt x="11937" y="10646"/>
                  <a:pt x="12066" y="10592"/>
                </a:cubicBezTo>
                <a:cubicBezTo>
                  <a:pt x="12235" y="10661"/>
                  <a:pt x="12382" y="10731"/>
                  <a:pt x="12528" y="10900"/>
                </a:cubicBezTo>
                <a:cubicBezTo>
                  <a:pt x="12573" y="11139"/>
                  <a:pt x="12617" y="11246"/>
                  <a:pt x="12742" y="11392"/>
                </a:cubicBezTo>
                <a:cubicBezTo>
                  <a:pt x="12822" y="11608"/>
                  <a:pt x="12827" y="11731"/>
                  <a:pt x="12956" y="11885"/>
                </a:cubicBezTo>
                <a:cubicBezTo>
                  <a:pt x="13062" y="11862"/>
                  <a:pt x="13169" y="11785"/>
                  <a:pt x="13276" y="11823"/>
                </a:cubicBezTo>
                <a:cubicBezTo>
                  <a:pt x="13311" y="11831"/>
                  <a:pt x="13311" y="11939"/>
                  <a:pt x="13311" y="12008"/>
                </a:cubicBezTo>
                <a:cubicBezTo>
                  <a:pt x="13303" y="12131"/>
                  <a:pt x="13263" y="12254"/>
                  <a:pt x="13240" y="12377"/>
                </a:cubicBezTo>
                <a:cubicBezTo>
                  <a:pt x="13227" y="12439"/>
                  <a:pt x="13205" y="12562"/>
                  <a:pt x="13205" y="12562"/>
                </a:cubicBezTo>
                <a:cubicBezTo>
                  <a:pt x="13236" y="13008"/>
                  <a:pt x="13298" y="13478"/>
                  <a:pt x="13383" y="13916"/>
                </a:cubicBezTo>
                <a:cubicBezTo>
                  <a:pt x="13334" y="14155"/>
                  <a:pt x="13289" y="14263"/>
                  <a:pt x="13169" y="14409"/>
                </a:cubicBezTo>
                <a:cubicBezTo>
                  <a:pt x="13107" y="14709"/>
                  <a:pt x="12920" y="14863"/>
                  <a:pt x="12813" y="15148"/>
                </a:cubicBezTo>
                <a:cubicBezTo>
                  <a:pt x="12849" y="15548"/>
                  <a:pt x="12884" y="15809"/>
                  <a:pt x="13027" y="16133"/>
                </a:cubicBezTo>
                <a:cubicBezTo>
                  <a:pt x="13178" y="16933"/>
                  <a:pt x="12889" y="17872"/>
                  <a:pt x="13169" y="18595"/>
                </a:cubicBezTo>
                <a:cubicBezTo>
                  <a:pt x="13467" y="18487"/>
                  <a:pt x="13365" y="18403"/>
                  <a:pt x="13418" y="17856"/>
                </a:cubicBezTo>
                <a:cubicBezTo>
                  <a:pt x="13436" y="17641"/>
                  <a:pt x="13525" y="17241"/>
                  <a:pt x="13525" y="17241"/>
                </a:cubicBezTo>
                <a:cubicBezTo>
                  <a:pt x="13547" y="16841"/>
                  <a:pt x="13521" y="16394"/>
                  <a:pt x="13774" y="16256"/>
                </a:cubicBezTo>
                <a:cubicBezTo>
                  <a:pt x="13810" y="15909"/>
                  <a:pt x="13810" y="15702"/>
                  <a:pt x="14023" y="15948"/>
                </a:cubicBezTo>
                <a:cubicBezTo>
                  <a:pt x="14108" y="16402"/>
                  <a:pt x="14139" y="16463"/>
                  <a:pt x="14415" y="16625"/>
                </a:cubicBezTo>
                <a:cubicBezTo>
                  <a:pt x="14584" y="16425"/>
                  <a:pt x="14780" y="16387"/>
                  <a:pt x="14949" y="16194"/>
                </a:cubicBezTo>
                <a:cubicBezTo>
                  <a:pt x="14984" y="15986"/>
                  <a:pt x="14967" y="15594"/>
                  <a:pt x="14842" y="15455"/>
                </a:cubicBezTo>
                <a:cubicBezTo>
                  <a:pt x="14766" y="15371"/>
                  <a:pt x="14673" y="15378"/>
                  <a:pt x="14593" y="15332"/>
                </a:cubicBezTo>
                <a:cubicBezTo>
                  <a:pt x="14544" y="15086"/>
                  <a:pt x="14499" y="14978"/>
                  <a:pt x="14379" y="14840"/>
                </a:cubicBezTo>
                <a:cubicBezTo>
                  <a:pt x="14290" y="14386"/>
                  <a:pt x="14286" y="14594"/>
                  <a:pt x="14344" y="14224"/>
                </a:cubicBezTo>
                <a:cubicBezTo>
                  <a:pt x="14304" y="14032"/>
                  <a:pt x="14321" y="13655"/>
                  <a:pt x="14379" y="13486"/>
                </a:cubicBezTo>
                <a:cubicBezTo>
                  <a:pt x="14397" y="13424"/>
                  <a:pt x="14450" y="13439"/>
                  <a:pt x="14486" y="13424"/>
                </a:cubicBezTo>
                <a:cubicBezTo>
                  <a:pt x="14646" y="12993"/>
                  <a:pt x="14544" y="13101"/>
                  <a:pt x="14735" y="12993"/>
                </a:cubicBezTo>
                <a:cubicBezTo>
                  <a:pt x="14757" y="12931"/>
                  <a:pt x="14784" y="12870"/>
                  <a:pt x="14806" y="12808"/>
                </a:cubicBezTo>
                <a:cubicBezTo>
                  <a:pt x="14820" y="12747"/>
                  <a:pt x="14811" y="12654"/>
                  <a:pt x="14842" y="12624"/>
                </a:cubicBezTo>
                <a:cubicBezTo>
                  <a:pt x="14900" y="12547"/>
                  <a:pt x="15055" y="12501"/>
                  <a:pt x="15055" y="12501"/>
                </a:cubicBezTo>
                <a:cubicBezTo>
                  <a:pt x="15176" y="12177"/>
                  <a:pt x="15140" y="12077"/>
                  <a:pt x="15376" y="11946"/>
                </a:cubicBezTo>
                <a:cubicBezTo>
                  <a:pt x="15518" y="11569"/>
                  <a:pt x="15554" y="11639"/>
                  <a:pt x="15839" y="11700"/>
                </a:cubicBezTo>
                <a:cubicBezTo>
                  <a:pt x="15919" y="11908"/>
                  <a:pt x="16030" y="11985"/>
                  <a:pt x="16123" y="12193"/>
                </a:cubicBezTo>
                <a:cubicBezTo>
                  <a:pt x="16266" y="12516"/>
                  <a:pt x="16288" y="12662"/>
                  <a:pt x="16337" y="13055"/>
                </a:cubicBezTo>
                <a:cubicBezTo>
                  <a:pt x="16292" y="13416"/>
                  <a:pt x="16203" y="13709"/>
                  <a:pt x="16123" y="14040"/>
                </a:cubicBezTo>
                <a:cubicBezTo>
                  <a:pt x="16092" y="14155"/>
                  <a:pt x="16052" y="14409"/>
                  <a:pt x="16052" y="14409"/>
                </a:cubicBezTo>
                <a:cubicBezTo>
                  <a:pt x="16008" y="14978"/>
                  <a:pt x="16043" y="15309"/>
                  <a:pt x="16194" y="15825"/>
                </a:cubicBezTo>
                <a:cubicBezTo>
                  <a:pt x="16208" y="15879"/>
                  <a:pt x="16203" y="15956"/>
                  <a:pt x="16230" y="16009"/>
                </a:cubicBezTo>
                <a:cubicBezTo>
                  <a:pt x="16288" y="16140"/>
                  <a:pt x="16444" y="16379"/>
                  <a:pt x="16444" y="16379"/>
                </a:cubicBezTo>
                <a:cubicBezTo>
                  <a:pt x="16457" y="16463"/>
                  <a:pt x="16555" y="16879"/>
                  <a:pt x="16586" y="16933"/>
                </a:cubicBezTo>
                <a:cubicBezTo>
                  <a:pt x="16608" y="16971"/>
                  <a:pt x="16657" y="16971"/>
                  <a:pt x="16693" y="16994"/>
                </a:cubicBezTo>
                <a:cubicBezTo>
                  <a:pt x="16826" y="17348"/>
                  <a:pt x="16866" y="17787"/>
                  <a:pt x="17084" y="18041"/>
                </a:cubicBezTo>
                <a:cubicBezTo>
                  <a:pt x="17142" y="18341"/>
                  <a:pt x="17227" y="18287"/>
                  <a:pt x="17369" y="18472"/>
                </a:cubicBezTo>
                <a:cubicBezTo>
                  <a:pt x="17422" y="18541"/>
                  <a:pt x="17462" y="18633"/>
                  <a:pt x="17511" y="18718"/>
                </a:cubicBezTo>
                <a:cubicBezTo>
                  <a:pt x="17640" y="19388"/>
                  <a:pt x="17431" y="18364"/>
                  <a:pt x="17618" y="19088"/>
                </a:cubicBezTo>
                <a:cubicBezTo>
                  <a:pt x="17747" y="19588"/>
                  <a:pt x="17769" y="20026"/>
                  <a:pt x="18010" y="20442"/>
                </a:cubicBezTo>
                <a:cubicBezTo>
                  <a:pt x="18277" y="20342"/>
                  <a:pt x="18552" y="20465"/>
                  <a:pt x="18828" y="20503"/>
                </a:cubicBezTo>
                <a:cubicBezTo>
                  <a:pt x="19211" y="20719"/>
                  <a:pt x="18966" y="20611"/>
                  <a:pt x="19576" y="20688"/>
                </a:cubicBezTo>
                <a:cubicBezTo>
                  <a:pt x="19736" y="20757"/>
                  <a:pt x="19896" y="20888"/>
                  <a:pt x="20038" y="21057"/>
                </a:cubicBezTo>
                <a:cubicBezTo>
                  <a:pt x="20288" y="20911"/>
                  <a:pt x="19985" y="21057"/>
                  <a:pt x="20465" y="21057"/>
                </a:cubicBezTo>
                <a:cubicBezTo>
                  <a:pt x="20608" y="21057"/>
                  <a:pt x="20750" y="21011"/>
                  <a:pt x="20893" y="20996"/>
                </a:cubicBezTo>
                <a:cubicBezTo>
                  <a:pt x="20915" y="20934"/>
                  <a:pt x="20955" y="20880"/>
                  <a:pt x="20964" y="20811"/>
                </a:cubicBezTo>
                <a:cubicBezTo>
                  <a:pt x="20990" y="20526"/>
                  <a:pt x="20728" y="20526"/>
                  <a:pt x="20643" y="20503"/>
                </a:cubicBezTo>
                <a:cubicBezTo>
                  <a:pt x="20519" y="20188"/>
                  <a:pt x="20581" y="20450"/>
                  <a:pt x="20608" y="20134"/>
                </a:cubicBezTo>
                <a:cubicBezTo>
                  <a:pt x="20661" y="19388"/>
                  <a:pt x="20563" y="19088"/>
                  <a:pt x="20999" y="18903"/>
                </a:cubicBezTo>
                <a:cubicBezTo>
                  <a:pt x="21128" y="18972"/>
                  <a:pt x="21235" y="19011"/>
                  <a:pt x="21355" y="19149"/>
                </a:cubicBezTo>
                <a:cubicBezTo>
                  <a:pt x="21413" y="19126"/>
                  <a:pt x="21489" y="19157"/>
                  <a:pt x="21533" y="19088"/>
                </a:cubicBezTo>
                <a:cubicBezTo>
                  <a:pt x="21600" y="18964"/>
                  <a:pt x="21391" y="18780"/>
                  <a:pt x="21391" y="18780"/>
                </a:cubicBezTo>
                <a:cubicBezTo>
                  <a:pt x="21302" y="18326"/>
                  <a:pt x="21596" y="17564"/>
                  <a:pt x="21249" y="17364"/>
                </a:cubicBezTo>
                <a:cubicBezTo>
                  <a:pt x="21031" y="17487"/>
                  <a:pt x="21106" y="17572"/>
                  <a:pt x="20857" y="17487"/>
                </a:cubicBezTo>
                <a:cubicBezTo>
                  <a:pt x="20434" y="17602"/>
                  <a:pt x="20470" y="17602"/>
                  <a:pt x="19896" y="17548"/>
                </a:cubicBezTo>
                <a:cubicBezTo>
                  <a:pt x="19847" y="17148"/>
                  <a:pt x="19794" y="16979"/>
                  <a:pt x="19932" y="16625"/>
                </a:cubicBezTo>
                <a:cubicBezTo>
                  <a:pt x="19896" y="16579"/>
                  <a:pt x="19847" y="16564"/>
                  <a:pt x="19825" y="16502"/>
                </a:cubicBezTo>
                <a:cubicBezTo>
                  <a:pt x="19785" y="16387"/>
                  <a:pt x="19825" y="16163"/>
                  <a:pt x="19754" y="16133"/>
                </a:cubicBezTo>
                <a:cubicBezTo>
                  <a:pt x="19705" y="16110"/>
                  <a:pt x="19656" y="16086"/>
                  <a:pt x="19611" y="16071"/>
                </a:cubicBezTo>
                <a:cubicBezTo>
                  <a:pt x="19340" y="16379"/>
                  <a:pt x="19384" y="16625"/>
                  <a:pt x="19042" y="16748"/>
                </a:cubicBezTo>
                <a:cubicBezTo>
                  <a:pt x="18962" y="16833"/>
                  <a:pt x="18882" y="16910"/>
                  <a:pt x="18828" y="17056"/>
                </a:cubicBezTo>
                <a:cubicBezTo>
                  <a:pt x="18806" y="17110"/>
                  <a:pt x="18824" y="17202"/>
                  <a:pt x="18793" y="17241"/>
                </a:cubicBezTo>
                <a:cubicBezTo>
                  <a:pt x="18708" y="17333"/>
                  <a:pt x="18597" y="17310"/>
                  <a:pt x="18508" y="17364"/>
                </a:cubicBezTo>
                <a:cubicBezTo>
                  <a:pt x="18410" y="17341"/>
                  <a:pt x="18308" y="17364"/>
                  <a:pt x="18223" y="17302"/>
                </a:cubicBezTo>
                <a:cubicBezTo>
                  <a:pt x="18148" y="17241"/>
                  <a:pt x="18183" y="17002"/>
                  <a:pt x="18116" y="16933"/>
                </a:cubicBezTo>
                <a:cubicBezTo>
                  <a:pt x="18050" y="16864"/>
                  <a:pt x="17974" y="16848"/>
                  <a:pt x="17903" y="16810"/>
                </a:cubicBezTo>
                <a:cubicBezTo>
                  <a:pt x="17867" y="16787"/>
                  <a:pt x="17796" y="16748"/>
                  <a:pt x="17796" y="16748"/>
                </a:cubicBezTo>
                <a:cubicBezTo>
                  <a:pt x="17698" y="16502"/>
                  <a:pt x="17703" y="16540"/>
                  <a:pt x="17654" y="16194"/>
                </a:cubicBezTo>
                <a:cubicBezTo>
                  <a:pt x="17640" y="16110"/>
                  <a:pt x="17654" y="16002"/>
                  <a:pt x="17618" y="15948"/>
                </a:cubicBezTo>
                <a:cubicBezTo>
                  <a:pt x="17560" y="15863"/>
                  <a:pt x="17405" y="15825"/>
                  <a:pt x="17405" y="15825"/>
                </a:cubicBezTo>
                <a:cubicBezTo>
                  <a:pt x="17369" y="15763"/>
                  <a:pt x="17324" y="15702"/>
                  <a:pt x="17298" y="15640"/>
                </a:cubicBezTo>
                <a:cubicBezTo>
                  <a:pt x="17244" y="15517"/>
                  <a:pt x="17155" y="15271"/>
                  <a:pt x="17155" y="15271"/>
                </a:cubicBezTo>
                <a:cubicBezTo>
                  <a:pt x="17053" y="14578"/>
                  <a:pt x="17200" y="15686"/>
                  <a:pt x="17155" y="14224"/>
                </a:cubicBezTo>
                <a:cubicBezTo>
                  <a:pt x="17142" y="13870"/>
                  <a:pt x="16973" y="13639"/>
                  <a:pt x="16942" y="13301"/>
                </a:cubicBezTo>
                <a:cubicBezTo>
                  <a:pt x="16933" y="13208"/>
                  <a:pt x="16880" y="12631"/>
                  <a:pt x="16871" y="12624"/>
                </a:cubicBezTo>
                <a:cubicBezTo>
                  <a:pt x="16844" y="12585"/>
                  <a:pt x="16359" y="12501"/>
                  <a:pt x="16337" y="12501"/>
                </a:cubicBezTo>
                <a:cubicBezTo>
                  <a:pt x="16292" y="12200"/>
                  <a:pt x="16328" y="12100"/>
                  <a:pt x="16159" y="12008"/>
                </a:cubicBezTo>
                <a:cubicBezTo>
                  <a:pt x="15941" y="11446"/>
                  <a:pt x="16074" y="10892"/>
                  <a:pt x="16266" y="10407"/>
                </a:cubicBezTo>
                <a:cubicBezTo>
                  <a:pt x="16208" y="9507"/>
                  <a:pt x="16301" y="9653"/>
                  <a:pt x="15696" y="9730"/>
                </a:cubicBezTo>
                <a:cubicBezTo>
                  <a:pt x="15367" y="10100"/>
                  <a:pt x="15434" y="9938"/>
                  <a:pt x="15020" y="9853"/>
                </a:cubicBezTo>
                <a:cubicBezTo>
                  <a:pt x="14820" y="9738"/>
                  <a:pt x="14615" y="9630"/>
                  <a:pt x="14415" y="9546"/>
                </a:cubicBezTo>
                <a:cubicBezTo>
                  <a:pt x="14379" y="9499"/>
                  <a:pt x="14344" y="9446"/>
                  <a:pt x="14308" y="9423"/>
                </a:cubicBezTo>
                <a:cubicBezTo>
                  <a:pt x="14237" y="9369"/>
                  <a:pt x="14095" y="9299"/>
                  <a:pt x="14095" y="9299"/>
                </a:cubicBezTo>
                <a:cubicBezTo>
                  <a:pt x="13823" y="9453"/>
                  <a:pt x="13788" y="9584"/>
                  <a:pt x="13561" y="9853"/>
                </a:cubicBezTo>
                <a:cubicBezTo>
                  <a:pt x="13489" y="9830"/>
                  <a:pt x="13409" y="9853"/>
                  <a:pt x="13347" y="9792"/>
                </a:cubicBezTo>
                <a:cubicBezTo>
                  <a:pt x="13311" y="9753"/>
                  <a:pt x="13334" y="9653"/>
                  <a:pt x="13311" y="9607"/>
                </a:cubicBezTo>
                <a:cubicBezTo>
                  <a:pt x="13280" y="9546"/>
                  <a:pt x="13240" y="9523"/>
                  <a:pt x="13205" y="9484"/>
                </a:cubicBezTo>
                <a:cubicBezTo>
                  <a:pt x="13134" y="9130"/>
                  <a:pt x="13254" y="8792"/>
                  <a:pt x="13454" y="8684"/>
                </a:cubicBezTo>
                <a:cubicBezTo>
                  <a:pt x="13565" y="8384"/>
                  <a:pt x="13476" y="8261"/>
                  <a:pt x="13667" y="8376"/>
                </a:cubicBezTo>
                <a:cubicBezTo>
                  <a:pt x="13828" y="8322"/>
                  <a:pt x="13970" y="8253"/>
                  <a:pt x="14130" y="8191"/>
                </a:cubicBezTo>
                <a:cubicBezTo>
                  <a:pt x="14072" y="7907"/>
                  <a:pt x="14050" y="7953"/>
                  <a:pt x="14237" y="7637"/>
                </a:cubicBezTo>
                <a:cubicBezTo>
                  <a:pt x="14522" y="7137"/>
                  <a:pt x="14468" y="7214"/>
                  <a:pt x="14913" y="7145"/>
                </a:cubicBezTo>
                <a:cubicBezTo>
                  <a:pt x="15176" y="6837"/>
                  <a:pt x="15309" y="6937"/>
                  <a:pt x="15696" y="6899"/>
                </a:cubicBezTo>
                <a:cubicBezTo>
                  <a:pt x="15732" y="6575"/>
                  <a:pt x="15692" y="6445"/>
                  <a:pt x="15874" y="6344"/>
                </a:cubicBezTo>
                <a:cubicBezTo>
                  <a:pt x="16048" y="6414"/>
                  <a:pt x="16190" y="6483"/>
                  <a:pt x="16372" y="6529"/>
                </a:cubicBezTo>
                <a:cubicBezTo>
                  <a:pt x="16408" y="6568"/>
                  <a:pt x="16435" y="6668"/>
                  <a:pt x="16479" y="6652"/>
                </a:cubicBezTo>
                <a:cubicBezTo>
                  <a:pt x="16515" y="6629"/>
                  <a:pt x="16537" y="6506"/>
                  <a:pt x="16515" y="6468"/>
                </a:cubicBezTo>
                <a:cubicBezTo>
                  <a:pt x="16461" y="6375"/>
                  <a:pt x="16301" y="6344"/>
                  <a:pt x="16301" y="6344"/>
                </a:cubicBezTo>
                <a:cubicBezTo>
                  <a:pt x="16123" y="6037"/>
                  <a:pt x="16114" y="5790"/>
                  <a:pt x="16337" y="5544"/>
                </a:cubicBezTo>
                <a:cubicBezTo>
                  <a:pt x="16417" y="5329"/>
                  <a:pt x="16515" y="5229"/>
                  <a:pt x="16622" y="5052"/>
                </a:cubicBezTo>
                <a:cubicBezTo>
                  <a:pt x="16608" y="4929"/>
                  <a:pt x="16622" y="4790"/>
                  <a:pt x="16586" y="4682"/>
                </a:cubicBezTo>
                <a:cubicBezTo>
                  <a:pt x="16564" y="4621"/>
                  <a:pt x="16497" y="4675"/>
                  <a:pt x="16479" y="4621"/>
                </a:cubicBezTo>
                <a:cubicBezTo>
                  <a:pt x="16395" y="4405"/>
                  <a:pt x="16501" y="4275"/>
                  <a:pt x="16372" y="4128"/>
                </a:cubicBezTo>
                <a:cubicBezTo>
                  <a:pt x="16266" y="4005"/>
                  <a:pt x="16132" y="4005"/>
                  <a:pt x="16016" y="3944"/>
                </a:cubicBezTo>
                <a:cubicBezTo>
                  <a:pt x="15981" y="3921"/>
                  <a:pt x="15910" y="3882"/>
                  <a:pt x="15910" y="3882"/>
                </a:cubicBezTo>
                <a:cubicBezTo>
                  <a:pt x="15794" y="3582"/>
                  <a:pt x="15874" y="3413"/>
                  <a:pt x="15696" y="3205"/>
                </a:cubicBezTo>
                <a:cubicBezTo>
                  <a:pt x="15669" y="3143"/>
                  <a:pt x="15638" y="3082"/>
                  <a:pt x="15625" y="3020"/>
                </a:cubicBezTo>
                <a:cubicBezTo>
                  <a:pt x="15603" y="2936"/>
                  <a:pt x="15625" y="2828"/>
                  <a:pt x="15589" y="2774"/>
                </a:cubicBezTo>
                <a:cubicBezTo>
                  <a:pt x="15532" y="2689"/>
                  <a:pt x="15438" y="2720"/>
                  <a:pt x="15376" y="2651"/>
                </a:cubicBezTo>
                <a:cubicBezTo>
                  <a:pt x="15127" y="2366"/>
                  <a:pt x="15242" y="2451"/>
                  <a:pt x="15055" y="2343"/>
                </a:cubicBezTo>
                <a:cubicBezTo>
                  <a:pt x="14971" y="1774"/>
                  <a:pt x="14624" y="1835"/>
                  <a:pt x="14344" y="1789"/>
                </a:cubicBezTo>
                <a:cubicBezTo>
                  <a:pt x="14192" y="1612"/>
                  <a:pt x="14179" y="1350"/>
                  <a:pt x="14023" y="1173"/>
                </a:cubicBezTo>
                <a:cubicBezTo>
                  <a:pt x="13988" y="935"/>
                  <a:pt x="13921" y="781"/>
                  <a:pt x="13881" y="558"/>
                </a:cubicBezTo>
                <a:cubicBezTo>
                  <a:pt x="13676" y="573"/>
                  <a:pt x="13476" y="619"/>
                  <a:pt x="13276" y="619"/>
                </a:cubicBezTo>
                <a:cubicBezTo>
                  <a:pt x="13151" y="619"/>
                  <a:pt x="12982" y="258"/>
                  <a:pt x="12813" y="188"/>
                </a:cubicBezTo>
                <a:cubicBezTo>
                  <a:pt x="12786" y="158"/>
                  <a:pt x="12649" y="-27"/>
                  <a:pt x="12600" y="4"/>
                </a:cubicBezTo>
                <a:cubicBezTo>
                  <a:pt x="12515" y="50"/>
                  <a:pt x="12466" y="212"/>
                  <a:pt x="12386" y="250"/>
                </a:cubicBezTo>
                <a:cubicBezTo>
                  <a:pt x="12066" y="381"/>
                  <a:pt x="11914" y="442"/>
                  <a:pt x="11567" y="496"/>
                </a:cubicBezTo>
                <a:cubicBezTo>
                  <a:pt x="11385" y="704"/>
                  <a:pt x="11434" y="927"/>
                  <a:pt x="11318" y="1235"/>
                </a:cubicBezTo>
                <a:cubicBezTo>
                  <a:pt x="11474" y="1412"/>
                  <a:pt x="11532" y="1458"/>
                  <a:pt x="11354" y="1666"/>
                </a:cubicBezTo>
                <a:cubicBezTo>
                  <a:pt x="11087" y="1550"/>
                  <a:pt x="10451" y="1612"/>
                  <a:pt x="10322" y="1604"/>
                </a:cubicBezTo>
                <a:cubicBezTo>
                  <a:pt x="10077" y="1458"/>
                  <a:pt x="10188" y="1389"/>
                  <a:pt x="9895" y="1481"/>
                </a:cubicBezTo>
                <a:cubicBezTo>
                  <a:pt x="9694" y="1989"/>
                  <a:pt x="9846" y="1789"/>
                  <a:pt x="9539" y="1912"/>
                </a:cubicBezTo>
                <a:cubicBezTo>
                  <a:pt x="9499" y="1920"/>
                  <a:pt x="9468" y="1951"/>
                  <a:pt x="9432" y="1974"/>
                </a:cubicBezTo>
                <a:cubicBezTo>
                  <a:pt x="9481" y="2328"/>
                  <a:pt x="9401" y="2305"/>
                  <a:pt x="9503" y="2651"/>
                </a:cubicBezTo>
                <a:cubicBezTo>
                  <a:pt x="9468" y="2705"/>
                  <a:pt x="9334" y="2913"/>
                  <a:pt x="9325" y="3020"/>
                </a:cubicBezTo>
                <a:cubicBezTo>
                  <a:pt x="9316" y="3082"/>
                  <a:pt x="9330" y="3166"/>
                  <a:pt x="9361" y="3205"/>
                </a:cubicBezTo>
                <a:cubicBezTo>
                  <a:pt x="9419" y="3274"/>
                  <a:pt x="9574" y="3328"/>
                  <a:pt x="9574" y="3328"/>
                </a:cubicBezTo>
                <a:cubicBezTo>
                  <a:pt x="9645" y="3705"/>
                  <a:pt x="9508" y="3828"/>
                  <a:pt x="9396" y="4128"/>
                </a:cubicBezTo>
                <a:cubicBezTo>
                  <a:pt x="9405" y="4190"/>
                  <a:pt x="9432" y="4244"/>
                  <a:pt x="9432" y="4313"/>
                </a:cubicBezTo>
                <a:cubicBezTo>
                  <a:pt x="9432" y="4790"/>
                  <a:pt x="9209" y="4390"/>
                  <a:pt x="9076" y="4313"/>
                </a:cubicBezTo>
                <a:cubicBezTo>
                  <a:pt x="8978" y="4067"/>
                  <a:pt x="8920" y="4013"/>
                  <a:pt x="8756" y="3944"/>
                </a:cubicBezTo>
                <a:cubicBezTo>
                  <a:pt x="8600" y="3990"/>
                  <a:pt x="8444" y="4036"/>
                  <a:pt x="8542" y="4375"/>
                </a:cubicBezTo>
                <a:cubicBezTo>
                  <a:pt x="8627" y="4667"/>
                  <a:pt x="8578" y="4482"/>
                  <a:pt x="8720" y="4621"/>
                </a:cubicBezTo>
                <a:cubicBezTo>
                  <a:pt x="8791" y="4690"/>
                  <a:pt x="8934" y="4867"/>
                  <a:pt x="8934" y="4867"/>
                </a:cubicBezTo>
                <a:cubicBezTo>
                  <a:pt x="9098" y="5298"/>
                  <a:pt x="8862" y="4944"/>
                  <a:pt x="8791" y="4867"/>
                </a:cubicBezTo>
                <a:cubicBezTo>
                  <a:pt x="8671" y="4929"/>
                  <a:pt x="8667" y="4890"/>
                  <a:pt x="8613" y="5113"/>
                </a:cubicBezTo>
                <a:cubicBezTo>
                  <a:pt x="8582" y="5229"/>
                  <a:pt x="8542" y="5483"/>
                  <a:pt x="8542" y="5483"/>
                </a:cubicBezTo>
                <a:cubicBezTo>
                  <a:pt x="8422" y="5460"/>
                  <a:pt x="8302" y="5467"/>
                  <a:pt x="8186" y="5421"/>
                </a:cubicBezTo>
                <a:cubicBezTo>
                  <a:pt x="8142" y="5398"/>
                  <a:pt x="8115" y="5321"/>
                  <a:pt x="8079" y="5298"/>
                </a:cubicBezTo>
                <a:cubicBezTo>
                  <a:pt x="7933" y="5183"/>
                  <a:pt x="7768" y="5113"/>
                  <a:pt x="7617" y="5052"/>
                </a:cubicBezTo>
                <a:cubicBezTo>
                  <a:pt x="7461" y="5067"/>
                  <a:pt x="7305" y="5075"/>
                  <a:pt x="7154" y="5113"/>
                </a:cubicBezTo>
                <a:cubicBezTo>
                  <a:pt x="7025" y="5136"/>
                  <a:pt x="6923" y="5298"/>
                  <a:pt x="6798" y="5360"/>
                </a:cubicBezTo>
                <a:cubicBezTo>
                  <a:pt x="6375" y="5213"/>
                  <a:pt x="6811" y="5398"/>
                  <a:pt x="6513" y="5175"/>
                </a:cubicBezTo>
                <a:cubicBezTo>
                  <a:pt x="6442" y="5121"/>
                  <a:pt x="6300" y="5052"/>
                  <a:pt x="6300" y="5052"/>
                </a:cubicBezTo>
                <a:cubicBezTo>
                  <a:pt x="6353" y="5513"/>
                  <a:pt x="6349" y="6029"/>
                  <a:pt x="6513" y="6406"/>
                </a:cubicBezTo>
                <a:cubicBezTo>
                  <a:pt x="6656" y="7160"/>
                  <a:pt x="6393" y="6983"/>
                  <a:pt x="7047" y="6899"/>
                </a:cubicBezTo>
                <a:cubicBezTo>
                  <a:pt x="7247" y="6775"/>
                  <a:pt x="7283" y="7029"/>
                  <a:pt x="7474" y="7145"/>
                </a:cubicBezTo>
                <a:cubicBezTo>
                  <a:pt x="7497" y="7206"/>
                  <a:pt x="7528" y="7260"/>
                  <a:pt x="7546" y="7329"/>
                </a:cubicBezTo>
                <a:cubicBezTo>
                  <a:pt x="7572" y="7445"/>
                  <a:pt x="7617" y="7699"/>
                  <a:pt x="7617" y="7699"/>
                </a:cubicBezTo>
                <a:cubicBezTo>
                  <a:pt x="7528" y="7991"/>
                  <a:pt x="7479" y="8268"/>
                  <a:pt x="7296" y="8376"/>
                </a:cubicBezTo>
                <a:cubicBezTo>
                  <a:pt x="7270" y="8438"/>
                  <a:pt x="7225" y="8561"/>
                  <a:pt x="7225" y="8561"/>
                </a:cubicBezTo>
              </a:path>
            </a:pathLst>
          </a:custGeom>
          <a:ln w="38100">
            <a:solidFill>
              <a:srgbClr val="17B812"/>
            </a:solidFill>
          </a:ln>
          <a:effectLst>
            <a:outerShdw blurRad="63500" dist="45791" dir="3378596" rotWithShape="0">
              <a:srgbClr val="1A0004"/>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22" name="Shape 2722"/>
          <p:cNvSpPr/>
          <p:nvPr/>
        </p:nvSpPr>
        <p:spPr>
          <a:xfrm>
            <a:off x="3368675" y="2728913"/>
            <a:ext cx="214313" cy="403226"/>
          </a:xfrm>
          <a:prstGeom prst="rect">
            <a:avLst/>
          </a:prstGeom>
          <a:ln w="38100">
            <a:solidFill>
              <a:srgbClr val="FF0000"/>
            </a:solidFill>
            <a:miter/>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23" name="Shape 2723"/>
          <p:cNvSpPr/>
          <p:nvPr/>
        </p:nvSpPr>
        <p:spPr>
          <a:xfrm>
            <a:off x="1752600" y="485775"/>
            <a:ext cx="7035800" cy="650240"/>
          </a:xfrm>
          <a:prstGeom prst="rect">
            <a:avLst/>
          </a:prstGeom>
          <a:ln w="12700">
            <a:miter lim="400000"/>
          </a:ln>
          <a:effectLst>
            <a:outerShdw blurRad="63500" dist="74053" dir="3542175"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AYEGHIQHA KIMIGHIJU KEU…</a:t>
            </a:r>
          </a:p>
        </p:txBody>
      </p:sp>
      <p:sp>
        <p:nvSpPr>
          <p:cNvPr id="2724" name="Shape 2724"/>
          <p:cNvSpPr/>
          <p:nvPr/>
        </p:nvSpPr>
        <p:spPr>
          <a:xfrm>
            <a:off x="1352550" y="5826125"/>
            <a:ext cx="6699250" cy="650240"/>
          </a:xfrm>
          <a:prstGeom prst="rect">
            <a:avLst/>
          </a:prstGeom>
          <a:ln w="12700">
            <a:miter lim="400000"/>
          </a:ln>
          <a:effectLst>
            <a:outerShdw blurRad="63500" dist="74053" dir="3542175"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MOHAMMED ENO ISAK!</a:t>
            </a:r>
          </a:p>
        </p:txBody>
      </p:sp>
      <p:sp>
        <p:nvSpPr>
          <p:cNvPr id="2725" name="Shape 2725"/>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35</a:t>
            </a:r>
          </a:p>
        </p:txBody>
      </p:sp>
      <p:sp>
        <p:nvSpPr>
          <p:cNvPr id="2726" name="Shape 2726"/>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1000"/>
                                  </p:stCondLst>
                                  <p:iterate>
                                    <p:tmAbs val="0"/>
                                  </p:iterate>
                                  <p:childTnLst>
                                    <p:set>
                                      <p:cBhvr>
                                        <p:cTn id="6" fill="hold"/>
                                        <p:tgtEl>
                                          <p:spTgt spid="2721"/>
                                        </p:tgtEl>
                                        <p:attrNameLst>
                                          <p:attrName>style.visibility</p:attrName>
                                        </p:attrNameLst>
                                      </p:cBhvr>
                                      <p:to>
                                        <p:strVal val="visible"/>
                                      </p:to>
                                    </p:set>
                                    <p:animEffect transition="in" filter="wipe(left)">
                                      <p:cBhvr>
                                        <p:cTn id="7" dur="5000"/>
                                        <p:tgtEl>
                                          <p:spTgt spid="2721"/>
                                        </p:tgtEl>
                                      </p:cBhvr>
                                    </p:animEffect>
                                  </p:childTnLst>
                                </p:cTn>
                              </p:par>
                            </p:childTnLst>
                          </p:cTn>
                        </p:par>
                        <p:par>
                          <p:cTn id="8" fill="hold">
                            <p:stCondLst>
                              <p:cond delay="6000"/>
                            </p:stCondLst>
                            <p:childTnLst>
                              <p:par>
                                <p:cTn id="9" presetID="23" presetClass="entr" presetSubtype="32" fill="hold" grpId="2" nodeType="afterEffect">
                                  <p:stCondLst>
                                    <p:cond delay="0"/>
                                  </p:stCondLst>
                                  <p:iterate>
                                    <p:tmAbs val="0"/>
                                  </p:iterate>
                                  <p:childTnLst>
                                    <p:set>
                                      <p:cBhvr>
                                        <p:cTn id="10" fill="hold"/>
                                        <p:tgtEl>
                                          <p:spTgt spid="2722"/>
                                        </p:tgtEl>
                                        <p:attrNameLst>
                                          <p:attrName>style.visibility</p:attrName>
                                        </p:attrNameLst>
                                      </p:cBhvr>
                                      <p:to>
                                        <p:strVal val="visible"/>
                                      </p:to>
                                    </p:set>
                                    <p:anim calcmode="lin" valueType="num">
                                      <p:cBhvr>
                                        <p:cTn id="11" dur="500" fill="hold"/>
                                        <p:tgtEl>
                                          <p:spTgt spid="2722"/>
                                        </p:tgtEl>
                                        <p:attrNameLst>
                                          <p:attrName>ppt_w</p:attrName>
                                        </p:attrNameLst>
                                      </p:cBhvr>
                                      <p:tavLst>
                                        <p:tav tm="0">
                                          <p:val>
                                            <p:strVal val="4*#ppt_w"/>
                                          </p:val>
                                        </p:tav>
                                        <p:tav tm="100000">
                                          <p:val>
                                            <p:strVal val="#ppt_w"/>
                                          </p:val>
                                        </p:tav>
                                      </p:tavLst>
                                    </p:anim>
                                    <p:anim calcmode="lin" valueType="num">
                                      <p:cBhvr>
                                        <p:cTn id="12" dur="500" fill="hold"/>
                                        <p:tgtEl>
                                          <p:spTgt spid="272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1" grpId="1" animBg="1" advAuto="0"/>
      <p:bldP spid="2722"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0" name="Shape 2730"/>
          <p:cNvSpPr/>
          <p:nvPr/>
        </p:nvSpPr>
        <p:spPr>
          <a:xfrm>
            <a:off x="7526056" y="6580670"/>
            <a:ext cx="732258" cy="269241"/>
          </a:xfrm>
          <a:prstGeom prst="rect">
            <a:avLst/>
          </a:prstGeom>
          <a:solidFill>
            <a:srgbClr val="800000"/>
          </a:solidFill>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9.65.03b.</a:t>
            </a:r>
          </a:p>
        </p:txBody>
      </p:sp>
      <p:grpSp>
        <p:nvGrpSpPr>
          <p:cNvPr id="2733" name="Group 2733"/>
          <p:cNvGrpSpPr/>
          <p:nvPr/>
        </p:nvGrpSpPr>
        <p:grpSpPr>
          <a:xfrm>
            <a:off x="620712" y="160337"/>
            <a:ext cx="660401" cy="1324125"/>
            <a:chOff x="0" y="0"/>
            <a:chExt cx="660400" cy="1324123"/>
          </a:xfrm>
        </p:grpSpPr>
        <p:sp>
          <p:nvSpPr>
            <p:cNvPr id="2731" name="Shape 2731"/>
            <p:cNvSpPr/>
            <p:nvPr/>
          </p:nvSpPr>
          <p:spPr>
            <a:xfrm>
              <a:off x="0" y="0"/>
              <a:ext cx="660400"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spcBef>
                  <a:spcPts val="5200"/>
                </a:spcBef>
                <a:defRPr sz="8800">
                  <a:solidFill>
                    <a:srgbClr val="FFD34A"/>
                  </a:solidFill>
                </a:defRPr>
              </a:lvl1pPr>
            </a:lstStyle>
            <a:p>
              <a:r>
                <a:t>7</a:t>
              </a:r>
            </a:p>
          </p:txBody>
        </p:sp>
        <p:sp>
          <p:nvSpPr>
            <p:cNvPr id="2732" name="Shape 2732"/>
            <p:cNvSpPr/>
            <p:nvPr/>
          </p:nvSpPr>
          <p:spPr>
            <a:xfrm>
              <a:off x="277812" y="677862"/>
              <a:ext cx="296863" cy="1"/>
            </a:xfrm>
            <a:prstGeom prst="line">
              <a:avLst/>
            </a:prstGeom>
            <a:noFill/>
            <a:ln w="50800" cap="flat">
              <a:solidFill>
                <a:srgbClr val="FFD34A"/>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734" name="Shape 2734"/>
          <p:cNvSpPr/>
          <p:nvPr/>
        </p:nvSpPr>
        <p:spPr>
          <a:xfrm>
            <a:off x="8631568" y="6416385"/>
            <a:ext cx="245403" cy="37523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a:solidFill>
                  <a:srgbClr val="FFFFFF"/>
                </a:solidFill>
                <a:latin typeface="Arial"/>
                <a:ea typeface="Arial"/>
                <a:cs typeface="Arial"/>
                <a:sym typeface="Arial"/>
              </a:defRPr>
            </a:lvl1pPr>
          </a:lstStyle>
          <a:p>
            <a:r>
              <a:t>4</a:t>
            </a:r>
          </a:p>
        </p:txBody>
      </p:sp>
      <p:sp>
        <p:nvSpPr>
          <p:cNvPr id="2735" name="Shape 2735"/>
          <p:cNvSpPr/>
          <p:nvPr/>
        </p:nvSpPr>
        <p:spPr>
          <a:xfrm>
            <a:off x="2108199" y="465137"/>
            <a:ext cx="6405565" cy="586741"/>
          </a:xfrm>
          <a:prstGeom prst="rect">
            <a:avLst/>
          </a:prstGeom>
          <a:ln w="12700">
            <a:miter lim="400000"/>
          </a:ln>
          <a:effectLst>
            <a:outerShdw blurRad="63500" dist="74053" dir="3542175"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AYEGHIQHA KIMIGHIJU KEU…</a:t>
            </a:r>
          </a:p>
        </p:txBody>
      </p:sp>
      <p:sp>
        <p:nvSpPr>
          <p:cNvPr id="2736" name="Shape 2736"/>
          <p:cNvSpPr/>
          <p:nvPr/>
        </p:nvSpPr>
        <p:spPr>
          <a:xfrm>
            <a:off x="8145133" y="657908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36</a:t>
            </a:r>
          </a:p>
        </p:txBody>
      </p:sp>
      <p:sp>
        <p:nvSpPr>
          <p:cNvPr id="2737" name="Shape 2737"/>
          <p:cNvSpPr/>
          <p:nvPr/>
        </p:nvSpPr>
        <p:spPr>
          <a:xfrm>
            <a:off x="69898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2752" name="Group 2752"/>
          <p:cNvGrpSpPr/>
          <p:nvPr/>
        </p:nvGrpSpPr>
        <p:grpSpPr>
          <a:xfrm>
            <a:off x="8004174" y="3432174"/>
            <a:ext cx="1000126" cy="1231901"/>
            <a:chOff x="0" y="0"/>
            <a:chExt cx="1000125" cy="1231900"/>
          </a:xfrm>
        </p:grpSpPr>
        <p:sp>
          <p:nvSpPr>
            <p:cNvPr id="2738" name="Shape 2738"/>
            <p:cNvSpPr/>
            <p:nvPr/>
          </p:nvSpPr>
          <p:spPr>
            <a:xfrm>
              <a:off x="760412" y="133349"/>
              <a:ext cx="203201" cy="762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39" name="Shape 2739"/>
            <p:cNvSpPr/>
            <p:nvPr/>
          </p:nvSpPr>
          <p:spPr>
            <a:xfrm>
              <a:off x="49212" y="25400"/>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40" name="Shape 2740"/>
            <p:cNvSpPr/>
            <p:nvPr/>
          </p:nvSpPr>
          <p:spPr>
            <a:xfrm>
              <a:off x="47625" y="182562"/>
              <a:ext cx="952500"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41" name="Shape 2741"/>
            <p:cNvSpPr/>
            <p:nvPr/>
          </p:nvSpPr>
          <p:spPr>
            <a:xfrm>
              <a:off x="68262" y="50800"/>
              <a:ext cx="692151"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42" name="Shape 2742"/>
            <p:cNvSpPr/>
            <p:nvPr/>
          </p:nvSpPr>
          <p:spPr>
            <a:xfrm flipV="1">
              <a:off x="109537" y="582612"/>
              <a:ext cx="838202"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743" name="Shape 2743"/>
            <p:cNvSpPr/>
            <p:nvPr/>
          </p:nvSpPr>
          <p:spPr>
            <a:xfrm flipV="1">
              <a:off x="109537" y="785812"/>
              <a:ext cx="846138"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744" name="Shape 2744"/>
            <p:cNvSpPr/>
            <p:nvPr/>
          </p:nvSpPr>
          <p:spPr>
            <a:xfrm>
              <a:off x="433387" y="628650"/>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45" name="Shape 2745"/>
            <p:cNvSpPr/>
            <p:nvPr/>
          </p:nvSpPr>
          <p:spPr>
            <a:xfrm>
              <a:off x="182562" y="400050"/>
              <a:ext cx="579092" cy="2413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2746" name="Shape 2746"/>
            <p:cNvSpPr/>
            <p:nvPr/>
          </p:nvSpPr>
          <p:spPr>
            <a:xfrm>
              <a:off x="171450" y="222250"/>
              <a:ext cx="641288"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The CALL</a:t>
              </a:r>
            </a:p>
          </p:txBody>
        </p:sp>
        <p:sp>
          <p:nvSpPr>
            <p:cNvPr id="2747" name="Shape 2747"/>
            <p:cNvSpPr/>
            <p:nvPr/>
          </p:nvSpPr>
          <p:spPr>
            <a:xfrm>
              <a:off x="-1" y="-1"/>
              <a:ext cx="692077" cy="228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2748" name="Shape 2748"/>
            <p:cNvSpPr/>
            <p:nvPr/>
          </p:nvSpPr>
          <p:spPr>
            <a:xfrm flipV="1">
              <a:off x="103187" y="392112"/>
              <a:ext cx="830264"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749" name="Shape 2749"/>
            <p:cNvSpPr/>
            <p:nvPr/>
          </p:nvSpPr>
          <p:spPr>
            <a:xfrm flipV="1">
              <a:off x="103187" y="968375"/>
              <a:ext cx="846138"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750" name="Shape 2750"/>
            <p:cNvSpPr/>
            <p:nvPr/>
          </p:nvSpPr>
          <p:spPr>
            <a:xfrm flipV="1">
              <a:off x="103187" y="1165225"/>
              <a:ext cx="838201"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2751" name="Shape 2751"/>
            <p:cNvSpPr/>
            <p:nvPr/>
          </p:nvSpPr>
          <p:spPr>
            <a:xfrm>
              <a:off x="317500" y="601662"/>
              <a:ext cx="28503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I - I</a:t>
              </a:r>
            </a:p>
          </p:txBody>
        </p:sp>
      </p:grpSp>
      <p:grpSp>
        <p:nvGrpSpPr>
          <p:cNvPr id="2758" name="Group 2758"/>
          <p:cNvGrpSpPr/>
          <p:nvPr/>
        </p:nvGrpSpPr>
        <p:grpSpPr>
          <a:xfrm>
            <a:off x="4351925" y="1277111"/>
            <a:ext cx="2959101" cy="3818958"/>
            <a:chOff x="0" y="-206124"/>
            <a:chExt cx="2959100" cy="3818957"/>
          </a:xfrm>
        </p:grpSpPr>
        <p:pic>
          <p:nvPicPr>
            <p:cNvPr id="2753" name="image22.png"/>
            <p:cNvPicPr>
              <a:picLocks noChangeAspect="1"/>
            </p:cNvPicPr>
            <p:nvPr/>
          </p:nvPicPr>
          <p:blipFill>
            <a:blip r:embed="rId3"/>
            <a:stretch>
              <a:fillRect/>
            </a:stretch>
          </p:blipFill>
          <p:spPr>
            <a:xfrm>
              <a:off x="0" y="23494"/>
              <a:ext cx="2959100" cy="3589339"/>
            </a:xfrm>
            <a:prstGeom prst="rect">
              <a:avLst/>
            </a:prstGeom>
            <a:ln w="76200" cap="flat">
              <a:solidFill>
                <a:schemeClr val="accent2"/>
              </a:solidFill>
              <a:prstDash val="solid"/>
              <a:miter lim="800000"/>
            </a:ln>
            <a:effectLst>
              <a:outerShdw blurRad="63500" dist="89803" dir="2700000" rotWithShape="0">
                <a:srgbClr val="1A0004">
                  <a:alpha val="74998"/>
                </a:srgbClr>
              </a:outerShdw>
            </a:effectLst>
          </p:spPr>
        </p:pic>
        <p:grpSp>
          <p:nvGrpSpPr>
            <p:cNvPr id="2756" name="Group 2756"/>
            <p:cNvGrpSpPr/>
            <p:nvPr/>
          </p:nvGrpSpPr>
          <p:grpSpPr>
            <a:xfrm>
              <a:off x="60171" y="-206125"/>
              <a:ext cx="2679854" cy="922790"/>
              <a:chOff x="-12020" y="-208005"/>
              <a:chExt cx="2679853" cy="922789"/>
            </a:xfrm>
          </p:grpSpPr>
          <p:sp>
            <p:nvSpPr>
              <p:cNvPr id="2754" name="Shape 2754"/>
              <p:cNvSpPr/>
              <p:nvPr/>
            </p:nvSpPr>
            <p:spPr>
              <a:xfrm>
                <a:off x="0" y="70595"/>
                <a:ext cx="2667833" cy="365588"/>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lgn="ctr" defTabSz="914400">
                  <a:defRPr b="0">
                    <a:solidFill>
                      <a:srgbClr val="FFFFFF"/>
                    </a:solidFill>
                    <a:latin typeface="Times"/>
                    <a:ea typeface="Times"/>
                    <a:cs typeface="Times"/>
                    <a:sym typeface="Times"/>
                  </a:defRPr>
                </a:pPr>
                <a:endParaRPr/>
              </a:p>
            </p:txBody>
          </p:sp>
          <p:sp>
            <p:nvSpPr>
              <p:cNvPr id="2755" name="Shape 2755"/>
              <p:cNvSpPr/>
              <p:nvPr/>
            </p:nvSpPr>
            <p:spPr>
              <a:xfrm>
                <a:off x="-12021" y="-208006"/>
                <a:ext cx="2565322" cy="9227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defTabSz="914400">
                  <a:defRPr sz="2400" b="0">
                    <a:solidFill>
                      <a:srgbClr val="33CC33"/>
                    </a:solidFill>
                    <a:latin typeface="Arial Black"/>
                    <a:ea typeface="Arial Black"/>
                    <a:cs typeface="Arial Black"/>
                    <a:sym typeface="Arial Black"/>
                  </a:defRPr>
                </a:lvl1pPr>
              </a:lstStyle>
              <a:p>
                <a:r>
                  <a:t> ISRAIL eno…</a:t>
                </a:r>
              </a:p>
            </p:txBody>
          </p:sp>
        </p:grpSp>
        <p:sp>
          <p:nvSpPr>
            <p:cNvPr id="2757" name="Shape 2757"/>
            <p:cNvSpPr/>
            <p:nvPr/>
          </p:nvSpPr>
          <p:spPr>
            <a:xfrm>
              <a:off x="122080" y="563894"/>
              <a:ext cx="1451455" cy="486208"/>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800">
                  <a:solidFill>
                    <a:srgbClr val="FFFFFF"/>
                  </a:solidFill>
                  <a:latin typeface="Arial"/>
                  <a:ea typeface="Arial"/>
                  <a:cs typeface="Arial"/>
                  <a:sym typeface="Arial"/>
                </a:defRPr>
              </a:lvl1pPr>
            </a:lstStyle>
            <a:p>
              <a:r>
                <a:t>France</a:t>
              </a:r>
            </a:p>
          </p:txBody>
        </p:sp>
      </p:grpSp>
      <p:grpSp>
        <p:nvGrpSpPr>
          <p:cNvPr id="2764" name="Group 2764"/>
          <p:cNvGrpSpPr/>
          <p:nvPr/>
        </p:nvGrpSpPr>
        <p:grpSpPr>
          <a:xfrm>
            <a:off x="1810337" y="1053965"/>
            <a:ext cx="2603501" cy="2858773"/>
            <a:chOff x="0" y="0"/>
            <a:chExt cx="2603500" cy="2858771"/>
          </a:xfrm>
        </p:grpSpPr>
        <p:pic>
          <p:nvPicPr>
            <p:cNvPr id="2759" name="image23.png"/>
            <p:cNvPicPr>
              <a:picLocks noChangeAspect="1"/>
            </p:cNvPicPr>
            <p:nvPr/>
          </p:nvPicPr>
          <p:blipFill>
            <a:blip r:embed="rId4"/>
            <a:stretch>
              <a:fillRect/>
            </a:stretch>
          </p:blipFill>
          <p:spPr>
            <a:xfrm>
              <a:off x="0" y="45721"/>
              <a:ext cx="2603500" cy="2813051"/>
            </a:xfrm>
            <a:prstGeom prst="rect">
              <a:avLst/>
            </a:prstGeom>
            <a:ln w="76200" cap="flat">
              <a:solidFill>
                <a:schemeClr val="accent2"/>
              </a:solidFill>
              <a:prstDash val="solid"/>
              <a:miter lim="800000"/>
            </a:ln>
            <a:effectLst>
              <a:outerShdw blurRad="63500" dist="71842" dir="2700000" rotWithShape="0">
                <a:srgbClr val="1A0004">
                  <a:alpha val="74998"/>
                </a:srgbClr>
              </a:outerShdw>
            </a:effectLst>
          </p:spPr>
        </p:pic>
        <p:grpSp>
          <p:nvGrpSpPr>
            <p:cNvPr id="2762" name="Group 2762"/>
            <p:cNvGrpSpPr/>
            <p:nvPr/>
          </p:nvGrpSpPr>
          <p:grpSpPr>
            <a:xfrm>
              <a:off x="38099" y="-1"/>
              <a:ext cx="2503489" cy="447041"/>
              <a:chOff x="0" y="0"/>
              <a:chExt cx="2503488" cy="447040"/>
            </a:xfrm>
          </p:grpSpPr>
          <p:sp>
            <p:nvSpPr>
              <p:cNvPr id="2760" name="Shape 2760"/>
              <p:cNvSpPr/>
              <p:nvPr/>
            </p:nvSpPr>
            <p:spPr>
              <a:xfrm>
                <a:off x="0" y="39369"/>
                <a:ext cx="2503489" cy="368301"/>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lgn="ctr" defTabSz="914400">
                  <a:defRPr b="0">
                    <a:solidFill>
                      <a:srgbClr val="FFFFFF"/>
                    </a:solidFill>
                    <a:latin typeface="Times"/>
                    <a:ea typeface="Times"/>
                    <a:cs typeface="Times"/>
                    <a:sym typeface="Times"/>
                  </a:defRPr>
                </a:pPr>
                <a:endParaRPr/>
              </a:p>
            </p:txBody>
          </p:sp>
          <p:sp>
            <p:nvSpPr>
              <p:cNvPr id="2761" name="Shape 2761"/>
              <p:cNvSpPr/>
              <p:nvPr/>
            </p:nvSpPr>
            <p:spPr>
              <a:xfrm>
                <a:off x="303356" y="-1"/>
                <a:ext cx="1896776" cy="447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defTabSz="914400">
                  <a:defRPr sz="2000" b="0">
                    <a:solidFill>
                      <a:srgbClr val="33CC33"/>
                    </a:solidFill>
                    <a:latin typeface="Arial Black"/>
                    <a:ea typeface="Arial Black"/>
                    <a:cs typeface="Arial Black"/>
                    <a:sym typeface="Arial Black"/>
                  </a:defRPr>
                </a:lvl1pPr>
              </a:lstStyle>
              <a:p>
                <a:r>
                  <a:t>ISRAIL eno…</a:t>
                </a:r>
              </a:p>
            </p:txBody>
          </p:sp>
        </p:grpSp>
        <p:sp>
          <p:nvSpPr>
            <p:cNvPr id="2763" name="Shape 2763"/>
            <p:cNvSpPr/>
            <p:nvPr/>
          </p:nvSpPr>
          <p:spPr>
            <a:xfrm>
              <a:off x="673133" y="449147"/>
              <a:ext cx="1930367" cy="486208"/>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2800">
                  <a:solidFill>
                    <a:srgbClr val="FFFFFF"/>
                  </a:solidFill>
                  <a:latin typeface="Arial"/>
                  <a:ea typeface="Arial"/>
                  <a:cs typeface="Arial"/>
                  <a:sym typeface="Arial"/>
                </a:defRPr>
              </a:lvl1pPr>
            </a:lstStyle>
            <a:p>
              <a:r>
                <a:t>Australia</a:t>
              </a:r>
            </a:p>
          </p:txBody>
        </p:sp>
      </p:grpSp>
      <p:grpSp>
        <p:nvGrpSpPr>
          <p:cNvPr id="2770" name="Group 2770"/>
          <p:cNvGrpSpPr/>
          <p:nvPr/>
        </p:nvGrpSpPr>
        <p:grpSpPr>
          <a:xfrm>
            <a:off x="108928" y="2254185"/>
            <a:ext cx="2996701" cy="3974982"/>
            <a:chOff x="0" y="0"/>
            <a:chExt cx="2996700" cy="3974980"/>
          </a:xfrm>
        </p:grpSpPr>
        <p:pic>
          <p:nvPicPr>
            <p:cNvPr id="2765" name="image24.png"/>
            <p:cNvPicPr>
              <a:picLocks noChangeAspect="1"/>
            </p:cNvPicPr>
            <p:nvPr/>
          </p:nvPicPr>
          <p:blipFill>
            <a:blip r:embed="rId5"/>
            <a:stretch>
              <a:fillRect/>
            </a:stretch>
          </p:blipFill>
          <p:spPr>
            <a:xfrm>
              <a:off x="0" y="58420"/>
              <a:ext cx="2933700" cy="3916561"/>
            </a:xfrm>
            <a:prstGeom prst="rect">
              <a:avLst/>
            </a:prstGeom>
            <a:ln w="76200" cap="flat">
              <a:solidFill>
                <a:schemeClr val="accent2"/>
              </a:solidFill>
              <a:prstDash val="solid"/>
              <a:miter lim="800000"/>
            </a:ln>
            <a:effectLst>
              <a:outerShdw blurRad="63500" dist="89803" dir="2700000" rotWithShape="0">
                <a:srgbClr val="1A0004">
                  <a:alpha val="74998"/>
                </a:srgbClr>
              </a:outerShdw>
            </a:effectLst>
          </p:spPr>
        </p:pic>
        <p:grpSp>
          <p:nvGrpSpPr>
            <p:cNvPr id="2768" name="Group 2768"/>
            <p:cNvGrpSpPr/>
            <p:nvPr/>
          </p:nvGrpSpPr>
          <p:grpSpPr>
            <a:xfrm>
              <a:off x="80961" y="0"/>
              <a:ext cx="2535239" cy="510541"/>
              <a:chOff x="0" y="0"/>
              <a:chExt cx="2535238" cy="510540"/>
            </a:xfrm>
          </p:grpSpPr>
          <p:sp>
            <p:nvSpPr>
              <p:cNvPr id="2766" name="Shape 2766"/>
              <p:cNvSpPr/>
              <p:nvPr/>
            </p:nvSpPr>
            <p:spPr>
              <a:xfrm>
                <a:off x="0" y="71119"/>
                <a:ext cx="2535239" cy="368301"/>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lgn="ctr" defTabSz="914400">
                  <a:defRPr b="0">
                    <a:solidFill>
                      <a:srgbClr val="FFFFFF"/>
                    </a:solidFill>
                    <a:latin typeface="Times"/>
                    <a:ea typeface="Times"/>
                    <a:cs typeface="Times"/>
                    <a:sym typeface="Times"/>
                  </a:defRPr>
                </a:pPr>
                <a:endParaRPr/>
              </a:p>
            </p:txBody>
          </p:sp>
          <p:sp>
            <p:nvSpPr>
              <p:cNvPr id="2767" name="Shape 2767"/>
              <p:cNvSpPr/>
              <p:nvPr/>
            </p:nvSpPr>
            <p:spPr>
              <a:xfrm>
                <a:off x="139968" y="0"/>
                <a:ext cx="2255302"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defTabSz="914400">
                  <a:defRPr sz="2400" b="0">
                    <a:solidFill>
                      <a:srgbClr val="33CC33"/>
                    </a:solidFill>
                    <a:latin typeface="Arial Black"/>
                    <a:ea typeface="Arial Black"/>
                    <a:cs typeface="Arial Black"/>
                    <a:sym typeface="Arial Black"/>
                  </a:defRPr>
                </a:lvl1pPr>
              </a:lstStyle>
              <a:p>
                <a:r>
                  <a:t>ISRAIL eno…</a:t>
                </a:r>
              </a:p>
            </p:txBody>
          </p:sp>
        </p:grpSp>
        <p:sp>
          <p:nvSpPr>
            <p:cNvPr id="2769" name="Shape 2769"/>
            <p:cNvSpPr/>
            <p:nvPr/>
          </p:nvSpPr>
          <p:spPr>
            <a:xfrm>
              <a:off x="1180618" y="2932439"/>
              <a:ext cx="1816083" cy="486207"/>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2800">
                  <a:solidFill>
                    <a:srgbClr val="FFFFFF"/>
                  </a:solidFill>
                  <a:latin typeface="Arial"/>
                  <a:ea typeface="Arial"/>
                  <a:cs typeface="Arial"/>
                  <a:sym typeface="Arial"/>
                </a:defRPr>
              </a:lvl1pPr>
            </a:lstStyle>
            <a:p>
              <a:r>
                <a:t>Maine</a:t>
              </a:r>
            </a:p>
          </p:txBody>
        </p:sp>
      </p:grpSp>
      <p:sp>
        <p:nvSpPr>
          <p:cNvPr id="2771" name="Shape 2771"/>
          <p:cNvSpPr/>
          <p:nvPr/>
        </p:nvSpPr>
        <p:spPr>
          <a:xfrm>
            <a:off x="6215365" y="5459938"/>
            <a:ext cx="2389145" cy="61736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effectLst>
                  <a:outerShdw blurRad="50800" dist="76200" dir="2700000" rotWithShape="0">
                    <a:srgbClr val="000000"/>
                  </a:outerShdw>
                </a:effectLst>
                <a:latin typeface="Arial"/>
                <a:ea typeface="Arial"/>
                <a:cs typeface="Arial"/>
                <a:sym typeface="Arial"/>
              </a:defRPr>
            </a:lvl1pPr>
          </a:lstStyle>
          <a:p>
            <a:r>
              <a:t>Map shisupia keulo Israel no atsulaju</a:t>
            </a:r>
          </a:p>
        </p:txBody>
      </p:sp>
      <p:grpSp>
        <p:nvGrpSpPr>
          <p:cNvPr id="2778" name="Group 2778"/>
          <p:cNvGrpSpPr/>
          <p:nvPr/>
        </p:nvGrpSpPr>
        <p:grpSpPr>
          <a:xfrm>
            <a:off x="2773377" y="2533848"/>
            <a:ext cx="3145752" cy="3790058"/>
            <a:chOff x="0" y="0"/>
            <a:chExt cx="3145751" cy="3790057"/>
          </a:xfrm>
        </p:grpSpPr>
        <p:sp>
          <p:nvSpPr>
            <p:cNvPr id="2772" name="Shape 2772"/>
            <p:cNvSpPr/>
            <p:nvPr/>
          </p:nvSpPr>
          <p:spPr>
            <a:xfrm>
              <a:off x="-1" y="-1"/>
              <a:ext cx="3145753" cy="3790059"/>
            </a:xfrm>
            <a:prstGeom prst="rect">
              <a:avLst/>
            </a:prstGeom>
            <a:solidFill>
              <a:schemeClr val="accent3"/>
            </a:solidFill>
            <a:ln w="76200" cap="flat">
              <a:solidFill>
                <a:schemeClr val="accent2"/>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2775" name="Group 2775"/>
            <p:cNvGrpSpPr/>
            <p:nvPr/>
          </p:nvGrpSpPr>
          <p:grpSpPr>
            <a:xfrm>
              <a:off x="37719" y="26305"/>
              <a:ext cx="3070314" cy="510541"/>
              <a:chOff x="0" y="0"/>
              <a:chExt cx="3070312" cy="510540"/>
            </a:xfrm>
          </p:grpSpPr>
          <p:sp>
            <p:nvSpPr>
              <p:cNvPr id="2773" name="Shape 2773"/>
              <p:cNvSpPr/>
              <p:nvPr/>
            </p:nvSpPr>
            <p:spPr>
              <a:xfrm>
                <a:off x="0" y="13625"/>
                <a:ext cx="3070313" cy="483290"/>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lgn="ctr" defTabSz="914400">
                  <a:defRPr b="0">
                    <a:solidFill>
                      <a:srgbClr val="FFFFFF"/>
                    </a:solidFill>
                    <a:latin typeface="Times"/>
                    <a:ea typeface="Times"/>
                    <a:cs typeface="Times"/>
                    <a:sym typeface="Times"/>
                  </a:defRPr>
                </a:pPr>
                <a:endParaRPr/>
              </a:p>
            </p:txBody>
          </p:sp>
          <p:sp>
            <p:nvSpPr>
              <p:cNvPr id="2774" name="Shape 2774"/>
              <p:cNvSpPr/>
              <p:nvPr/>
            </p:nvSpPr>
            <p:spPr>
              <a:xfrm>
                <a:off x="407505" y="-1"/>
                <a:ext cx="2255303"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defTabSz="914400">
                  <a:defRPr sz="2400" b="0">
                    <a:solidFill>
                      <a:srgbClr val="33CC33"/>
                    </a:solidFill>
                    <a:latin typeface="Arial Black"/>
                    <a:ea typeface="Arial Black"/>
                    <a:cs typeface="Arial Black"/>
                    <a:sym typeface="Arial Black"/>
                  </a:defRPr>
                </a:lvl1pPr>
              </a:lstStyle>
              <a:p>
                <a:r>
                  <a:t>ISRAIL eno…</a:t>
                </a:r>
              </a:p>
            </p:txBody>
          </p:sp>
        </p:grpSp>
        <p:pic>
          <p:nvPicPr>
            <p:cNvPr id="2776" name="image25.png"/>
            <p:cNvPicPr>
              <a:picLocks noChangeAspect="1"/>
            </p:cNvPicPr>
            <p:nvPr/>
          </p:nvPicPr>
          <p:blipFill>
            <a:blip r:embed="rId6"/>
            <a:stretch>
              <a:fillRect/>
            </a:stretch>
          </p:blipFill>
          <p:spPr>
            <a:xfrm>
              <a:off x="954717" y="540273"/>
              <a:ext cx="1068741" cy="3130651"/>
            </a:xfrm>
            <a:prstGeom prst="rect">
              <a:avLst/>
            </a:prstGeom>
            <a:ln w="76200" cap="flat">
              <a:solidFill>
                <a:schemeClr val="accent2"/>
              </a:solidFill>
              <a:prstDash val="solid"/>
              <a:miter lim="800000"/>
            </a:ln>
            <a:effectLst>
              <a:outerShdw blurRad="50800" dist="38100" dir="2700000" rotWithShape="0">
                <a:srgbClr val="000000">
                  <a:alpha val="43000"/>
                </a:srgbClr>
              </a:outerShdw>
            </a:effectLst>
          </p:spPr>
        </p:pic>
        <p:sp>
          <p:nvSpPr>
            <p:cNvPr id="2777" name="Shape 2777"/>
            <p:cNvSpPr/>
            <p:nvPr/>
          </p:nvSpPr>
          <p:spPr>
            <a:xfrm>
              <a:off x="172206" y="1010557"/>
              <a:ext cx="2039853" cy="486207"/>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2800">
                  <a:solidFill>
                    <a:srgbClr val="FFFFFF"/>
                  </a:solidFill>
                  <a:latin typeface="Arial"/>
                  <a:ea typeface="Arial"/>
                  <a:cs typeface="Arial"/>
                  <a:sym typeface="Arial"/>
                </a:defRPr>
              </a:lvl1pPr>
            </a:lstStyle>
            <a:p>
              <a:r>
                <a:t>Singapore</a:t>
              </a:r>
            </a:p>
          </p:txBody>
        </p:sp>
      </p:grpSp>
      <p:pic>
        <p:nvPicPr>
          <p:cNvPr id="2779" name="image26.jpg" descr="singapore_map.jpg"/>
          <p:cNvPicPr>
            <a:picLocks noChangeAspect="1"/>
          </p:cNvPicPr>
          <p:nvPr/>
        </p:nvPicPr>
        <p:blipFill>
          <a:blip r:embed="rId7"/>
          <a:stretch>
            <a:fillRect/>
          </a:stretch>
        </p:blipFill>
        <p:spPr>
          <a:xfrm>
            <a:off x="3652656" y="4532443"/>
            <a:ext cx="930429" cy="560209"/>
          </a:xfrm>
          <a:prstGeom prst="rect">
            <a:avLst/>
          </a:prstGeom>
          <a:ln w="12700">
            <a:miter lim="400000"/>
          </a:ln>
        </p:spPr>
      </p:pic>
      <p:grpSp>
        <p:nvGrpSpPr>
          <p:cNvPr id="2785" name="Group 2785"/>
          <p:cNvGrpSpPr/>
          <p:nvPr/>
        </p:nvGrpSpPr>
        <p:grpSpPr>
          <a:xfrm>
            <a:off x="5810250" y="985633"/>
            <a:ext cx="2946400" cy="3611768"/>
            <a:chOff x="0" y="0"/>
            <a:chExt cx="2946400" cy="3611767"/>
          </a:xfrm>
        </p:grpSpPr>
        <p:pic>
          <p:nvPicPr>
            <p:cNvPr id="2780" name="image27.png"/>
            <p:cNvPicPr>
              <a:picLocks noChangeAspect="1"/>
            </p:cNvPicPr>
            <p:nvPr/>
          </p:nvPicPr>
          <p:blipFill>
            <a:blip r:embed="rId8"/>
            <a:stretch>
              <a:fillRect/>
            </a:stretch>
          </p:blipFill>
          <p:spPr>
            <a:xfrm>
              <a:off x="0" y="58419"/>
              <a:ext cx="2946400" cy="3553349"/>
            </a:xfrm>
            <a:prstGeom prst="rect">
              <a:avLst/>
            </a:prstGeom>
            <a:ln w="76200" cap="flat">
              <a:solidFill>
                <a:schemeClr val="accent2"/>
              </a:solidFill>
              <a:prstDash val="solid"/>
              <a:miter lim="800000"/>
            </a:ln>
            <a:effectLst>
              <a:outerShdw blurRad="63500" dist="89803" dir="2700000" rotWithShape="0">
                <a:srgbClr val="1A0004">
                  <a:alpha val="74998"/>
                </a:srgbClr>
              </a:outerShdw>
            </a:effectLst>
          </p:spPr>
        </p:pic>
        <p:grpSp>
          <p:nvGrpSpPr>
            <p:cNvPr id="2783" name="Group 2783"/>
            <p:cNvGrpSpPr/>
            <p:nvPr/>
          </p:nvGrpSpPr>
          <p:grpSpPr>
            <a:xfrm>
              <a:off x="158750" y="0"/>
              <a:ext cx="2695575" cy="510541"/>
              <a:chOff x="0" y="0"/>
              <a:chExt cx="2695575" cy="510540"/>
            </a:xfrm>
          </p:grpSpPr>
          <p:sp>
            <p:nvSpPr>
              <p:cNvPr id="2781" name="Shape 2781"/>
              <p:cNvSpPr/>
              <p:nvPr/>
            </p:nvSpPr>
            <p:spPr>
              <a:xfrm>
                <a:off x="0" y="71119"/>
                <a:ext cx="2695575" cy="368301"/>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lgn="ctr" defTabSz="914400">
                  <a:defRPr b="0">
                    <a:solidFill>
                      <a:srgbClr val="FFFFFF"/>
                    </a:solidFill>
                    <a:latin typeface="Times"/>
                    <a:ea typeface="Times"/>
                    <a:cs typeface="Times"/>
                    <a:sym typeface="Times"/>
                  </a:defRPr>
                </a:pPr>
                <a:endParaRPr/>
              </a:p>
            </p:txBody>
          </p:sp>
          <p:sp>
            <p:nvSpPr>
              <p:cNvPr id="2782" name="Shape 2782"/>
              <p:cNvSpPr/>
              <p:nvPr/>
            </p:nvSpPr>
            <p:spPr>
              <a:xfrm>
                <a:off x="220136" y="0"/>
                <a:ext cx="2255303" cy="510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defTabSz="914400">
                  <a:defRPr sz="2400" b="0">
                    <a:solidFill>
                      <a:srgbClr val="33CC33"/>
                    </a:solidFill>
                    <a:latin typeface="Arial Black"/>
                    <a:ea typeface="Arial Black"/>
                    <a:cs typeface="Arial Black"/>
                    <a:sym typeface="Arial Black"/>
                  </a:defRPr>
                </a:lvl1pPr>
              </a:lstStyle>
              <a:p>
                <a:r>
                  <a:t>ISRAIL eno…</a:t>
                </a:r>
              </a:p>
            </p:txBody>
          </p:sp>
        </p:grpSp>
        <p:sp>
          <p:nvSpPr>
            <p:cNvPr id="2784" name="Shape 2784"/>
            <p:cNvSpPr/>
            <p:nvPr/>
          </p:nvSpPr>
          <p:spPr>
            <a:xfrm>
              <a:off x="970672" y="958830"/>
              <a:ext cx="1744103" cy="486207"/>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2800">
                  <a:solidFill>
                    <a:srgbClr val="FFFFFF"/>
                  </a:solidFill>
                  <a:latin typeface="Arial"/>
                  <a:ea typeface="Arial"/>
                  <a:cs typeface="Arial"/>
                  <a:sym typeface="Arial"/>
                </a:defRPr>
              </a:lvl1pPr>
            </a:lstStyle>
            <a:p>
              <a:r>
                <a:t>California</a:t>
              </a: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7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7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8" grpId="1" animBg="1" advAuto="0"/>
      <p:bldP spid="2770" grpId="2" animBg="1" advAuto="0"/>
      <p:bldP spid="2778" grpId="4" animBg="1" advAuto="0"/>
      <p:bldP spid="2779" grpId="5" animBg="1" advAuto="0"/>
      <p:bldP spid="2785"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7" name="Group 1297"/>
          <p:cNvGrpSpPr/>
          <p:nvPr/>
        </p:nvGrpSpPr>
        <p:grpSpPr>
          <a:xfrm>
            <a:off x="2327247" y="1531937"/>
            <a:ext cx="4460903" cy="3598863"/>
            <a:chOff x="-14799" y="0"/>
            <a:chExt cx="4460902" cy="3598861"/>
          </a:xfrm>
        </p:grpSpPr>
        <p:sp>
          <p:nvSpPr>
            <p:cNvPr id="1232" name="Shape 1232"/>
            <p:cNvSpPr/>
            <p:nvPr/>
          </p:nvSpPr>
          <p:spPr>
            <a:xfrm>
              <a:off x="83653" y="342899"/>
              <a:ext cx="1550988" cy="6619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33" name="Shape 1233"/>
            <p:cNvSpPr/>
            <p:nvPr/>
          </p:nvSpPr>
          <p:spPr>
            <a:xfrm>
              <a:off x="185303" y="53974"/>
              <a:ext cx="1219102" cy="256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a:solidFill>
                    <a:schemeClr val="accent2"/>
                  </a:solidFill>
                </a:defRPr>
              </a:lvl1pPr>
            </a:lstStyle>
            <a:p>
              <a:r>
                <a:t>ABRAHAM</a:t>
              </a:r>
            </a:p>
          </p:txBody>
        </p:sp>
        <p:sp>
          <p:nvSpPr>
            <p:cNvPr id="1234" name="Shape 1234"/>
            <p:cNvSpPr/>
            <p:nvPr/>
          </p:nvSpPr>
          <p:spPr>
            <a:xfrm>
              <a:off x="83653" y="342899"/>
              <a:ext cx="2166938" cy="725488"/>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35" name="Shape 1235"/>
            <p:cNvSpPr/>
            <p:nvPr/>
          </p:nvSpPr>
          <p:spPr>
            <a:xfrm>
              <a:off x="83653" y="0"/>
              <a:ext cx="1274764" cy="93980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36" name="Shape 1236"/>
            <p:cNvSpPr/>
            <p:nvPr/>
          </p:nvSpPr>
          <p:spPr>
            <a:xfrm>
              <a:off x="83653" y="342899"/>
              <a:ext cx="1550988" cy="596900"/>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37" name="Shape 1237"/>
            <p:cNvSpPr/>
            <p:nvPr/>
          </p:nvSpPr>
          <p:spPr>
            <a:xfrm>
              <a:off x="-14800" y="3174"/>
              <a:ext cx="1346257"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lgn="ctr" defTabSz="914400">
                <a:defRPr>
                  <a:solidFill>
                    <a:schemeClr val="accent2"/>
                  </a:solidFill>
                  <a:latin typeface="+mj-lt"/>
                  <a:ea typeface="+mj-ea"/>
                  <a:cs typeface="+mj-cs"/>
                  <a:sym typeface="Helvetica"/>
                </a:defRPr>
              </a:pPr>
              <a:r>
                <a:t>  </a:t>
              </a:r>
              <a:r>
                <a:rPr sz="1500"/>
                <a:t>PULHOKUSU</a:t>
              </a:r>
            </a:p>
          </p:txBody>
        </p:sp>
        <p:sp>
          <p:nvSpPr>
            <p:cNvPr id="1238" name="Shape 1238"/>
            <p:cNvSpPr/>
            <p:nvPr/>
          </p:nvSpPr>
          <p:spPr>
            <a:xfrm>
              <a:off x="83653" y="257174"/>
              <a:ext cx="1588" cy="747713"/>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39" name="Shape 1239"/>
            <p:cNvSpPr/>
            <p:nvPr/>
          </p:nvSpPr>
          <p:spPr>
            <a:xfrm>
              <a:off x="1336191" y="342899"/>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40" name="Shape 1240"/>
            <p:cNvSpPr/>
            <p:nvPr/>
          </p:nvSpPr>
          <p:spPr>
            <a:xfrm>
              <a:off x="317016" y="598487"/>
              <a:ext cx="1550988" cy="684213"/>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41" name="Shape 1241"/>
            <p:cNvSpPr/>
            <p:nvPr/>
          </p:nvSpPr>
          <p:spPr>
            <a:xfrm>
              <a:off x="412315" y="331787"/>
              <a:ext cx="1219102" cy="256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a:solidFill>
                    <a:schemeClr val="accent2"/>
                  </a:solidFill>
                </a:defRPr>
              </a:lvl1pPr>
            </a:lstStyle>
            <a:p>
              <a:r>
                <a:t>ABRAHAM</a:t>
              </a:r>
            </a:p>
          </p:txBody>
        </p:sp>
        <p:sp>
          <p:nvSpPr>
            <p:cNvPr id="1242" name="Shape 1242"/>
            <p:cNvSpPr/>
            <p:nvPr/>
          </p:nvSpPr>
          <p:spPr>
            <a:xfrm>
              <a:off x="317016" y="598487"/>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43" name="Shape 1243"/>
            <p:cNvSpPr/>
            <p:nvPr/>
          </p:nvSpPr>
          <p:spPr>
            <a:xfrm>
              <a:off x="317016" y="257174"/>
              <a:ext cx="1252538" cy="960439"/>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44" name="Shape 1244"/>
            <p:cNvSpPr/>
            <p:nvPr/>
          </p:nvSpPr>
          <p:spPr>
            <a:xfrm>
              <a:off x="317016" y="598487"/>
              <a:ext cx="155098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45" name="Shape 1245"/>
            <p:cNvSpPr/>
            <p:nvPr/>
          </p:nvSpPr>
          <p:spPr>
            <a:xfrm>
              <a:off x="248282" y="268287"/>
              <a:ext cx="1255069"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lgn="ctr" defTabSz="914400">
                <a:defRPr>
                  <a:solidFill>
                    <a:schemeClr val="accent2"/>
                  </a:solidFill>
                  <a:latin typeface="+mj-lt"/>
                  <a:ea typeface="+mj-ea"/>
                  <a:cs typeface="+mj-cs"/>
                  <a:sym typeface="Helvetica"/>
                </a:defRPr>
              </a:pPr>
              <a:r>
                <a:t>  </a:t>
              </a:r>
              <a:r>
                <a:rPr sz="1700"/>
                <a:t>ABRAHAM</a:t>
              </a:r>
            </a:p>
          </p:txBody>
        </p:sp>
        <p:sp>
          <p:nvSpPr>
            <p:cNvPr id="1246" name="Shape 1246"/>
            <p:cNvSpPr/>
            <p:nvPr/>
          </p:nvSpPr>
          <p:spPr>
            <a:xfrm>
              <a:off x="317016" y="534987"/>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47" name="Shape 1247"/>
            <p:cNvSpPr/>
            <p:nvPr/>
          </p:nvSpPr>
          <p:spPr>
            <a:xfrm>
              <a:off x="1569553" y="598487"/>
              <a:ext cx="681038"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48" name="Shape 1248"/>
            <p:cNvSpPr/>
            <p:nvPr/>
          </p:nvSpPr>
          <p:spPr>
            <a:xfrm>
              <a:off x="550378" y="876299"/>
              <a:ext cx="1530351" cy="6619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49" name="Shape 1249"/>
            <p:cNvSpPr/>
            <p:nvPr/>
          </p:nvSpPr>
          <p:spPr>
            <a:xfrm>
              <a:off x="639328" y="587374"/>
              <a:ext cx="1219102" cy="2569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a:solidFill>
                    <a:schemeClr val="accent2"/>
                  </a:solidFill>
                </a:defRPr>
              </a:lvl1pPr>
            </a:lstStyle>
            <a:p>
              <a:r>
                <a:t>ABRAHAM</a:t>
              </a:r>
            </a:p>
          </p:txBody>
        </p:sp>
        <p:sp>
          <p:nvSpPr>
            <p:cNvPr id="1250" name="Shape 1250"/>
            <p:cNvSpPr/>
            <p:nvPr/>
          </p:nvSpPr>
          <p:spPr>
            <a:xfrm>
              <a:off x="550378" y="876299"/>
              <a:ext cx="2166938" cy="725488"/>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51" name="Shape 1251"/>
            <p:cNvSpPr/>
            <p:nvPr/>
          </p:nvSpPr>
          <p:spPr>
            <a:xfrm>
              <a:off x="550378" y="534987"/>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52" name="Shape 1252"/>
            <p:cNvSpPr/>
            <p:nvPr/>
          </p:nvSpPr>
          <p:spPr>
            <a:xfrm>
              <a:off x="550378" y="876299"/>
              <a:ext cx="1530351"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53" name="Shape 1253"/>
            <p:cNvSpPr/>
            <p:nvPr/>
          </p:nvSpPr>
          <p:spPr>
            <a:xfrm>
              <a:off x="647086" y="536574"/>
              <a:ext cx="889261"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a:solidFill>
                    <a:schemeClr val="accent2"/>
                  </a:solidFill>
                  <a:latin typeface="+mj-lt"/>
                  <a:ea typeface="+mj-ea"/>
                  <a:cs typeface="+mj-cs"/>
                  <a:sym typeface="Helvetica"/>
                </a:defRPr>
              </a:lvl1pPr>
            </a:lstStyle>
            <a:p>
              <a:r>
                <a:t>  JOSEF</a:t>
              </a:r>
            </a:p>
          </p:txBody>
        </p:sp>
        <p:sp>
          <p:nvSpPr>
            <p:cNvPr id="1254" name="Shape 1254"/>
            <p:cNvSpPr/>
            <p:nvPr/>
          </p:nvSpPr>
          <p:spPr>
            <a:xfrm>
              <a:off x="550378" y="790574"/>
              <a:ext cx="1588" cy="747713"/>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55" name="Shape 1255"/>
            <p:cNvSpPr/>
            <p:nvPr/>
          </p:nvSpPr>
          <p:spPr>
            <a:xfrm>
              <a:off x="1782278" y="876299"/>
              <a:ext cx="701676"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56" name="Shape 1256"/>
            <p:cNvSpPr/>
            <p:nvPr/>
          </p:nvSpPr>
          <p:spPr>
            <a:xfrm>
              <a:off x="826603" y="1131887"/>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57" name="Shape 1257"/>
            <p:cNvSpPr/>
            <p:nvPr/>
          </p:nvSpPr>
          <p:spPr>
            <a:xfrm>
              <a:off x="826603" y="790574"/>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58" name="Shape 1258"/>
            <p:cNvSpPr/>
            <p:nvPr/>
          </p:nvSpPr>
          <p:spPr>
            <a:xfrm>
              <a:off x="826603" y="1131887"/>
              <a:ext cx="1550988"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59" name="Shape 1259"/>
            <p:cNvSpPr/>
            <p:nvPr/>
          </p:nvSpPr>
          <p:spPr>
            <a:xfrm>
              <a:off x="950379" y="792162"/>
              <a:ext cx="863700"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a:solidFill>
                    <a:schemeClr val="accent2"/>
                  </a:solidFill>
                  <a:latin typeface="+mj-lt"/>
                  <a:ea typeface="+mj-ea"/>
                  <a:cs typeface="+mj-cs"/>
                  <a:sym typeface="Helvetica"/>
                </a:defRPr>
              </a:lvl1pPr>
            </a:lstStyle>
            <a:p>
              <a:r>
                <a:t>   MUSE</a:t>
              </a:r>
            </a:p>
          </p:txBody>
        </p:sp>
        <p:sp>
          <p:nvSpPr>
            <p:cNvPr id="1260" name="Shape 1260"/>
            <p:cNvSpPr/>
            <p:nvPr/>
          </p:nvSpPr>
          <p:spPr>
            <a:xfrm>
              <a:off x="826603" y="1068387"/>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61" name="Shape 1261"/>
            <p:cNvSpPr/>
            <p:nvPr/>
          </p:nvSpPr>
          <p:spPr>
            <a:xfrm>
              <a:off x="2080728" y="1131887"/>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62" name="Shape 1262"/>
            <p:cNvSpPr/>
            <p:nvPr/>
          </p:nvSpPr>
          <p:spPr>
            <a:xfrm>
              <a:off x="1059966" y="1389062"/>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63" name="Shape 1263"/>
            <p:cNvSpPr/>
            <p:nvPr/>
          </p:nvSpPr>
          <p:spPr>
            <a:xfrm>
              <a:off x="1059966" y="1068387"/>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64" name="Shape 1264"/>
            <p:cNvSpPr/>
            <p:nvPr/>
          </p:nvSpPr>
          <p:spPr>
            <a:xfrm>
              <a:off x="1059966" y="1389062"/>
              <a:ext cx="1384301"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65" name="Shape 1265"/>
            <p:cNvSpPr/>
            <p:nvPr/>
          </p:nvSpPr>
          <p:spPr>
            <a:xfrm>
              <a:off x="1010642" y="1069974"/>
              <a:ext cx="1155924"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a:solidFill>
                    <a:schemeClr val="accent2"/>
                  </a:solidFill>
                  <a:latin typeface="+mj-lt"/>
                  <a:ea typeface="+mj-ea"/>
                  <a:cs typeface="+mj-cs"/>
                  <a:sym typeface="Helvetica"/>
                </a:defRPr>
              </a:lvl1pPr>
            </a:lstStyle>
            <a:p>
              <a:r>
                <a:t>   JOSHUA</a:t>
              </a:r>
            </a:p>
          </p:txBody>
        </p:sp>
        <p:sp>
          <p:nvSpPr>
            <p:cNvPr id="1266" name="Shape 1266"/>
            <p:cNvSpPr/>
            <p:nvPr/>
          </p:nvSpPr>
          <p:spPr>
            <a:xfrm>
              <a:off x="1059966" y="1325562"/>
              <a:ext cx="1588" cy="74612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67" name="Shape 1267"/>
            <p:cNvSpPr/>
            <p:nvPr/>
          </p:nvSpPr>
          <p:spPr>
            <a:xfrm>
              <a:off x="1272691" y="1679574"/>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68" name="Shape 1268"/>
            <p:cNvSpPr/>
            <p:nvPr/>
          </p:nvSpPr>
          <p:spPr>
            <a:xfrm>
              <a:off x="1272691" y="1325562"/>
              <a:ext cx="1300163" cy="938213"/>
            </a:xfrm>
            <a:prstGeom prst="roundRect">
              <a:avLst>
                <a:gd name="adj" fmla="val 1074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69" name="Shape 1269"/>
            <p:cNvSpPr/>
            <p:nvPr/>
          </p:nvSpPr>
          <p:spPr>
            <a:xfrm>
              <a:off x="1272691" y="1679574"/>
              <a:ext cx="153193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70" name="Shape 1270"/>
            <p:cNvSpPr/>
            <p:nvPr/>
          </p:nvSpPr>
          <p:spPr>
            <a:xfrm>
              <a:off x="1206276" y="1327149"/>
              <a:ext cx="1202805"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a:solidFill>
                    <a:schemeClr val="accent2"/>
                  </a:solidFill>
                  <a:latin typeface="+mj-lt"/>
                  <a:ea typeface="+mj-ea"/>
                  <a:cs typeface="+mj-cs"/>
                  <a:sym typeface="Helvetica"/>
                </a:defRPr>
              </a:lvl1pPr>
            </a:lstStyle>
            <a:p>
              <a:r>
                <a:t>    YEPEHA</a:t>
              </a:r>
            </a:p>
          </p:txBody>
        </p:sp>
        <p:sp>
          <p:nvSpPr>
            <p:cNvPr id="1271" name="Shape 1271"/>
            <p:cNvSpPr/>
            <p:nvPr/>
          </p:nvSpPr>
          <p:spPr>
            <a:xfrm>
              <a:off x="1272691" y="1616074"/>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72" name="Shape 1272"/>
            <p:cNvSpPr/>
            <p:nvPr/>
          </p:nvSpPr>
          <p:spPr>
            <a:xfrm>
              <a:off x="1493353" y="1976437"/>
              <a:ext cx="2166938" cy="7397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73" name="Shape 1273"/>
            <p:cNvSpPr/>
            <p:nvPr/>
          </p:nvSpPr>
          <p:spPr>
            <a:xfrm>
              <a:off x="1493353" y="1616074"/>
              <a:ext cx="132397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74" name="Shape 1274"/>
            <p:cNvSpPr/>
            <p:nvPr/>
          </p:nvSpPr>
          <p:spPr>
            <a:xfrm>
              <a:off x="1493353" y="1982787"/>
              <a:ext cx="1550988"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75" name="Shape 1275"/>
            <p:cNvSpPr/>
            <p:nvPr/>
          </p:nvSpPr>
          <p:spPr>
            <a:xfrm>
              <a:off x="1324731" y="1617662"/>
              <a:ext cx="1467546"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lgn="ctr" defTabSz="914400">
                <a:defRPr>
                  <a:solidFill>
                    <a:schemeClr val="accent2"/>
                  </a:solidFill>
                  <a:latin typeface="+mj-lt"/>
                  <a:ea typeface="+mj-ea"/>
                  <a:cs typeface="+mj-cs"/>
                  <a:sym typeface="Helvetica"/>
                </a:defRPr>
              </a:pPr>
              <a:r>
                <a:t>   </a:t>
              </a:r>
              <a:r>
                <a:rPr sz="1400"/>
                <a:t>KUKAMI KUXU</a:t>
              </a:r>
            </a:p>
          </p:txBody>
        </p:sp>
        <p:sp>
          <p:nvSpPr>
            <p:cNvPr id="1276" name="Shape 1276"/>
            <p:cNvSpPr/>
            <p:nvPr/>
          </p:nvSpPr>
          <p:spPr>
            <a:xfrm>
              <a:off x="1493353" y="1898649"/>
              <a:ext cx="1588" cy="74612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77" name="Shape 1277"/>
            <p:cNvSpPr/>
            <p:nvPr/>
          </p:nvSpPr>
          <p:spPr>
            <a:xfrm>
              <a:off x="1731478" y="2252662"/>
              <a:ext cx="2166938" cy="7477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78" name="Shape 1278"/>
            <p:cNvSpPr/>
            <p:nvPr/>
          </p:nvSpPr>
          <p:spPr>
            <a:xfrm>
              <a:off x="1731478" y="1898649"/>
              <a:ext cx="1274764" cy="960439"/>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79" name="Shape 1279"/>
            <p:cNvSpPr/>
            <p:nvPr/>
          </p:nvSpPr>
          <p:spPr>
            <a:xfrm>
              <a:off x="1731478" y="2252662"/>
              <a:ext cx="1550988" cy="61912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80" name="Shape 1280"/>
            <p:cNvSpPr/>
            <p:nvPr/>
          </p:nvSpPr>
          <p:spPr>
            <a:xfrm>
              <a:off x="1681565" y="1895474"/>
              <a:ext cx="1150753" cy="279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algn="ctr" defTabSz="914400">
                <a:defRPr>
                  <a:solidFill>
                    <a:schemeClr val="accent2"/>
                  </a:solidFill>
                  <a:latin typeface="+mj-lt"/>
                  <a:ea typeface="+mj-ea"/>
                  <a:cs typeface="+mj-cs"/>
                  <a:sym typeface="Helvetica"/>
                </a:defRPr>
              </a:pPr>
              <a:r>
                <a:t>   </a:t>
              </a:r>
              <a:r>
                <a:rPr sz="1700"/>
                <a:t>AKUGHU</a:t>
              </a:r>
            </a:p>
          </p:txBody>
        </p:sp>
        <p:sp>
          <p:nvSpPr>
            <p:cNvPr id="1281" name="Shape 1281"/>
            <p:cNvSpPr/>
            <p:nvPr/>
          </p:nvSpPr>
          <p:spPr>
            <a:xfrm>
              <a:off x="1731478" y="2189162"/>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82" name="Shape 1282"/>
            <p:cNvSpPr/>
            <p:nvPr/>
          </p:nvSpPr>
          <p:spPr>
            <a:xfrm>
              <a:off x="2985603" y="2252662"/>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83" name="Shape 1283"/>
            <p:cNvSpPr/>
            <p:nvPr/>
          </p:nvSpPr>
          <p:spPr>
            <a:xfrm>
              <a:off x="2004528" y="2530474"/>
              <a:ext cx="2165351" cy="7270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84" name="Shape 1284"/>
            <p:cNvSpPr/>
            <p:nvPr/>
          </p:nvSpPr>
          <p:spPr>
            <a:xfrm>
              <a:off x="2004528" y="2189162"/>
              <a:ext cx="1252539"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85" name="Shape 1285"/>
            <p:cNvSpPr/>
            <p:nvPr/>
          </p:nvSpPr>
          <p:spPr>
            <a:xfrm>
              <a:off x="2004528" y="2530474"/>
              <a:ext cx="1528763" cy="59848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86" name="Shape 1286"/>
            <p:cNvSpPr/>
            <p:nvPr/>
          </p:nvSpPr>
          <p:spPr>
            <a:xfrm>
              <a:off x="1949682" y="2190749"/>
              <a:ext cx="1160619" cy="254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sz="1700">
                  <a:solidFill>
                    <a:schemeClr val="accent2"/>
                  </a:solidFill>
                  <a:latin typeface="+mj-lt"/>
                  <a:ea typeface="+mj-ea"/>
                  <a:cs typeface="+mj-cs"/>
                  <a:sym typeface="Helvetica"/>
                </a:defRPr>
              </a:lvl1pPr>
            </a:lstStyle>
            <a:p>
              <a:r>
                <a:t>   YENGUYI</a:t>
              </a:r>
            </a:p>
          </p:txBody>
        </p:sp>
        <p:sp>
          <p:nvSpPr>
            <p:cNvPr id="1287" name="Shape 1287"/>
            <p:cNvSpPr/>
            <p:nvPr/>
          </p:nvSpPr>
          <p:spPr>
            <a:xfrm>
              <a:off x="2004528" y="2466974"/>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88" name="Shape 1288"/>
            <p:cNvSpPr/>
            <p:nvPr/>
          </p:nvSpPr>
          <p:spPr>
            <a:xfrm>
              <a:off x="3257066" y="2530474"/>
              <a:ext cx="679451" cy="15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89" name="Shape 1289"/>
            <p:cNvSpPr/>
            <p:nvPr/>
          </p:nvSpPr>
          <p:spPr>
            <a:xfrm>
              <a:off x="2279166" y="2863849"/>
              <a:ext cx="2166938" cy="735013"/>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90" name="Shape 1290"/>
            <p:cNvSpPr/>
            <p:nvPr/>
          </p:nvSpPr>
          <p:spPr>
            <a:xfrm>
              <a:off x="2279166" y="2466974"/>
              <a:ext cx="1254126" cy="93980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91" name="Shape 1291"/>
            <p:cNvSpPr/>
            <p:nvPr/>
          </p:nvSpPr>
          <p:spPr>
            <a:xfrm>
              <a:off x="2279166" y="2895599"/>
              <a:ext cx="1373188" cy="60007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1294" name="Group 1294"/>
            <p:cNvGrpSpPr/>
            <p:nvPr/>
          </p:nvGrpSpPr>
          <p:grpSpPr>
            <a:xfrm>
              <a:off x="2398464" y="2489199"/>
              <a:ext cx="922713" cy="449264"/>
              <a:chOff x="103261" y="0"/>
              <a:chExt cx="922712" cy="449262"/>
            </a:xfrm>
          </p:grpSpPr>
          <p:sp>
            <p:nvSpPr>
              <p:cNvPr id="1292" name="Shape 1292"/>
              <p:cNvSpPr/>
              <p:nvPr/>
            </p:nvSpPr>
            <p:spPr>
              <a:xfrm>
                <a:off x="103261" y="17462"/>
                <a:ext cx="309093" cy="431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sz="2800">
                    <a:solidFill>
                      <a:schemeClr val="accent1"/>
                    </a:solidFill>
                    <a:latin typeface="+mj-lt"/>
                    <a:ea typeface="+mj-ea"/>
                    <a:cs typeface="+mj-cs"/>
                    <a:sym typeface="Helvetica"/>
                  </a:defRPr>
                </a:lvl1pPr>
              </a:lstStyle>
              <a:p>
                <a:r>
                  <a:t>   </a:t>
                </a:r>
              </a:p>
            </p:txBody>
          </p:sp>
          <p:sp>
            <p:nvSpPr>
              <p:cNvPr id="1293" name="Shape 1293"/>
              <p:cNvSpPr/>
              <p:nvPr/>
            </p:nvSpPr>
            <p:spPr>
              <a:xfrm>
                <a:off x="194490" y="0"/>
                <a:ext cx="831485" cy="444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algn="ctr" defTabSz="914400">
                  <a:defRPr sz="2900">
                    <a:solidFill>
                      <a:schemeClr val="accent1"/>
                    </a:solidFill>
                    <a:latin typeface="+mj-lt"/>
                    <a:ea typeface="+mj-ea"/>
                    <a:cs typeface="+mj-cs"/>
                    <a:sym typeface="Helvetica"/>
                  </a:defRPr>
                </a:lvl1pPr>
              </a:lstStyle>
              <a:p>
                <a:r>
                  <a:t>JISU</a:t>
                </a:r>
              </a:p>
            </p:txBody>
          </p:sp>
        </p:grpSp>
        <p:sp>
          <p:nvSpPr>
            <p:cNvPr id="1295" name="Shape 1295"/>
            <p:cNvSpPr/>
            <p:nvPr/>
          </p:nvSpPr>
          <p:spPr>
            <a:xfrm>
              <a:off x="2279166" y="2787649"/>
              <a:ext cx="1588" cy="725488"/>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1296" name="Shape 1296"/>
            <p:cNvSpPr/>
            <p:nvPr/>
          </p:nvSpPr>
          <p:spPr>
            <a:xfrm>
              <a:off x="3007828" y="1982469"/>
              <a:ext cx="250826" cy="1"/>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1298" name="Shape 1298"/>
          <p:cNvSpPr/>
          <p:nvPr/>
        </p:nvSpPr>
        <p:spPr>
          <a:xfrm>
            <a:off x="1290438" y="2129757"/>
            <a:ext cx="1487172" cy="843525"/>
          </a:xfrm>
          <a:custGeom>
            <a:avLst/>
            <a:gdLst/>
            <a:ahLst/>
            <a:cxnLst>
              <a:cxn ang="0">
                <a:pos x="wd2" y="hd2"/>
              </a:cxn>
              <a:cxn ang="5400000">
                <a:pos x="wd2" y="hd2"/>
              </a:cxn>
              <a:cxn ang="10800000">
                <a:pos x="wd2" y="hd2"/>
              </a:cxn>
              <a:cxn ang="16200000">
                <a:pos x="wd2" y="hd2"/>
              </a:cxn>
            </a:cxnLst>
            <a:rect l="0" t="0" r="r" b="b"/>
            <a:pathLst>
              <a:path w="21600" h="21600" extrusionOk="0">
                <a:moveTo>
                  <a:pt x="0" y="10013"/>
                </a:moveTo>
                <a:lnTo>
                  <a:pt x="10068" y="2111"/>
                </a:lnTo>
                <a:lnTo>
                  <a:pt x="9580" y="180"/>
                </a:lnTo>
                <a:lnTo>
                  <a:pt x="21600" y="0"/>
                </a:lnTo>
                <a:lnTo>
                  <a:pt x="13481" y="15628"/>
                </a:lnTo>
                <a:lnTo>
                  <a:pt x="12994" y="13697"/>
                </a:lnTo>
                <a:lnTo>
                  <a:pt x="2926" y="21600"/>
                </a:lnTo>
                <a:close/>
              </a:path>
            </a:pathLst>
          </a:custGeom>
          <a:gradFill>
            <a:gsLst>
              <a:gs pos="0">
                <a:srgbClr val="004C00"/>
              </a:gs>
              <a:gs pos="50000">
                <a:srgbClr val="00FF00"/>
              </a:gs>
              <a:gs pos="100000">
                <a:srgbClr val="004C00"/>
              </a:gs>
            </a:gsLst>
            <a:lin ang="5400000"/>
          </a:gradFill>
          <a:ln w="5080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299" name="Shape 1299"/>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02</a:t>
            </a:r>
          </a:p>
        </p:txBody>
      </p:sp>
      <p:sp>
        <p:nvSpPr>
          <p:cNvPr id="1300" name="Shape 1300"/>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301" name="Shape 1301"/>
          <p:cNvSpPr/>
          <p:nvPr/>
        </p:nvSpPr>
        <p:spPr>
          <a:xfrm>
            <a:off x="688974" y="3708400"/>
            <a:ext cx="2903540" cy="1858020"/>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a:defRPr sz="4000">
                <a:solidFill>
                  <a:srgbClr val="FFFFFF"/>
                </a:solidFill>
              </a:defRPr>
            </a:pPr>
            <a:r>
              <a:t>TIMI 4</a:t>
            </a:r>
          </a:p>
          <a:p>
            <a:pPr algn="ctr">
              <a:defRPr sz="4000">
                <a:solidFill>
                  <a:srgbClr val="FFFB00"/>
                </a:solidFill>
              </a:defRPr>
            </a:pPr>
            <a:r>
              <a:t>dolo</a:t>
            </a:r>
          </a:p>
          <a:p>
            <a:pPr algn="ctr">
              <a:defRPr sz="4000">
                <a:solidFill>
                  <a:srgbClr val="FFFFFF"/>
                </a:solidFill>
              </a:defRPr>
            </a:pPr>
            <a:r>
              <a:t>ATUGHIU</a:t>
            </a:r>
          </a:p>
        </p:txBody>
      </p:sp>
      <p:sp>
        <p:nvSpPr>
          <p:cNvPr id="1302" name="Shape 1302"/>
          <p:cNvSpPr/>
          <p:nvPr/>
        </p:nvSpPr>
        <p:spPr>
          <a:xfrm>
            <a:off x="4062412" y="1277938"/>
            <a:ext cx="3206751" cy="1387476"/>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7200" y="13500"/>
                </a:lnTo>
                <a:lnTo>
                  <a:pt x="3600" y="13500"/>
                </a:lnTo>
                <a:lnTo>
                  <a:pt x="3600" y="16200"/>
                </a:lnTo>
                <a:lnTo>
                  <a:pt x="0" y="10800"/>
                </a:lnTo>
                <a:lnTo>
                  <a:pt x="3600" y="5400"/>
                </a:lnTo>
                <a:lnTo>
                  <a:pt x="3600" y="8100"/>
                </a:lnTo>
                <a:lnTo>
                  <a:pt x="7200" y="8100"/>
                </a:lnTo>
                <a:lnTo>
                  <a:pt x="7200" y="0"/>
                </a:lnTo>
                <a:lnTo>
                  <a:pt x="21600" y="0"/>
                </a:lnTo>
                <a:lnTo>
                  <a:pt x="21600" y="21600"/>
                </a:lnTo>
                <a:close/>
              </a:path>
            </a:pathLst>
          </a:custGeom>
          <a:gradFill>
            <a:gsLst>
              <a:gs pos="0">
                <a:srgbClr val="000000"/>
              </a:gs>
              <a:gs pos="50000">
                <a:srgbClr val="1822CD"/>
              </a:gs>
              <a:gs pos="100000">
                <a:srgbClr val="000000"/>
              </a:gs>
            </a:gsLst>
            <a:lin ang="5400000"/>
          </a:gra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dirty="0"/>
          </a:p>
        </p:txBody>
      </p:sp>
      <p:sp>
        <p:nvSpPr>
          <p:cNvPr id="1303" name="Shape 1303"/>
          <p:cNvSpPr/>
          <p:nvPr/>
        </p:nvSpPr>
        <p:spPr>
          <a:xfrm>
            <a:off x="5340350" y="1341437"/>
            <a:ext cx="2438400" cy="1320874"/>
          </a:xfrm>
          <a:prstGeom prst="rect">
            <a:avLst/>
          </a:prstGeom>
          <a:ln w="12700">
            <a:miter lim="400000"/>
          </a:ln>
          <a:effectLst>
            <a:outerShdw blurRad="63500" dist="99190" dir="3011666"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marL="115887" indent="-115887" defTabSz="914400">
              <a:defRPr sz="2000">
                <a:solidFill>
                  <a:srgbClr val="62D6AC"/>
                </a:solidFill>
                <a:latin typeface="Arial"/>
                <a:ea typeface="Arial"/>
                <a:cs typeface="Arial"/>
                <a:sym typeface="Arial"/>
              </a:defRPr>
            </a:pPr>
            <a:r>
              <a:rPr dirty="0"/>
              <a:t>“</a:t>
            </a:r>
            <a:r>
              <a:rPr lang="en-US" dirty="0" err="1">
                <a:solidFill>
                  <a:srgbClr val="FFFF00"/>
                </a:solidFill>
              </a:rPr>
              <a:t>X</a:t>
            </a:r>
            <a:r>
              <a:rPr lang="en-US" dirty="0" err="1"/>
              <a:t>akuthami</a:t>
            </a:r>
            <a:endParaRPr lang="en-US" dirty="0"/>
          </a:p>
          <a:p>
            <a:pPr marL="115887" indent="-115887" defTabSz="914400">
              <a:defRPr sz="2000">
                <a:solidFill>
                  <a:srgbClr val="62D6AC"/>
                </a:solidFill>
                <a:latin typeface="Arial"/>
                <a:ea typeface="Arial"/>
                <a:cs typeface="Arial"/>
                <a:sym typeface="Arial"/>
              </a:defRPr>
            </a:pPr>
            <a:r>
              <a:rPr lang="en-US" dirty="0" err="1">
                <a:solidFill>
                  <a:srgbClr val="FFFF00"/>
                </a:solidFill>
              </a:rPr>
              <a:t>L</a:t>
            </a:r>
            <a:r>
              <a:rPr lang="en-US" dirty="0" err="1"/>
              <a:t>akhiye</a:t>
            </a:r>
            <a:endParaRPr lang="en-US" dirty="0"/>
          </a:p>
          <a:p>
            <a:pPr marL="115887" indent="-115887" defTabSz="914400">
              <a:defRPr sz="2000">
                <a:solidFill>
                  <a:srgbClr val="62D6AC"/>
                </a:solidFill>
                <a:latin typeface="Arial"/>
                <a:ea typeface="Arial"/>
                <a:cs typeface="Arial"/>
                <a:sym typeface="Arial"/>
              </a:defRPr>
            </a:pPr>
            <a:r>
              <a:rPr lang="en-US" dirty="0" err="1">
                <a:solidFill>
                  <a:srgbClr val="FFFF00"/>
                </a:solidFill>
              </a:rPr>
              <a:t>X</a:t>
            </a:r>
            <a:r>
              <a:rPr lang="en-US" dirty="0" err="1"/>
              <a:t>akutha</a:t>
            </a:r>
            <a:endParaRPr lang="en-US" dirty="0"/>
          </a:p>
          <a:p>
            <a:pPr marL="115887" indent="-115887" defTabSz="914400">
              <a:defRPr sz="2000">
                <a:solidFill>
                  <a:srgbClr val="62D6AC"/>
                </a:solidFill>
                <a:latin typeface="Arial"/>
                <a:ea typeface="Arial"/>
                <a:cs typeface="Arial"/>
                <a:sym typeface="Arial"/>
              </a:defRPr>
            </a:pPr>
            <a:r>
              <a:rPr lang="en-US" dirty="0" err="1">
                <a:solidFill>
                  <a:srgbClr val="FFFF00"/>
                </a:solidFill>
              </a:rPr>
              <a:t>T</a:t>
            </a:r>
            <a:r>
              <a:rPr lang="en-US" dirty="0" err="1"/>
              <a:t>sumasa</a:t>
            </a:r>
            <a:r>
              <a:rPr dirty="0"/>
              <a:t>"</a:t>
            </a:r>
          </a:p>
        </p:txBody>
      </p:sp>
      <p:sp>
        <p:nvSpPr>
          <p:cNvPr id="1304" name="Shape 1304"/>
          <p:cNvSpPr/>
          <p:nvPr/>
        </p:nvSpPr>
        <p:spPr>
          <a:xfrm>
            <a:off x="5189538" y="1699591"/>
            <a:ext cx="1285823" cy="296863"/>
          </a:xfrm>
          <a:prstGeom prst="ellipse">
            <a:avLst/>
          </a:prstGeom>
          <a:ln w="38100">
            <a:solidFill>
              <a:srgbClr val="FFFFFF"/>
            </a:solidFill>
          </a:ln>
          <a:effectLst>
            <a:outerShdw blurRad="63500" dist="63500" dir="3187806"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1307" name="Group 1307"/>
          <p:cNvGrpSpPr/>
          <p:nvPr/>
        </p:nvGrpSpPr>
        <p:grpSpPr>
          <a:xfrm>
            <a:off x="558800" y="7938"/>
            <a:ext cx="774701" cy="1581113"/>
            <a:chOff x="0" y="0"/>
            <a:chExt cx="774700" cy="1581112"/>
          </a:xfrm>
        </p:grpSpPr>
        <p:sp>
          <p:nvSpPr>
            <p:cNvPr id="1305" name="Shape 1305"/>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306" name="Shape 1306"/>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98"/>
                                        </p:tgtEl>
                                        <p:attrNameLst>
                                          <p:attrName>style.visibility</p:attrName>
                                        </p:attrNameLst>
                                      </p:cBhvr>
                                      <p:to>
                                        <p:strVal val="visible"/>
                                      </p:to>
                                    </p:set>
                                    <p:anim calcmode="lin" valueType="num">
                                      <p:cBhvr>
                                        <p:cTn id="7" dur="500" fill="hold"/>
                                        <p:tgtEl>
                                          <p:spTgt spid="1298"/>
                                        </p:tgtEl>
                                        <p:attrNameLst>
                                          <p:attrName>ppt_x</p:attrName>
                                        </p:attrNameLst>
                                      </p:cBhvr>
                                      <p:tavLst>
                                        <p:tav tm="0">
                                          <p:val>
                                            <p:strVal val="0-#ppt_w/2"/>
                                          </p:val>
                                        </p:tav>
                                        <p:tav tm="100000">
                                          <p:val>
                                            <p:strVal val="#ppt_x"/>
                                          </p:val>
                                        </p:tav>
                                      </p:tavLst>
                                    </p:anim>
                                    <p:anim calcmode="lin" valueType="num">
                                      <p:cBhvr>
                                        <p:cTn id="8" dur="500" fill="hold"/>
                                        <p:tgtEl>
                                          <p:spTgt spid="129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1302"/>
                                        </p:tgtEl>
                                        <p:attrNameLst>
                                          <p:attrName>style.visibility</p:attrName>
                                        </p:attrNameLst>
                                      </p:cBhvr>
                                      <p:to>
                                        <p:strVal val="visible"/>
                                      </p:to>
                                    </p:set>
                                    <p:anim calcmode="lin" valueType="num">
                                      <p:cBhvr>
                                        <p:cTn id="12" dur="1000" fill="hold"/>
                                        <p:tgtEl>
                                          <p:spTgt spid="1302"/>
                                        </p:tgtEl>
                                        <p:attrNameLst>
                                          <p:attrName>ppt_x</p:attrName>
                                        </p:attrNameLst>
                                      </p:cBhvr>
                                      <p:tavLst>
                                        <p:tav tm="0">
                                          <p:val>
                                            <p:strVal val="1+#ppt_w/2"/>
                                          </p:val>
                                        </p:tav>
                                        <p:tav tm="100000">
                                          <p:val>
                                            <p:strVal val="#ppt_x"/>
                                          </p:val>
                                        </p:tav>
                                      </p:tavLst>
                                    </p:anim>
                                    <p:anim calcmode="lin" valueType="num">
                                      <p:cBhvr>
                                        <p:cTn id="13" dur="1000" fill="hold"/>
                                        <p:tgtEl>
                                          <p:spTgt spid="1302"/>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9" presetClass="entr" fill="hold" grpId="3" nodeType="afterEffect">
                                  <p:stCondLst>
                                    <p:cond delay="0"/>
                                  </p:stCondLst>
                                  <p:iterate>
                                    <p:tmAbs val="0"/>
                                  </p:iterate>
                                  <p:childTnLst>
                                    <p:set>
                                      <p:cBhvr>
                                        <p:cTn id="16" fill="hold"/>
                                        <p:tgtEl>
                                          <p:spTgt spid="1303"/>
                                        </p:tgtEl>
                                        <p:attrNameLst>
                                          <p:attrName>style.visibility</p:attrName>
                                        </p:attrNameLst>
                                      </p:cBhvr>
                                      <p:to>
                                        <p:strVal val="visible"/>
                                      </p:to>
                                    </p:set>
                                    <p:animEffect transition="in" filter="dissolve">
                                      <p:cBhvr>
                                        <p:cTn id="17" dur="500"/>
                                        <p:tgtEl>
                                          <p:spTgt spid="1303"/>
                                        </p:tgtEl>
                                      </p:cBhvr>
                                    </p:animEffect>
                                  </p:childTnLst>
                                </p:cTn>
                              </p:par>
                            </p:childTnLst>
                          </p:cTn>
                        </p:par>
                        <p:par>
                          <p:cTn id="18" fill="hold">
                            <p:stCondLst>
                              <p:cond delay="2000"/>
                            </p:stCondLst>
                            <p:childTnLst>
                              <p:par>
                                <p:cTn id="19" presetID="2" presetClass="entr" presetSubtype="1" fill="hold" grpId="4" nodeType="afterEffect">
                                  <p:stCondLst>
                                    <p:cond delay="0"/>
                                  </p:stCondLst>
                                  <p:iterate>
                                    <p:tmAbs val="0"/>
                                  </p:iterate>
                                  <p:childTnLst>
                                    <p:set>
                                      <p:cBhvr>
                                        <p:cTn id="20" fill="hold"/>
                                        <p:tgtEl>
                                          <p:spTgt spid="1304"/>
                                        </p:tgtEl>
                                        <p:attrNameLst>
                                          <p:attrName>style.visibility</p:attrName>
                                        </p:attrNameLst>
                                      </p:cBhvr>
                                      <p:to>
                                        <p:strVal val="visible"/>
                                      </p:to>
                                    </p:set>
                                    <p:anim calcmode="lin" valueType="num">
                                      <p:cBhvr>
                                        <p:cTn id="21" dur="1000" fill="hold"/>
                                        <p:tgtEl>
                                          <p:spTgt spid="1304"/>
                                        </p:tgtEl>
                                        <p:attrNameLst>
                                          <p:attrName>ppt_x</p:attrName>
                                        </p:attrNameLst>
                                      </p:cBhvr>
                                      <p:tavLst>
                                        <p:tav tm="0">
                                          <p:val>
                                            <p:strVal val="#ppt_x"/>
                                          </p:val>
                                        </p:tav>
                                        <p:tav tm="100000">
                                          <p:val>
                                            <p:strVal val="#ppt_x"/>
                                          </p:val>
                                        </p:tav>
                                      </p:tavLst>
                                    </p:anim>
                                    <p:anim calcmode="lin" valueType="num">
                                      <p:cBhvr>
                                        <p:cTn id="22" dur="1000" fill="hold"/>
                                        <p:tgtEl>
                                          <p:spTgt spid="1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1" animBg="1" advAuto="0"/>
      <p:bldP spid="1302" grpId="2" animBg="1" advAuto="0"/>
      <p:bldP spid="1303" grpId="3" animBg="1" advAuto="0"/>
      <p:bldP spid="1304" grpId="4"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9" name="Shape 278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90" name="Shape 279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91" name="Shape 279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92" name="Shape 279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93" name="Shape 279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794" name="Shape 279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795" name="Shape 279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796" name="Shape 2796"/>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797" name="Shape 2797"/>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798" name="Shape 2798"/>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799" name="Shape 2799"/>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00" name="Shape 2800"/>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01" name="Shape 2801"/>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pic>
        <p:nvPicPr>
          <p:cNvPr id="2802" name="image28.png"/>
          <p:cNvPicPr>
            <a:picLocks noChangeAspect="1"/>
          </p:cNvPicPr>
          <p:nvPr/>
        </p:nvPicPr>
        <p:blipFill>
          <a:blip r:embed="rId3"/>
          <a:stretch>
            <a:fillRect/>
          </a:stretch>
        </p:blipFill>
        <p:spPr>
          <a:xfrm>
            <a:off x="1504950" y="468312"/>
            <a:ext cx="6048375" cy="5803901"/>
          </a:xfrm>
          <a:prstGeom prst="rect">
            <a:avLst/>
          </a:prstGeom>
          <a:ln w="76200">
            <a:solidFill>
              <a:schemeClr val="accent2"/>
            </a:solidFill>
            <a:miter/>
          </a:ln>
          <a:effectLst>
            <a:outerShdw blurRad="63500" dist="89803" dir="2700000" rotWithShape="0">
              <a:srgbClr val="1A0004">
                <a:alpha val="74998"/>
              </a:srgbClr>
            </a:outerShdw>
          </a:effectLst>
        </p:spPr>
      </p:pic>
      <p:sp>
        <p:nvSpPr>
          <p:cNvPr id="2803" name="Shape 2803"/>
          <p:cNvSpPr/>
          <p:nvPr/>
        </p:nvSpPr>
        <p:spPr>
          <a:xfrm>
            <a:off x="1577975" y="5638800"/>
            <a:ext cx="5975350" cy="595314"/>
          </a:xfrm>
          <a:prstGeom prst="rect">
            <a:avLst/>
          </a:prstGeom>
          <a:solidFill>
            <a:srgbClr val="A5A5A5"/>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04" name="Shape 2804"/>
          <p:cNvSpPr/>
          <p:nvPr/>
        </p:nvSpPr>
        <p:spPr>
          <a:xfrm>
            <a:off x="1537365" y="5226342"/>
            <a:ext cx="6048376"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lgn="ctr" defTabSz="914400">
              <a:spcBef>
                <a:spcPts val="2000"/>
              </a:spcBef>
              <a:defRPr sz="3400" b="0">
                <a:solidFill>
                  <a:srgbClr val="000000"/>
                </a:solidFill>
                <a:latin typeface="Arial Black"/>
                <a:ea typeface="Arial Black"/>
                <a:cs typeface="Arial Black"/>
                <a:sym typeface="Arial Black"/>
              </a:defRPr>
            </a:lvl1pPr>
          </a:lstStyle>
          <a:p>
            <a:r>
              <a:rPr sz="3600" dirty="0"/>
              <a:t>HIYE ACHIPI IPILU NANIMA?</a:t>
            </a:r>
          </a:p>
        </p:txBody>
      </p:sp>
      <p:sp>
        <p:nvSpPr>
          <p:cNvPr id="2805" name="Shape 2805"/>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806" name="Shape 280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37</a:t>
            </a:r>
          </a:p>
        </p:txBody>
      </p:sp>
      <p:sp>
        <p:nvSpPr>
          <p:cNvPr id="2807" name="Shape 2807"/>
          <p:cNvSpPr/>
          <p:nvPr/>
        </p:nvSpPr>
        <p:spPr>
          <a:xfrm>
            <a:off x="6989025" y="6247242"/>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2808" name="Shape 2808"/>
          <p:cNvSpPr/>
          <p:nvPr/>
        </p:nvSpPr>
        <p:spPr>
          <a:xfrm>
            <a:off x="1804988" y="1257300"/>
            <a:ext cx="5573713" cy="668339"/>
          </a:xfrm>
          <a:prstGeom prst="rect">
            <a:avLst/>
          </a:prstGeom>
          <a:solidFill>
            <a:srgbClr val="A5A5A5"/>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09" name="Shape 2809"/>
          <p:cNvSpPr/>
          <p:nvPr/>
        </p:nvSpPr>
        <p:spPr>
          <a:xfrm>
            <a:off x="1103312" y="1263815"/>
            <a:ext cx="6929437" cy="701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000"/>
              </a:spcBef>
              <a:defRPr sz="3400" b="0">
                <a:solidFill>
                  <a:srgbClr val="000000"/>
                </a:solidFill>
                <a:latin typeface="Arial Black"/>
                <a:ea typeface="Arial Black"/>
                <a:cs typeface="Arial Black"/>
                <a:sym typeface="Arial Black"/>
              </a:defRPr>
            </a:lvl1pPr>
          </a:lstStyle>
          <a:p>
            <a:r>
              <a:t>UNITED STATES</a:t>
            </a:r>
          </a:p>
        </p:txBody>
      </p:sp>
      <p:grpSp>
        <p:nvGrpSpPr>
          <p:cNvPr id="2812" name="Group 2812"/>
          <p:cNvGrpSpPr/>
          <p:nvPr/>
        </p:nvGrpSpPr>
        <p:grpSpPr>
          <a:xfrm>
            <a:off x="558800" y="7938"/>
            <a:ext cx="774701" cy="1581113"/>
            <a:chOff x="0" y="0"/>
            <a:chExt cx="774700" cy="1581112"/>
          </a:xfrm>
        </p:grpSpPr>
        <p:sp>
          <p:nvSpPr>
            <p:cNvPr id="2810" name="Shape 2810"/>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811" name="Shape 2811"/>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2822" name="Group 2822"/>
          <p:cNvGrpSpPr/>
          <p:nvPr/>
        </p:nvGrpSpPr>
        <p:grpSpPr>
          <a:xfrm>
            <a:off x="1987549" y="2327274"/>
            <a:ext cx="4395789" cy="2925765"/>
            <a:chOff x="0" y="0"/>
            <a:chExt cx="4395787" cy="2925763"/>
          </a:xfrm>
        </p:grpSpPr>
        <p:pic>
          <p:nvPicPr>
            <p:cNvPr id="2813" name="image29.png"/>
            <p:cNvPicPr>
              <a:picLocks noChangeAspect="1"/>
            </p:cNvPicPr>
            <p:nvPr/>
          </p:nvPicPr>
          <p:blipFill>
            <a:blip r:embed="rId4"/>
            <a:stretch>
              <a:fillRect/>
            </a:stretch>
          </p:blipFill>
          <p:spPr>
            <a:xfrm>
              <a:off x="2324100" y="2349500"/>
              <a:ext cx="246063" cy="576264"/>
            </a:xfrm>
            <a:prstGeom prst="rect">
              <a:avLst/>
            </a:prstGeom>
            <a:ln w="12700" cap="flat">
              <a:noFill/>
              <a:miter lim="400000"/>
            </a:ln>
            <a:effectLst/>
          </p:spPr>
        </p:pic>
        <p:pic>
          <p:nvPicPr>
            <p:cNvPr id="2814" name="image29.png"/>
            <p:cNvPicPr>
              <a:picLocks noChangeAspect="1"/>
            </p:cNvPicPr>
            <p:nvPr/>
          </p:nvPicPr>
          <p:blipFill>
            <a:blip r:embed="rId4"/>
            <a:stretch>
              <a:fillRect/>
            </a:stretch>
          </p:blipFill>
          <p:spPr>
            <a:xfrm>
              <a:off x="-1" y="1193800"/>
              <a:ext cx="246064" cy="576263"/>
            </a:xfrm>
            <a:prstGeom prst="rect">
              <a:avLst/>
            </a:prstGeom>
            <a:ln w="12700" cap="flat">
              <a:noFill/>
              <a:miter lim="400000"/>
            </a:ln>
            <a:effectLst/>
          </p:spPr>
        </p:pic>
        <p:pic>
          <p:nvPicPr>
            <p:cNvPr id="2815" name="image29.png"/>
            <p:cNvPicPr>
              <a:picLocks noChangeAspect="1"/>
            </p:cNvPicPr>
            <p:nvPr/>
          </p:nvPicPr>
          <p:blipFill>
            <a:blip r:embed="rId4"/>
            <a:stretch>
              <a:fillRect/>
            </a:stretch>
          </p:blipFill>
          <p:spPr>
            <a:xfrm>
              <a:off x="114299" y="-1"/>
              <a:ext cx="246064" cy="576264"/>
            </a:xfrm>
            <a:prstGeom prst="rect">
              <a:avLst/>
            </a:prstGeom>
            <a:ln w="12700" cap="flat">
              <a:noFill/>
              <a:miter lim="400000"/>
            </a:ln>
            <a:effectLst/>
          </p:spPr>
        </p:pic>
        <p:pic>
          <p:nvPicPr>
            <p:cNvPr id="2816" name="image29.png"/>
            <p:cNvPicPr>
              <a:picLocks noChangeAspect="1"/>
            </p:cNvPicPr>
            <p:nvPr/>
          </p:nvPicPr>
          <p:blipFill>
            <a:blip r:embed="rId4"/>
            <a:stretch>
              <a:fillRect/>
            </a:stretch>
          </p:blipFill>
          <p:spPr>
            <a:xfrm>
              <a:off x="4149725" y="908050"/>
              <a:ext cx="246063" cy="576263"/>
            </a:xfrm>
            <a:prstGeom prst="rect">
              <a:avLst/>
            </a:prstGeom>
            <a:ln w="12700" cap="flat">
              <a:noFill/>
              <a:miter lim="400000"/>
            </a:ln>
            <a:effectLst/>
          </p:spPr>
        </p:pic>
        <p:pic>
          <p:nvPicPr>
            <p:cNvPr id="2817" name="image29.png"/>
            <p:cNvPicPr>
              <a:picLocks noChangeAspect="1"/>
            </p:cNvPicPr>
            <p:nvPr/>
          </p:nvPicPr>
          <p:blipFill>
            <a:blip r:embed="rId4"/>
            <a:stretch>
              <a:fillRect/>
            </a:stretch>
          </p:blipFill>
          <p:spPr>
            <a:xfrm>
              <a:off x="4030662" y="1738312"/>
              <a:ext cx="246064" cy="576264"/>
            </a:xfrm>
            <a:prstGeom prst="rect">
              <a:avLst/>
            </a:prstGeom>
            <a:ln w="12700" cap="flat">
              <a:noFill/>
              <a:miter lim="400000"/>
            </a:ln>
            <a:effectLst/>
          </p:spPr>
        </p:pic>
        <p:pic>
          <p:nvPicPr>
            <p:cNvPr id="2818" name="image29.png"/>
            <p:cNvPicPr>
              <a:picLocks noChangeAspect="1"/>
            </p:cNvPicPr>
            <p:nvPr/>
          </p:nvPicPr>
          <p:blipFill>
            <a:blip r:embed="rId4"/>
            <a:stretch>
              <a:fillRect/>
            </a:stretch>
          </p:blipFill>
          <p:spPr>
            <a:xfrm>
              <a:off x="1300162" y="379412"/>
              <a:ext cx="246064" cy="576264"/>
            </a:xfrm>
            <a:prstGeom prst="rect">
              <a:avLst/>
            </a:prstGeom>
            <a:ln w="12700" cap="flat">
              <a:noFill/>
              <a:miter lim="400000"/>
            </a:ln>
            <a:effectLst/>
          </p:spPr>
        </p:pic>
        <p:pic>
          <p:nvPicPr>
            <p:cNvPr id="2819" name="image29.png"/>
            <p:cNvPicPr>
              <a:picLocks noChangeAspect="1"/>
            </p:cNvPicPr>
            <p:nvPr/>
          </p:nvPicPr>
          <p:blipFill>
            <a:blip r:embed="rId4"/>
            <a:stretch>
              <a:fillRect/>
            </a:stretch>
          </p:blipFill>
          <p:spPr>
            <a:xfrm>
              <a:off x="2811462" y="811212"/>
              <a:ext cx="246064" cy="576264"/>
            </a:xfrm>
            <a:prstGeom prst="rect">
              <a:avLst/>
            </a:prstGeom>
            <a:ln w="12700" cap="flat">
              <a:noFill/>
              <a:miter lim="400000"/>
            </a:ln>
            <a:effectLst/>
          </p:spPr>
        </p:pic>
        <p:pic>
          <p:nvPicPr>
            <p:cNvPr id="2820" name="image29.png"/>
            <p:cNvPicPr>
              <a:picLocks noChangeAspect="1"/>
            </p:cNvPicPr>
            <p:nvPr/>
          </p:nvPicPr>
          <p:blipFill>
            <a:blip r:embed="rId4"/>
            <a:stretch>
              <a:fillRect/>
            </a:stretch>
          </p:blipFill>
          <p:spPr>
            <a:xfrm>
              <a:off x="1109662" y="1471612"/>
              <a:ext cx="246064" cy="576264"/>
            </a:xfrm>
            <a:prstGeom prst="rect">
              <a:avLst/>
            </a:prstGeom>
            <a:ln w="12700" cap="flat">
              <a:noFill/>
              <a:miter lim="400000"/>
            </a:ln>
            <a:effectLst/>
          </p:spPr>
        </p:pic>
        <p:pic>
          <p:nvPicPr>
            <p:cNvPr id="2821" name="image29.png"/>
            <p:cNvPicPr>
              <a:picLocks noChangeAspect="1"/>
            </p:cNvPicPr>
            <p:nvPr/>
          </p:nvPicPr>
          <p:blipFill>
            <a:blip r:embed="rId4"/>
            <a:stretch>
              <a:fillRect/>
            </a:stretch>
          </p:blipFill>
          <p:spPr>
            <a:xfrm>
              <a:off x="3535362" y="1217612"/>
              <a:ext cx="246064" cy="576264"/>
            </a:xfrm>
            <a:prstGeom prst="rect">
              <a:avLst/>
            </a:prstGeom>
            <a:ln w="12700" cap="flat">
              <a:noFill/>
              <a:miter lim="400000"/>
            </a:ln>
            <a:effectLst/>
          </p:spPr>
        </p:pic>
      </p:grpSp>
      <p:grpSp>
        <p:nvGrpSpPr>
          <p:cNvPr id="2825" name="Group 2825"/>
          <p:cNvGrpSpPr/>
          <p:nvPr/>
        </p:nvGrpSpPr>
        <p:grpSpPr>
          <a:xfrm>
            <a:off x="1504950" y="418002"/>
            <a:ext cx="6048375" cy="802641"/>
            <a:chOff x="0" y="0"/>
            <a:chExt cx="6048375" cy="802640"/>
          </a:xfrm>
        </p:grpSpPr>
        <p:sp>
          <p:nvSpPr>
            <p:cNvPr id="2823" name="Shape 2823"/>
            <p:cNvSpPr/>
            <p:nvPr/>
          </p:nvSpPr>
          <p:spPr>
            <a:xfrm>
              <a:off x="0" y="69360"/>
              <a:ext cx="6048375" cy="663920"/>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ctr">
              <a:noAutofit/>
            </a:bodyPr>
            <a:lstStyle/>
            <a:p>
              <a:pPr algn="ctr" defTabSz="914400">
                <a:defRPr b="0">
                  <a:solidFill>
                    <a:srgbClr val="FFFFFF"/>
                  </a:solidFill>
                  <a:latin typeface="Times"/>
                  <a:ea typeface="Times"/>
                  <a:cs typeface="Times"/>
                  <a:sym typeface="Times"/>
                </a:defRPr>
              </a:pPr>
              <a:endParaRPr/>
            </a:p>
          </p:txBody>
        </p:sp>
        <p:sp>
          <p:nvSpPr>
            <p:cNvPr id="2824" name="Shape 2824"/>
            <p:cNvSpPr/>
            <p:nvPr/>
          </p:nvSpPr>
          <p:spPr>
            <a:xfrm>
              <a:off x="1179482" y="-1"/>
              <a:ext cx="3689411" cy="8026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defTabSz="914400">
                <a:defRPr sz="4000" b="0">
                  <a:solidFill>
                    <a:srgbClr val="33CC33"/>
                  </a:solidFill>
                  <a:latin typeface="Arial Black"/>
                  <a:ea typeface="Arial Black"/>
                  <a:cs typeface="Arial Black"/>
                  <a:sym typeface="Arial Black"/>
                </a:defRPr>
              </a:lvl1pPr>
            </a:lstStyle>
            <a:p>
              <a:r>
                <a:t>ISRAIL eno…</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22"/>
                                        </p:tgtEl>
                                        <p:attrNameLst>
                                          <p:attrName>style.visibility</p:attrName>
                                        </p:attrNameLst>
                                      </p:cBhvr>
                                      <p:to>
                                        <p:strVal val="visible"/>
                                      </p:to>
                                    </p:set>
                                    <p:anim calcmode="lin" valueType="num">
                                      <p:cBhvr>
                                        <p:cTn id="7" dur="3000" fill="hold"/>
                                        <p:tgtEl>
                                          <p:spTgt spid="2822"/>
                                        </p:tgtEl>
                                        <p:attrNameLst>
                                          <p:attrName>ppt_w</p:attrName>
                                        </p:attrNameLst>
                                      </p:cBhvr>
                                      <p:tavLst>
                                        <p:tav tm="0">
                                          <p:val>
                                            <p:fltVal val="0"/>
                                          </p:val>
                                        </p:tav>
                                        <p:tav tm="100000">
                                          <p:val>
                                            <p:strVal val="#ppt_w"/>
                                          </p:val>
                                        </p:tav>
                                      </p:tavLst>
                                    </p:anim>
                                    <p:anim calcmode="lin" valueType="num">
                                      <p:cBhvr>
                                        <p:cTn id="8" dur="3000" fill="hold"/>
                                        <p:tgtEl>
                                          <p:spTgt spid="28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2"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 name="Shape 2829"/>
          <p:cNvSpPr/>
          <p:nvPr/>
        </p:nvSpPr>
        <p:spPr>
          <a:xfrm>
            <a:off x="2055813" y="598487"/>
            <a:ext cx="5992813" cy="2933701"/>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00"/>
                </a:solidFill>
                <a:latin typeface="Arial"/>
                <a:ea typeface="Arial"/>
                <a:cs typeface="Arial"/>
                <a:sym typeface="Arial"/>
              </a:defRPr>
            </a:lvl1pPr>
          </a:lstStyle>
          <a:p>
            <a:r>
              <a:t>"…Ismaelmi ye ayeghi eno kuakini Israemi nguno alaushi tsuke. Ishi tiqheli lo amizu kuakini tsa piamoe, ikemu xughili tsalo hiye kuchiuke. Eno aghungu xakulupu ye alhokuthu lono panongu ghenguno khaqhi puatsuake.</a:t>
            </a:r>
            <a:endParaRPr sz="2800">
              <a:solidFill>
                <a:srgbClr val="00DFCA"/>
              </a:solidFill>
              <a:latin typeface="Comic Sans MS"/>
              <a:ea typeface="Comic Sans MS"/>
              <a:cs typeface="Comic Sans MS"/>
              <a:sym typeface="Comic Sans MS"/>
            </a:endParaRPr>
          </a:p>
        </p:txBody>
      </p:sp>
      <p:sp>
        <p:nvSpPr>
          <p:cNvPr id="2830" name="Shape 2830"/>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31" name="Shape 2831"/>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32" name="Shape 2832"/>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33" name="Shape 2833"/>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34" name="Shape 2834"/>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35" name="Shape 2835"/>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36" name="Shape 2836"/>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37" name="Shape 2837"/>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838" name="Shape 2838"/>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839" name="Shape 2839"/>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840" name="Shape 284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41" name="Shape 284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42" name="Shape 284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43" name="Shape 2843"/>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844" name="Shape 2844"/>
          <p:cNvSpPr/>
          <p:nvPr/>
        </p:nvSpPr>
        <p:spPr>
          <a:xfrm>
            <a:off x="2232025" y="541319"/>
            <a:ext cx="2090739" cy="514351"/>
          </a:xfrm>
          <a:prstGeom prst="ellipse">
            <a:avLst/>
          </a:prstGeom>
          <a:ln w="57150">
            <a:solidFill>
              <a:srgbClr val="FFFFFF"/>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45" name="Shape 2845"/>
          <p:cNvSpPr/>
          <p:nvPr/>
        </p:nvSpPr>
        <p:spPr>
          <a:xfrm>
            <a:off x="3586162" y="5884862"/>
            <a:ext cx="4806951" cy="770594"/>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900"/>
              </a:spcBef>
              <a:defRPr sz="1600">
                <a:solidFill>
                  <a:srgbClr val="FFFF00"/>
                </a:solidFill>
                <a:latin typeface="Arial"/>
                <a:ea typeface="Arial"/>
                <a:cs typeface="Arial"/>
                <a:sym typeface="Arial"/>
              </a:defRPr>
            </a:pPr>
            <a:r>
              <a:t>Hal Lindsay no Jihad ghili yekeu, </a:t>
            </a:r>
            <a:r>
              <a:rPr i="1"/>
              <a:t>The Everlasting Hatred,The Roots of Jihad: (2002) kaku apa 65</a:t>
            </a:r>
          </a:p>
        </p:txBody>
      </p:sp>
      <p:sp>
        <p:nvSpPr>
          <p:cNvPr id="2846" name="Shape 284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38</a:t>
            </a:r>
          </a:p>
        </p:txBody>
      </p:sp>
      <p:sp>
        <p:nvSpPr>
          <p:cNvPr id="2847" name="Shape 2847"/>
          <p:cNvSpPr/>
          <p:nvPr/>
        </p:nvSpPr>
        <p:spPr>
          <a:xfrm>
            <a:off x="6989025" y="634725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2850" name="Group 2850"/>
          <p:cNvGrpSpPr/>
          <p:nvPr/>
        </p:nvGrpSpPr>
        <p:grpSpPr>
          <a:xfrm>
            <a:off x="558800" y="7938"/>
            <a:ext cx="774701" cy="1581113"/>
            <a:chOff x="0" y="0"/>
            <a:chExt cx="774700" cy="1581112"/>
          </a:xfrm>
        </p:grpSpPr>
        <p:sp>
          <p:nvSpPr>
            <p:cNvPr id="2848" name="Shape 2848"/>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849" name="Shape 2849"/>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844"/>
                                        </p:tgtEl>
                                        <p:attrNameLst>
                                          <p:attrName>style.visibility</p:attrName>
                                        </p:attrNameLst>
                                      </p:cBhvr>
                                      <p:to>
                                        <p:strVal val="visible"/>
                                      </p:to>
                                    </p:set>
                                    <p:animEffect transition="in" filter="dissolve">
                                      <p:cBhvr>
                                        <p:cTn id="7" dur="500"/>
                                        <p:tgtEl>
                                          <p:spTgt spid="2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4"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4" name="Shape 2854"/>
          <p:cNvSpPr/>
          <p:nvPr/>
        </p:nvSpPr>
        <p:spPr>
          <a:xfrm>
            <a:off x="2055813" y="598487"/>
            <a:ext cx="5992813" cy="2933701"/>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00"/>
                </a:solidFill>
                <a:latin typeface="Arial"/>
                <a:ea typeface="Arial"/>
                <a:cs typeface="Arial"/>
                <a:sym typeface="Arial"/>
              </a:defRPr>
            </a:lvl1pPr>
          </a:lstStyle>
          <a:p>
            <a:r>
              <a:t>"…Ismaelmi ye ayeghi eno küakini Israemi nguno alaushi tsuke. Ishi tiqheli lo amizü küakini tsa piamoe, ikemu xüghili tsalo hiye kuchiuke. Eno aghungu xakulupu ye alhokuthu lono panongu ghenguno khaqhi puatsuake.</a:t>
            </a:r>
            <a:endParaRPr sz="2800">
              <a:solidFill>
                <a:srgbClr val="00DFCA"/>
              </a:solidFill>
              <a:latin typeface="Comic Sans MS"/>
              <a:ea typeface="Comic Sans MS"/>
              <a:cs typeface="Comic Sans MS"/>
              <a:sym typeface="Comic Sans MS"/>
            </a:endParaRPr>
          </a:p>
        </p:txBody>
      </p:sp>
      <p:sp>
        <p:nvSpPr>
          <p:cNvPr id="2855" name="Shape 2855"/>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56" name="Shape 2856"/>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57" name="Shape 2857"/>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58" name="Shape 2858"/>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59" name="Shape 2859"/>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60" name="Shape 2860"/>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61" name="Shape 2861"/>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62" name="Shape 2862"/>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863" name="Shape 2863"/>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864" name="Shape 2864"/>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865" name="Shape 2865"/>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66" name="Shape 2866"/>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67" name="Shape 2867"/>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868" name="Shape 2868"/>
          <p:cNvSpPr/>
          <p:nvPr/>
        </p:nvSpPr>
        <p:spPr>
          <a:xfrm>
            <a:off x="2071688" y="3235325"/>
            <a:ext cx="5992813" cy="2570669"/>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defTabSz="914400">
              <a:spcBef>
                <a:spcPts val="1400"/>
              </a:spcBef>
              <a:defRPr sz="2400">
                <a:solidFill>
                  <a:srgbClr val="66FFFF"/>
                </a:solidFill>
                <a:latin typeface="Arial"/>
                <a:ea typeface="Arial"/>
                <a:cs typeface="Arial"/>
                <a:sym typeface="Arial"/>
              </a:defRPr>
            </a:pPr>
            <a:r>
              <a:t>	Ikemu Alhou-w puloshoqhi </a:t>
            </a:r>
            <a:r>
              <a:rPr i="1" u="sng">
                <a:solidFill>
                  <a:srgbClr val="FFFFFF"/>
                </a:solidFill>
              </a:rPr>
              <a:t>Aghungu xakulupu ghili ye,</a:t>
            </a:r>
            <a:r>
              <a:t> Isak eno pakughuko lau likhi khaqhitsuke.  Aphimpi kukumgha shoqhi pesu Isak tsukeu ye ayeghiqha pelo </a:t>
            </a:r>
            <a:r>
              <a:rPr i="1" u="sng">
                <a:solidFill>
                  <a:srgbClr val="FFFFFF"/>
                </a:solidFill>
              </a:rPr>
              <a:t>Alhou ghungu kumla ye palauno ighikeu ithipeniye ke</a:t>
            </a:r>
            <a:r>
              <a:t>." </a:t>
            </a:r>
            <a:r>
              <a:rPr sz="1800"/>
              <a:t>[Atsa akhoto]</a:t>
            </a:r>
            <a:r>
              <a:t>	</a:t>
            </a:r>
            <a:r>
              <a:rPr>
                <a:solidFill>
                  <a:srgbClr val="FFFF00"/>
                </a:solidFill>
              </a:rPr>
              <a:t>	</a:t>
            </a:r>
          </a:p>
        </p:txBody>
      </p:sp>
      <p:sp>
        <p:nvSpPr>
          <p:cNvPr id="2869" name="Shape 2869"/>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870" name="Shape 2870"/>
          <p:cNvSpPr/>
          <p:nvPr/>
        </p:nvSpPr>
        <p:spPr>
          <a:xfrm>
            <a:off x="2295525" y="541319"/>
            <a:ext cx="2090739" cy="514351"/>
          </a:xfrm>
          <a:prstGeom prst="ellipse">
            <a:avLst/>
          </a:prstGeom>
          <a:ln w="57150">
            <a:solidFill>
              <a:srgbClr val="FFFFFF"/>
            </a:solidFill>
          </a:ln>
          <a:effectLst>
            <a:outerShdw blurRad="63500" dist="5388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71" name="Shape 2871"/>
          <p:cNvSpPr/>
          <p:nvPr/>
        </p:nvSpPr>
        <p:spPr>
          <a:xfrm>
            <a:off x="3586162" y="5884862"/>
            <a:ext cx="4806951" cy="770594"/>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900"/>
              </a:spcBef>
              <a:defRPr sz="1600">
                <a:solidFill>
                  <a:srgbClr val="FFFF00"/>
                </a:solidFill>
                <a:latin typeface="Arial"/>
                <a:ea typeface="Arial"/>
                <a:cs typeface="Arial"/>
                <a:sym typeface="Arial"/>
              </a:defRPr>
            </a:pPr>
            <a:r>
              <a:t>Hal Lindsay no Jihad ghili yekeu, </a:t>
            </a:r>
            <a:r>
              <a:rPr i="1"/>
              <a:t>The Everlasting Hatred,The Roots of Jihad: (2002) kaku apa 65</a:t>
            </a:r>
          </a:p>
        </p:txBody>
      </p:sp>
      <p:sp>
        <p:nvSpPr>
          <p:cNvPr id="2872" name="Shape 2872"/>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39</a:t>
            </a:r>
          </a:p>
        </p:txBody>
      </p:sp>
      <p:sp>
        <p:nvSpPr>
          <p:cNvPr id="2873" name="Shape 2873"/>
          <p:cNvSpPr/>
          <p:nvPr/>
        </p:nvSpPr>
        <p:spPr>
          <a:xfrm>
            <a:off x="6989025" y="634725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2876" name="Group 2876"/>
          <p:cNvGrpSpPr/>
          <p:nvPr/>
        </p:nvGrpSpPr>
        <p:grpSpPr>
          <a:xfrm>
            <a:off x="558800" y="7938"/>
            <a:ext cx="774701" cy="1581113"/>
            <a:chOff x="0" y="0"/>
            <a:chExt cx="774700" cy="1581112"/>
          </a:xfrm>
        </p:grpSpPr>
        <p:sp>
          <p:nvSpPr>
            <p:cNvPr id="2874" name="Shape 2874"/>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875" name="Shape 2875"/>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 name="Shape 2880"/>
          <p:cNvSpPr/>
          <p:nvPr/>
        </p:nvSpPr>
        <p:spPr>
          <a:xfrm>
            <a:off x="1600200" y="635000"/>
            <a:ext cx="6832600" cy="5473700"/>
          </a:xfrm>
          <a:prstGeom prst="rect">
            <a:avLst/>
          </a:prstGeom>
          <a:gradFill>
            <a:gsLst>
              <a:gs pos="0">
                <a:srgbClr val="000000"/>
              </a:gs>
              <a:gs pos="50000">
                <a:srgbClr val="032DA5"/>
              </a:gs>
              <a:gs pos="100000">
                <a:srgbClr val="000000"/>
              </a:gs>
            </a:gsLst>
            <a:lin ang="5400000"/>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81" name="Shape 2881"/>
          <p:cNvSpPr/>
          <p:nvPr/>
        </p:nvSpPr>
        <p:spPr>
          <a:xfrm>
            <a:off x="2501900" y="3632200"/>
            <a:ext cx="685800" cy="191770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82" name="Shape 2882"/>
          <p:cNvSpPr/>
          <p:nvPr/>
        </p:nvSpPr>
        <p:spPr>
          <a:xfrm flipH="1">
            <a:off x="4572000" y="5575299"/>
            <a:ext cx="330201" cy="29845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83" name="Shape 2883"/>
          <p:cNvSpPr/>
          <p:nvPr/>
        </p:nvSpPr>
        <p:spPr>
          <a:xfrm flipH="1">
            <a:off x="7556499" y="2628899"/>
            <a:ext cx="406401" cy="27940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84" name="Shape 2884"/>
          <p:cNvSpPr/>
          <p:nvPr/>
        </p:nvSpPr>
        <p:spPr>
          <a:xfrm>
            <a:off x="2876550" y="5575300"/>
            <a:ext cx="361915" cy="520700"/>
          </a:xfrm>
          <a:custGeom>
            <a:avLst/>
            <a:gdLst/>
            <a:ahLst/>
            <a:cxnLst>
              <a:cxn ang="0">
                <a:pos x="wd2" y="hd2"/>
              </a:cxn>
              <a:cxn ang="5400000">
                <a:pos x="wd2" y="hd2"/>
              </a:cxn>
              <a:cxn ang="10800000">
                <a:pos x="wd2" y="hd2"/>
              </a:cxn>
              <a:cxn ang="16200000">
                <a:pos x="wd2" y="hd2"/>
              </a:cxn>
            </a:cxnLst>
            <a:rect l="0" t="0" r="r" b="b"/>
            <a:pathLst>
              <a:path w="20778" h="21600" extrusionOk="0">
                <a:moveTo>
                  <a:pt x="0" y="21073"/>
                </a:moveTo>
                <a:cubicBezTo>
                  <a:pt x="1641" y="19163"/>
                  <a:pt x="1549" y="17122"/>
                  <a:pt x="4375" y="15805"/>
                </a:cubicBezTo>
                <a:cubicBezTo>
                  <a:pt x="4830" y="14685"/>
                  <a:pt x="5559" y="14093"/>
                  <a:pt x="5833" y="12907"/>
                </a:cubicBezTo>
                <a:cubicBezTo>
                  <a:pt x="6197" y="10602"/>
                  <a:pt x="5559" y="10076"/>
                  <a:pt x="8020" y="8956"/>
                </a:cubicBezTo>
                <a:cubicBezTo>
                  <a:pt x="9114" y="7639"/>
                  <a:pt x="8749" y="5861"/>
                  <a:pt x="9843" y="4741"/>
                </a:cubicBezTo>
                <a:cubicBezTo>
                  <a:pt x="11028" y="3359"/>
                  <a:pt x="13397" y="2173"/>
                  <a:pt x="15311" y="1317"/>
                </a:cubicBezTo>
                <a:cubicBezTo>
                  <a:pt x="15494" y="1054"/>
                  <a:pt x="15585" y="659"/>
                  <a:pt x="16041" y="527"/>
                </a:cubicBezTo>
                <a:cubicBezTo>
                  <a:pt x="16678" y="198"/>
                  <a:pt x="18228" y="0"/>
                  <a:pt x="18228" y="0"/>
                </a:cubicBezTo>
                <a:cubicBezTo>
                  <a:pt x="21600" y="461"/>
                  <a:pt x="20962" y="1251"/>
                  <a:pt x="20051" y="3424"/>
                </a:cubicBezTo>
                <a:cubicBezTo>
                  <a:pt x="19686" y="6717"/>
                  <a:pt x="20324" y="6849"/>
                  <a:pt x="17863" y="8693"/>
                </a:cubicBezTo>
                <a:cubicBezTo>
                  <a:pt x="18137" y="11788"/>
                  <a:pt x="18866" y="12907"/>
                  <a:pt x="16041" y="15015"/>
                </a:cubicBezTo>
                <a:cubicBezTo>
                  <a:pt x="15676" y="15673"/>
                  <a:pt x="15585" y="16398"/>
                  <a:pt x="15311" y="17122"/>
                </a:cubicBezTo>
                <a:cubicBezTo>
                  <a:pt x="13944" y="19690"/>
                  <a:pt x="15038" y="16200"/>
                  <a:pt x="14218" y="18702"/>
                </a:cubicBezTo>
                <a:cubicBezTo>
                  <a:pt x="14035" y="19098"/>
                  <a:pt x="13944" y="19559"/>
                  <a:pt x="13853" y="20020"/>
                </a:cubicBezTo>
                <a:cubicBezTo>
                  <a:pt x="13580" y="20546"/>
                  <a:pt x="13124" y="21600"/>
                  <a:pt x="13124" y="21600"/>
                </a:cubicBezTo>
              </a:path>
            </a:pathLst>
          </a:custGeom>
          <a:solidFill>
            <a:schemeClr val="accent1"/>
          </a:solidFill>
          <a:ln w="12700">
            <a:solidFill>
              <a:srgbClr val="0000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85" name="Shape 2885"/>
          <p:cNvSpPr/>
          <p:nvPr/>
        </p:nvSpPr>
        <p:spPr>
          <a:xfrm>
            <a:off x="3460750" y="5632450"/>
            <a:ext cx="95250" cy="88900"/>
          </a:xfrm>
          <a:prstGeom prst="ellipse">
            <a:avLst/>
          </a:prstGeom>
          <a:solidFill>
            <a:srgbClr val="0000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886" name="Shape 2886"/>
          <p:cNvSpPr/>
          <p:nvPr/>
        </p:nvSpPr>
        <p:spPr>
          <a:xfrm>
            <a:off x="2019300" y="5549900"/>
            <a:ext cx="1181100" cy="5232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800"/>
              </a:spcBef>
              <a:defRPr sz="1400" i="1">
                <a:solidFill>
                  <a:srgbClr val="99CCFF"/>
                </a:solidFill>
                <a:effectLst>
                  <a:outerShdw blurRad="38100" dist="38100" dir="2700000" rotWithShape="0">
                    <a:srgbClr val="000000"/>
                  </a:outerShdw>
                </a:effectLst>
                <a:latin typeface="Book Antiqua"/>
                <a:ea typeface="Book Antiqua"/>
                <a:cs typeface="Book Antiqua"/>
                <a:sym typeface="Book Antiqua"/>
              </a:defRPr>
            </a:lvl1pPr>
          </a:lstStyle>
          <a:p>
            <a:r>
              <a:t> Gulf of                    Aqaba</a:t>
            </a:r>
          </a:p>
        </p:txBody>
      </p:sp>
      <p:sp>
        <p:nvSpPr>
          <p:cNvPr id="2887" name="Shape 2887"/>
          <p:cNvSpPr/>
          <p:nvPr/>
        </p:nvSpPr>
        <p:spPr>
          <a:xfrm>
            <a:off x="1587500" y="4724400"/>
            <a:ext cx="1460500" cy="3327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900"/>
              </a:spcBef>
              <a:defRPr sz="1600">
                <a:solidFill>
                  <a:srgbClr val="FF0000"/>
                </a:solidFill>
                <a:effectLst>
                  <a:outerShdw blurRad="38100" dist="38100" dir="2700000" rotWithShape="0">
                    <a:srgbClr val="000000"/>
                  </a:outerShdw>
                </a:effectLst>
                <a:latin typeface="Times"/>
                <a:ea typeface="Times"/>
                <a:cs typeface="Times"/>
                <a:sym typeface="Times"/>
              </a:defRPr>
            </a:lvl1pPr>
          </a:lstStyle>
          <a:p>
            <a:r>
              <a:t>EGYPT</a:t>
            </a:r>
          </a:p>
        </p:txBody>
      </p:sp>
      <p:sp>
        <p:nvSpPr>
          <p:cNvPr id="2888" name="Shape 2888"/>
          <p:cNvSpPr/>
          <p:nvPr/>
        </p:nvSpPr>
        <p:spPr>
          <a:xfrm>
            <a:off x="7391400" y="1816100"/>
            <a:ext cx="1460500" cy="3327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900"/>
              </a:spcBef>
              <a:defRPr sz="1600">
                <a:solidFill>
                  <a:srgbClr val="FF0000"/>
                </a:solidFill>
                <a:effectLst>
                  <a:outerShdw blurRad="38100" dist="38100" dir="2700000" rotWithShape="0">
                    <a:srgbClr val="000000"/>
                  </a:outerShdw>
                </a:effectLst>
                <a:latin typeface="Times"/>
                <a:ea typeface="Times"/>
                <a:cs typeface="Times"/>
                <a:sym typeface="Times"/>
              </a:defRPr>
            </a:lvl1pPr>
          </a:lstStyle>
          <a:p>
            <a:r>
              <a:t>IRAQ</a:t>
            </a:r>
          </a:p>
        </p:txBody>
      </p:sp>
      <p:sp>
        <p:nvSpPr>
          <p:cNvPr id="2889" name="Shape 2889"/>
          <p:cNvSpPr/>
          <p:nvPr/>
        </p:nvSpPr>
        <p:spPr>
          <a:xfrm>
            <a:off x="4572000" y="1511300"/>
            <a:ext cx="1460500" cy="3327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900"/>
              </a:spcBef>
              <a:defRPr sz="1600">
                <a:solidFill>
                  <a:srgbClr val="FF0000"/>
                </a:solidFill>
                <a:effectLst>
                  <a:outerShdw blurRad="38100" dist="38100" dir="2700000" rotWithShape="0">
                    <a:srgbClr val="000000"/>
                  </a:outerShdw>
                </a:effectLst>
                <a:latin typeface="Times"/>
                <a:ea typeface="Times"/>
                <a:cs typeface="Times"/>
                <a:sym typeface="Times"/>
              </a:defRPr>
            </a:lvl1pPr>
          </a:lstStyle>
          <a:p>
            <a:r>
              <a:t>SYRIA</a:t>
            </a:r>
          </a:p>
        </p:txBody>
      </p:sp>
      <p:sp>
        <p:nvSpPr>
          <p:cNvPr id="2890" name="Shape 2890"/>
          <p:cNvSpPr/>
          <p:nvPr/>
        </p:nvSpPr>
        <p:spPr>
          <a:xfrm>
            <a:off x="7759700" y="2768599"/>
            <a:ext cx="609601" cy="7620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91" name="Shape 2891"/>
          <p:cNvSpPr/>
          <p:nvPr/>
        </p:nvSpPr>
        <p:spPr>
          <a:xfrm>
            <a:off x="6375400" y="4699000"/>
            <a:ext cx="1460500" cy="5740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900"/>
              </a:spcBef>
              <a:defRPr sz="1600">
                <a:solidFill>
                  <a:srgbClr val="FF0000"/>
                </a:solidFill>
                <a:effectLst>
                  <a:outerShdw blurRad="38100" dist="38100" dir="2700000" rotWithShape="0">
                    <a:srgbClr val="000000"/>
                  </a:outerShdw>
                </a:effectLst>
                <a:latin typeface="Times"/>
                <a:ea typeface="Times"/>
                <a:cs typeface="Times"/>
                <a:sym typeface="Times"/>
              </a:defRPr>
            </a:lvl1pPr>
          </a:lstStyle>
          <a:p>
            <a:r>
              <a:t>SAUDI ARABIA</a:t>
            </a:r>
          </a:p>
        </p:txBody>
      </p:sp>
      <p:sp>
        <p:nvSpPr>
          <p:cNvPr id="2892" name="Shape 2892"/>
          <p:cNvSpPr/>
          <p:nvPr/>
        </p:nvSpPr>
        <p:spPr>
          <a:xfrm>
            <a:off x="4076700" y="2730500"/>
            <a:ext cx="1320800" cy="3073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800"/>
              </a:spcBef>
              <a:defRPr sz="1400">
                <a:solidFill>
                  <a:srgbClr val="FAF200"/>
                </a:solidFill>
                <a:effectLst>
                  <a:outerShdw blurRad="38100" dist="38100" dir="2700000" rotWithShape="0">
                    <a:srgbClr val="000000"/>
                  </a:outerShdw>
                </a:effectLst>
                <a:latin typeface="+mj-lt"/>
                <a:ea typeface="+mj-ea"/>
                <a:cs typeface="+mj-cs"/>
                <a:sym typeface="Helvetica"/>
              </a:defRPr>
            </a:lvl1pPr>
          </a:lstStyle>
          <a:p>
            <a:r>
              <a:t>AMMAN</a:t>
            </a:r>
          </a:p>
        </p:txBody>
      </p:sp>
      <p:sp>
        <p:nvSpPr>
          <p:cNvPr id="2893" name="Shape 2893"/>
          <p:cNvSpPr/>
          <p:nvPr/>
        </p:nvSpPr>
        <p:spPr>
          <a:xfrm flipV="1">
            <a:off x="5295900" y="990599"/>
            <a:ext cx="3048001" cy="161290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94" name="Shape 2894"/>
          <p:cNvSpPr/>
          <p:nvPr/>
        </p:nvSpPr>
        <p:spPr>
          <a:xfrm flipV="1">
            <a:off x="5460999" y="2908299"/>
            <a:ext cx="2095501" cy="50800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95" name="Shape 2895"/>
          <p:cNvSpPr/>
          <p:nvPr/>
        </p:nvSpPr>
        <p:spPr>
          <a:xfrm>
            <a:off x="5461000" y="3416300"/>
            <a:ext cx="1054101" cy="106680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96" name="Shape 2896"/>
          <p:cNvSpPr/>
          <p:nvPr/>
        </p:nvSpPr>
        <p:spPr>
          <a:xfrm>
            <a:off x="3238499" y="5664200"/>
            <a:ext cx="1333501" cy="20320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97" name="Shape 2897"/>
          <p:cNvSpPr/>
          <p:nvPr/>
        </p:nvSpPr>
        <p:spPr>
          <a:xfrm flipH="1">
            <a:off x="4902200" y="5168900"/>
            <a:ext cx="254001" cy="40640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98" name="Shape 2898"/>
          <p:cNvSpPr/>
          <p:nvPr/>
        </p:nvSpPr>
        <p:spPr>
          <a:xfrm flipH="1">
            <a:off x="5137150" y="5029200"/>
            <a:ext cx="819150" cy="13335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899" name="Shape 2899"/>
          <p:cNvSpPr/>
          <p:nvPr/>
        </p:nvSpPr>
        <p:spPr>
          <a:xfrm flipH="1">
            <a:off x="5981699" y="4686300"/>
            <a:ext cx="190501" cy="34290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900" name="Shape 2900"/>
          <p:cNvSpPr/>
          <p:nvPr/>
        </p:nvSpPr>
        <p:spPr>
          <a:xfrm flipH="1">
            <a:off x="6172199" y="4508500"/>
            <a:ext cx="368301" cy="16510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901" name="Shape 2901"/>
          <p:cNvSpPr/>
          <p:nvPr/>
        </p:nvSpPr>
        <p:spPr>
          <a:xfrm flipH="1" flipV="1">
            <a:off x="7416799" y="1485899"/>
            <a:ext cx="304801" cy="85090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902" name="Shape 2902"/>
          <p:cNvSpPr/>
          <p:nvPr/>
        </p:nvSpPr>
        <p:spPr>
          <a:xfrm flipH="1" flipV="1">
            <a:off x="7899399" y="2463799"/>
            <a:ext cx="50801" cy="13970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903" name="Shape 2903"/>
          <p:cNvSpPr/>
          <p:nvPr/>
        </p:nvSpPr>
        <p:spPr>
          <a:xfrm flipH="1" flipV="1">
            <a:off x="7632700" y="2362199"/>
            <a:ext cx="50801" cy="16510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904" name="Shape 2904"/>
          <p:cNvSpPr/>
          <p:nvPr/>
        </p:nvSpPr>
        <p:spPr>
          <a:xfrm flipH="1">
            <a:off x="7613650" y="2330450"/>
            <a:ext cx="101601" cy="31750"/>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905" name="Shape 2905"/>
          <p:cNvSpPr/>
          <p:nvPr/>
        </p:nvSpPr>
        <p:spPr>
          <a:xfrm flipH="1">
            <a:off x="7677149" y="2476499"/>
            <a:ext cx="222251" cy="57152"/>
          </a:xfrm>
          <a:prstGeom prst="line">
            <a:avLst/>
          </a:prstGeom>
          <a:ln w="38100">
            <a:solidFill>
              <a:srgbClr val="0066FF"/>
            </a:solidFill>
          </a:ln>
          <a:effectLst>
            <a:outerShdw blurRad="63500" dist="38099"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2906" name="Shape 2906"/>
          <p:cNvSpPr/>
          <p:nvPr/>
        </p:nvSpPr>
        <p:spPr>
          <a:xfrm>
            <a:off x="3244850" y="4121150"/>
            <a:ext cx="450850" cy="13970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51" y="172"/>
                  <a:pt x="20383" y="835"/>
                  <a:pt x="18862" y="1178"/>
                </a:cubicBezTo>
                <a:cubicBezTo>
                  <a:pt x="17417" y="1841"/>
                  <a:pt x="18482" y="1988"/>
                  <a:pt x="17645" y="2945"/>
                </a:cubicBezTo>
                <a:cubicBezTo>
                  <a:pt x="17493" y="3044"/>
                  <a:pt x="16961" y="3044"/>
                  <a:pt x="16732" y="3142"/>
                </a:cubicBezTo>
                <a:cubicBezTo>
                  <a:pt x="16352" y="3240"/>
                  <a:pt x="16124" y="3387"/>
                  <a:pt x="15820" y="3535"/>
                </a:cubicBezTo>
                <a:cubicBezTo>
                  <a:pt x="15211" y="4075"/>
                  <a:pt x="15135" y="4295"/>
                  <a:pt x="13690" y="4615"/>
                </a:cubicBezTo>
                <a:cubicBezTo>
                  <a:pt x="13310" y="5326"/>
                  <a:pt x="12245" y="5793"/>
                  <a:pt x="11561" y="6480"/>
                </a:cubicBezTo>
                <a:cubicBezTo>
                  <a:pt x="11180" y="7290"/>
                  <a:pt x="11713" y="7609"/>
                  <a:pt x="12473" y="8345"/>
                </a:cubicBezTo>
                <a:cubicBezTo>
                  <a:pt x="11941" y="8787"/>
                  <a:pt x="11332" y="9155"/>
                  <a:pt x="10952" y="9622"/>
                </a:cubicBezTo>
                <a:cubicBezTo>
                  <a:pt x="10724" y="9818"/>
                  <a:pt x="10344" y="10211"/>
                  <a:pt x="10344" y="10211"/>
                </a:cubicBezTo>
                <a:cubicBezTo>
                  <a:pt x="10496" y="10407"/>
                  <a:pt x="10724" y="10604"/>
                  <a:pt x="10952" y="10800"/>
                </a:cubicBezTo>
                <a:cubicBezTo>
                  <a:pt x="11028" y="10898"/>
                  <a:pt x="11256" y="11095"/>
                  <a:pt x="11256" y="11095"/>
                </a:cubicBezTo>
                <a:cubicBezTo>
                  <a:pt x="10952" y="12003"/>
                  <a:pt x="11408" y="12297"/>
                  <a:pt x="9735" y="12862"/>
                </a:cubicBezTo>
                <a:cubicBezTo>
                  <a:pt x="8899" y="13623"/>
                  <a:pt x="8975" y="13549"/>
                  <a:pt x="7606" y="14138"/>
                </a:cubicBezTo>
                <a:cubicBezTo>
                  <a:pt x="7073" y="14310"/>
                  <a:pt x="6389" y="14727"/>
                  <a:pt x="6389" y="14727"/>
                </a:cubicBezTo>
                <a:cubicBezTo>
                  <a:pt x="6465" y="14875"/>
                  <a:pt x="6541" y="15046"/>
                  <a:pt x="6693" y="15218"/>
                </a:cubicBezTo>
                <a:cubicBezTo>
                  <a:pt x="6845" y="15415"/>
                  <a:pt x="7301" y="15807"/>
                  <a:pt x="7301" y="15807"/>
                </a:cubicBezTo>
                <a:cubicBezTo>
                  <a:pt x="6693" y="16323"/>
                  <a:pt x="7149" y="16004"/>
                  <a:pt x="5780" y="16691"/>
                </a:cubicBezTo>
                <a:cubicBezTo>
                  <a:pt x="5552" y="16789"/>
                  <a:pt x="5172" y="16985"/>
                  <a:pt x="5172" y="16985"/>
                </a:cubicBezTo>
                <a:cubicBezTo>
                  <a:pt x="5020" y="17108"/>
                  <a:pt x="4868" y="17231"/>
                  <a:pt x="4868" y="17378"/>
                </a:cubicBezTo>
                <a:cubicBezTo>
                  <a:pt x="4639" y="17992"/>
                  <a:pt x="4868" y="18630"/>
                  <a:pt x="4563" y="19244"/>
                </a:cubicBezTo>
                <a:cubicBezTo>
                  <a:pt x="4411" y="19415"/>
                  <a:pt x="2130" y="20078"/>
                  <a:pt x="1825" y="20422"/>
                </a:cubicBezTo>
                <a:cubicBezTo>
                  <a:pt x="1521" y="20692"/>
                  <a:pt x="1597" y="21035"/>
                  <a:pt x="1217" y="21305"/>
                </a:cubicBezTo>
                <a:cubicBezTo>
                  <a:pt x="989" y="21428"/>
                  <a:pt x="304" y="21477"/>
                  <a:pt x="0" y="21600"/>
                </a:cubicBezTo>
              </a:path>
            </a:pathLst>
          </a:custGeom>
          <a:ln w="38100">
            <a:solidFill>
              <a:srgbClr val="0066FF"/>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07" name="Shape 2907"/>
          <p:cNvSpPr/>
          <p:nvPr/>
        </p:nvSpPr>
        <p:spPr>
          <a:xfrm>
            <a:off x="4025900" y="2152650"/>
            <a:ext cx="1276350" cy="469900"/>
          </a:xfrm>
          <a:custGeom>
            <a:avLst/>
            <a:gdLst/>
            <a:ahLst/>
            <a:cxnLst>
              <a:cxn ang="0">
                <a:pos x="wd2" y="hd2"/>
              </a:cxn>
              <a:cxn ang="5400000">
                <a:pos x="wd2" y="hd2"/>
              </a:cxn>
              <a:cxn ang="10800000">
                <a:pos x="wd2" y="hd2"/>
              </a:cxn>
              <a:cxn ang="16200000">
                <a:pos x="wd2" y="hd2"/>
              </a:cxn>
            </a:cxnLst>
            <a:rect l="0" t="0" r="r" b="b"/>
            <a:pathLst>
              <a:path w="21600" h="21032" extrusionOk="0">
                <a:moveTo>
                  <a:pt x="21600" y="20179"/>
                </a:moveTo>
                <a:cubicBezTo>
                  <a:pt x="21466" y="20393"/>
                  <a:pt x="21143" y="21032"/>
                  <a:pt x="20955" y="21032"/>
                </a:cubicBezTo>
                <a:cubicBezTo>
                  <a:pt x="20713" y="20961"/>
                  <a:pt x="20525" y="20606"/>
                  <a:pt x="20310" y="20464"/>
                </a:cubicBezTo>
                <a:cubicBezTo>
                  <a:pt x="20203" y="20321"/>
                  <a:pt x="19988" y="20179"/>
                  <a:pt x="19988" y="20179"/>
                </a:cubicBezTo>
                <a:cubicBezTo>
                  <a:pt x="19343" y="20535"/>
                  <a:pt x="18860" y="19966"/>
                  <a:pt x="18269" y="19611"/>
                </a:cubicBezTo>
                <a:cubicBezTo>
                  <a:pt x="17678" y="18545"/>
                  <a:pt x="17221" y="18758"/>
                  <a:pt x="16549" y="19043"/>
                </a:cubicBezTo>
                <a:cubicBezTo>
                  <a:pt x="15475" y="18048"/>
                  <a:pt x="16119" y="18474"/>
                  <a:pt x="14615" y="18190"/>
                </a:cubicBezTo>
                <a:cubicBezTo>
                  <a:pt x="13755" y="17408"/>
                  <a:pt x="14131" y="17266"/>
                  <a:pt x="12896" y="17621"/>
                </a:cubicBezTo>
                <a:cubicBezTo>
                  <a:pt x="12761" y="16911"/>
                  <a:pt x="12761" y="16129"/>
                  <a:pt x="12573" y="15632"/>
                </a:cubicBezTo>
                <a:cubicBezTo>
                  <a:pt x="12439" y="15277"/>
                  <a:pt x="12251" y="15277"/>
                  <a:pt x="12143" y="15064"/>
                </a:cubicBezTo>
                <a:cubicBezTo>
                  <a:pt x="11901" y="14495"/>
                  <a:pt x="11740" y="13785"/>
                  <a:pt x="11499" y="13358"/>
                </a:cubicBezTo>
                <a:cubicBezTo>
                  <a:pt x="11391" y="13145"/>
                  <a:pt x="11284" y="12932"/>
                  <a:pt x="11176" y="12790"/>
                </a:cubicBezTo>
                <a:cubicBezTo>
                  <a:pt x="10961" y="11227"/>
                  <a:pt x="10531" y="11156"/>
                  <a:pt x="9994" y="10800"/>
                </a:cubicBezTo>
                <a:cubicBezTo>
                  <a:pt x="9779" y="10943"/>
                  <a:pt x="9564" y="11440"/>
                  <a:pt x="9349" y="11369"/>
                </a:cubicBezTo>
                <a:cubicBezTo>
                  <a:pt x="8919" y="11156"/>
                  <a:pt x="8060" y="10800"/>
                  <a:pt x="8060" y="10800"/>
                </a:cubicBezTo>
                <a:cubicBezTo>
                  <a:pt x="7818" y="9806"/>
                  <a:pt x="7522" y="9450"/>
                  <a:pt x="7307" y="8527"/>
                </a:cubicBezTo>
                <a:cubicBezTo>
                  <a:pt x="7254" y="7816"/>
                  <a:pt x="7334" y="7035"/>
                  <a:pt x="7200" y="6537"/>
                </a:cubicBezTo>
                <a:cubicBezTo>
                  <a:pt x="7039" y="6040"/>
                  <a:pt x="6555" y="5969"/>
                  <a:pt x="6555" y="5969"/>
                </a:cubicBezTo>
                <a:cubicBezTo>
                  <a:pt x="6394" y="4761"/>
                  <a:pt x="6045" y="3482"/>
                  <a:pt x="5696" y="2843"/>
                </a:cubicBezTo>
                <a:cubicBezTo>
                  <a:pt x="5454" y="924"/>
                  <a:pt x="4782" y="782"/>
                  <a:pt x="4191" y="0"/>
                </a:cubicBezTo>
                <a:cubicBezTo>
                  <a:pt x="3063" y="711"/>
                  <a:pt x="3600" y="640"/>
                  <a:pt x="2579" y="285"/>
                </a:cubicBezTo>
                <a:cubicBezTo>
                  <a:pt x="1639" y="-568"/>
                  <a:pt x="887" y="853"/>
                  <a:pt x="0" y="853"/>
                </a:cubicBezTo>
              </a:path>
            </a:pathLst>
          </a:custGeom>
          <a:ln w="38100">
            <a:solidFill>
              <a:srgbClr val="0066FF"/>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08" name="Shape 2908"/>
          <p:cNvSpPr/>
          <p:nvPr/>
        </p:nvSpPr>
        <p:spPr>
          <a:xfrm>
            <a:off x="1073150" y="5713412"/>
            <a:ext cx="7572375" cy="461963"/>
          </a:xfrm>
          <a:prstGeom prst="rect">
            <a:avLst/>
          </a:prstGeom>
          <a:solidFill>
            <a:schemeClr val="accent2"/>
          </a:solidFill>
          <a:ln w="38100">
            <a:solidFill>
              <a:srgbClr val="FFFFFF"/>
            </a:solidFill>
            <a:miter/>
          </a:ln>
          <a:effectLst>
            <a:outerShdw blurRad="63500" dist="71842" dir="2700000" rotWithShape="0">
              <a:srgbClr val="1A0004">
                <a:alpha val="74998"/>
              </a:srgbClr>
            </a:outerShdw>
          </a:effectLst>
        </p:spPr>
        <p:txBody>
          <a:bodyPr lIns="45719" rIns="45719"/>
          <a:lstStyle/>
          <a:p>
            <a:pPr defTabSz="914400">
              <a:spcBef>
                <a:spcPts val="1600"/>
              </a:spcBef>
              <a:defRPr sz="2400">
                <a:solidFill>
                  <a:srgbClr val="FFFF00"/>
                </a:solidFill>
                <a:latin typeface="Comic Sans MS"/>
                <a:ea typeface="Comic Sans MS"/>
                <a:cs typeface="Comic Sans MS"/>
                <a:sym typeface="Comic Sans MS"/>
              </a:defRPr>
            </a:pPr>
            <a:endParaRPr/>
          </a:p>
        </p:txBody>
      </p:sp>
      <p:sp>
        <p:nvSpPr>
          <p:cNvPr id="2909" name="Shape 2909"/>
          <p:cNvSpPr/>
          <p:nvPr/>
        </p:nvSpPr>
        <p:spPr>
          <a:xfrm>
            <a:off x="787399" y="5714081"/>
            <a:ext cx="8143877" cy="497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defTabSz="914400">
              <a:spcBef>
                <a:spcPts val="1400"/>
              </a:spcBef>
              <a:defRPr sz="2000">
                <a:solidFill>
                  <a:srgbClr val="FFFF00"/>
                </a:solidFill>
                <a:effectLst>
                  <a:outerShdw blurRad="50800" dist="88900" dir="2700000" rotWithShape="0">
                    <a:srgbClr val="000000"/>
                  </a:outerShdw>
                </a:effectLst>
                <a:latin typeface="Comic Sans MS"/>
                <a:ea typeface="Comic Sans MS"/>
                <a:cs typeface="Comic Sans MS"/>
                <a:sym typeface="Comic Sans MS"/>
              </a:defRPr>
            </a:pPr>
            <a:r>
              <a:t>   </a:t>
            </a:r>
            <a:r>
              <a:rPr sz="2300"/>
              <a:t>ISHI ISRAEL YEGHIQHA LO ISHMAEL eno ISAK</a:t>
            </a:r>
          </a:p>
        </p:txBody>
      </p:sp>
      <p:sp>
        <p:nvSpPr>
          <p:cNvPr id="2910" name="Shape 2910"/>
          <p:cNvSpPr/>
          <p:nvPr/>
        </p:nvSpPr>
        <p:spPr>
          <a:xfrm>
            <a:off x="3321050" y="5521325"/>
            <a:ext cx="146050" cy="139700"/>
          </a:xfrm>
          <a:prstGeom prst="ellipse">
            <a:avLst/>
          </a:prstGeom>
          <a:solidFill>
            <a:srgbClr val="00CC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1" name="Shape 2911"/>
          <p:cNvSpPr/>
          <p:nvPr/>
        </p:nvSpPr>
        <p:spPr>
          <a:xfrm>
            <a:off x="3149600" y="5426075"/>
            <a:ext cx="146050" cy="139700"/>
          </a:xfrm>
          <a:prstGeom prst="ellipse">
            <a:avLst/>
          </a:prstGeom>
          <a:solidFill>
            <a:srgbClr val="00CC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2" name="Shape 2912"/>
          <p:cNvSpPr/>
          <p:nvPr/>
        </p:nvSpPr>
        <p:spPr>
          <a:xfrm>
            <a:off x="2363788" y="5346700"/>
            <a:ext cx="1193801" cy="2692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Eilat</a:t>
            </a:r>
          </a:p>
        </p:txBody>
      </p:sp>
      <p:sp>
        <p:nvSpPr>
          <p:cNvPr id="2913" name="Shape 2913"/>
          <p:cNvSpPr/>
          <p:nvPr/>
        </p:nvSpPr>
        <p:spPr>
          <a:xfrm>
            <a:off x="3225800" y="5426075"/>
            <a:ext cx="1193800" cy="2692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pPr>
            <a:r>
              <a:t>Al' Aqaba</a:t>
            </a:r>
          </a:p>
        </p:txBody>
      </p:sp>
      <p:grpSp>
        <p:nvGrpSpPr>
          <p:cNvPr id="2946" name="Group 2946"/>
          <p:cNvGrpSpPr/>
          <p:nvPr/>
        </p:nvGrpSpPr>
        <p:grpSpPr>
          <a:xfrm>
            <a:off x="1676399" y="901700"/>
            <a:ext cx="3073407" cy="3307716"/>
            <a:chOff x="0" y="0"/>
            <a:chExt cx="3073405" cy="3307715"/>
          </a:xfrm>
        </p:grpSpPr>
        <p:sp>
          <p:nvSpPr>
            <p:cNvPr id="2914" name="Shape 2914"/>
            <p:cNvSpPr/>
            <p:nvPr/>
          </p:nvSpPr>
          <p:spPr>
            <a:xfrm>
              <a:off x="0" y="0"/>
              <a:ext cx="2349501" cy="29591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308" y="324"/>
                    <a:pt x="21075" y="336"/>
                    <a:pt x="20666" y="556"/>
                  </a:cubicBezTo>
                  <a:cubicBezTo>
                    <a:pt x="20491" y="950"/>
                    <a:pt x="20243" y="1252"/>
                    <a:pt x="20082" y="1669"/>
                  </a:cubicBezTo>
                  <a:cubicBezTo>
                    <a:pt x="19995" y="1854"/>
                    <a:pt x="20009" y="2086"/>
                    <a:pt x="19849" y="2225"/>
                  </a:cubicBezTo>
                  <a:cubicBezTo>
                    <a:pt x="19615" y="2399"/>
                    <a:pt x="19382" y="2538"/>
                    <a:pt x="19265" y="2781"/>
                  </a:cubicBezTo>
                  <a:cubicBezTo>
                    <a:pt x="19090" y="3071"/>
                    <a:pt x="19090" y="3418"/>
                    <a:pt x="18915" y="3708"/>
                  </a:cubicBezTo>
                  <a:cubicBezTo>
                    <a:pt x="18652" y="4114"/>
                    <a:pt x="18272" y="4485"/>
                    <a:pt x="17864" y="4821"/>
                  </a:cubicBezTo>
                  <a:cubicBezTo>
                    <a:pt x="17572" y="5481"/>
                    <a:pt x="17601" y="5968"/>
                    <a:pt x="16813" y="6397"/>
                  </a:cubicBezTo>
                  <a:cubicBezTo>
                    <a:pt x="16623" y="6825"/>
                    <a:pt x="16521" y="7254"/>
                    <a:pt x="16346" y="7694"/>
                  </a:cubicBezTo>
                  <a:cubicBezTo>
                    <a:pt x="16302" y="7787"/>
                    <a:pt x="16229" y="7973"/>
                    <a:pt x="16229" y="7973"/>
                  </a:cubicBezTo>
                  <a:cubicBezTo>
                    <a:pt x="16185" y="8135"/>
                    <a:pt x="16229" y="8830"/>
                    <a:pt x="15762" y="8900"/>
                  </a:cubicBezTo>
                  <a:cubicBezTo>
                    <a:pt x="15616" y="8911"/>
                    <a:pt x="15529" y="8761"/>
                    <a:pt x="15412" y="8714"/>
                  </a:cubicBezTo>
                  <a:cubicBezTo>
                    <a:pt x="15295" y="8668"/>
                    <a:pt x="15178" y="8645"/>
                    <a:pt x="15062" y="8621"/>
                  </a:cubicBezTo>
                  <a:cubicBezTo>
                    <a:pt x="14974" y="8807"/>
                    <a:pt x="14901" y="8992"/>
                    <a:pt x="14828" y="9178"/>
                  </a:cubicBezTo>
                  <a:cubicBezTo>
                    <a:pt x="14784" y="9270"/>
                    <a:pt x="14711" y="9456"/>
                    <a:pt x="14711" y="9456"/>
                  </a:cubicBezTo>
                  <a:cubicBezTo>
                    <a:pt x="14536" y="10499"/>
                    <a:pt x="14025" y="11472"/>
                    <a:pt x="13777" y="12515"/>
                  </a:cubicBezTo>
                  <a:cubicBezTo>
                    <a:pt x="13661" y="12921"/>
                    <a:pt x="13588" y="13558"/>
                    <a:pt x="13310" y="13906"/>
                  </a:cubicBezTo>
                  <a:cubicBezTo>
                    <a:pt x="13150" y="14091"/>
                    <a:pt x="12931" y="14242"/>
                    <a:pt x="12843" y="14462"/>
                  </a:cubicBezTo>
                  <a:cubicBezTo>
                    <a:pt x="12639" y="14937"/>
                    <a:pt x="12449" y="15470"/>
                    <a:pt x="11909" y="15760"/>
                  </a:cubicBezTo>
                  <a:cubicBezTo>
                    <a:pt x="11749" y="16130"/>
                    <a:pt x="11588" y="16501"/>
                    <a:pt x="11442" y="16872"/>
                  </a:cubicBezTo>
                  <a:cubicBezTo>
                    <a:pt x="11398" y="16965"/>
                    <a:pt x="11428" y="17092"/>
                    <a:pt x="11325" y="17150"/>
                  </a:cubicBezTo>
                  <a:cubicBezTo>
                    <a:pt x="10946" y="17347"/>
                    <a:pt x="10639" y="17591"/>
                    <a:pt x="10275" y="17799"/>
                  </a:cubicBezTo>
                  <a:cubicBezTo>
                    <a:pt x="10172" y="18019"/>
                    <a:pt x="9793" y="18761"/>
                    <a:pt x="9574" y="18912"/>
                  </a:cubicBezTo>
                  <a:cubicBezTo>
                    <a:pt x="9472" y="18970"/>
                    <a:pt x="9326" y="18958"/>
                    <a:pt x="9224" y="19004"/>
                  </a:cubicBezTo>
                  <a:cubicBezTo>
                    <a:pt x="9092" y="19051"/>
                    <a:pt x="8990" y="19143"/>
                    <a:pt x="8874" y="19190"/>
                  </a:cubicBezTo>
                  <a:cubicBezTo>
                    <a:pt x="8640" y="19259"/>
                    <a:pt x="8173" y="19375"/>
                    <a:pt x="8173" y="19375"/>
                  </a:cubicBezTo>
                  <a:cubicBezTo>
                    <a:pt x="7794" y="19815"/>
                    <a:pt x="7531" y="20128"/>
                    <a:pt x="6889" y="20302"/>
                  </a:cubicBezTo>
                  <a:cubicBezTo>
                    <a:pt x="6495" y="20754"/>
                    <a:pt x="6115" y="20789"/>
                    <a:pt x="5488" y="20951"/>
                  </a:cubicBezTo>
                  <a:cubicBezTo>
                    <a:pt x="5123" y="21032"/>
                    <a:pt x="4802" y="21194"/>
                    <a:pt x="4437" y="21229"/>
                  </a:cubicBezTo>
                  <a:cubicBezTo>
                    <a:pt x="3386" y="21287"/>
                    <a:pt x="2510" y="21391"/>
                    <a:pt x="1518" y="21600"/>
                  </a:cubicBezTo>
                  <a:cubicBezTo>
                    <a:pt x="306" y="21484"/>
                    <a:pt x="817" y="21507"/>
                    <a:pt x="0" y="21507"/>
                  </a:cubicBezTo>
                </a:path>
              </a:pathLst>
            </a:custGeom>
            <a:noFill/>
            <a:ln w="38100" cap="flat">
              <a:solidFill>
                <a:srgbClr val="0066FF"/>
              </a:solidFill>
              <a:prstDash val="solid"/>
              <a:round/>
            </a:ln>
            <a:effectLst>
              <a:outerShdw blurRad="63500" dist="38099"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5" name="Shape 2915"/>
            <p:cNvSpPr/>
            <p:nvPr/>
          </p:nvSpPr>
          <p:spPr>
            <a:xfrm>
              <a:off x="1841500" y="0"/>
              <a:ext cx="1231906" cy="965200"/>
            </a:xfrm>
            <a:custGeom>
              <a:avLst/>
              <a:gdLst/>
              <a:ahLst/>
              <a:cxnLst>
                <a:cxn ang="0">
                  <a:pos x="wd2" y="hd2"/>
                </a:cxn>
                <a:cxn ang="5400000">
                  <a:pos x="wd2" y="hd2"/>
                </a:cxn>
                <a:cxn ang="10800000">
                  <a:pos x="wd2" y="hd2"/>
                </a:cxn>
                <a:cxn ang="16200000">
                  <a:pos x="wd2" y="hd2"/>
                </a:cxn>
              </a:cxnLst>
              <a:rect l="0" t="0" r="r" b="b"/>
              <a:pathLst>
                <a:path w="21572" h="21600" extrusionOk="0">
                  <a:moveTo>
                    <a:pt x="0" y="20179"/>
                  </a:moveTo>
                  <a:cubicBezTo>
                    <a:pt x="723" y="20250"/>
                    <a:pt x="1501" y="20179"/>
                    <a:pt x="2224" y="20463"/>
                  </a:cubicBezTo>
                  <a:cubicBezTo>
                    <a:pt x="2724" y="20641"/>
                    <a:pt x="3558" y="21600"/>
                    <a:pt x="3558" y="21600"/>
                  </a:cubicBezTo>
                  <a:cubicBezTo>
                    <a:pt x="4559" y="20712"/>
                    <a:pt x="5143" y="20676"/>
                    <a:pt x="6449" y="20463"/>
                  </a:cubicBezTo>
                  <a:cubicBezTo>
                    <a:pt x="6672" y="20072"/>
                    <a:pt x="7005" y="19753"/>
                    <a:pt x="7117" y="19326"/>
                  </a:cubicBezTo>
                  <a:cubicBezTo>
                    <a:pt x="7311" y="18296"/>
                    <a:pt x="6811" y="16982"/>
                    <a:pt x="7339" y="16200"/>
                  </a:cubicBezTo>
                  <a:cubicBezTo>
                    <a:pt x="7756" y="15525"/>
                    <a:pt x="8673" y="15987"/>
                    <a:pt x="9341" y="15916"/>
                  </a:cubicBezTo>
                  <a:cubicBezTo>
                    <a:pt x="10897" y="13891"/>
                    <a:pt x="8757" y="16271"/>
                    <a:pt x="12009" y="14779"/>
                  </a:cubicBezTo>
                  <a:cubicBezTo>
                    <a:pt x="12593" y="14495"/>
                    <a:pt x="12593" y="12718"/>
                    <a:pt x="13121" y="12221"/>
                  </a:cubicBezTo>
                  <a:cubicBezTo>
                    <a:pt x="13483" y="11795"/>
                    <a:pt x="14039" y="11688"/>
                    <a:pt x="14456" y="11368"/>
                  </a:cubicBezTo>
                  <a:cubicBezTo>
                    <a:pt x="14789" y="9983"/>
                    <a:pt x="15151" y="10267"/>
                    <a:pt x="16235" y="9947"/>
                  </a:cubicBezTo>
                  <a:cubicBezTo>
                    <a:pt x="16680" y="9059"/>
                    <a:pt x="17041" y="8953"/>
                    <a:pt x="16012" y="8242"/>
                  </a:cubicBezTo>
                  <a:cubicBezTo>
                    <a:pt x="15595" y="7922"/>
                    <a:pt x="14678" y="7674"/>
                    <a:pt x="14678" y="7674"/>
                  </a:cubicBezTo>
                  <a:cubicBezTo>
                    <a:pt x="14178" y="5791"/>
                    <a:pt x="15178" y="5755"/>
                    <a:pt x="16235" y="5116"/>
                  </a:cubicBezTo>
                  <a:cubicBezTo>
                    <a:pt x="16457" y="4938"/>
                    <a:pt x="16652" y="4654"/>
                    <a:pt x="16902" y="4547"/>
                  </a:cubicBezTo>
                  <a:cubicBezTo>
                    <a:pt x="17319" y="4299"/>
                    <a:pt x="17792" y="4157"/>
                    <a:pt x="18236" y="3979"/>
                  </a:cubicBezTo>
                  <a:cubicBezTo>
                    <a:pt x="18459" y="3872"/>
                    <a:pt x="18903" y="3695"/>
                    <a:pt x="18903" y="3695"/>
                  </a:cubicBezTo>
                  <a:cubicBezTo>
                    <a:pt x="19710" y="4014"/>
                    <a:pt x="20405" y="4476"/>
                    <a:pt x="21350" y="3695"/>
                  </a:cubicBezTo>
                  <a:cubicBezTo>
                    <a:pt x="21572" y="3482"/>
                    <a:pt x="21016" y="3126"/>
                    <a:pt x="20905" y="2842"/>
                  </a:cubicBezTo>
                  <a:cubicBezTo>
                    <a:pt x="20794" y="2558"/>
                    <a:pt x="20738" y="2274"/>
                    <a:pt x="20683" y="1989"/>
                  </a:cubicBezTo>
                  <a:cubicBezTo>
                    <a:pt x="21600" y="178"/>
                    <a:pt x="21572" y="959"/>
                    <a:pt x="21572" y="0"/>
                  </a:cubicBezTo>
                </a:path>
              </a:pathLst>
            </a:custGeom>
            <a:noFill/>
            <a:ln w="38100" cap="flat">
              <a:solidFill>
                <a:srgbClr val="0066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6" name="Shape 2916"/>
            <p:cNvSpPr/>
            <p:nvPr/>
          </p:nvSpPr>
          <p:spPr>
            <a:xfrm>
              <a:off x="2019300" y="2184400"/>
              <a:ext cx="205089" cy="1035050"/>
            </a:xfrm>
            <a:custGeom>
              <a:avLst/>
              <a:gdLst/>
              <a:ahLst/>
              <a:cxnLst>
                <a:cxn ang="0">
                  <a:pos x="wd2" y="hd2"/>
                </a:cxn>
                <a:cxn ang="5400000">
                  <a:pos x="wd2" y="hd2"/>
                </a:cxn>
                <a:cxn ang="10800000">
                  <a:pos x="wd2" y="hd2"/>
                </a:cxn>
                <a:cxn ang="16200000">
                  <a:pos x="wd2" y="hd2"/>
                </a:cxn>
              </a:cxnLst>
              <a:rect l="0" t="0" r="r" b="b"/>
              <a:pathLst>
                <a:path w="20824" h="21600" extrusionOk="0">
                  <a:moveTo>
                    <a:pt x="19988" y="0"/>
                  </a:moveTo>
                  <a:cubicBezTo>
                    <a:pt x="20472" y="1093"/>
                    <a:pt x="21600" y="1723"/>
                    <a:pt x="19988" y="2783"/>
                  </a:cubicBezTo>
                  <a:cubicBezTo>
                    <a:pt x="19343" y="4539"/>
                    <a:pt x="19827" y="4903"/>
                    <a:pt x="14830" y="5963"/>
                  </a:cubicBezTo>
                  <a:cubicBezTo>
                    <a:pt x="15152" y="6725"/>
                    <a:pt x="15475" y="7321"/>
                    <a:pt x="16764" y="8083"/>
                  </a:cubicBezTo>
                  <a:cubicBezTo>
                    <a:pt x="15475" y="9011"/>
                    <a:pt x="14991" y="10402"/>
                    <a:pt x="10961" y="10999"/>
                  </a:cubicBezTo>
                  <a:cubicBezTo>
                    <a:pt x="10316" y="11860"/>
                    <a:pt x="10961" y="12258"/>
                    <a:pt x="7737" y="12721"/>
                  </a:cubicBezTo>
                  <a:cubicBezTo>
                    <a:pt x="4675" y="13616"/>
                    <a:pt x="5642" y="13185"/>
                    <a:pt x="4513" y="13914"/>
                  </a:cubicBezTo>
                  <a:cubicBezTo>
                    <a:pt x="4997" y="14809"/>
                    <a:pt x="5158" y="15504"/>
                    <a:pt x="8382" y="16167"/>
                  </a:cubicBezTo>
                  <a:cubicBezTo>
                    <a:pt x="9027" y="16598"/>
                    <a:pt x="10155" y="16896"/>
                    <a:pt x="10961" y="17360"/>
                  </a:cubicBezTo>
                  <a:cubicBezTo>
                    <a:pt x="10639" y="17492"/>
                    <a:pt x="10639" y="17625"/>
                    <a:pt x="10316" y="17757"/>
                  </a:cubicBezTo>
                  <a:cubicBezTo>
                    <a:pt x="9672" y="17856"/>
                    <a:pt x="8704" y="17856"/>
                    <a:pt x="8382" y="18022"/>
                  </a:cubicBezTo>
                  <a:cubicBezTo>
                    <a:pt x="7576" y="18254"/>
                    <a:pt x="7415" y="18552"/>
                    <a:pt x="7093" y="18817"/>
                  </a:cubicBezTo>
                  <a:cubicBezTo>
                    <a:pt x="6770" y="18950"/>
                    <a:pt x="6448" y="19215"/>
                    <a:pt x="6448" y="19215"/>
                  </a:cubicBezTo>
                  <a:cubicBezTo>
                    <a:pt x="6125" y="19612"/>
                    <a:pt x="6448" y="20010"/>
                    <a:pt x="5803" y="20407"/>
                  </a:cubicBezTo>
                  <a:cubicBezTo>
                    <a:pt x="5481" y="20540"/>
                    <a:pt x="4352" y="20540"/>
                    <a:pt x="3869" y="20672"/>
                  </a:cubicBezTo>
                  <a:cubicBezTo>
                    <a:pt x="2096" y="20937"/>
                    <a:pt x="1451" y="21269"/>
                    <a:pt x="0" y="21600"/>
                  </a:cubicBezTo>
                </a:path>
              </a:pathLst>
            </a:custGeom>
            <a:noFill/>
            <a:ln w="38100" cap="flat">
              <a:solidFill>
                <a:srgbClr val="0066FF"/>
              </a:solidFill>
              <a:prstDash val="solid"/>
              <a:round/>
            </a:ln>
            <a:effectLst>
              <a:outerShdw blurRad="63500" dist="38099"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7" name="Shape 2917"/>
            <p:cNvSpPr/>
            <p:nvPr/>
          </p:nvSpPr>
          <p:spPr>
            <a:xfrm>
              <a:off x="1524000" y="1431351"/>
              <a:ext cx="736601" cy="1324549"/>
            </a:xfrm>
            <a:custGeom>
              <a:avLst/>
              <a:gdLst/>
              <a:ahLst/>
              <a:cxnLst>
                <a:cxn ang="0">
                  <a:pos x="wd2" y="hd2"/>
                </a:cxn>
                <a:cxn ang="5400000">
                  <a:pos x="wd2" y="hd2"/>
                </a:cxn>
                <a:cxn ang="10800000">
                  <a:pos x="wd2" y="hd2"/>
                </a:cxn>
                <a:cxn ang="16200000">
                  <a:pos x="wd2" y="hd2"/>
                </a:cxn>
              </a:cxnLst>
              <a:rect l="0" t="0" r="r" b="b"/>
              <a:pathLst>
                <a:path w="21461" h="21506" extrusionOk="0">
                  <a:moveTo>
                    <a:pt x="21461" y="3257"/>
                  </a:moveTo>
                  <a:cubicBezTo>
                    <a:pt x="20767" y="3128"/>
                    <a:pt x="20027" y="3180"/>
                    <a:pt x="19426" y="3051"/>
                  </a:cubicBezTo>
                  <a:cubicBezTo>
                    <a:pt x="19195" y="2999"/>
                    <a:pt x="19195" y="2819"/>
                    <a:pt x="19056" y="2741"/>
                  </a:cubicBezTo>
                  <a:cubicBezTo>
                    <a:pt x="18316" y="2406"/>
                    <a:pt x="17206" y="2561"/>
                    <a:pt x="16281" y="2535"/>
                  </a:cubicBezTo>
                  <a:cubicBezTo>
                    <a:pt x="16466" y="2097"/>
                    <a:pt x="17160" y="1710"/>
                    <a:pt x="16651" y="1298"/>
                  </a:cubicBezTo>
                  <a:cubicBezTo>
                    <a:pt x="16327" y="1040"/>
                    <a:pt x="15633" y="1143"/>
                    <a:pt x="15171" y="1092"/>
                  </a:cubicBezTo>
                  <a:cubicBezTo>
                    <a:pt x="14153" y="963"/>
                    <a:pt x="13367" y="679"/>
                    <a:pt x="12395" y="576"/>
                  </a:cubicBezTo>
                  <a:cubicBezTo>
                    <a:pt x="11887" y="35"/>
                    <a:pt x="11748" y="-94"/>
                    <a:pt x="10730" y="61"/>
                  </a:cubicBezTo>
                  <a:cubicBezTo>
                    <a:pt x="9435" y="757"/>
                    <a:pt x="8140" y="937"/>
                    <a:pt x="6475" y="1195"/>
                  </a:cubicBezTo>
                  <a:cubicBezTo>
                    <a:pt x="5226" y="2200"/>
                    <a:pt x="6660" y="2690"/>
                    <a:pt x="4625" y="3463"/>
                  </a:cubicBezTo>
                  <a:cubicBezTo>
                    <a:pt x="4162" y="4159"/>
                    <a:pt x="4579" y="5216"/>
                    <a:pt x="3515" y="5628"/>
                  </a:cubicBezTo>
                  <a:cubicBezTo>
                    <a:pt x="3422" y="5731"/>
                    <a:pt x="3422" y="5834"/>
                    <a:pt x="3330" y="5938"/>
                  </a:cubicBezTo>
                  <a:cubicBezTo>
                    <a:pt x="3145" y="6015"/>
                    <a:pt x="2821" y="6015"/>
                    <a:pt x="2775" y="6144"/>
                  </a:cubicBezTo>
                  <a:cubicBezTo>
                    <a:pt x="2497" y="6711"/>
                    <a:pt x="3561" y="7278"/>
                    <a:pt x="3885" y="7793"/>
                  </a:cubicBezTo>
                  <a:cubicBezTo>
                    <a:pt x="3376" y="8567"/>
                    <a:pt x="3376" y="9443"/>
                    <a:pt x="4255" y="10165"/>
                  </a:cubicBezTo>
                  <a:cubicBezTo>
                    <a:pt x="4533" y="10835"/>
                    <a:pt x="4116" y="11634"/>
                    <a:pt x="5550" y="11917"/>
                  </a:cubicBezTo>
                  <a:cubicBezTo>
                    <a:pt x="5781" y="12021"/>
                    <a:pt x="6013" y="12149"/>
                    <a:pt x="6290" y="12227"/>
                  </a:cubicBezTo>
                  <a:cubicBezTo>
                    <a:pt x="6614" y="12304"/>
                    <a:pt x="7400" y="12433"/>
                    <a:pt x="7400" y="12433"/>
                  </a:cubicBezTo>
                  <a:cubicBezTo>
                    <a:pt x="8371" y="12304"/>
                    <a:pt x="8973" y="12381"/>
                    <a:pt x="9990" y="12536"/>
                  </a:cubicBezTo>
                  <a:cubicBezTo>
                    <a:pt x="10222" y="12742"/>
                    <a:pt x="10915" y="13258"/>
                    <a:pt x="10360" y="13567"/>
                  </a:cubicBezTo>
                  <a:cubicBezTo>
                    <a:pt x="9389" y="14005"/>
                    <a:pt x="9435" y="13593"/>
                    <a:pt x="8695" y="13876"/>
                  </a:cubicBezTo>
                  <a:cubicBezTo>
                    <a:pt x="7539" y="14289"/>
                    <a:pt x="6660" y="14856"/>
                    <a:pt x="5365" y="15114"/>
                  </a:cubicBezTo>
                  <a:cubicBezTo>
                    <a:pt x="4718" y="15371"/>
                    <a:pt x="4162" y="15681"/>
                    <a:pt x="3515" y="15938"/>
                  </a:cubicBezTo>
                  <a:cubicBezTo>
                    <a:pt x="2636" y="16634"/>
                    <a:pt x="2914" y="16299"/>
                    <a:pt x="2590" y="16866"/>
                  </a:cubicBezTo>
                  <a:cubicBezTo>
                    <a:pt x="2405" y="17485"/>
                    <a:pt x="2544" y="17743"/>
                    <a:pt x="1665" y="18104"/>
                  </a:cubicBezTo>
                  <a:cubicBezTo>
                    <a:pt x="832" y="18774"/>
                    <a:pt x="647" y="19521"/>
                    <a:pt x="0" y="20269"/>
                  </a:cubicBezTo>
                  <a:cubicBezTo>
                    <a:pt x="139" y="20990"/>
                    <a:pt x="-139" y="21326"/>
                    <a:pt x="1110" y="21506"/>
                  </a:cubicBezTo>
                  <a:cubicBezTo>
                    <a:pt x="2081" y="21351"/>
                    <a:pt x="3006" y="21197"/>
                    <a:pt x="3885" y="20887"/>
                  </a:cubicBezTo>
                  <a:cubicBezTo>
                    <a:pt x="4856" y="20965"/>
                    <a:pt x="5828" y="21094"/>
                    <a:pt x="6845" y="21300"/>
                  </a:cubicBezTo>
                  <a:cubicBezTo>
                    <a:pt x="8510" y="21042"/>
                    <a:pt x="7816" y="21171"/>
                    <a:pt x="8880" y="20990"/>
                  </a:cubicBezTo>
                  <a:cubicBezTo>
                    <a:pt x="9435" y="21016"/>
                    <a:pt x="9944" y="21094"/>
                    <a:pt x="10545" y="21094"/>
                  </a:cubicBezTo>
                  <a:cubicBezTo>
                    <a:pt x="11378" y="21042"/>
                    <a:pt x="11748" y="20552"/>
                    <a:pt x="12210" y="20269"/>
                  </a:cubicBezTo>
                  <a:cubicBezTo>
                    <a:pt x="13321" y="19547"/>
                    <a:pt x="14199" y="19315"/>
                    <a:pt x="15541" y="18825"/>
                  </a:cubicBezTo>
                  <a:cubicBezTo>
                    <a:pt x="16188" y="18258"/>
                    <a:pt x="17715" y="18619"/>
                    <a:pt x="18871" y="18619"/>
                  </a:cubicBezTo>
                </a:path>
              </a:pathLst>
            </a:custGeom>
            <a:noFill/>
            <a:ln w="38100" cap="flat">
              <a:solidFill>
                <a:srgbClr val="0066FF"/>
              </a:solidFill>
              <a:prstDash val="solid"/>
              <a:round/>
            </a:ln>
            <a:effectLst>
              <a:outerShdw blurRad="63500" dist="38099"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8" name="Shape 2918"/>
            <p:cNvSpPr/>
            <p:nvPr/>
          </p:nvSpPr>
          <p:spPr>
            <a:xfrm>
              <a:off x="869950" y="2552700"/>
              <a:ext cx="241301"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989" y="21038"/>
                    <a:pt x="3695" y="20475"/>
                    <a:pt x="5684" y="19800"/>
                  </a:cubicBezTo>
                  <a:cubicBezTo>
                    <a:pt x="6679" y="19350"/>
                    <a:pt x="9095" y="18900"/>
                    <a:pt x="9095" y="18900"/>
                  </a:cubicBezTo>
                  <a:cubicBezTo>
                    <a:pt x="10232" y="16875"/>
                    <a:pt x="10942" y="9675"/>
                    <a:pt x="13642" y="9000"/>
                  </a:cubicBezTo>
                  <a:cubicBezTo>
                    <a:pt x="15489" y="8438"/>
                    <a:pt x="18758" y="6750"/>
                    <a:pt x="18758" y="6750"/>
                  </a:cubicBezTo>
                  <a:cubicBezTo>
                    <a:pt x="21316" y="3600"/>
                    <a:pt x="20463" y="5062"/>
                    <a:pt x="21600" y="2700"/>
                  </a:cubicBezTo>
                  <a:cubicBezTo>
                    <a:pt x="21316" y="2025"/>
                    <a:pt x="21458" y="1350"/>
                    <a:pt x="21032" y="900"/>
                  </a:cubicBezTo>
                  <a:cubicBezTo>
                    <a:pt x="20605" y="450"/>
                    <a:pt x="19326" y="0"/>
                    <a:pt x="19326" y="0"/>
                  </a:cubicBezTo>
                </a:path>
              </a:pathLst>
            </a:custGeom>
            <a:noFill/>
            <a:ln w="38100" cap="flat">
              <a:solidFill>
                <a:srgbClr val="0066FF"/>
              </a:solidFill>
              <a:prstDash val="solid"/>
              <a:round/>
            </a:ln>
            <a:effectLst>
              <a:outerShdw blurRad="63500" dist="38099"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19" name="Shape 2919"/>
            <p:cNvSpPr/>
            <p:nvPr/>
          </p:nvSpPr>
          <p:spPr>
            <a:xfrm>
              <a:off x="2063750" y="2355850"/>
              <a:ext cx="170261" cy="508000"/>
            </a:xfrm>
            <a:custGeom>
              <a:avLst/>
              <a:gdLst/>
              <a:ahLst/>
              <a:cxnLst>
                <a:cxn ang="0">
                  <a:pos x="wd2" y="hd2"/>
                </a:cxn>
                <a:cxn ang="5400000">
                  <a:pos x="wd2" y="hd2"/>
                </a:cxn>
                <a:cxn ang="10800000">
                  <a:pos x="wd2" y="hd2"/>
                </a:cxn>
                <a:cxn ang="16200000">
                  <a:pos x="wd2" y="hd2"/>
                </a:cxn>
              </a:cxnLst>
              <a:rect l="0" t="0" r="r" b="b"/>
              <a:pathLst>
                <a:path w="20501" h="21600" extrusionOk="0">
                  <a:moveTo>
                    <a:pt x="18351" y="0"/>
                  </a:moveTo>
                  <a:cubicBezTo>
                    <a:pt x="10322" y="540"/>
                    <a:pt x="12807" y="2700"/>
                    <a:pt x="8411" y="4860"/>
                  </a:cubicBezTo>
                  <a:cubicBezTo>
                    <a:pt x="7455" y="6008"/>
                    <a:pt x="8029" y="6615"/>
                    <a:pt x="9176" y="7830"/>
                  </a:cubicBezTo>
                  <a:cubicBezTo>
                    <a:pt x="8411" y="9180"/>
                    <a:pt x="7264" y="9788"/>
                    <a:pt x="6117" y="11070"/>
                  </a:cubicBezTo>
                  <a:cubicBezTo>
                    <a:pt x="5735" y="12218"/>
                    <a:pt x="5353" y="15120"/>
                    <a:pt x="3823" y="16470"/>
                  </a:cubicBezTo>
                  <a:cubicBezTo>
                    <a:pt x="3059" y="17010"/>
                    <a:pt x="1338" y="17415"/>
                    <a:pt x="765" y="18090"/>
                  </a:cubicBezTo>
                  <a:cubicBezTo>
                    <a:pt x="383" y="18360"/>
                    <a:pt x="191" y="18630"/>
                    <a:pt x="0" y="18900"/>
                  </a:cubicBezTo>
                  <a:cubicBezTo>
                    <a:pt x="574" y="20318"/>
                    <a:pt x="-382" y="20520"/>
                    <a:pt x="3059" y="21060"/>
                  </a:cubicBezTo>
                  <a:cubicBezTo>
                    <a:pt x="4397" y="21262"/>
                    <a:pt x="7646" y="21600"/>
                    <a:pt x="7646" y="21600"/>
                  </a:cubicBezTo>
                  <a:cubicBezTo>
                    <a:pt x="12425" y="20992"/>
                    <a:pt x="10322" y="19845"/>
                    <a:pt x="7646" y="18900"/>
                  </a:cubicBezTo>
                  <a:cubicBezTo>
                    <a:pt x="7837" y="18090"/>
                    <a:pt x="7073" y="17145"/>
                    <a:pt x="8411" y="16470"/>
                  </a:cubicBezTo>
                  <a:cubicBezTo>
                    <a:pt x="8984" y="16132"/>
                    <a:pt x="9558" y="17145"/>
                    <a:pt x="10705" y="17280"/>
                  </a:cubicBezTo>
                  <a:cubicBezTo>
                    <a:pt x="11469" y="17348"/>
                    <a:pt x="12234" y="17078"/>
                    <a:pt x="12999" y="17010"/>
                  </a:cubicBezTo>
                  <a:cubicBezTo>
                    <a:pt x="13954" y="15795"/>
                    <a:pt x="15483" y="14648"/>
                    <a:pt x="18351" y="14040"/>
                  </a:cubicBezTo>
                  <a:cubicBezTo>
                    <a:pt x="20262" y="11948"/>
                    <a:pt x="15292" y="10665"/>
                    <a:pt x="13763" y="8910"/>
                  </a:cubicBezTo>
                  <a:cubicBezTo>
                    <a:pt x="14910" y="7560"/>
                    <a:pt x="17586" y="6008"/>
                    <a:pt x="19880" y="4860"/>
                  </a:cubicBezTo>
                  <a:cubicBezTo>
                    <a:pt x="20453" y="3712"/>
                    <a:pt x="21218" y="2025"/>
                    <a:pt x="19115" y="1080"/>
                  </a:cubicBezTo>
                  <a:cubicBezTo>
                    <a:pt x="18351" y="810"/>
                    <a:pt x="17013" y="810"/>
                    <a:pt x="16822" y="540"/>
                  </a:cubicBezTo>
                  <a:cubicBezTo>
                    <a:pt x="16630" y="270"/>
                    <a:pt x="17777" y="135"/>
                    <a:pt x="18351" y="0"/>
                  </a:cubicBezTo>
                  <a:close/>
                </a:path>
              </a:pathLst>
            </a:custGeom>
            <a:solidFill>
              <a:schemeClr val="accent1"/>
            </a:solidFill>
            <a:ln w="38100" cap="flat">
              <a:solidFill>
                <a:srgbClr val="0066FF"/>
              </a:solidFill>
              <a:prstDash val="solid"/>
              <a:round/>
            </a:ln>
            <a:effectLst>
              <a:outerShdw blurRad="63500" dist="38099"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20" name="Shape 2920"/>
            <p:cNvSpPr/>
            <p:nvPr/>
          </p:nvSpPr>
          <p:spPr>
            <a:xfrm>
              <a:off x="2213964" y="1111250"/>
              <a:ext cx="167287" cy="273050"/>
            </a:xfrm>
            <a:custGeom>
              <a:avLst/>
              <a:gdLst/>
              <a:ahLst/>
              <a:cxnLst>
                <a:cxn ang="0">
                  <a:pos x="wd2" y="hd2"/>
                </a:cxn>
                <a:cxn ang="5400000">
                  <a:pos x="wd2" y="hd2"/>
                </a:cxn>
                <a:cxn ang="10800000">
                  <a:pos x="wd2" y="hd2"/>
                </a:cxn>
                <a:cxn ang="16200000">
                  <a:pos x="wd2" y="hd2"/>
                </a:cxn>
              </a:cxnLst>
              <a:rect l="0" t="0" r="r" b="b"/>
              <a:pathLst>
                <a:path w="20882" h="21600" extrusionOk="0">
                  <a:moveTo>
                    <a:pt x="13748" y="0"/>
                  </a:moveTo>
                  <a:cubicBezTo>
                    <a:pt x="9785" y="502"/>
                    <a:pt x="5623" y="1130"/>
                    <a:pt x="1858" y="2009"/>
                  </a:cubicBezTo>
                  <a:cubicBezTo>
                    <a:pt x="1264" y="3014"/>
                    <a:pt x="-718" y="4019"/>
                    <a:pt x="273" y="5023"/>
                  </a:cubicBezTo>
                  <a:cubicBezTo>
                    <a:pt x="1264" y="6028"/>
                    <a:pt x="3443" y="8037"/>
                    <a:pt x="3443" y="8037"/>
                  </a:cubicBezTo>
                  <a:cubicBezTo>
                    <a:pt x="4632" y="11177"/>
                    <a:pt x="4038" y="15321"/>
                    <a:pt x="9785" y="16577"/>
                  </a:cubicBezTo>
                  <a:cubicBezTo>
                    <a:pt x="11172" y="19465"/>
                    <a:pt x="11172" y="20721"/>
                    <a:pt x="16126" y="21600"/>
                  </a:cubicBezTo>
                  <a:cubicBezTo>
                    <a:pt x="16522" y="20595"/>
                    <a:pt x="16721" y="19465"/>
                    <a:pt x="17711" y="18586"/>
                  </a:cubicBezTo>
                  <a:cubicBezTo>
                    <a:pt x="18702" y="17581"/>
                    <a:pt x="20882" y="15572"/>
                    <a:pt x="20882" y="15572"/>
                  </a:cubicBezTo>
                  <a:cubicBezTo>
                    <a:pt x="19891" y="10674"/>
                    <a:pt x="19099" y="8288"/>
                    <a:pt x="16919" y="4019"/>
                  </a:cubicBezTo>
                  <a:cubicBezTo>
                    <a:pt x="16522" y="2763"/>
                    <a:pt x="16919" y="1507"/>
                    <a:pt x="16126" y="502"/>
                  </a:cubicBezTo>
                  <a:cubicBezTo>
                    <a:pt x="15730" y="0"/>
                    <a:pt x="13748" y="0"/>
                    <a:pt x="13748" y="0"/>
                  </a:cubicBezTo>
                  <a:close/>
                </a:path>
              </a:pathLst>
            </a:custGeom>
            <a:solidFill>
              <a:schemeClr val="accent1"/>
            </a:solidFill>
            <a:ln w="38100" cap="flat">
              <a:solidFill>
                <a:srgbClr val="0066FF"/>
              </a:solidFill>
              <a:prstDash val="solid"/>
              <a:round/>
            </a:ln>
            <a:effectLst>
              <a:outerShdw blurRad="63500" dist="38099"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21" name="Shape 2921"/>
            <p:cNvSpPr/>
            <p:nvPr/>
          </p:nvSpPr>
          <p:spPr>
            <a:xfrm>
              <a:off x="2616200" y="2082800"/>
              <a:ext cx="146051" cy="139700"/>
            </a:xfrm>
            <a:prstGeom prst="ellipse">
              <a:avLst/>
            </a:prstGeom>
            <a:solidFill>
              <a:srgbClr val="00CC00"/>
            </a:solidFill>
            <a:ln w="38100" cap="flat">
              <a:solidFill>
                <a:srgbClr val="FF0000"/>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22" name="Shape 2922"/>
            <p:cNvSpPr/>
            <p:nvPr/>
          </p:nvSpPr>
          <p:spPr>
            <a:xfrm>
              <a:off x="12700" y="558800"/>
              <a:ext cx="1625601" cy="5994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900"/>
                </a:spcBef>
                <a:defRPr sz="1600" i="1">
                  <a:solidFill>
                    <a:srgbClr val="99CCFF"/>
                  </a:solidFill>
                  <a:effectLst>
                    <a:outerShdw blurRad="38100" dist="38100" dir="2700000" rotWithShape="0">
                      <a:srgbClr val="000000"/>
                    </a:outerShdw>
                  </a:effectLst>
                  <a:latin typeface="Book Antiqua"/>
                  <a:ea typeface="Book Antiqua"/>
                  <a:cs typeface="Book Antiqua"/>
                  <a:sym typeface="Book Antiqua"/>
                </a:defRPr>
              </a:lvl1pPr>
            </a:lstStyle>
            <a:p>
              <a:r>
                <a:t> Mediterranean Sea</a:t>
              </a:r>
            </a:p>
          </p:txBody>
        </p:sp>
        <p:sp>
          <p:nvSpPr>
            <p:cNvPr id="2923" name="Shape 2923"/>
            <p:cNvSpPr/>
            <p:nvPr/>
          </p:nvSpPr>
          <p:spPr>
            <a:xfrm>
              <a:off x="1435100" y="292100"/>
              <a:ext cx="1460501" cy="332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900"/>
                </a:spcBef>
                <a:defRPr sz="1600">
                  <a:solidFill>
                    <a:srgbClr val="FF0000"/>
                  </a:solidFill>
                  <a:effectLst>
                    <a:outerShdw blurRad="38100" dist="38100" dir="2700000" rotWithShape="0">
                      <a:srgbClr val="000000"/>
                    </a:outerShdw>
                  </a:effectLst>
                  <a:latin typeface="Times"/>
                  <a:ea typeface="Times"/>
                  <a:cs typeface="Times"/>
                  <a:sym typeface="Times"/>
                </a:defRPr>
              </a:lvl1pPr>
            </a:lstStyle>
            <a:p>
              <a:r>
                <a:t>LEBANON</a:t>
              </a:r>
            </a:p>
          </p:txBody>
        </p:sp>
        <p:sp>
          <p:nvSpPr>
            <p:cNvPr id="2924" name="Shape 2924"/>
            <p:cNvSpPr/>
            <p:nvPr/>
          </p:nvSpPr>
          <p:spPr>
            <a:xfrm>
              <a:off x="2215797" y="698500"/>
              <a:ext cx="197204" cy="1492250"/>
            </a:xfrm>
            <a:custGeom>
              <a:avLst/>
              <a:gdLst/>
              <a:ahLst/>
              <a:cxnLst>
                <a:cxn ang="0">
                  <a:pos x="wd2" y="hd2"/>
                </a:cxn>
                <a:cxn ang="5400000">
                  <a:pos x="wd2" y="hd2"/>
                </a:cxn>
                <a:cxn ang="10800000">
                  <a:pos x="wd2" y="hd2"/>
                </a:cxn>
                <a:cxn ang="16200000">
                  <a:pos x="wd2" y="hd2"/>
                </a:cxn>
              </a:cxnLst>
              <a:rect l="0" t="0" r="r" b="b"/>
              <a:pathLst>
                <a:path w="21295" h="21600" extrusionOk="0">
                  <a:moveTo>
                    <a:pt x="17181" y="0"/>
                  </a:moveTo>
                  <a:cubicBezTo>
                    <a:pt x="17866" y="551"/>
                    <a:pt x="19066" y="483"/>
                    <a:pt x="21295" y="919"/>
                  </a:cubicBezTo>
                  <a:cubicBezTo>
                    <a:pt x="19581" y="1586"/>
                    <a:pt x="20266" y="1264"/>
                    <a:pt x="19238" y="1838"/>
                  </a:cubicBezTo>
                  <a:cubicBezTo>
                    <a:pt x="18209" y="3010"/>
                    <a:pt x="15124" y="4021"/>
                    <a:pt x="13066" y="5147"/>
                  </a:cubicBezTo>
                  <a:cubicBezTo>
                    <a:pt x="13409" y="6089"/>
                    <a:pt x="13238" y="6917"/>
                    <a:pt x="17181" y="7721"/>
                  </a:cubicBezTo>
                  <a:cubicBezTo>
                    <a:pt x="16495" y="8364"/>
                    <a:pt x="15124" y="9674"/>
                    <a:pt x="9638" y="9927"/>
                  </a:cubicBezTo>
                  <a:cubicBezTo>
                    <a:pt x="7924" y="10249"/>
                    <a:pt x="7238" y="10363"/>
                    <a:pt x="8266" y="10754"/>
                  </a:cubicBezTo>
                  <a:cubicBezTo>
                    <a:pt x="7409" y="11420"/>
                    <a:pt x="6552" y="11260"/>
                    <a:pt x="4152" y="11765"/>
                  </a:cubicBezTo>
                  <a:cubicBezTo>
                    <a:pt x="4666" y="12248"/>
                    <a:pt x="6724" y="12477"/>
                    <a:pt x="4838" y="12868"/>
                  </a:cubicBezTo>
                  <a:cubicBezTo>
                    <a:pt x="6209" y="13443"/>
                    <a:pt x="4152" y="14132"/>
                    <a:pt x="2781" y="14706"/>
                  </a:cubicBezTo>
                  <a:cubicBezTo>
                    <a:pt x="6038" y="15373"/>
                    <a:pt x="4495" y="15074"/>
                    <a:pt x="7581" y="15626"/>
                  </a:cubicBezTo>
                  <a:cubicBezTo>
                    <a:pt x="8438" y="16154"/>
                    <a:pt x="7581" y="16545"/>
                    <a:pt x="5524" y="17004"/>
                  </a:cubicBezTo>
                  <a:cubicBezTo>
                    <a:pt x="6552" y="17441"/>
                    <a:pt x="6552" y="17303"/>
                    <a:pt x="5524" y="18015"/>
                  </a:cubicBezTo>
                  <a:cubicBezTo>
                    <a:pt x="5181" y="18199"/>
                    <a:pt x="4152" y="18567"/>
                    <a:pt x="4152" y="18567"/>
                  </a:cubicBezTo>
                  <a:cubicBezTo>
                    <a:pt x="3466" y="19371"/>
                    <a:pt x="1924" y="19624"/>
                    <a:pt x="2781" y="20405"/>
                  </a:cubicBezTo>
                  <a:cubicBezTo>
                    <a:pt x="1752" y="20589"/>
                    <a:pt x="-305" y="20727"/>
                    <a:pt x="38" y="20957"/>
                  </a:cubicBezTo>
                  <a:cubicBezTo>
                    <a:pt x="209" y="21163"/>
                    <a:pt x="724" y="21600"/>
                    <a:pt x="724" y="21600"/>
                  </a:cubicBezTo>
                </a:path>
              </a:pathLst>
            </a:custGeom>
            <a:noFill/>
            <a:ln w="38100" cap="flat">
              <a:solidFill>
                <a:srgbClr val="0066FF"/>
              </a:solidFill>
              <a:prstDash val="solid"/>
              <a:round/>
            </a:ln>
            <a:effectLst>
              <a:outerShdw blurRad="63500" dist="38099"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25" name="Shape 2925"/>
            <p:cNvSpPr/>
            <p:nvPr/>
          </p:nvSpPr>
          <p:spPr>
            <a:xfrm>
              <a:off x="1854200" y="2243137"/>
              <a:ext cx="1193801" cy="269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Jericho</a:t>
              </a:r>
            </a:p>
          </p:txBody>
        </p:sp>
        <p:sp>
          <p:nvSpPr>
            <p:cNvPr id="2926" name="Shape 2926"/>
            <p:cNvSpPr/>
            <p:nvPr/>
          </p:nvSpPr>
          <p:spPr>
            <a:xfrm>
              <a:off x="1905000" y="2466975"/>
              <a:ext cx="825501" cy="523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800"/>
                </a:spcBef>
                <a:defRPr sz="1400" i="1">
                  <a:solidFill>
                    <a:srgbClr val="99CCFF"/>
                  </a:solidFill>
                  <a:effectLst>
                    <a:outerShdw blurRad="38100" dist="38100" dir="2700000" rotWithShape="0">
                      <a:srgbClr val="000000"/>
                    </a:outerShdw>
                  </a:effectLst>
                  <a:latin typeface="Book Antiqua"/>
                  <a:ea typeface="Book Antiqua"/>
                  <a:cs typeface="Book Antiqua"/>
                  <a:sym typeface="Book Antiqua"/>
                </a:defRPr>
              </a:lvl1pPr>
            </a:lstStyle>
            <a:p>
              <a:r>
                <a:t> Dead            Sea</a:t>
              </a:r>
            </a:p>
          </p:txBody>
        </p:sp>
        <p:sp>
          <p:nvSpPr>
            <p:cNvPr id="2927" name="Shape 2927"/>
            <p:cNvSpPr/>
            <p:nvPr/>
          </p:nvSpPr>
          <p:spPr>
            <a:xfrm>
              <a:off x="863600" y="2416175"/>
              <a:ext cx="1193801" cy="2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Hebron</a:t>
              </a:r>
            </a:p>
          </p:txBody>
        </p:sp>
        <p:sp>
          <p:nvSpPr>
            <p:cNvPr id="2928" name="Shape 2928"/>
            <p:cNvSpPr/>
            <p:nvPr/>
          </p:nvSpPr>
          <p:spPr>
            <a:xfrm>
              <a:off x="2133600" y="1006475"/>
              <a:ext cx="825501" cy="523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800"/>
                </a:spcBef>
                <a:defRPr sz="1400" i="1">
                  <a:solidFill>
                    <a:srgbClr val="99CCFF"/>
                  </a:solidFill>
                  <a:effectLst>
                    <a:outerShdw blurRad="38100" dist="38100" dir="2700000" rotWithShape="0">
                      <a:srgbClr val="000000"/>
                    </a:outerShdw>
                  </a:effectLst>
                  <a:latin typeface="+mj-lt"/>
                  <a:ea typeface="+mj-ea"/>
                  <a:cs typeface="+mj-cs"/>
                  <a:sym typeface="Helvetica"/>
                </a:defRPr>
              </a:lvl1pPr>
            </a:lstStyle>
            <a:p>
              <a:r>
                <a:t> Sea of Galilee</a:t>
              </a:r>
            </a:p>
          </p:txBody>
        </p:sp>
        <p:sp>
          <p:nvSpPr>
            <p:cNvPr id="2929" name="Shape 2929"/>
            <p:cNvSpPr/>
            <p:nvPr/>
          </p:nvSpPr>
          <p:spPr>
            <a:xfrm>
              <a:off x="1930400" y="124142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0" name="Shape 2930"/>
            <p:cNvSpPr/>
            <p:nvPr/>
          </p:nvSpPr>
          <p:spPr>
            <a:xfrm>
              <a:off x="1612900" y="115887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1" name="Shape 2931"/>
            <p:cNvSpPr/>
            <p:nvPr/>
          </p:nvSpPr>
          <p:spPr>
            <a:xfrm>
              <a:off x="2127250" y="216852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2" name="Shape 2932"/>
            <p:cNvSpPr/>
            <p:nvPr/>
          </p:nvSpPr>
          <p:spPr>
            <a:xfrm>
              <a:off x="1371600" y="277812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3" name="Shape 2933"/>
            <p:cNvSpPr/>
            <p:nvPr/>
          </p:nvSpPr>
          <p:spPr>
            <a:xfrm>
              <a:off x="1009650" y="250507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4" name="Shape 2934"/>
            <p:cNvSpPr/>
            <p:nvPr/>
          </p:nvSpPr>
          <p:spPr>
            <a:xfrm>
              <a:off x="1346200" y="198437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5" name="Shape 2935"/>
            <p:cNvSpPr/>
            <p:nvPr/>
          </p:nvSpPr>
          <p:spPr>
            <a:xfrm>
              <a:off x="1695450" y="250507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6" name="Shape 2936"/>
            <p:cNvSpPr/>
            <p:nvPr/>
          </p:nvSpPr>
          <p:spPr>
            <a:xfrm>
              <a:off x="1454150" y="1673225"/>
              <a:ext cx="146051" cy="139700"/>
            </a:xfrm>
            <a:prstGeom prst="ellipse">
              <a:avLst/>
            </a:prstGeom>
            <a:solidFill>
              <a:srgbClr val="00CC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37" name="Shape 2937"/>
            <p:cNvSpPr/>
            <p:nvPr/>
          </p:nvSpPr>
          <p:spPr>
            <a:xfrm>
              <a:off x="812800" y="1069975"/>
              <a:ext cx="1193801" cy="2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Haifa</a:t>
              </a:r>
            </a:p>
          </p:txBody>
        </p:sp>
        <p:sp>
          <p:nvSpPr>
            <p:cNvPr id="2938" name="Shape 2938"/>
            <p:cNvSpPr/>
            <p:nvPr/>
          </p:nvSpPr>
          <p:spPr>
            <a:xfrm>
              <a:off x="1198562" y="1320800"/>
              <a:ext cx="1193801" cy="2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Nazareth</a:t>
              </a:r>
            </a:p>
          </p:txBody>
        </p:sp>
        <p:sp>
          <p:nvSpPr>
            <p:cNvPr id="2939" name="Shape 2939"/>
            <p:cNvSpPr/>
            <p:nvPr/>
          </p:nvSpPr>
          <p:spPr>
            <a:xfrm>
              <a:off x="546100" y="1577975"/>
              <a:ext cx="1193801" cy="2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Netanya</a:t>
              </a:r>
            </a:p>
          </p:txBody>
        </p:sp>
        <p:sp>
          <p:nvSpPr>
            <p:cNvPr id="2940" name="Shape 2940"/>
            <p:cNvSpPr/>
            <p:nvPr/>
          </p:nvSpPr>
          <p:spPr>
            <a:xfrm>
              <a:off x="203200" y="1882775"/>
              <a:ext cx="1193801" cy="2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Tel Aviv-Jaffa</a:t>
              </a:r>
            </a:p>
          </p:txBody>
        </p:sp>
        <p:sp>
          <p:nvSpPr>
            <p:cNvPr id="2941" name="Shape 2941"/>
            <p:cNvSpPr/>
            <p:nvPr/>
          </p:nvSpPr>
          <p:spPr>
            <a:xfrm>
              <a:off x="571500" y="2124075"/>
              <a:ext cx="1320801" cy="3073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800"/>
                </a:spcBef>
                <a:defRPr sz="1400">
                  <a:solidFill>
                    <a:srgbClr val="FAF200"/>
                  </a:solidFill>
                  <a:effectLst>
                    <a:outerShdw blurRad="38100" dist="38100" dir="2700000" rotWithShape="0">
                      <a:srgbClr val="000000"/>
                    </a:outerShdw>
                  </a:effectLst>
                  <a:latin typeface="+mj-lt"/>
                  <a:ea typeface="+mj-ea"/>
                  <a:cs typeface="+mj-cs"/>
                  <a:sym typeface="Helvetica"/>
                </a:defRPr>
              </a:lvl1pPr>
            </a:lstStyle>
            <a:p>
              <a:r>
                <a:t>JERUSALEM</a:t>
              </a:r>
            </a:p>
          </p:txBody>
        </p:sp>
        <p:sp>
          <p:nvSpPr>
            <p:cNvPr id="2942" name="Shape 2942"/>
            <p:cNvSpPr/>
            <p:nvPr/>
          </p:nvSpPr>
          <p:spPr>
            <a:xfrm>
              <a:off x="342900" y="2733675"/>
              <a:ext cx="1193801" cy="2692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Beersheba</a:t>
              </a:r>
            </a:p>
          </p:txBody>
        </p:sp>
        <p:sp>
          <p:nvSpPr>
            <p:cNvPr id="2943" name="Shape 2943"/>
            <p:cNvSpPr/>
            <p:nvPr/>
          </p:nvSpPr>
          <p:spPr>
            <a:xfrm>
              <a:off x="241300" y="2430462"/>
              <a:ext cx="1193801" cy="269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700"/>
                </a:spcBef>
                <a:defRPr sz="1200">
                  <a:solidFill>
                    <a:srgbClr val="FAF200"/>
                  </a:solidFill>
                  <a:effectLst>
                    <a:outerShdw blurRad="38100" dist="38100" dir="2700000" rotWithShape="0">
                      <a:srgbClr val="000000"/>
                    </a:outerShdw>
                  </a:effectLst>
                  <a:latin typeface="+mj-lt"/>
                  <a:ea typeface="+mj-ea"/>
                  <a:cs typeface="+mj-cs"/>
                  <a:sym typeface="Helvetica"/>
                </a:defRPr>
              </a:lvl1pPr>
            </a:lstStyle>
            <a:p>
              <a:r>
                <a:t>Gaza</a:t>
              </a:r>
            </a:p>
          </p:txBody>
        </p:sp>
        <p:sp>
          <p:nvSpPr>
            <p:cNvPr id="2944" name="Shape 2944"/>
            <p:cNvSpPr/>
            <p:nvPr/>
          </p:nvSpPr>
          <p:spPr>
            <a:xfrm>
              <a:off x="977900" y="2974975"/>
              <a:ext cx="1460501" cy="3327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defTabSz="914400">
                <a:spcBef>
                  <a:spcPts val="900"/>
                </a:spcBef>
                <a:defRPr sz="1600">
                  <a:solidFill>
                    <a:srgbClr val="FF0000"/>
                  </a:solidFill>
                  <a:effectLst>
                    <a:outerShdw blurRad="38100" dist="38100" dir="2700000" rotWithShape="0">
                      <a:srgbClr val="000000"/>
                    </a:outerShdw>
                  </a:effectLst>
                  <a:latin typeface="Times"/>
                  <a:ea typeface="Times"/>
                  <a:cs typeface="Times"/>
                  <a:sym typeface="Times"/>
                </a:defRPr>
              </a:lvl1pPr>
            </a:lstStyle>
            <a:p>
              <a:r>
                <a:t>ISRAEL</a:t>
              </a:r>
            </a:p>
          </p:txBody>
        </p:sp>
        <p:sp>
          <p:nvSpPr>
            <p:cNvPr id="2945" name="Shape 2945"/>
            <p:cNvSpPr/>
            <p:nvPr/>
          </p:nvSpPr>
          <p:spPr>
            <a:xfrm>
              <a:off x="1809750" y="2079625"/>
              <a:ext cx="298451" cy="273050"/>
            </a:xfrm>
            <a:prstGeom prst="ellipse">
              <a:avLst/>
            </a:prstGeom>
            <a:solidFill>
              <a:srgbClr val="FAF200"/>
            </a:solidFill>
            <a:ln w="38100" cap="flat">
              <a:solidFill>
                <a:srgbClr val="FF0000"/>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2947" name="Shape 2947"/>
          <p:cNvSpPr/>
          <p:nvPr/>
        </p:nvSpPr>
        <p:spPr>
          <a:xfrm>
            <a:off x="5786437" y="2413000"/>
            <a:ext cx="1460501" cy="3327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900"/>
              </a:spcBef>
              <a:defRPr sz="1600">
                <a:solidFill>
                  <a:srgbClr val="FF0000"/>
                </a:solidFill>
                <a:effectLst>
                  <a:outerShdw blurRad="38100" dist="38100" dir="2700000" rotWithShape="0">
                    <a:srgbClr val="000000"/>
                  </a:outerShdw>
                </a:effectLst>
                <a:latin typeface="Times"/>
                <a:ea typeface="Times"/>
                <a:cs typeface="Times"/>
                <a:sym typeface="Times"/>
              </a:defRPr>
            </a:lvl1pPr>
          </a:lstStyle>
          <a:p>
            <a:r>
              <a:t>JORDAN</a:t>
            </a:r>
          </a:p>
        </p:txBody>
      </p:sp>
      <p:sp>
        <p:nvSpPr>
          <p:cNvPr id="2948" name="Shape 2948"/>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49" name="Shape 2949"/>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50" name="Shape 2950"/>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51" name="Shape 2951"/>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52" name="Shape 2952"/>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953" name="Shape 2953"/>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954" name="Shape 2954"/>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55" name="Shape 2955"/>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2956" name="Shape 2956"/>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2957" name="Shape 2957"/>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2958" name="Shape 2958"/>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2959" name="Shape 2959"/>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960" name="Shape 2960"/>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2961" name="Shape 2961"/>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grpSp>
        <p:nvGrpSpPr>
          <p:cNvPr id="2970" name="Group 2970"/>
          <p:cNvGrpSpPr/>
          <p:nvPr/>
        </p:nvGrpSpPr>
        <p:grpSpPr>
          <a:xfrm>
            <a:off x="2541588" y="756546"/>
            <a:ext cx="4478337" cy="4749959"/>
            <a:chOff x="0" y="0"/>
            <a:chExt cx="4478336" cy="4749957"/>
          </a:xfrm>
        </p:grpSpPr>
        <p:grpSp>
          <p:nvGrpSpPr>
            <p:cNvPr id="2965" name="Group 2965"/>
            <p:cNvGrpSpPr/>
            <p:nvPr/>
          </p:nvGrpSpPr>
          <p:grpSpPr>
            <a:xfrm>
              <a:off x="115546" y="-1"/>
              <a:ext cx="1335783" cy="1432270"/>
              <a:chOff x="0" y="0"/>
              <a:chExt cx="1335781" cy="1432268"/>
            </a:xfrm>
          </p:grpSpPr>
          <p:sp>
            <p:nvSpPr>
              <p:cNvPr id="2962" name="Shape 2962"/>
              <p:cNvSpPr/>
              <p:nvPr/>
            </p:nvSpPr>
            <p:spPr>
              <a:xfrm rot="2155214">
                <a:off x="280439" y="112513"/>
                <a:ext cx="774903" cy="1207242"/>
              </a:xfrm>
              <a:custGeom>
                <a:avLst/>
                <a:gdLst/>
                <a:ahLst/>
                <a:cxnLst>
                  <a:cxn ang="0">
                    <a:pos x="wd2" y="hd2"/>
                  </a:cxn>
                  <a:cxn ang="5400000">
                    <a:pos x="wd2" y="hd2"/>
                  </a:cxn>
                  <a:cxn ang="10800000">
                    <a:pos x="wd2" y="hd2"/>
                  </a:cxn>
                  <a:cxn ang="16200000">
                    <a:pos x="wd2" y="hd2"/>
                  </a:cxn>
                </a:cxnLst>
                <a:rect l="0" t="0" r="r" b="b"/>
                <a:pathLst>
                  <a:path w="19358" h="21600" extrusionOk="0">
                    <a:moveTo>
                      <a:pt x="5" y="7714"/>
                    </a:moveTo>
                    <a:cubicBezTo>
                      <a:pt x="5" y="10984"/>
                      <a:pt x="5175" y="13898"/>
                      <a:pt x="12907" y="14988"/>
                    </a:cubicBezTo>
                    <a:lnTo>
                      <a:pt x="12907" y="12783"/>
                    </a:lnTo>
                    <a:lnTo>
                      <a:pt x="19358" y="17633"/>
                    </a:lnTo>
                    <a:lnTo>
                      <a:pt x="12907" y="21600"/>
                    </a:lnTo>
                    <a:lnTo>
                      <a:pt x="12907" y="19396"/>
                    </a:lnTo>
                    <a:lnTo>
                      <a:pt x="12907" y="19396"/>
                    </a:lnTo>
                    <a:cubicBezTo>
                      <a:pt x="5175" y="18306"/>
                      <a:pt x="5" y="15392"/>
                      <a:pt x="5" y="12123"/>
                    </a:cubicBezTo>
                    <a:close/>
                    <a:moveTo>
                      <a:pt x="19358" y="4408"/>
                    </a:moveTo>
                    <a:cubicBezTo>
                      <a:pt x="10799" y="4408"/>
                      <a:pt x="3257" y="6649"/>
                      <a:pt x="812" y="9919"/>
                    </a:cubicBezTo>
                    <a:lnTo>
                      <a:pt x="812" y="9919"/>
                    </a:lnTo>
                    <a:cubicBezTo>
                      <a:pt x="-2242" y="5836"/>
                      <a:pt x="3586" y="1539"/>
                      <a:pt x="13829" y="322"/>
                    </a:cubicBezTo>
                    <a:cubicBezTo>
                      <a:pt x="15623" y="108"/>
                      <a:pt x="17486" y="0"/>
                      <a:pt x="19358" y="0"/>
                    </a:cubicBezTo>
                    <a:close/>
                  </a:path>
                </a:pathLst>
              </a:custGeom>
              <a:solidFill>
                <a:srgbClr val="FFFF00"/>
              </a:solidFill>
              <a:ln w="12700" cap="flat">
                <a:noFill/>
                <a:miter lim="4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63" name="Shape 2963"/>
              <p:cNvSpPr/>
              <p:nvPr/>
            </p:nvSpPr>
            <p:spPr>
              <a:xfrm rot="2155214">
                <a:off x="471950" y="174592"/>
                <a:ext cx="774903" cy="554354"/>
              </a:xfrm>
              <a:custGeom>
                <a:avLst/>
                <a:gdLst/>
                <a:ahLst/>
                <a:cxnLst>
                  <a:cxn ang="0">
                    <a:pos x="wd2" y="hd2"/>
                  </a:cxn>
                  <a:cxn ang="5400000">
                    <a:pos x="wd2" y="hd2"/>
                  </a:cxn>
                  <a:cxn ang="10800000">
                    <a:pos x="wd2" y="hd2"/>
                  </a:cxn>
                  <a:cxn ang="16200000">
                    <a:pos x="wd2" y="hd2"/>
                  </a:cxn>
                </a:cxnLst>
                <a:rect l="0" t="0" r="r" b="b"/>
                <a:pathLst>
                  <a:path w="19358" h="21600" extrusionOk="0">
                    <a:moveTo>
                      <a:pt x="19358" y="9600"/>
                    </a:moveTo>
                    <a:cubicBezTo>
                      <a:pt x="10799" y="9600"/>
                      <a:pt x="3257" y="14480"/>
                      <a:pt x="812" y="21600"/>
                    </a:cubicBezTo>
                    <a:lnTo>
                      <a:pt x="812" y="21600"/>
                    </a:lnTo>
                    <a:cubicBezTo>
                      <a:pt x="-2242" y="12708"/>
                      <a:pt x="3586" y="3351"/>
                      <a:pt x="13829" y="700"/>
                    </a:cubicBezTo>
                    <a:cubicBezTo>
                      <a:pt x="15623" y="236"/>
                      <a:pt x="17486" y="0"/>
                      <a:pt x="19358"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64" name="Shape 2964"/>
              <p:cNvSpPr/>
              <p:nvPr/>
            </p:nvSpPr>
            <p:spPr>
              <a:xfrm rot="2155214">
                <a:off x="280623" y="112572"/>
                <a:ext cx="774700" cy="1207243"/>
              </a:xfrm>
              <a:custGeom>
                <a:avLst/>
                <a:gdLst/>
                <a:ahLst/>
                <a:cxnLst>
                  <a:cxn ang="0">
                    <a:pos x="wd2" y="hd2"/>
                  </a:cxn>
                  <a:cxn ang="5400000">
                    <a:pos x="wd2" y="hd2"/>
                  </a:cxn>
                  <a:cxn ang="10800000">
                    <a:pos x="wd2" y="hd2"/>
                  </a:cxn>
                  <a:cxn ang="16200000">
                    <a:pos x="wd2" y="hd2"/>
                  </a:cxn>
                </a:cxnLst>
                <a:rect l="0" t="0" r="r" b="b"/>
                <a:pathLst>
                  <a:path w="21600" h="21600" extrusionOk="0">
                    <a:moveTo>
                      <a:pt x="0" y="7714"/>
                    </a:moveTo>
                    <a:cubicBezTo>
                      <a:pt x="0" y="10984"/>
                      <a:pt x="5770" y="13898"/>
                      <a:pt x="14400" y="14988"/>
                    </a:cubicBezTo>
                    <a:lnTo>
                      <a:pt x="14400" y="12783"/>
                    </a:lnTo>
                    <a:lnTo>
                      <a:pt x="21600" y="17633"/>
                    </a:lnTo>
                    <a:lnTo>
                      <a:pt x="14400" y="21600"/>
                    </a:lnTo>
                    <a:lnTo>
                      <a:pt x="14400" y="19396"/>
                    </a:lnTo>
                    <a:lnTo>
                      <a:pt x="14400" y="19396"/>
                    </a:lnTo>
                    <a:cubicBezTo>
                      <a:pt x="5770" y="18306"/>
                      <a:pt x="0" y="15392"/>
                      <a:pt x="0" y="12123"/>
                    </a:cubicBezTo>
                    <a:lnTo>
                      <a:pt x="0" y="7714"/>
                    </a:lnTo>
                    <a:cubicBezTo>
                      <a:pt x="0" y="3454"/>
                      <a:pt x="9671" y="0"/>
                      <a:pt x="21600" y="0"/>
                    </a:cubicBezTo>
                    <a:lnTo>
                      <a:pt x="21600" y="4408"/>
                    </a:lnTo>
                    <a:cubicBezTo>
                      <a:pt x="12048" y="4408"/>
                      <a:pt x="3630" y="6649"/>
                      <a:pt x="900" y="9919"/>
                    </a:cubicBezTo>
                  </a:path>
                </a:pathLst>
              </a:custGeom>
              <a:noFill/>
              <a:ln w="57150" cap="flat">
                <a:solidFill>
                  <a:schemeClr val="accent1"/>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968" name="Group 2968"/>
            <p:cNvGrpSpPr/>
            <p:nvPr/>
          </p:nvGrpSpPr>
          <p:grpSpPr>
            <a:xfrm>
              <a:off x="1404937" y="575365"/>
              <a:ext cx="3073400" cy="471488"/>
              <a:chOff x="0" y="0"/>
              <a:chExt cx="3073399" cy="471487"/>
            </a:xfrm>
          </p:grpSpPr>
          <p:sp>
            <p:nvSpPr>
              <p:cNvPr id="2966" name="Shape 2966"/>
              <p:cNvSpPr/>
              <p:nvPr/>
            </p:nvSpPr>
            <p:spPr>
              <a:xfrm>
                <a:off x="-1" y="-1"/>
                <a:ext cx="3073401" cy="471489"/>
              </a:xfrm>
              <a:prstGeom prst="rect">
                <a:avLst/>
              </a:prstGeom>
              <a:solidFill>
                <a:srgbClr val="FFFF00"/>
              </a:solidFill>
              <a:ln w="76200" cap="flat">
                <a:solidFill>
                  <a:srgbClr val="032CA1"/>
                </a:solidFill>
                <a:prstDash val="solid"/>
                <a:round/>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67" name="Shape 2967"/>
              <p:cNvSpPr/>
              <p:nvPr/>
            </p:nvSpPr>
            <p:spPr>
              <a:xfrm>
                <a:off x="280461" y="43973"/>
                <a:ext cx="2512477" cy="383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defTabSz="914400">
                  <a:defRPr sz="1600">
                    <a:effectLst>
                      <a:outerShdw blurRad="38100" dist="38100" dir="2700000" rotWithShape="0">
                        <a:srgbClr val="000000">
                          <a:alpha val="43137"/>
                        </a:srgbClr>
                      </a:outerShdw>
                    </a:effectLst>
                    <a:latin typeface="Comic Sans MS"/>
                    <a:ea typeface="Comic Sans MS"/>
                    <a:cs typeface="Comic Sans MS"/>
                    <a:sym typeface="Comic Sans MS"/>
                  </a:defRPr>
                </a:lvl1pPr>
              </a:lstStyle>
              <a:p>
                <a:r>
                  <a:t>ISAK LAGHA KUGHUKO</a:t>
                </a:r>
              </a:p>
            </p:txBody>
          </p:sp>
        </p:grpSp>
        <p:sp>
          <p:nvSpPr>
            <p:cNvPr id="2969" name="Shape 2969"/>
            <p:cNvSpPr/>
            <p:nvPr/>
          </p:nvSpPr>
          <p:spPr>
            <a:xfrm>
              <a:off x="0" y="851590"/>
              <a:ext cx="1506538" cy="3898368"/>
            </a:xfrm>
            <a:custGeom>
              <a:avLst/>
              <a:gdLst/>
              <a:ahLst/>
              <a:cxnLst>
                <a:cxn ang="0">
                  <a:pos x="wd2" y="hd2"/>
                </a:cxn>
                <a:cxn ang="5400000">
                  <a:pos x="wd2" y="hd2"/>
                </a:cxn>
                <a:cxn ang="10800000">
                  <a:pos x="wd2" y="hd2"/>
                </a:cxn>
                <a:cxn ang="16200000">
                  <a:pos x="wd2" y="hd2"/>
                </a:cxn>
              </a:cxnLst>
              <a:rect l="0" t="0" r="r" b="b"/>
              <a:pathLst>
                <a:path w="21600" h="21536" extrusionOk="0">
                  <a:moveTo>
                    <a:pt x="0" y="12067"/>
                  </a:moveTo>
                  <a:cubicBezTo>
                    <a:pt x="546" y="12374"/>
                    <a:pt x="501" y="12804"/>
                    <a:pt x="1093" y="13137"/>
                  </a:cubicBezTo>
                  <a:cubicBezTo>
                    <a:pt x="1366" y="13479"/>
                    <a:pt x="979" y="13049"/>
                    <a:pt x="1457" y="13418"/>
                  </a:cubicBezTo>
                  <a:cubicBezTo>
                    <a:pt x="1912" y="13769"/>
                    <a:pt x="2276" y="14198"/>
                    <a:pt x="2549" y="14593"/>
                  </a:cubicBezTo>
                  <a:cubicBezTo>
                    <a:pt x="2891" y="15102"/>
                    <a:pt x="3095" y="15733"/>
                    <a:pt x="3892" y="16180"/>
                  </a:cubicBezTo>
                  <a:cubicBezTo>
                    <a:pt x="4051" y="16373"/>
                    <a:pt x="4347" y="16601"/>
                    <a:pt x="4620" y="16785"/>
                  </a:cubicBezTo>
                  <a:cubicBezTo>
                    <a:pt x="4757" y="16882"/>
                    <a:pt x="5098" y="17066"/>
                    <a:pt x="5098" y="17066"/>
                  </a:cubicBezTo>
                  <a:cubicBezTo>
                    <a:pt x="5599" y="17697"/>
                    <a:pt x="5804" y="18706"/>
                    <a:pt x="6805" y="19267"/>
                  </a:cubicBezTo>
                  <a:cubicBezTo>
                    <a:pt x="7033" y="19548"/>
                    <a:pt x="7192" y="19855"/>
                    <a:pt x="7648" y="20109"/>
                  </a:cubicBezTo>
                  <a:cubicBezTo>
                    <a:pt x="7852" y="20372"/>
                    <a:pt x="8080" y="20644"/>
                    <a:pt x="8376" y="20907"/>
                  </a:cubicBezTo>
                  <a:cubicBezTo>
                    <a:pt x="8626" y="21144"/>
                    <a:pt x="8604" y="21416"/>
                    <a:pt x="9355" y="21512"/>
                  </a:cubicBezTo>
                  <a:cubicBezTo>
                    <a:pt x="9833" y="21495"/>
                    <a:pt x="10447" y="21600"/>
                    <a:pt x="10811" y="21468"/>
                  </a:cubicBezTo>
                  <a:cubicBezTo>
                    <a:pt x="11062" y="21363"/>
                    <a:pt x="10561" y="21048"/>
                    <a:pt x="10561" y="21048"/>
                  </a:cubicBezTo>
                  <a:cubicBezTo>
                    <a:pt x="10675" y="20776"/>
                    <a:pt x="10743" y="20741"/>
                    <a:pt x="11403" y="20670"/>
                  </a:cubicBezTo>
                  <a:cubicBezTo>
                    <a:pt x="11745" y="20469"/>
                    <a:pt x="11540" y="20372"/>
                    <a:pt x="11403" y="20153"/>
                  </a:cubicBezTo>
                  <a:cubicBezTo>
                    <a:pt x="11449" y="19978"/>
                    <a:pt x="11585" y="19811"/>
                    <a:pt x="11654" y="19644"/>
                  </a:cubicBezTo>
                  <a:cubicBezTo>
                    <a:pt x="11745" y="19329"/>
                    <a:pt x="11449" y="19039"/>
                    <a:pt x="12268" y="18943"/>
                  </a:cubicBezTo>
                  <a:cubicBezTo>
                    <a:pt x="12541" y="18583"/>
                    <a:pt x="12154" y="19101"/>
                    <a:pt x="12496" y="18469"/>
                  </a:cubicBezTo>
                  <a:cubicBezTo>
                    <a:pt x="12587" y="18276"/>
                    <a:pt x="12951" y="18092"/>
                    <a:pt x="13110" y="17908"/>
                  </a:cubicBezTo>
                  <a:cubicBezTo>
                    <a:pt x="13042" y="17759"/>
                    <a:pt x="12860" y="17627"/>
                    <a:pt x="12860" y="17487"/>
                  </a:cubicBezTo>
                  <a:cubicBezTo>
                    <a:pt x="12860" y="17338"/>
                    <a:pt x="13224" y="17066"/>
                    <a:pt x="13224" y="17066"/>
                  </a:cubicBezTo>
                  <a:cubicBezTo>
                    <a:pt x="13270" y="16856"/>
                    <a:pt x="13406" y="16663"/>
                    <a:pt x="13474" y="16461"/>
                  </a:cubicBezTo>
                  <a:cubicBezTo>
                    <a:pt x="13565" y="16136"/>
                    <a:pt x="13179" y="15724"/>
                    <a:pt x="14089" y="15619"/>
                  </a:cubicBezTo>
                  <a:cubicBezTo>
                    <a:pt x="14544" y="15321"/>
                    <a:pt x="14248" y="14917"/>
                    <a:pt x="15045" y="14733"/>
                  </a:cubicBezTo>
                  <a:cubicBezTo>
                    <a:pt x="15341" y="14400"/>
                    <a:pt x="15318" y="14146"/>
                    <a:pt x="16137" y="13935"/>
                  </a:cubicBezTo>
                  <a:cubicBezTo>
                    <a:pt x="16684" y="13619"/>
                    <a:pt x="17184" y="13313"/>
                    <a:pt x="17480" y="12953"/>
                  </a:cubicBezTo>
                  <a:cubicBezTo>
                    <a:pt x="17435" y="12900"/>
                    <a:pt x="17389" y="12857"/>
                    <a:pt x="17366" y="12813"/>
                  </a:cubicBezTo>
                  <a:cubicBezTo>
                    <a:pt x="17321" y="12760"/>
                    <a:pt x="17253" y="12716"/>
                    <a:pt x="17230" y="12672"/>
                  </a:cubicBezTo>
                  <a:cubicBezTo>
                    <a:pt x="17139" y="12576"/>
                    <a:pt x="17002" y="12392"/>
                    <a:pt x="17002" y="12392"/>
                  </a:cubicBezTo>
                  <a:cubicBezTo>
                    <a:pt x="17025" y="12234"/>
                    <a:pt x="17116" y="11927"/>
                    <a:pt x="17116" y="11927"/>
                  </a:cubicBezTo>
                  <a:cubicBezTo>
                    <a:pt x="17275" y="11655"/>
                    <a:pt x="17458" y="11383"/>
                    <a:pt x="17731" y="11129"/>
                  </a:cubicBezTo>
                  <a:cubicBezTo>
                    <a:pt x="17799" y="10892"/>
                    <a:pt x="17936" y="10445"/>
                    <a:pt x="18322" y="10243"/>
                  </a:cubicBezTo>
                  <a:cubicBezTo>
                    <a:pt x="18391" y="10190"/>
                    <a:pt x="18618" y="10147"/>
                    <a:pt x="18573" y="10103"/>
                  </a:cubicBezTo>
                  <a:cubicBezTo>
                    <a:pt x="18505" y="10050"/>
                    <a:pt x="18322" y="10129"/>
                    <a:pt x="18209" y="10147"/>
                  </a:cubicBezTo>
                  <a:cubicBezTo>
                    <a:pt x="18004" y="10392"/>
                    <a:pt x="18186" y="10252"/>
                    <a:pt x="17366" y="10471"/>
                  </a:cubicBezTo>
                  <a:cubicBezTo>
                    <a:pt x="17230" y="10497"/>
                    <a:pt x="17002" y="10568"/>
                    <a:pt x="17002" y="10568"/>
                  </a:cubicBezTo>
                  <a:cubicBezTo>
                    <a:pt x="16570" y="10796"/>
                    <a:pt x="16889" y="10682"/>
                    <a:pt x="15910" y="10804"/>
                  </a:cubicBezTo>
                  <a:cubicBezTo>
                    <a:pt x="15773" y="10813"/>
                    <a:pt x="15546" y="10848"/>
                    <a:pt x="15546" y="10848"/>
                  </a:cubicBezTo>
                  <a:cubicBezTo>
                    <a:pt x="15272" y="11041"/>
                    <a:pt x="14954" y="11111"/>
                    <a:pt x="14567" y="11269"/>
                  </a:cubicBezTo>
                  <a:cubicBezTo>
                    <a:pt x="13019" y="11173"/>
                    <a:pt x="11403" y="11146"/>
                    <a:pt x="9946" y="11366"/>
                  </a:cubicBezTo>
                  <a:cubicBezTo>
                    <a:pt x="8604" y="11278"/>
                    <a:pt x="8717" y="11225"/>
                    <a:pt x="9104" y="10752"/>
                  </a:cubicBezTo>
                  <a:cubicBezTo>
                    <a:pt x="9104" y="10690"/>
                    <a:pt x="9150" y="10120"/>
                    <a:pt x="9468" y="10006"/>
                  </a:cubicBezTo>
                  <a:cubicBezTo>
                    <a:pt x="9673" y="9919"/>
                    <a:pt x="10197" y="9822"/>
                    <a:pt x="10197" y="9822"/>
                  </a:cubicBezTo>
                  <a:cubicBezTo>
                    <a:pt x="10447" y="9489"/>
                    <a:pt x="10060" y="9866"/>
                    <a:pt x="10675" y="9585"/>
                  </a:cubicBezTo>
                  <a:cubicBezTo>
                    <a:pt x="10743" y="9542"/>
                    <a:pt x="10720" y="9480"/>
                    <a:pt x="10811" y="9445"/>
                  </a:cubicBezTo>
                  <a:cubicBezTo>
                    <a:pt x="11221" y="9208"/>
                    <a:pt x="11722" y="8989"/>
                    <a:pt x="12132" y="8743"/>
                  </a:cubicBezTo>
                  <a:cubicBezTo>
                    <a:pt x="11517" y="8577"/>
                    <a:pt x="11494" y="8261"/>
                    <a:pt x="11289" y="7998"/>
                  </a:cubicBezTo>
                  <a:cubicBezTo>
                    <a:pt x="11198" y="7717"/>
                    <a:pt x="11107" y="7577"/>
                    <a:pt x="10925" y="7340"/>
                  </a:cubicBezTo>
                  <a:cubicBezTo>
                    <a:pt x="11062" y="7086"/>
                    <a:pt x="10880" y="6911"/>
                    <a:pt x="10675" y="6683"/>
                  </a:cubicBezTo>
                  <a:cubicBezTo>
                    <a:pt x="10584" y="6305"/>
                    <a:pt x="10356" y="6095"/>
                    <a:pt x="11039" y="5841"/>
                  </a:cubicBezTo>
                  <a:cubicBezTo>
                    <a:pt x="11244" y="5621"/>
                    <a:pt x="11312" y="5420"/>
                    <a:pt x="11654" y="5236"/>
                  </a:cubicBezTo>
                  <a:cubicBezTo>
                    <a:pt x="11221" y="4709"/>
                    <a:pt x="11699" y="4657"/>
                    <a:pt x="12746" y="4534"/>
                  </a:cubicBezTo>
                  <a:cubicBezTo>
                    <a:pt x="13087" y="4271"/>
                    <a:pt x="13406" y="4245"/>
                    <a:pt x="14089" y="4157"/>
                  </a:cubicBezTo>
                  <a:cubicBezTo>
                    <a:pt x="15090" y="4183"/>
                    <a:pt x="15728" y="4095"/>
                    <a:pt x="16274" y="4394"/>
                  </a:cubicBezTo>
                  <a:cubicBezTo>
                    <a:pt x="16411" y="4578"/>
                    <a:pt x="16502" y="4657"/>
                    <a:pt x="17002" y="4718"/>
                  </a:cubicBezTo>
                  <a:cubicBezTo>
                    <a:pt x="17640" y="4885"/>
                    <a:pt x="17071" y="4762"/>
                    <a:pt x="18095" y="4858"/>
                  </a:cubicBezTo>
                  <a:cubicBezTo>
                    <a:pt x="18368" y="4876"/>
                    <a:pt x="18937" y="4955"/>
                    <a:pt x="18937" y="4955"/>
                  </a:cubicBezTo>
                  <a:cubicBezTo>
                    <a:pt x="19392" y="5069"/>
                    <a:pt x="19552" y="5209"/>
                    <a:pt x="19779" y="4955"/>
                  </a:cubicBezTo>
                  <a:cubicBezTo>
                    <a:pt x="19847" y="4438"/>
                    <a:pt x="19643" y="3999"/>
                    <a:pt x="20394" y="3596"/>
                  </a:cubicBezTo>
                  <a:cubicBezTo>
                    <a:pt x="20485" y="3420"/>
                    <a:pt x="20644" y="3254"/>
                    <a:pt x="20758" y="3087"/>
                  </a:cubicBezTo>
                  <a:cubicBezTo>
                    <a:pt x="20621" y="2710"/>
                    <a:pt x="20439" y="2482"/>
                    <a:pt x="20644" y="2105"/>
                  </a:cubicBezTo>
                  <a:cubicBezTo>
                    <a:pt x="20690" y="2008"/>
                    <a:pt x="20872" y="1824"/>
                    <a:pt x="20872" y="1824"/>
                  </a:cubicBezTo>
                  <a:cubicBezTo>
                    <a:pt x="21031" y="1315"/>
                    <a:pt x="21350" y="816"/>
                    <a:pt x="21600" y="324"/>
                  </a:cubicBezTo>
                  <a:cubicBezTo>
                    <a:pt x="21418" y="105"/>
                    <a:pt x="21031" y="61"/>
                    <a:pt x="20507" y="0"/>
                  </a:cubicBezTo>
                  <a:cubicBezTo>
                    <a:pt x="20303" y="9"/>
                    <a:pt x="20075" y="0"/>
                    <a:pt x="19916" y="44"/>
                  </a:cubicBezTo>
                  <a:cubicBezTo>
                    <a:pt x="19870" y="53"/>
                    <a:pt x="19665" y="307"/>
                    <a:pt x="19665" y="324"/>
                  </a:cubicBezTo>
                  <a:cubicBezTo>
                    <a:pt x="19506" y="535"/>
                    <a:pt x="19415" y="886"/>
                    <a:pt x="19051" y="1070"/>
                  </a:cubicBezTo>
                  <a:cubicBezTo>
                    <a:pt x="18755" y="1201"/>
                    <a:pt x="18345" y="1184"/>
                    <a:pt x="17958" y="1210"/>
                  </a:cubicBezTo>
                  <a:cubicBezTo>
                    <a:pt x="17435" y="1280"/>
                    <a:pt x="16889" y="1324"/>
                    <a:pt x="16388" y="1403"/>
                  </a:cubicBezTo>
                  <a:cubicBezTo>
                    <a:pt x="15523" y="1272"/>
                    <a:pt x="14726" y="1140"/>
                    <a:pt x="13839" y="1070"/>
                  </a:cubicBezTo>
                  <a:cubicBezTo>
                    <a:pt x="13338" y="1140"/>
                    <a:pt x="13383" y="1237"/>
                    <a:pt x="13110" y="1403"/>
                  </a:cubicBezTo>
                  <a:cubicBezTo>
                    <a:pt x="12814" y="1736"/>
                    <a:pt x="12609" y="2078"/>
                    <a:pt x="12382" y="2429"/>
                  </a:cubicBezTo>
                  <a:cubicBezTo>
                    <a:pt x="12177" y="2692"/>
                    <a:pt x="12268" y="2850"/>
                    <a:pt x="11654" y="2947"/>
                  </a:cubicBezTo>
                  <a:cubicBezTo>
                    <a:pt x="11016" y="2780"/>
                    <a:pt x="11335" y="2675"/>
                    <a:pt x="10561" y="2754"/>
                  </a:cubicBezTo>
                  <a:cubicBezTo>
                    <a:pt x="10106" y="2999"/>
                    <a:pt x="9992" y="3306"/>
                    <a:pt x="9719" y="3596"/>
                  </a:cubicBezTo>
                  <a:cubicBezTo>
                    <a:pt x="9218" y="4095"/>
                    <a:pt x="8877" y="4613"/>
                    <a:pt x="8626" y="5139"/>
                  </a:cubicBezTo>
                  <a:cubicBezTo>
                    <a:pt x="8513" y="5648"/>
                    <a:pt x="8558" y="6279"/>
                    <a:pt x="7761" y="6735"/>
                  </a:cubicBezTo>
                  <a:cubicBezTo>
                    <a:pt x="7511" y="7025"/>
                    <a:pt x="7374" y="7165"/>
                    <a:pt x="6919" y="7437"/>
                  </a:cubicBezTo>
                  <a:cubicBezTo>
                    <a:pt x="6669" y="7577"/>
                    <a:pt x="6191" y="7858"/>
                    <a:pt x="6191" y="7858"/>
                  </a:cubicBezTo>
                  <a:cubicBezTo>
                    <a:pt x="5963" y="8121"/>
                    <a:pt x="5599" y="8323"/>
                    <a:pt x="5212" y="8559"/>
                  </a:cubicBezTo>
                  <a:cubicBezTo>
                    <a:pt x="5053" y="8647"/>
                    <a:pt x="4894" y="8743"/>
                    <a:pt x="4734" y="8840"/>
                  </a:cubicBezTo>
                  <a:cubicBezTo>
                    <a:pt x="4643" y="8884"/>
                    <a:pt x="4484" y="8980"/>
                    <a:pt x="4484" y="8980"/>
                  </a:cubicBezTo>
                  <a:cubicBezTo>
                    <a:pt x="4325" y="9147"/>
                    <a:pt x="4188" y="9428"/>
                    <a:pt x="3756" y="9542"/>
                  </a:cubicBezTo>
                  <a:cubicBezTo>
                    <a:pt x="3505" y="9603"/>
                    <a:pt x="3027" y="9726"/>
                    <a:pt x="3027" y="9726"/>
                  </a:cubicBezTo>
                  <a:cubicBezTo>
                    <a:pt x="2868" y="9919"/>
                    <a:pt x="2617" y="9989"/>
                    <a:pt x="2299" y="10147"/>
                  </a:cubicBezTo>
                  <a:cubicBezTo>
                    <a:pt x="2208" y="10182"/>
                    <a:pt x="1980" y="10234"/>
                    <a:pt x="2071" y="10287"/>
                  </a:cubicBezTo>
                  <a:cubicBezTo>
                    <a:pt x="2117" y="10322"/>
                    <a:pt x="2299" y="10252"/>
                    <a:pt x="2435" y="10243"/>
                  </a:cubicBezTo>
                  <a:cubicBezTo>
                    <a:pt x="2663" y="10252"/>
                    <a:pt x="2936" y="10243"/>
                    <a:pt x="3164" y="10287"/>
                  </a:cubicBezTo>
                  <a:cubicBezTo>
                    <a:pt x="3551" y="10357"/>
                    <a:pt x="3346" y="10655"/>
                    <a:pt x="3164" y="10752"/>
                  </a:cubicBezTo>
                  <a:cubicBezTo>
                    <a:pt x="2982" y="10839"/>
                    <a:pt x="2686" y="10857"/>
                    <a:pt x="2435" y="10892"/>
                  </a:cubicBezTo>
                  <a:cubicBezTo>
                    <a:pt x="1775" y="11059"/>
                    <a:pt x="1570" y="11295"/>
                    <a:pt x="1206" y="11550"/>
                  </a:cubicBezTo>
                  <a:cubicBezTo>
                    <a:pt x="1047" y="11646"/>
                    <a:pt x="728" y="11830"/>
                    <a:pt x="728" y="11830"/>
                  </a:cubicBezTo>
                  <a:cubicBezTo>
                    <a:pt x="706" y="11839"/>
                    <a:pt x="228" y="12462"/>
                    <a:pt x="114" y="12251"/>
                  </a:cubicBezTo>
                  <a:cubicBezTo>
                    <a:pt x="68" y="12190"/>
                    <a:pt x="23" y="12129"/>
                    <a:pt x="0" y="12067"/>
                  </a:cubicBezTo>
                  <a:close/>
                </a:path>
              </a:pathLst>
            </a:custGeom>
            <a:solidFill>
              <a:srgbClr val="FFFF00"/>
            </a:solidFill>
            <a:ln w="76200" cap="flat">
              <a:solidFill>
                <a:srgbClr val="032CA1"/>
              </a:solidFill>
              <a:prstDash val="solid"/>
              <a:round/>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985" name="Group 2985"/>
          <p:cNvGrpSpPr/>
          <p:nvPr/>
        </p:nvGrpSpPr>
        <p:grpSpPr>
          <a:xfrm>
            <a:off x="223605" y="2298699"/>
            <a:ext cx="7010634" cy="2582863"/>
            <a:chOff x="0" y="0"/>
            <a:chExt cx="7010632" cy="2582862"/>
          </a:xfrm>
        </p:grpSpPr>
        <p:grpSp>
          <p:nvGrpSpPr>
            <p:cNvPr id="2973" name="Group 2973"/>
            <p:cNvGrpSpPr/>
            <p:nvPr/>
          </p:nvGrpSpPr>
          <p:grpSpPr>
            <a:xfrm>
              <a:off x="3657832" y="2112962"/>
              <a:ext cx="3352801" cy="469901"/>
              <a:chOff x="0" y="0"/>
              <a:chExt cx="3352800" cy="469900"/>
            </a:xfrm>
          </p:grpSpPr>
          <p:sp>
            <p:nvSpPr>
              <p:cNvPr id="2971" name="Shape 2971"/>
              <p:cNvSpPr/>
              <p:nvPr/>
            </p:nvSpPr>
            <p:spPr>
              <a:xfrm>
                <a:off x="0" y="-1"/>
                <a:ext cx="3352800" cy="469901"/>
              </a:xfrm>
              <a:prstGeom prst="rect">
                <a:avLst/>
              </a:prstGeom>
              <a:gradFill flip="none" rotWithShape="1">
                <a:gsLst>
                  <a:gs pos="0">
                    <a:srgbClr val="000000"/>
                  </a:gs>
                  <a:gs pos="50000">
                    <a:srgbClr val="008000"/>
                  </a:gs>
                  <a:gs pos="100000">
                    <a:srgbClr val="000000"/>
                  </a:gs>
                </a:gsLst>
                <a:lin ang="5400000" scaled="0"/>
              </a:gradFill>
              <a:ln w="38100" cap="flat">
                <a:solidFill>
                  <a:srgbClr val="00CC00"/>
                </a:solidFill>
                <a:prstDash val="solid"/>
                <a:round/>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72" name="Shape 2972"/>
              <p:cNvSpPr/>
              <p:nvPr/>
            </p:nvSpPr>
            <p:spPr>
              <a:xfrm>
                <a:off x="195083" y="43179"/>
                <a:ext cx="2962634" cy="3835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ctr">
                <a:spAutoFit/>
              </a:bodyPr>
              <a:lstStyle>
                <a:lvl1pPr algn="ctr" defTabSz="914400">
                  <a:defRPr sz="1600">
                    <a:solidFill>
                      <a:srgbClr val="FFFF00"/>
                    </a:solidFill>
                    <a:effectLst>
                      <a:outerShdw blurRad="38100" dist="38100" dir="2700000" rotWithShape="0">
                        <a:srgbClr val="000000">
                          <a:alpha val="43137"/>
                        </a:srgbClr>
                      </a:outerShdw>
                    </a:effectLst>
                    <a:latin typeface="Comic Sans MS"/>
                    <a:ea typeface="Comic Sans MS"/>
                    <a:cs typeface="Comic Sans MS"/>
                    <a:sym typeface="Comic Sans MS"/>
                  </a:defRPr>
                </a:lvl1pPr>
              </a:lstStyle>
              <a:p>
                <a:r>
                  <a:t>ISHMAEL LAGHA KUGHUKO</a:t>
                </a:r>
              </a:p>
            </p:txBody>
          </p:sp>
        </p:grpSp>
        <p:grpSp>
          <p:nvGrpSpPr>
            <p:cNvPr id="2977" name="Group 2977"/>
            <p:cNvGrpSpPr/>
            <p:nvPr/>
          </p:nvGrpSpPr>
          <p:grpSpPr>
            <a:xfrm>
              <a:off x="0" y="796494"/>
              <a:ext cx="2487039" cy="1786059"/>
              <a:chOff x="0" y="0"/>
              <a:chExt cx="2487038" cy="1786058"/>
            </a:xfrm>
          </p:grpSpPr>
          <p:sp>
            <p:nvSpPr>
              <p:cNvPr id="2974" name="Shape 2974"/>
              <p:cNvSpPr/>
              <p:nvPr/>
            </p:nvSpPr>
            <p:spPr>
              <a:xfrm rot="10848140">
                <a:off x="12144" y="17157"/>
                <a:ext cx="2462751" cy="1751745"/>
              </a:xfrm>
              <a:custGeom>
                <a:avLst/>
                <a:gdLst/>
                <a:ahLst/>
                <a:cxnLst>
                  <a:cxn ang="0">
                    <a:pos x="wd2" y="hd2"/>
                  </a:cxn>
                  <a:cxn ang="5400000">
                    <a:pos x="wd2" y="hd2"/>
                  </a:cxn>
                  <a:cxn ang="10800000">
                    <a:pos x="wd2" y="hd2"/>
                  </a:cxn>
                  <a:cxn ang="16200000">
                    <a:pos x="wd2" y="hd2"/>
                  </a:cxn>
                </a:cxnLst>
                <a:rect l="0" t="0" r="r" b="b"/>
                <a:pathLst>
                  <a:path w="19454" h="21600" extrusionOk="0">
                    <a:moveTo>
                      <a:pt x="0" y="17633"/>
                    </a:moveTo>
                    <a:lnTo>
                      <a:pt x="6483" y="12784"/>
                    </a:lnTo>
                    <a:lnTo>
                      <a:pt x="6483" y="14988"/>
                    </a:lnTo>
                    <a:lnTo>
                      <a:pt x="6483" y="14988"/>
                    </a:lnTo>
                    <a:cubicBezTo>
                      <a:pt x="12345" y="14166"/>
                      <a:pt x="16863" y="12282"/>
                      <a:pt x="18639" y="9919"/>
                    </a:cubicBezTo>
                    <a:cubicBezTo>
                      <a:pt x="21600" y="13858"/>
                      <a:pt x="16254" y="18026"/>
                      <a:pt x="6483" y="19396"/>
                    </a:cubicBezTo>
                    <a:lnTo>
                      <a:pt x="6483" y="21600"/>
                    </a:lnTo>
                    <a:close/>
                    <a:moveTo>
                      <a:pt x="19450" y="12123"/>
                    </a:moveTo>
                    <a:cubicBezTo>
                      <a:pt x="19450" y="7862"/>
                      <a:pt x="10742" y="4408"/>
                      <a:pt x="0" y="4408"/>
                    </a:cubicBezTo>
                    <a:lnTo>
                      <a:pt x="0" y="0"/>
                    </a:lnTo>
                    <a:cubicBezTo>
                      <a:pt x="10742" y="0"/>
                      <a:pt x="19450" y="3454"/>
                      <a:pt x="19450" y="7714"/>
                    </a:cubicBezTo>
                    <a:close/>
                  </a:path>
                </a:pathLst>
              </a:custGeom>
              <a:solidFill>
                <a:srgbClr val="FFFFFF"/>
              </a:solidFill>
              <a:ln w="12700" cap="flat">
                <a:noFill/>
                <a:miter lim="4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75" name="Shape 2975"/>
              <p:cNvSpPr/>
              <p:nvPr/>
            </p:nvSpPr>
            <p:spPr>
              <a:xfrm rot="10848140">
                <a:off x="7301" y="785728"/>
                <a:ext cx="2462213" cy="9831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009"/>
                      <a:pt x="11929" y="7855"/>
                      <a:pt x="0" y="7855"/>
                    </a:cubicBezTo>
                    <a:lnTo>
                      <a:pt x="0" y="0"/>
                    </a:lnTo>
                    <a:cubicBezTo>
                      <a:pt x="11929" y="0"/>
                      <a:pt x="21600" y="6154"/>
                      <a:pt x="21600" y="13745"/>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76" name="Shape 2976"/>
              <p:cNvSpPr/>
              <p:nvPr/>
            </p:nvSpPr>
            <p:spPr>
              <a:xfrm rot="10848140">
                <a:off x="12682" y="17160"/>
                <a:ext cx="2462213" cy="1751745"/>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cubicBezTo>
                      <a:pt x="21600" y="7862"/>
                      <a:pt x="11929" y="4408"/>
                      <a:pt x="0" y="4408"/>
                    </a:cubicBezTo>
                    <a:lnTo>
                      <a:pt x="0" y="0"/>
                    </a:lnTo>
                    <a:cubicBezTo>
                      <a:pt x="11929" y="0"/>
                      <a:pt x="21600" y="3454"/>
                      <a:pt x="21600" y="7714"/>
                    </a:cubicBezTo>
                    <a:lnTo>
                      <a:pt x="21600" y="12123"/>
                    </a:lnTo>
                    <a:cubicBezTo>
                      <a:pt x="21600" y="15392"/>
                      <a:pt x="15830" y="18306"/>
                      <a:pt x="7200" y="19396"/>
                    </a:cubicBezTo>
                    <a:lnTo>
                      <a:pt x="7200" y="21600"/>
                    </a:lnTo>
                    <a:lnTo>
                      <a:pt x="0" y="17633"/>
                    </a:lnTo>
                    <a:lnTo>
                      <a:pt x="7200" y="12784"/>
                    </a:lnTo>
                    <a:lnTo>
                      <a:pt x="7200" y="14988"/>
                    </a:lnTo>
                    <a:lnTo>
                      <a:pt x="7200" y="14988"/>
                    </a:lnTo>
                    <a:cubicBezTo>
                      <a:pt x="13710" y="14166"/>
                      <a:pt x="18727" y="12282"/>
                      <a:pt x="20700" y="9919"/>
                    </a:cubicBezTo>
                  </a:path>
                </a:pathLst>
              </a:custGeom>
              <a:noFill/>
              <a:ln w="76200" cap="flat">
                <a:solidFill>
                  <a:srgbClr val="2E7E3B"/>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980" name="Group 2980"/>
            <p:cNvGrpSpPr/>
            <p:nvPr/>
          </p:nvGrpSpPr>
          <p:grpSpPr>
            <a:xfrm>
              <a:off x="2303695" y="-1"/>
              <a:ext cx="1439863" cy="1422402"/>
              <a:chOff x="0" y="0"/>
              <a:chExt cx="1439862" cy="1422400"/>
            </a:xfrm>
          </p:grpSpPr>
          <p:sp>
            <p:nvSpPr>
              <p:cNvPr id="2978" name="Shape 2978"/>
              <p:cNvSpPr/>
              <p:nvPr/>
            </p:nvSpPr>
            <p:spPr>
              <a:xfrm>
                <a:off x="-1" y="1109662"/>
                <a:ext cx="271582" cy="312739"/>
              </a:xfrm>
              <a:custGeom>
                <a:avLst/>
                <a:gdLst/>
                <a:ahLst/>
                <a:cxnLst>
                  <a:cxn ang="0">
                    <a:pos x="wd2" y="hd2"/>
                  </a:cxn>
                  <a:cxn ang="5400000">
                    <a:pos x="wd2" y="hd2"/>
                  </a:cxn>
                  <a:cxn ang="10800000">
                    <a:pos x="wd2" y="hd2"/>
                  </a:cxn>
                  <a:cxn ang="16200000">
                    <a:pos x="wd2" y="hd2"/>
                  </a:cxn>
                </a:cxnLst>
                <a:rect l="0" t="0" r="r" b="b"/>
                <a:pathLst>
                  <a:path w="19974" h="21600" extrusionOk="0">
                    <a:moveTo>
                      <a:pt x="4320" y="21600"/>
                    </a:moveTo>
                    <a:cubicBezTo>
                      <a:pt x="6772" y="20832"/>
                      <a:pt x="7823" y="20065"/>
                      <a:pt x="9341" y="18091"/>
                    </a:cubicBezTo>
                    <a:cubicBezTo>
                      <a:pt x="9924" y="16118"/>
                      <a:pt x="12493" y="12828"/>
                      <a:pt x="12493" y="12828"/>
                    </a:cubicBezTo>
                    <a:cubicBezTo>
                      <a:pt x="12726" y="12061"/>
                      <a:pt x="13544" y="8333"/>
                      <a:pt x="14945" y="7565"/>
                    </a:cubicBezTo>
                    <a:cubicBezTo>
                      <a:pt x="15996" y="6908"/>
                      <a:pt x="18681" y="6469"/>
                      <a:pt x="18681" y="6469"/>
                    </a:cubicBezTo>
                    <a:cubicBezTo>
                      <a:pt x="19615" y="3509"/>
                      <a:pt x="21600" y="1206"/>
                      <a:pt x="17397" y="0"/>
                    </a:cubicBezTo>
                    <a:cubicBezTo>
                      <a:pt x="15996" y="768"/>
                      <a:pt x="15062" y="2193"/>
                      <a:pt x="13661" y="2960"/>
                    </a:cubicBezTo>
                    <a:cubicBezTo>
                      <a:pt x="11325" y="4057"/>
                      <a:pt x="5021" y="6250"/>
                      <a:pt x="2452" y="7017"/>
                    </a:cubicBezTo>
                    <a:cubicBezTo>
                      <a:pt x="1284" y="8662"/>
                      <a:pt x="584" y="10307"/>
                      <a:pt x="0" y="12280"/>
                    </a:cubicBezTo>
                    <a:cubicBezTo>
                      <a:pt x="1051" y="15460"/>
                      <a:pt x="584" y="19078"/>
                      <a:pt x="3736" y="21052"/>
                    </a:cubicBezTo>
                    <a:cubicBezTo>
                      <a:pt x="6188" y="19407"/>
                      <a:pt x="5955" y="19188"/>
                      <a:pt x="4320" y="21600"/>
                    </a:cubicBezTo>
                    <a:close/>
                  </a:path>
                </a:pathLst>
              </a:custGeom>
              <a:gradFill flip="none" rotWithShape="1">
                <a:gsLst>
                  <a:gs pos="0">
                    <a:srgbClr val="000000"/>
                  </a:gs>
                  <a:gs pos="50000">
                    <a:srgbClr val="008000"/>
                  </a:gs>
                  <a:gs pos="100000">
                    <a:srgbClr val="000000"/>
                  </a:gs>
                </a:gsLst>
                <a:lin ang="5400000" scaled="0"/>
              </a:gradFill>
              <a:ln w="38100" cap="flat">
                <a:solidFill>
                  <a:srgbClr val="00CC00"/>
                </a:solidFill>
                <a:prstDash val="solid"/>
                <a:round/>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79" name="Shape 2979"/>
              <p:cNvSpPr/>
              <p:nvPr/>
            </p:nvSpPr>
            <p:spPr>
              <a:xfrm>
                <a:off x="685800" y="0"/>
                <a:ext cx="754063" cy="1329175"/>
              </a:xfrm>
              <a:custGeom>
                <a:avLst/>
                <a:gdLst/>
                <a:ahLst/>
                <a:cxnLst>
                  <a:cxn ang="0">
                    <a:pos x="wd2" y="hd2"/>
                  </a:cxn>
                  <a:cxn ang="5400000">
                    <a:pos x="wd2" y="hd2"/>
                  </a:cxn>
                  <a:cxn ang="10800000">
                    <a:pos x="wd2" y="hd2"/>
                  </a:cxn>
                  <a:cxn ang="16200000">
                    <a:pos x="wd2" y="hd2"/>
                  </a:cxn>
                </a:cxnLst>
                <a:rect l="0" t="0" r="r" b="b"/>
                <a:pathLst>
                  <a:path w="21600" h="21403" extrusionOk="0">
                    <a:moveTo>
                      <a:pt x="21100" y="3144"/>
                    </a:moveTo>
                    <a:cubicBezTo>
                      <a:pt x="20600" y="3093"/>
                      <a:pt x="20054" y="3144"/>
                      <a:pt x="19645" y="3016"/>
                    </a:cubicBezTo>
                    <a:cubicBezTo>
                      <a:pt x="19417" y="2940"/>
                      <a:pt x="19599" y="2658"/>
                      <a:pt x="19417" y="2607"/>
                    </a:cubicBezTo>
                    <a:cubicBezTo>
                      <a:pt x="18872" y="2454"/>
                      <a:pt x="18235" y="2505"/>
                      <a:pt x="17689" y="2454"/>
                    </a:cubicBezTo>
                    <a:cubicBezTo>
                      <a:pt x="17189" y="2377"/>
                      <a:pt x="16234" y="2198"/>
                      <a:pt x="16234" y="2198"/>
                    </a:cubicBezTo>
                    <a:cubicBezTo>
                      <a:pt x="15916" y="1201"/>
                      <a:pt x="16007" y="1355"/>
                      <a:pt x="14552" y="1099"/>
                    </a:cubicBezTo>
                    <a:cubicBezTo>
                      <a:pt x="13506" y="690"/>
                      <a:pt x="12824" y="230"/>
                      <a:pt x="11641" y="0"/>
                    </a:cubicBezTo>
                    <a:cubicBezTo>
                      <a:pt x="10823" y="77"/>
                      <a:pt x="9913" y="26"/>
                      <a:pt x="9231" y="281"/>
                    </a:cubicBezTo>
                    <a:cubicBezTo>
                      <a:pt x="8958" y="358"/>
                      <a:pt x="8958" y="588"/>
                      <a:pt x="8731" y="690"/>
                    </a:cubicBezTo>
                    <a:cubicBezTo>
                      <a:pt x="8231" y="869"/>
                      <a:pt x="7549" y="818"/>
                      <a:pt x="7048" y="971"/>
                    </a:cubicBezTo>
                    <a:cubicBezTo>
                      <a:pt x="6139" y="1201"/>
                      <a:pt x="5593" y="1585"/>
                      <a:pt x="5093" y="2045"/>
                    </a:cubicBezTo>
                    <a:cubicBezTo>
                      <a:pt x="5229" y="2301"/>
                      <a:pt x="5639" y="2556"/>
                      <a:pt x="5593" y="2863"/>
                    </a:cubicBezTo>
                    <a:cubicBezTo>
                      <a:pt x="5457" y="3298"/>
                      <a:pt x="4547" y="3860"/>
                      <a:pt x="4138" y="4243"/>
                    </a:cubicBezTo>
                    <a:cubicBezTo>
                      <a:pt x="3774" y="4882"/>
                      <a:pt x="3592" y="5573"/>
                      <a:pt x="2910" y="6135"/>
                    </a:cubicBezTo>
                    <a:cubicBezTo>
                      <a:pt x="2410" y="7004"/>
                      <a:pt x="3183" y="8103"/>
                      <a:pt x="4138" y="8870"/>
                    </a:cubicBezTo>
                    <a:cubicBezTo>
                      <a:pt x="4047" y="8947"/>
                      <a:pt x="3638" y="9586"/>
                      <a:pt x="3638" y="9688"/>
                    </a:cubicBezTo>
                    <a:cubicBezTo>
                      <a:pt x="3638" y="10199"/>
                      <a:pt x="4456" y="11171"/>
                      <a:pt x="4866" y="11733"/>
                    </a:cubicBezTo>
                    <a:cubicBezTo>
                      <a:pt x="4229" y="12628"/>
                      <a:pt x="5002" y="13088"/>
                      <a:pt x="6548" y="13369"/>
                    </a:cubicBezTo>
                    <a:cubicBezTo>
                      <a:pt x="6867" y="13957"/>
                      <a:pt x="6457" y="14110"/>
                      <a:pt x="5593" y="14468"/>
                    </a:cubicBezTo>
                    <a:cubicBezTo>
                      <a:pt x="4775" y="15644"/>
                      <a:pt x="6230" y="13625"/>
                      <a:pt x="3865" y="15695"/>
                    </a:cubicBezTo>
                    <a:cubicBezTo>
                      <a:pt x="3547" y="15951"/>
                      <a:pt x="2910" y="16513"/>
                      <a:pt x="2910" y="16513"/>
                    </a:cubicBezTo>
                    <a:cubicBezTo>
                      <a:pt x="2637" y="16948"/>
                      <a:pt x="1683" y="17740"/>
                      <a:pt x="1683" y="17740"/>
                    </a:cubicBezTo>
                    <a:cubicBezTo>
                      <a:pt x="1182" y="18584"/>
                      <a:pt x="455" y="19325"/>
                      <a:pt x="0" y="20194"/>
                    </a:cubicBezTo>
                    <a:cubicBezTo>
                      <a:pt x="364" y="21600"/>
                      <a:pt x="45" y="21574"/>
                      <a:pt x="2683" y="21140"/>
                    </a:cubicBezTo>
                    <a:cubicBezTo>
                      <a:pt x="2819" y="20987"/>
                      <a:pt x="2819" y="20731"/>
                      <a:pt x="3138" y="20731"/>
                    </a:cubicBezTo>
                    <a:cubicBezTo>
                      <a:pt x="3865" y="20680"/>
                      <a:pt x="5320" y="21012"/>
                      <a:pt x="5320" y="21012"/>
                    </a:cubicBezTo>
                    <a:cubicBezTo>
                      <a:pt x="7230" y="20961"/>
                      <a:pt x="9186" y="21012"/>
                      <a:pt x="11141" y="20859"/>
                    </a:cubicBezTo>
                    <a:cubicBezTo>
                      <a:pt x="11368" y="20833"/>
                      <a:pt x="11277" y="20578"/>
                      <a:pt x="11414" y="20450"/>
                    </a:cubicBezTo>
                    <a:cubicBezTo>
                      <a:pt x="11687" y="20092"/>
                      <a:pt x="12051" y="19862"/>
                      <a:pt x="12596" y="19632"/>
                    </a:cubicBezTo>
                    <a:cubicBezTo>
                      <a:pt x="13642" y="19146"/>
                      <a:pt x="12915" y="19555"/>
                      <a:pt x="14051" y="19223"/>
                    </a:cubicBezTo>
                    <a:cubicBezTo>
                      <a:pt x="15461" y="18763"/>
                      <a:pt x="16689" y="18124"/>
                      <a:pt x="18189" y="17740"/>
                    </a:cubicBezTo>
                    <a:cubicBezTo>
                      <a:pt x="18508" y="17433"/>
                      <a:pt x="19281" y="17254"/>
                      <a:pt x="19417" y="16922"/>
                    </a:cubicBezTo>
                    <a:cubicBezTo>
                      <a:pt x="19645" y="16181"/>
                      <a:pt x="19508" y="15440"/>
                      <a:pt x="19645" y="14724"/>
                    </a:cubicBezTo>
                    <a:cubicBezTo>
                      <a:pt x="19690" y="14315"/>
                      <a:pt x="20145" y="13855"/>
                      <a:pt x="20372" y="13497"/>
                    </a:cubicBezTo>
                    <a:cubicBezTo>
                      <a:pt x="20190" y="12883"/>
                      <a:pt x="19963" y="12423"/>
                      <a:pt x="19645" y="11861"/>
                    </a:cubicBezTo>
                    <a:cubicBezTo>
                      <a:pt x="19963" y="11094"/>
                      <a:pt x="20099" y="10583"/>
                      <a:pt x="20872" y="9969"/>
                    </a:cubicBezTo>
                    <a:cubicBezTo>
                      <a:pt x="21009" y="8538"/>
                      <a:pt x="20872" y="8154"/>
                      <a:pt x="21600" y="7106"/>
                    </a:cubicBezTo>
                    <a:cubicBezTo>
                      <a:pt x="21509" y="6876"/>
                      <a:pt x="21418" y="6621"/>
                      <a:pt x="21327" y="6416"/>
                    </a:cubicBezTo>
                    <a:cubicBezTo>
                      <a:pt x="21191" y="6135"/>
                      <a:pt x="20872" y="5598"/>
                      <a:pt x="20872" y="5598"/>
                    </a:cubicBezTo>
                    <a:cubicBezTo>
                      <a:pt x="21054" y="4780"/>
                      <a:pt x="20509" y="3834"/>
                      <a:pt x="21100" y="3144"/>
                    </a:cubicBezTo>
                    <a:close/>
                  </a:path>
                </a:pathLst>
              </a:custGeom>
              <a:gradFill flip="none" rotWithShape="1">
                <a:gsLst>
                  <a:gs pos="0">
                    <a:srgbClr val="000000"/>
                  </a:gs>
                  <a:gs pos="50000">
                    <a:srgbClr val="008000"/>
                  </a:gs>
                  <a:gs pos="100000">
                    <a:srgbClr val="000000"/>
                  </a:gs>
                </a:gsLst>
                <a:lin ang="5400000" scaled="0"/>
              </a:gradFill>
              <a:ln w="38100" cap="flat">
                <a:solidFill>
                  <a:srgbClr val="00CC00"/>
                </a:solidFill>
                <a:prstDash val="solid"/>
                <a:round/>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2984" name="Group 2984"/>
            <p:cNvGrpSpPr/>
            <p:nvPr/>
          </p:nvGrpSpPr>
          <p:grpSpPr>
            <a:xfrm>
              <a:off x="3632554" y="362692"/>
              <a:ext cx="774117" cy="1776069"/>
              <a:chOff x="0" y="0"/>
              <a:chExt cx="774116" cy="1776067"/>
            </a:xfrm>
          </p:grpSpPr>
          <p:sp>
            <p:nvSpPr>
              <p:cNvPr id="2981" name="Shape 2981"/>
              <p:cNvSpPr/>
              <p:nvPr/>
            </p:nvSpPr>
            <p:spPr>
              <a:xfrm rot="10848140" flipH="1">
                <a:off x="12326" y="5160"/>
                <a:ext cx="749465" cy="1765747"/>
              </a:xfrm>
              <a:custGeom>
                <a:avLst/>
                <a:gdLst/>
                <a:ahLst/>
                <a:cxnLst>
                  <a:cxn ang="0">
                    <a:pos x="wd2" y="hd2"/>
                  </a:cxn>
                  <a:cxn ang="5400000">
                    <a:pos x="wd2" y="hd2"/>
                  </a:cxn>
                  <a:cxn ang="10800000">
                    <a:pos x="wd2" y="hd2"/>
                  </a:cxn>
                  <a:cxn ang="16200000">
                    <a:pos x="wd2" y="hd2"/>
                  </a:cxn>
                </a:cxnLst>
                <a:rect l="0" t="0" r="r" b="b"/>
                <a:pathLst>
                  <a:path w="19454" h="21600" extrusionOk="0">
                    <a:moveTo>
                      <a:pt x="0" y="17633"/>
                    </a:moveTo>
                    <a:lnTo>
                      <a:pt x="6483" y="12784"/>
                    </a:lnTo>
                    <a:lnTo>
                      <a:pt x="6483" y="14988"/>
                    </a:lnTo>
                    <a:cubicBezTo>
                      <a:pt x="12345" y="14166"/>
                      <a:pt x="16863" y="12282"/>
                      <a:pt x="18639" y="9919"/>
                    </a:cubicBezTo>
                    <a:cubicBezTo>
                      <a:pt x="21600" y="13858"/>
                      <a:pt x="16254" y="18026"/>
                      <a:pt x="6483" y="19396"/>
                    </a:cubicBezTo>
                    <a:lnTo>
                      <a:pt x="6483" y="21600"/>
                    </a:lnTo>
                    <a:close/>
                    <a:moveTo>
                      <a:pt x="19450" y="12123"/>
                    </a:moveTo>
                    <a:cubicBezTo>
                      <a:pt x="19450" y="7862"/>
                      <a:pt x="10742" y="4408"/>
                      <a:pt x="0" y="4408"/>
                    </a:cubicBezTo>
                    <a:lnTo>
                      <a:pt x="0" y="0"/>
                    </a:lnTo>
                    <a:cubicBezTo>
                      <a:pt x="10742" y="0"/>
                      <a:pt x="19450" y="3454"/>
                      <a:pt x="19450" y="7714"/>
                    </a:cubicBezTo>
                    <a:close/>
                  </a:path>
                </a:pathLst>
              </a:custGeom>
              <a:solidFill>
                <a:srgbClr val="FFFFFF"/>
              </a:solidFill>
              <a:ln w="12700" cap="flat">
                <a:noFill/>
                <a:miter lim="4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82" name="Shape 2982"/>
              <p:cNvSpPr/>
              <p:nvPr/>
            </p:nvSpPr>
            <p:spPr>
              <a:xfrm rot="10848140" flipH="1">
                <a:off x="6901" y="779871"/>
                <a:ext cx="749301" cy="99099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4009"/>
                      <a:pt x="11929" y="7855"/>
                      <a:pt x="0" y="7855"/>
                    </a:cubicBezTo>
                    <a:lnTo>
                      <a:pt x="0" y="0"/>
                    </a:lnTo>
                    <a:cubicBezTo>
                      <a:pt x="11929" y="0"/>
                      <a:pt x="21600" y="6154"/>
                      <a:pt x="21600" y="13745"/>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2983" name="Shape 2983"/>
              <p:cNvSpPr/>
              <p:nvPr/>
            </p:nvSpPr>
            <p:spPr>
              <a:xfrm rot="10848140" flipH="1">
                <a:off x="12326" y="5159"/>
                <a:ext cx="749301" cy="1765747"/>
              </a:xfrm>
              <a:custGeom>
                <a:avLst/>
                <a:gdLst/>
                <a:ahLst/>
                <a:cxnLst>
                  <a:cxn ang="0">
                    <a:pos x="wd2" y="hd2"/>
                  </a:cxn>
                  <a:cxn ang="5400000">
                    <a:pos x="wd2" y="hd2"/>
                  </a:cxn>
                  <a:cxn ang="10800000">
                    <a:pos x="wd2" y="hd2"/>
                  </a:cxn>
                  <a:cxn ang="16200000">
                    <a:pos x="wd2" y="hd2"/>
                  </a:cxn>
                </a:cxnLst>
                <a:rect l="0" t="0" r="r" b="b"/>
                <a:pathLst>
                  <a:path w="21600" h="21600" extrusionOk="0">
                    <a:moveTo>
                      <a:pt x="21600" y="12123"/>
                    </a:moveTo>
                    <a:cubicBezTo>
                      <a:pt x="21600" y="7862"/>
                      <a:pt x="11929" y="4408"/>
                      <a:pt x="0" y="4408"/>
                    </a:cubicBezTo>
                    <a:lnTo>
                      <a:pt x="0" y="0"/>
                    </a:lnTo>
                    <a:cubicBezTo>
                      <a:pt x="11929" y="0"/>
                      <a:pt x="21600" y="3454"/>
                      <a:pt x="21600" y="7714"/>
                    </a:cubicBezTo>
                    <a:lnTo>
                      <a:pt x="21600" y="12123"/>
                    </a:lnTo>
                    <a:cubicBezTo>
                      <a:pt x="21600" y="15392"/>
                      <a:pt x="15830" y="18306"/>
                      <a:pt x="7200" y="19396"/>
                    </a:cubicBezTo>
                    <a:lnTo>
                      <a:pt x="7200" y="21600"/>
                    </a:lnTo>
                    <a:lnTo>
                      <a:pt x="0" y="17633"/>
                    </a:lnTo>
                    <a:lnTo>
                      <a:pt x="7200" y="12784"/>
                    </a:lnTo>
                    <a:lnTo>
                      <a:pt x="7200" y="14988"/>
                    </a:lnTo>
                    <a:cubicBezTo>
                      <a:pt x="13710" y="14166"/>
                      <a:pt x="18727" y="12282"/>
                      <a:pt x="20700" y="9919"/>
                    </a:cubicBezTo>
                  </a:path>
                </a:pathLst>
              </a:custGeom>
              <a:noFill/>
              <a:ln w="76200" cap="flat">
                <a:solidFill>
                  <a:srgbClr val="2E7E3B"/>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2986" name="Shape 298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40</a:t>
            </a:r>
          </a:p>
        </p:txBody>
      </p:sp>
      <p:sp>
        <p:nvSpPr>
          <p:cNvPr id="2987" name="Shape 2987"/>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2990" name="Group 2990"/>
          <p:cNvGrpSpPr/>
          <p:nvPr/>
        </p:nvGrpSpPr>
        <p:grpSpPr>
          <a:xfrm>
            <a:off x="558800" y="7938"/>
            <a:ext cx="774701" cy="1581113"/>
            <a:chOff x="0" y="0"/>
            <a:chExt cx="774700" cy="1581112"/>
          </a:xfrm>
        </p:grpSpPr>
        <p:sp>
          <p:nvSpPr>
            <p:cNvPr id="2988" name="Shape 2988"/>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2989" name="Shape 2989"/>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2991" name="Shape 2991"/>
          <p:cNvSpPr/>
          <p:nvPr/>
        </p:nvSpPr>
        <p:spPr>
          <a:xfrm>
            <a:off x="8690008" y="645191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2</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970"/>
                                        </p:tgtEl>
                                        <p:attrNameLst>
                                          <p:attrName>style.visibility</p:attrName>
                                        </p:attrNameLst>
                                      </p:cBhvr>
                                      <p:to>
                                        <p:strVal val="visible"/>
                                      </p:to>
                                    </p:set>
                                    <p:anim calcmode="lin" valueType="num">
                                      <p:cBhvr>
                                        <p:cTn id="7" dur="500" fill="hold"/>
                                        <p:tgtEl>
                                          <p:spTgt spid="2970"/>
                                        </p:tgtEl>
                                        <p:attrNameLst>
                                          <p:attrName>ppt_w</p:attrName>
                                        </p:attrNameLst>
                                      </p:cBhvr>
                                      <p:tavLst>
                                        <p:tav tm="0">
                                          <p:val>
                                            <p:fltVal val="0"/>
                                          </p:val>
                                        </p:tav>
                                        <p:tav tm="100000">
                                          <p:val>
                                            <p:strVal val="#ppt_w"/>
                                          </p:val>
                                        </p:tav>
                                      </p:tavLst>
                                    </p:anim>
                                    <p:anim calcmode="lin" valueType="num">
                                      <p:cBhvr>
                                        <p:cTn id="8" dur="500" fill="hold"/>
                                        <p:tgtEl>
                                          <p:spTgt spid="297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985"/>
                                        </p:tgtEl>
                                        <p:attrNameLst>
                                          <p:attrName>style.visibility</p:attrName>
                                        </p:attrNameLst>
                                      </p:cBhvr>
                                      <p:to>
                                        <p:strVal val="visible"/>
                                      </p:to>
                                    </p:set>
                                    <p:anim calcmode="lin" valueType="num">
                                      <p:cBhvr>
                                        <p:cTn id="13" dur="500" fill="hold"/>
                                        <p:tgtEl>
                                          <p:spTgt spid="2985"/>
                                        </p:tgtEl>
                                        <p:attrNameLst>
                                          <p:attrName>ppt_w</p:attrName>
                                        </p:attrNameLst>
                                      </p:cBhvr>
                                      <p:tavLst>
                                        <p:tav tm="0">
                                          <p:val>
                                            <p:fltVal val="0"/>
                                          </p:val>
                                        </p:tav>
                                        <p:tav tm="100000">
                                          <p:val>
                                            <p:strVal val="#ppt_w"/>
                                          </p:val>
                                        </p:tav>
                                      </p:tavLst>
                                    </p:anim>
                                    <p:anim calcmode="lin" valueType="num">
                                      <p:cBhvr>
                                        <p:cTn id="14" dur="500" fill="hold"/>
                                        <p:tgtEl>
                                          <p:spTgt spid="29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 grpId="1" animBg="1" advAuto="0"/>
      <p:bldP spid="2985"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7" name="Group 2997"/>
          <p:cNvGrpSpPr/>
          <p:nvPr/>
        </p:nvGrpSpPr>
        <p:grpSpPr>
          <a:xfrm>
            <a:off x="142387" y="-45907"/>
            <a:ext cx="7995626" cy="5983028"/>
            <a:chOff x="0" y="0"/>
            <a:chExt cx="7995624" cy="5983027"/>
          </a:xfrm>
        </p:grpSpPr>
        <p:pic>
          <p:nvPicPr>
            <p:cNvPr id="2995" name="image30.png" descr="Southern end of Sea of Galilee aerial, 117-15tb"/>
            <p:cNvPicPr>
              <a:picLocks noChangeAspect="1"/>
            </p:cNvPicPr>
            <p:nvPr/>
          </p:nvPicPr>
          <p:blipFill>
            <a:blip r:embed="rId3"/>
            <a:stretch>
              <a:fillRect/>
            </a:stretch>
          </p:blipFill>
          <p:spPr>
            <a:xfrm rot="418000">
              <a:off x="283062" y="431670"/>
              <a:ext cx="7429501" cy="5119688"/>
            </a:xfrm>
            <a:prstGeom prst="rect">
              <a:avLst/>
            </a:prstGeom>
            <a:ln w="12700" cap="flat">
              <a:noFill/>
              <a:miter lim="400000"/>
            </a:ln>
            <a:effectLst>
              <a:outerShdw blurRad="63500" dist="119811" dir="3479677" rotWithShape="0">
                <a:srgbClr val="1A0004">
                  <a:alpha val="74998"/>
                </a:srgbClr>
              </a:outerShdw>
            </a:effectLst>
          </p:spPr>
        </p:pic>
        <p:sp>
          <p:nvSpPr>
            <p:cNvPr id="2996" name="Shape 2996"/>
            <p:cNvSpPr/>
            <p:nvPr/>
          </p:nvSpPr>
          <p:spPr>
            <a:xfrm>
              <a:off x="464071" y="795015"/>
              <a:ext cx="6975962" cy="4348546"/>
            </a:xfrm>
            <a:prstGeom prst="rect">
              <a:avLst/>
            </a:prstGeom>
            <a:noFill/>
            <a:ln w="76200" cap="flat">
              <a:solidFill>
                <a:schemeClr val="accent2"/>
              </a:solidFill>
              <a:prstDash val="solid"/>
              <a:miter lim="800000"/>
            </a:ln>
            <a:effectLst>
              <a:outerShdw blurRad="63500" dist="68978" dir="4020649"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pic>
        <p:nvPicPr>
          <p:cNvPr id="2998" name="image31.jpg" descr="Nahal Darga from top looking east, 95-13tb"/>
          <p:cNvPicPr>
            <a:picLocks noChangeAspect="1"/>
          </p:cNvPicPr>
          <p:nvPr/>
        </p:nvPicPr>
        <p:blipFill>
          <a:blip r:embed="rId4"/>
          <a:stretch>
            <a:fillRect/>
          </a:stretch>
        </p:blipFill>
        <p:spPr>
          <a:xfrm>
            <a:off x="4500562" y="3238500"/>
            <a:ext cx="3355976" cy="2103439"/>
          </a:xfrm>
          <a:prstGeom prst="rect">
            <a:avLst/>
          </a:prstGeom>
          <a:ln w="76200">
            <a:solidFill>
              <a:schemeClr val="accent2"/>
            </a:solidFill>
            <a:miter/>
          </a:ln>
          <a:effectLst>
            <a:outerShdw blurRad="63500" dist="71842" dir="2700000" rotWithShape="0">
              <a:srgbClr val="1A0004">
                <a:alpha val="74998"/>
              </a:srgbClr>
            </a:outerShdw>
          </a:effectLst>
        </p:spPr>
      </p:pic>
      <p:pic>
        <p:nvPicPr>
          <p:cNvPr id="2999" name="image32.jpg" descr="Moresheth Gath aerial from southeast, 132-15"/>
          <p:cNvPicPr>
            <a:picLocks noChangeAspect="1"/>
          </p:cNvPicPr>
          <p:nvPr/>
        </p:nvPicPr>
        <p:blipFill>
          <a:blip r:embed="rId5"/>
          <a:stretch>
            <a:fillRect/>
          </a:stretch>
        </p:blipFill>
        <p:spPr>
          <a:xfrm>
            <a:off x="1014412" y="4140200"/>
            <a:ext cx="2794001" cy="2109789"/>
          </a:xfrm>
          <a:prstGeom prst="rect">
            <a:avLst/>
          </a:prstGeom>
          <a:ln w="76200">
            <a:solidFill>
              <a:schemeClr val="accent2"/>
            </a:solidFill>
            <a:miter/>
          </a:ln>
          <a:effectLst>
            <a:outerShdw blurRad="63500" dist="71842" dir="2700000" rotWithShape="0">
              <a:srgbClr val="1A0004">
                <a:alpha val="74998"/>
              </a:srgbClr>
            </a:outerShdw>
          </a:effectLst>
        </p:spPr>
      </p:pic>
      <p:sp>
        <p:nvSpPr>
          <p:cNvPr id="3000" name="Shape 3000"/>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01" name="Shape 3001"/>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02" name="Shape 3002"/>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03" name="Shape 3003"/>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04" name="Shape 3004"/>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05" name="Shape 3005"/>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06" name="Shape 3006"/>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07" name="Shape 3007"/>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3008" name="Shape 3008"/>
          <p:cNvSpPr/>
          <p:nvPr/>
        </p:nvSpPr>
        <p:spPr>
          <a:xfrm>
            <a:off x="8175625" y="3654425"/>
            <a:ext cx="64128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The CALL</a:t>
            </a:r>
          </a:p>
        </p:txBody>
      </p:sp>
      <p:sp>
        <p:nvSpPr>
          <p:cNvPr id="3009" name="Shape 3009"/>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3010" name="Shape 301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11" name="Shape 301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12" name="Shape 301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13" name="Shape 3013"/>
          <p:cNvSpPr/>
          <p:nvPr/>
        </p:nvSpPr>
        <p:spPr>
          <a:xfrm>
            <a:off x="606424" y="5386387"/>
            <a:ext cx="7567615" cy="929641"/>
          </a:xfrm>
          <a:prstGeom prst="rect">
            <a:avLst/>
          </a:prstGeom>
          <a:ln w="12700">
            <a:miter lim="400000"/>
          </a:ln>
          <a:effectLst>
            <a:outerShdw blurRad="63500" dist="57501" dir="3723739" rotWithShape="0">
              <a:srgbClr val="000000">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1400"/>
              </a:spcBef>
              <a:defRPr sz="2400">
                <a:solidFill>
                  <a:srgbClr val="FFFF00"/>
                </a:solidFill>
                <a:latin typeface="Comic Sans MS"/>
                <a:ea typeface="Comic Sans MS"/>
                <a:cs typeface="Comic Sans MS"/>
                <a:sym typeface="Comic Sans MS"/>
              </a:defRPr>
            </a:pPr>
            <a:r>
              <a:t>THE MARVELOUS BEAUTY OF CANAAN…</a:t>
            </a:r>
            <a:br/>
            <a:r>
              <a:t>THE LAND OF HIS ANCIENT INHERITANCE!</a:t>
            </a:r>
          </a:p>
        </p:txBody>
      </p:sp>
      <p:sp>
        <p:nvSpPr>
          <p:cNvPr id="3014" name="Shape 3014"/>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3015" name="Shape 3015"/>
          <p:cNvSpPr/>
          <p:nvPr/>
        </p:nvSpPr>
        <p:spPr>
          <a:xfrm>
            <a:off x="269875" y="309563"/>
            <a:ext cx="8874125" cy="650241"/>
          </a:xfrm>
          <a:prstGeom prst="rect">
            <a:avLst/>
          </a:prstGeom>
          <a:ln w="12700">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defTabSz="914400">
              <a:spcBef>
                <a:spcPts val="1900"/>
              </a:spcBef>
              <a:defRPr sz="3200">
                <a:solidFill>
                  <a:srgbClr val="FFFF00"/>
                </a:solidFill>
                <a:latin typeface="Comic Sans MS"/>
                <a:ea typeface="Comic Sans MS"/>
                <a:cs typeface="Comic Sans MS"/>
                <a:sym typeface="Comic Sans MS"/>
              </a:defRPr>
            </a:pPr>
            <a:r>
              <a:t>A PORTION OF ABRAHAM'S PROMISE,,,</a:t>
            </a:r>
          </a:p>
        </p:txBody>
      </p:sp>
      <p:grpSp>
        <p:nvGrpSpPr>
          <p:cNvPr id="3018" name="Group 3018"/>
          <p:cNvGrpSpPr/>
          <p:nvPr/>
        </p:nvGrpSpPr>
        <p:grpSpPr>
          <a:xfrm>
            <a:off x="0" y="-1588"/>
            <a:ext cx="9144000" cy="6859589"/>
            <a:chOff x="0" y="0"/>
            <a:chExt cx="9144000" cy="6859588"/>
          </a:xfrm>
        </p:grpSpPr>
        <p:pic>
          <p:nvPicPr>
            <p:cNvPr id="3016" name="image33.png"/>
            <p:cNvPicPr>
              <a:picLocks noChangeAspect="1"/>
            </p:cNvPicPr>
            <p:nvPr/>
          </p:nvPicPr>
          <p:blipFill>
            <a:blip r:embed="rId6"/>
            <a:srcRect b="9667"/>
            <a:stretch>
              <a:fillRect/>
            </a:stretch>
          </p:blipFill>
          <p:spPr>
            <a:xfrm>
              <a:off x="0" y="0"/>
              <a:ext cx="9144000" cy="6859589"/>
            </a:xfrm>
            <a:prstGeom prst="rect">
              <a:avLst/>
            </a:prstGeom>
            <a:ln w="12700" cap="flat">
              <a:noFill/>
              <a:miter lim="400000"/>
            </a:ln>
            <a:effectLst>
              <a:outerShdw blurRad="63500" dist="125724" dir="2700000" rotWithShape="0">
                <a:srgbClr val="1A0004">
                  <a:alpha val="74997"/>
                </a:srgbClr>
              </a:outerShdw>
            </a:effectLst>
          </p:spPr>
        </p:pic>
        <p:sp>
          <p:nvSpPr>
            <p:cNvPr id="3017" name="Shape 3017"/>
            <p:cNvSpPr/>
            <p:nvPr/>
          </p:nvSpPr>
          <p:spPr>
            <a:xfrm>
              <a:off x="304799" y="5759450"/>
              <a:ext cx="7818439" cy="650241"/>
            </a:xfrm>
            <a:prstGeom prst="rect">
              <a:avLst/>
            </a:prstGeom>
            <a:noFill/>
            <a:ln w="12700" cap="flat">
              <a:noFill/>
              <a:miter lim="400000"/>
            </a:ln>
            <a:effectLst>
              <a:outerShdw blurRad="63500" dist="71842" dir="2700000" rotWithShape="0">
                <a:srgbClr val="000000">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 Israel Müta lo Jordan Ghoki</a:t>
              </a:r>
            </a:p>
          </p:txBody>
        </p:sp>
      </p:grpSp>
      <p:sp>
        <p:nvSpPr>
          <p:cNvPr id="3019" name="Shape 3019"/>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41</a:t>
            </a:r>
          </a:p>
        </p:txBody>
      </p:sp>
      <p:sp>
        <p:nvSpPr>
          <p:cNvPr id="3020" name="Shape 3020"/>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3021" name="Shape 3021"/>
          <p:cNvSpPr/>
          <p:nvPr/>
        </p:nvSpPr>
        <p:spPr>
          <a:xfrm>
            <a:off x="7545971" y="6513830"/>
            <a:ext cx="732258"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9.65.03b.</a:t>
            </a:r>
          </a:p>
        </p:txBody>
      </p:sp>
      <p:sp>
        <p:nvSpPr>
          <p:cNvPr id="3022" name="Shape 3022"/>
          <p:cNvSpPr/>
          <p:nvPr/>
        </p:nvSpPr>
        <p:spPr>
          <a:xfrm>
            <a:off x="8631567" y="6438609"/>
            <a:ext cx="245404" cy="37523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a:solidFill>
                  <a:srgbClr val="FFFFFF"/>
                </a:solidFill>
                <a:latin typeface="Arial"/>
                <a:ea typeface="Arial"/>
                <a:cs typeface="Arial"/>
                <a:sym typeface="Arial"/>
              </a:defRPr>
            </a:lvl1pPr>
          </a:lstStyle>
          <a:p>
            <a:r>
              <a:t>1</a:t>
            </a:r>
          </a:p>
        </p:txBody>
      </p:sp>
      <p:sp>
        <p:nvSpPr>
          <p:cNvPr id="3023" name="Shape 3023"/>
          <p:cNvSpPr/>
          <p:nvPr/>
        </p:nvSpPr>
        <p:spPr>
          <a:xfrm>
            <a:off x="489283" y="6546069"/>
            <a:ext cx="896272" cy="22698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p>
            <a:pPr algn="ctr" defTabSz="914400">
              <a:spcBef>
                <a:spcPts val="600"/>
              </a:spcBef>
              <a:defRPr sz="900">
                <a:solidFill>
                  <a:srgbClr val="FFFFFF"/>
                </a:solidFill>
                <a:latin typeface="Arial"/>
                <a:ea typeface="Arial"/>
                <a:cs typeface="Arial"/>
                <a:sym typeface="Arial"/>
              </a:defRPr>
            </a:pPr>
            <a:r>
              <a:t>© </a:t>
            </a:r>
            <a:r>
              <a:rPr sz="1000"/>
              <a:t>2006</a:t>
            </a:r>
            <a:r>
              <a:t> TBBMI</a:t>
            </a:r>
          </a:p>
        </p:txBody>
      </p:sp>
      <p:sp>
        <p:nvSpPr>
          <p:cNvPr id="3024" name="Shape 3024"/>
          <p:cNvSpPr/>
          <p:nvPr/>
        </p:nvSpPr>
        <p:spPr>
          <a:xfrm>
            <a:off x="1787525" y="-1"/>
            <a:ext cx="3584575"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13:10-11; Ipekulu 3:8</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2000" fill="hold"/>
                                        <p:tgtEl>
                                          <p:spTgt spid="3018"/>
                                        </p:tgtEl>
                                      </p:cBhvr>
                                    </p:animEffect>
                                    <p:set>
                                      <p:cBhvr>
                                        <p:cTn id="7" fill="hold">
                                          <p:stCondLst>
                                            <p:cond delay="1999"/>
                                          </p:stCondLst>
                                        </p:cTn>
                                        <p:tgtEl>
                                          <p:spTgt spid="3018"/>
                                        </p:tgtEl>
                                        <p:attrNameLst>
                                          <p:attrName>style.visibility</p:attrName>
                                        </p:attrNameLst>
                                      </p:cBhvr>
                                      <p:to>
                                        <p:strVal val="hidden"/>
                                      </p:to>
                                    </p:se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2999"/>
                                        </p:tgtEl>
                                        <p:attrNameLst>
                                          <p:attrName>style.visibility</p:attrName>
                                        </p:attrNameLst>
                                      </p:cBhvr>
                                      <p:to>
                                        <p:strVal val="visible"/>
                                      </p:to>
                                    </p:set>
                                    <p:animEffect transition="in" filter="dissolve">
                                      <p:cBhvr>
                                        <p:cTn id="11" dur="1000"/>
                                        <p:tgtEl>
                                          <p:spTgt spid="2999"/>
                                        </p:tgtEl>
                                      </p:cBhvr>
                                    </p:animEffect>
                                  </p:childTnLst>
                                </p:cTn>
                              </p:par>
                            </p:childTnLst>
                          </p:cTn>
                        </p:par>
                        <p:par>
                          <p:cTn id="12" fill="hold">
                            <p:stCondLst>
                              <p:cond delay="3000"/>
                            </p:stCondLst>
                            <p:childTnLst>
                              <p:par>
                                <p:cTn id="13" presetID="9" presetClass="entr" fill="hold" grpId="3" nodeType="afterEffect">
                                  <p:stCondLst>
                                    <p:cond delay="0"/>
                                  </p:stCondLst>
                                  <p:iterate>
                                    <p:tmAbs val="0"/>
                                  </p:iterate>
                                  <p:childTnLst>
                                    <p:set>
                                      <p:cBhvr>
                                        <p:cTn id="14" fill="hold"/>
                                        <p:tgtEl>
                                          <p:spTgt spid="2998"/>
                                        </p:tgtEl>
                                        <p:attrNameLst>
                                          <p:attrName>style.visibility</p:attrName>
                                        </p:attrNameLst>
                                      </p:cBhvr>
                                      <p:to>
                                        <p:strVal val="visible"/>
                                      </p:to>
                                    </p:set>
                                    <p:animEffect transition="in" filter="dissolve">
                                      <p:cBhvr>
                                        <p:cTn id="15" dur="1000"/>
                                        <p:tgtEl>
                                          <p:spTgt spid="2998"/>
                                        </p:tgtEl>
                                      </p:cBhvr>
                                    </p:animEffect>
                                  </p:childTnLst>
                                </p:cTn>
                              </p:par>
                            </p:childTnLst>
                          </p:cTn>
                        </p:par>
                        <p:par>
                          <p:cTn id="16" fill="hold">
                            <p:stCondLst>
                              <p:cond delay="4000"/>
                            </p:stCondLst>
                            <p:childTnLst>
                              <p:par>
                                <p:cTn id="17" presetID="22" presetClass="entr" presetSubtype="8" fill="hold" grpId="4" nodeType="afterEffect">
                                  <p:stCondLst>
                                    <p:cond delay="0"/>
                                  </p:stCondLst>
                                  <p:iterate>
                                    <p:tmAbs val="0"/>
                                  </p:iterate>
                                  <p:childTnLst>
                                    <p:set>
                                      <p:cBhvr>
                                        <p:cTn id="18" fill="hold"/>
                                        <p:tgtEl>
                                          <p:spTgt spid="3013"/>
                                        </p:tgtEl>
                                        <p:attrNameLst>
                                          <p:attrName>style.visibility</p:attrName>
                                        </p:attrNameLst>
                                      </p:cBhvr>
                                      <p:to>
                                        <p:strVal val="visible"/>
                                      </p:to>
                                    </p:set>
                                    <p:animEffect transition="in" filter="wipe(left)">
                                      <p:cBhvr>
                                        <p:cTn id="19" dur="500"/>
                                        <p:tgtEl>
                                          <p:spTgt spid="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8" grpId="3" animBg="1" advAuto="0"/>
      <p:bldP spid="2999" grpId="2" animBg="1" advAuto="0"/>
      <p:bldP spid="3013" grpId="4" animBg="1" advAuto="0"/>
      <p:bldP spid="3018"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8" name="Shape 3028"/>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29" name="Shape 3029"/>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3030" name="Shape 3030"/>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31" name="Shape 3031"/>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32" name="Shape 3032"/>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33" name="Shape 3033"/>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3034" name="Shape 3034"/>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035" name="Shape 3035"/>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036" name="Shape 3036"/>
          <p:cNvSpPr/>
          <p:nvPr/>
        </p:nvSpPr>
        <p:spPr>
          <a:xfrm>
            <a:off x="4802187" y="992187"/>
            <a:ext cx="24987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sp>
        <p:nvSpPr>
          <p:cNvPr id="3037" name="Shape 3037"/>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KULUKEU</a:t>
            </a:r>
          </a:p>
        </p:txBody>
      </p:sp>
      <p:sp>
        <p:nvSpPr>
          <p:cNvPr id="3038" name="Shape 3038"/>
          <p:cNvSpPr/>
          <p:nvPr/>
        </p:nvSpPr>
        <p:spPr>
          <a:xfrm>
            <a:off x="3897312" y="206057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L - S - B</a:t>
            </a:r>
          </a:p>
        </p:txBody>
      </p:sp>
      <p:sp>
        <p:nvSpPr>
          <p:cNvPr id="3039" name="Shape 3039"/>
          <p:cNvSpPr/>
          <p:nvPr/>
        </p:nvSpPr>
        <p:spPr>
          <a:xfrm>
            <a:off x="4157662" y="2473325"/>
            <a:ext cx="1366045"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latin typeface="Times"/>
                <a:ea typeface="Times"/>
                <a:cs typeface="Times"/>
                <a:sym typeface="Times"/>
              </a:defRPr>
            </a:lvl1pPr>
          </a:lstStyle>
          <a:p>
            <a:r>
              <a:t>I - I      </a:t>
            </a:r>
          </a:p>
        </p:txBody>
      </p:sp>
      <p:sp>
        <p:nvSpPr>
          <p:cNvPr id="3040" name="Shape 3040"/>
          <p:cNvSpPr/>
          <p:nvPr/>
        </p:nvSpPr>
        <p:spPr>
          <a:xfrm>
            <a:off x="4111625" y="2930525"/>
            <a:ext cx="914400"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chemeClr val="accent2"/>
                </a:solidFill>
                <a:latin typeface="Times"/>
                <a:ea typeface="Times"/>
                <a:cs typeface="Times"/>
                <a:sym typeface="Times"/>
              </a:defRPr>
            </a:lvl1pPr>
          </a:lstStyle>
          <a:p>
            <a:r>
              <a:t>J - E</a:t>
            </a:r>
          </a:p>
        </p:txBody>
      </p:sp>
      <p:sp>
        <p:nvSpPr>
          <p:cNvPr id="3041" name="Shape 3041"/>
          <p:cNvSpPr/>
          <p:nvPr/>
        </p:nvSpPr>
        <p:spPr>
          <a:xfrm>
            <a:off x="4297362" y="3387725"/>
            <a:ext cx="508001"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chemeClr val="accent2"/>
                </a:solidFill>
                <a:latin typeface="Times"/>
                <a:ea typeface="Times"/>
                <a:cs typeface="Times"/>
                <a:sym typeface="Times"/>
              </a:defRPr>
            </a:lvl1pPr>
          </a:lstStyle>
          <a:p>
            <a:r>
              <a:t>12</a:t>
            </a:r>
          </a:p>
        </p:txBody>
      </p:sp>
      <p:grpSp>
        <p:nvGrpSpPr>
          <p:cNvPr id="3044" name="Group 3044"/>
          <p:cNvGrpSpPr/>
          <p:nvPr/>
        </p:nvGrpSpPr>
        <p:grpSpPr>
          <a:xfrm>
            <a:off x="533040" y="2378075"/>
            <a:ext cx="2389908" cy="1369194"/>
            <a:chOff x="-105295" y="0"/>
            <a:chExt cx="2389906" cy="1369193"/>
          </a:xfrm>
        </p:grpSpPr>
        <p:sp>
          <p:nvSpPr>
            <p:cNvPr id="3042" name="Shape 3042"/>
            <p:cNvSpPr/>
            <p:nvPr/>
          </p:nvSpPr>
          <p:spPr>
            <a:xfrm>
              <a:off x="185576" y="76200"/>
              <a:ext cx="812801" cy="129299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3043" name="Shape 3043"/>
            <p:cNvSpPr/>
            <p:nvPr/>
          </p:nvSpPr>
          <p:spPr>
            <a:xfrm>
              <a:off x="-105296" y="0"/>
              <a:ext cx="2389907"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8800">
                  <a:solidFill>
                    <a:srgbClr val="51DC00"/>
                  </a:solidFill>
                </a:defRPr>
              </a:pPr>
              <a:r>
                <a:t>A</a:t>
              </a:r>
              <a:r>
                <a:rPr sz="6000">
                  <a:solidFill>
                    <a:srgbClr val="FFD34A"/>
                  </a:solidFill>
                </a:rPr>
                <a:t>JMJ</a:t>
              </a:r>
            </a:p>
          </p:txBody>
        </p:sp>
      </p:grpSp>
      <p:sp>
        <p:nvSpPr>
          <p:cNvPr id="3045" name="Shape 3045"/>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046" name="Shape 3046"/>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047" name="Shape 3047"/>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048" name="Shape 3048"/>
          <p:cNvSpPr/>
          <p:nvPr/>
        </p:nvSpPr>
        <p:spPr>
          <a:xfrm>
            <a:off x="914400" y="5016500"/>
            <a:ext cx="7543800" cy="701040"/>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2400"/>
              </a:spcBef>
              <a:defRPr sz="4000">
                <a:solidFill>
                  <a:srgbClr val="FFFFFF"/>
                </a:solidFill>
                <a:latin typeface="Times"/>
                <a:ea typeface="Times"/>
                <a:cs typeface="Times"/>
                <a:sym typeface="Times"/>
              </a:defRPr>
            </a:lvl1pPr>
          </a:lstStyle>
          <a:p>
            <a:r>
              <a:t>ASHOQHI PEKUPUKEU!</a:t>
            </a:r>
          </a:p>
        </p:txBody>
      </p:sp>
      <p:sp>
        <p:nvSpPr>
          <p:cNvPr id="3049" name="Shape 3049"/>
          <p:cNvSpPr/>
          <p:nvPr/>
        </p:nvSpPr>
        <p:spPr>
          <a:xfrm>
            <a:off x="2781300" y="800100"/>
            <a:ext cx="2527300" cy="711200"/>
          </a:xfrm>
          <a:prstGeom prst="ellipse">
            <a:avLst/>
          </a:prstGeom>
          <a:ln w="76200">
            <a:solidFill>
              <a:srgbClr val="D83104"/>
            </a:solidFill>
          </a:ln>
          <a:effectLst>
            <a:outerShdw blurRad="63500" dist="81320" dir="2319588"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50" name="Shape 3050"/>
          <p:cNvSpPr/>
          <p:nvPr/>
        </p:nvSpPr>
        <p:spPr>
          <a:xfrm>
            <a:off x="3911600" y="2946400"/>
            <a:ext cx="711200" cy="520700"/>
          </a:xfrm>
          <a:prstGeom prst="ellipse">
            <a:avLst/>
          </a:prstGeom>
          <a:ln w="76200">
            <a:solidFill>
              <a:srgbClr val="D83104"/>
            </a:solidFill>
          </a:ln>
          <a:effectLst>
            <a:outerShdw blurRad="63500" dist="81320" dir="2319588"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51" name="Shape 3051"/>
          <p:cNvSpPr/>
          <p:nvPr/>
        </p:nvSpPr>
        <p:spPr>
          <a:xfrm>
            <a:off x="4229100" y="3403600"/>
            <a:ext cx="711200" cy="520700"/>
          </a:xfrm>
          <a:prstGeom prst="ellipse">
            <a:avLst/>
          </a:prstGeom>
          <a:ln w="76200">
            <a:solidFill>
              <a:srgbClr val="D83104"/>
            </a:solidFill>
          </a:ln>
          <a:effectLst>
            <a:outerShdw blurRad="63500" dist="81320" dir="2319588"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054" name="Group 3054"/>
          <p:cNvGrpSpPr/>
          <p:nvPr/>
        </p:nvGrpSpPr>
        <p:grpSpPr>
          <a:xfrm>
            <a:off x="4279900" y="1536699"/>
            <a:ext cx="889000" cy="1447801"/>
            <a:chOff x="0" y="0"/>
            <a:chExt cx="888999" cy="1447800"/>
          </a:xfrm>
        </p:grpSpPr>
        <p:sp>
          <p:nvSpPr>
            <p:cNvPr id="3052" name="Shape 3052"/>
            <p:cNvSpPr/>
            <p:nvPr/>
          </p:nvSpPr>
          <p:spPr>
            <a:xfrm>
              <a:off x="177800" y="927100"/>
              <a:ext cx="711200" cy="520700"/>
            </a:xfrm>
            <a:prstGeom prst="ellipse">
              <a:avLst/>
            </a:prstGeom>
            <a:noFill/>
            <a:ln w="76200" cap="flat">
              <a:solidFill>
                <a:srgbClr val="D83104"/>
              </a:solidFill>
              <a:prstDash val="solid"/>
              <a:round/>
            </a:ln>
            <a:effectLst>
              <a:outerShdw blurRad="63500" dist="81320" dir="2319588"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53" name="Shape 3053"/>
            <p:cNvSpPr/>
            <p:nvPr/>
          </p:nvSpPr>
          <p:spPr>
            <a:xfrm>
              <a:off x="0" y="-1"/>
              <a:ext cx="381000" cy="889002"/>
            </a:xfrm>
            <a:prstGeom prst="line">
              <a:avLst/>
            </a:prstGeom>
            <a:noFill/>
            <a:ln w="57150" cap="flat">
              <a:solidFill>
                <a:srgbClr val="D83104"/>
              </a:solidFill>
              <a:prstDash val="solid"/>
              <a:round/>
              <a:tailEnd type="triangle" w="med" len="med"/>
            </a:ln>
            <a:effectLst>
              <a:outerShdw blurRad="63500" dist="7184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055" name="Shape 3055"/>
          <p:cNvSpPr/>
          <p:nvPr/>
        </p:nvSpPr>
        <p:spPr>
          <a:xfrm>
            <a:off x="1793875" y="-1"/>
            <a:ext cx="2603500" cy="29464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Ipekulu 2:24</a:t>
            </a:r>
          </a:p>
        </p:txBody>
      </p:sp>
      <p:sp>
        <p:nvSpPr>
          <p:cNvPr id="3056" name="Shape 3056"/>
          <p:cNvSpPr/>
          <p:nvPr/>
        </p:nvSpPr>
        <p:spPr>
          <a:xfrm>
            <a:off x="302393" y="4532312"/>
            <a:ext cx="7701013" cy="17932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2800"/>
              </a:spcBef>
              <a:defRPr sz="4800">
                <a:solidFill>
                  <a:srgbClr val="68FFF8"/>
                </a:solidFill>
                <a:latin typeface="Comic Sans MS"/>
                <a:ea typeface="Comic Sans MS"/>
                <a:cs typeface="Comic Sans MS"/>
                <a:sym typeface="Comic Sans MS"/>
              </a:defRPr>
            </a:pPr>
            <a:r>
              <a:t>Jacob </a:t>
            </a:r>
            <a:r>
              <a:rPr u="sng">
                <a:solidFill>
                  <a:srgbClr val="FFFFFF"/>
                </a:solidFill>
              </a:rPr>
              <a:t>ye</a:t>
            </a:r>
            <a:r>
              <a:t>            Ashoqhi nu!</a:t>
            </a:r>
          </a:p>
        </p:txBody>
      </p:sp>
      <p:sp>
        <p:nvSpPr>
          <p:cNvPr id="3057" name="Shape 3057"/>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58" name="Shape 3058"/>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59" name="Shape 3059"/>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60" name="Shape 3060"/>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61" name="Shape 3061"/>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62" name="Shape 3062"/>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63" name="Shape 3063"/>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64" name="Shape 3064"/>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3065" name="Shape 3065"/>
          <p:cNvSpPr/>
          <p:nvPr/>
        </p:nvSpPr>
        <p:spPr>
          <a:xfrm>
            <a:off x="8286750" y="4221162"/>
            <a:ext cx="36980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J - E</a:t>
            </a:r>
          </a:p>
        </p:txBody>
      </p:sp>
      <p:sp>
        <p:nvSpPr>
          <p:cNvPr id="3066" name="Shape 3066"/>
          <p:cNvSpPr/>
          <p:nvPr/>
        </p:nvSpPr>
        <p:spPr>
          <a:xfrm>
            <a:off x="8340725" y="4411662"/>
            <a:ext cx="242863"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12</a:t>
            </a:r>
          </a:p>
        </p:txBody>
      </p:sp>
      <p:sp>
        <p:nvSpPr>
          <p:cNvPr id="3067" name="Shape 3067"/>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3068" name="Shape 3068"/>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3069" name="Shape 3069"/>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3070" name="Shape 3070"/>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71" name="Shape 3071"/>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72" name="Shape 3072"/>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073" name="Shape 3073"/>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42</a:t>
            </a:r>
          </a:p>
        </p:txBody>
      </p:sp>
      <p:sp>
        <p:nvSpPr>
          <p:cNvPr id="3074" name="Shape 3074"/>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ape 19-24</a:t>
            </a:r>
          </a:p>
        </p:txBody>
      </p:sp>
      <p:sp>
        <p:nvSpPr>
          <p:cNvPr id="3088" name="Shape 3088"/>
          <p:cNvSpPr/>
          <p:nvPr/>
        </p:nvSpPr>
        <p:spPr>
          <a:xfrm>
            <a:off x="5983287" y="2384425"/>
            <a:ext cx="2819585" cy="485140"/>
          </a:xfrm>
          <a:prstGeom prst="rect">
            <a:avLst/>
          </a:prstGeom>
          <a:ln w="12700">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5719" rIns="45719">
            <a:spAutoFit/>
          </a:bodyPr>
          <a:lstStyle>
            <a:lvl1pPr defTabSz="914400">
              <a:defRPr sz="2600" i="1">
                <a:solidFill>
                  <a:srgbClr val="FFFFFF"/>
                </a:solidFill>
                <a:latin typeface="+mj-lt"/>
                <a:ea typeface="+mj-ea"/>
                <a:cs typeface="+mj-cs"/>
                <a:sym typeface="Helvetica"/>
              </a:defRPr>
            </a:lvl1pPr>
          </a:lstStyle>
          <a:p>
            <a:r>
              <a:t>BOTHUBO 12:1-3</a:t>
            </a:r>
          </a:p>
        </p:txBody>
      </p:sp>
      <p:grpSp>
        <p:nvGrpSpPr>
          <p:cNvPr id="3091" name="Group 3091"/>
          <p:cNvGrpSpPr/>
          <p:nvPr/>
        </p:nvGrpSpPr>
        <p:grpSpPr>
          <a:xfrm>
            <a:off x="558800" y="7938"/>
            <a:ext cx="774701" cy="1581113"/>
            <a:chOff x="0" y="0"/>
            <a:chExt cx="774700" cy="1581112"/>
          </a:xfrm>
        </p:grpSpPr>
        <p:sp>
          <p:nvSpPr>
            <p:cNvPr id="3089" name="Shape 3089"/>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090" name="Shape 3090"/>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092" name="Shape 3092"/>
          <p:cNvSpPr/>
          <p:nvPr/>
        </p:nvSpPr>
        <p:spPr>
          <a:xfrm>
            <a:off x="3749675" y="2836863"/>
            <a:ext cx="1597025" cy="1163638"/>
          </a:xfrm>
          <a:prstGeom prst="roundRect">
            <a:avLst>
              <a:gd name="adj" fmla="val 16667"/>
            </a:avLst>
          </a:prstGeom>
          <a:ln w="76200">
            <a:solidFill>
              <a:srgbClr val="FF0000"/>
            </a:solidFill>
          </a:ln>
          <a:effectLst>
            <a:outerShdw blurRad="63500" dist="71842" dir="2700000"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93" name="Shape 3093"/>
          <p:cNvSpPr/>
          <p:nvPr/>
        </p:nvSpPr>
        <p:spPr>
          <a:xfrm>
            <a:off x="8690008" y="645191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7</a:t>
            </a:r>
          </a:p>
        </p:txBody>
      </p:sp>
      <p:grpSp>
        <p:nvGrpSpPr>
          <p:cNvPr id="2" name="Group 1">
            <a:extLst>
              <a:ext uri="{FF2B5EF4-FFF2-40B4-BE49-F238E27FC236}">
                <a16:creationId xmlns:a16="http://schemas.microsoft.com/office/drawing/2014/main" id="{B4CB37FC-93D9-C845-A5BA-5164473C1E47}"/>
              </a:ext>
            </a:extLst>
          </p:cNvPr>
          <p:cNvGrpSpPr/>
          <p:nvPr/>
        </p:nvGrpSpPr>
        <p:grpSpPr>
          <a:xfrm>
            <a:off x="6064250" y="1347788"/>
            <a:ext cx="1262063" cy="1347787"/>
            <a:chOff x="6064250" y="1347788"/>
            <a:chExt cx="1262063" cy="1347787"/>
          </a:xfrm>
        </p:grpSpPr>
        <p:grpSp>
          <p:nvGrpSpPr>
            <p:cNvPr id="68" name="Group 71">
              <a:extLst>
                <a:ext uri="{FF2B5EF4-FFF2-40B4-BE49-F238E27FC236}">
                  <a16:creationId xmlns:a16="http://schemas.microsoft.com/office/drawing/2014/main" id="{D3F0D5D0-A6B0-4846-AC06-C6E337E2DAD7}"/>
                </a:ext>
              </a:extLst>
            </p:cNvPr>
            <p:cNvGrpSpPr>
              <a:grpSpLocks/>
            </p:cNvGrpSpPr>
            <p:nvPr/>
          </p:nvGrpSpPr>
          <p:grpSpPr bwMode="auto">
            <a:xfrm>
              <a:off x="6064250" y="1347788"/>
              <a:ext cx="1262063" cy="1347787"/>
              <a:chOff x="1084" y="711"/>
              <a:chExt cx="2950" cy="2769"/>
            </a:xfrm>
          </p:grpSpPr>
          <p:grpSp>
            <p:nvGrpSpPr>
              <p:cNvPr id="69" name="Group 72">
                <a:extLst>
                  <a:ext uri="{FF2B5EF4-FFF2-40B4-BE49-F238E27FC236}">
                    <a16:creationId xmlns:a16="http://schemas.microsoft.com/office/drawing/2014/main" id="{18A16D8B-F38B-4F43-88C6-59F66540BC5B}"/>
                  </a:ext>
                </a:extLst>
              </p:cNvPr>
              <p:cNvGrpSpPr>
                <a:grpSpLocks/>
              </p:cNvGrpSpPr>
              <p:nvPr/>
            </p:nvGrpSpPr>
            <p:grpSpPr bwMode="auto">
              <a:xfrm>
                <a:off x="1084" y="711"/>
                <a:ext cx="2950" cy="2769"/>
                <a:chOff x="2707" y="548"/>
                <a:chExt cx="2950" cy="2769"/>
              </a:xfrm>
            </p:grpSpPr>
            <p:grpSp>
              <p:nvGrpSpPr>
                <p:cNvPr id="75" name="Group 73">
                  <a:extLst>
                    <a:ext uri="{FF2B5EF4-FFF2-40B4-BE49-F238E27FC236}">
                      <a16:creationId xmlns:a16="http://schemas.microsoft.com/office/drawing/2014/main" id="{CCAED9F8-B85F-574D-B6FF-77B132652F98}"/>
                    </a:ext>
                  </a:extLst>
                </p:cNvPr>
                <p:cNvGrpSpPr>
                  <a:grpSpLocks/>
                </p:cNvGrpSpPr>
                <p:nvPr/>
              </p:nvGrpSpPr>
              <p:grpSpPr bwMode="auto">
                <a:xfrm>
                  <a:off x="3180" y="1046"/>
                  <a:ext cx="2105" cy="1421"/>
                  <a:chOff x="578" y="2316"/>
                  <a:chExt cx="2105" cy="1421"/>
                </a:xfrm>
              </p:grpSpPr>
              <p:sp>
                <p:nvSpPr>
                  <p:cNvPr id="77" name="Freeform 74" descr="Cork">
                    <a:extLst>
                      <a:ext uri="{FF2B5EF4-FFF2-40B4-BE49-F238E27FC236}">
                        <a16:creationId xmlns:a16="http://schemas.microsoft.com/office/drawing/2014/main" id="{5D54DEA8-FFF2-234B-9296-0F146FCE067F}"/>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8" name="Freeform 75" descr="Cork">
                    <a:extLst>
                      <a:ext uri="{FF2B5EF4-FFF2-40B4-BE49-F238E27FC236}">
                        <a16:creationId xmlns:a16="http://schemas.microsoft.com/office/drawing/2014/main" id="{309091C9-0BD8-894D-AED7-2E9BB6BAF181}"/>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6" name="Picture 76">
                  <a:extLst>
                    <a:ext uri="{FF2B5EF4-FFF2-40B4-BE49-F238E27FC236}">
                      <a16:creationId xmlns:a16="http://schemas.microsoft.com/office/drawing/2014/main" id="{905E9F56-850B-8F49-8BD9-CA59A30521BC}"/>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0" name="Freeform 77">
                <a:extLst>
                  <a:ext uri="{FF2B5EF4-FFF2-40B4-BE49-F238E27FC236}">
                    <a16:creationId xmlns:a16="http://schemas.microsoft.com/office/drawing/2014/main" id="{CA74BE8F-C303-DF40-8472-119398460FEB}"/>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 name="Freeform 78">
                <a:extLst>
                  <a:ext uri="{FF2B5EF4-FFF2-40B4-BE49-F238E27FC236}">
                    <a16:creationId xmlns:a16="http://schemas.microsoft.com/office/drawing/2014/main" id="{2C218ED8-0217-A844-ABF7-DE1397635DC2}"/>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 name="Freeform 79">
                <a:extLst>
                  <a:ext uri="{FF2B5EF4-FFF2-40B4-BE49-F238E27FC236}">
                    <a16:creationId xmlns:a16="http://schemas.microsoft.com/office/drawing/2014/main" id="{81698941-F39F-934C-A147-B54CE53DBFFB}"/>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3" name="Freeform 80">
                <a:extLst>
                  <a:ext uri="{FF2B5EF4-FFF2-40B4-BE49-F238E27FC236}">
                    <a16:creationId xmlns:a16="http://schemas.microsoft.com/office/drawing/2014/main" id="{EC0F8B62-FFA3-1646-8D69-600EA2081DC8}"/>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 name="Freeform 81">
                <a:extLst>
                  <a:ext uri="{FF2B5EF4-FFF2-40B4-BE49-F238E27FC236}">
                    <a16:creationId xmlns:a16="http://schemas.microsoft.com/office/drawing/2014/main" id="{3D343FC7-3DFB-C74E-8A1E-AF0AD0370D6A}"/>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79" name="Shape 1715">
              <a:extLst>
                <a:ext uri="{FF2B5EF4-FFF2-40B4-BE49-F238E27FC236}">
                  <a16:creationId xmlns:a16="http://schemas.microsoft.com/office/drawing/2014/main" id="{F64A85C8-859E-8B4C-894C-A37E9C4A53AE}"/>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92"/>
                                        </p:tgtEl>
                                        <p:attrNameLst>
                                          <p:attrName>style.visibility</p:attrName>
                                        </p:attrNameLst>
                                      </p:cBhvr>
                                      <p:to>
                                        <p:strVal val="visible"/>
                                      </p:to>
                                    </p:set>
                                    <p:animEffect transition="in" filter="dissolve">
                                      <p:cBhvr>
                                        <p:cTn id="7" dur="1000"/>
                                        <p:tgtEl>
                                          <p:spTgt spid="3092"/>
                                        </p:tgtEl>
                                      </p:cBhvr>
                                    </p:animEffect>
                                  </p:childTnLst>
                                </p:cTn>
                              </p:par>
                            </p:childTnLst>
                          </p:cTn>
                        </p:par>
                        <p:par>
                          <p:cTn id="8" fill="hold">
                            <p:stCondLst>
                              <p:cond delay="1000"/>
                            </p:stCondLst>
                            <p:childTnLst>
                              <p:par>
                                <p:cTn id="9" presetID="19" presetClass="entr" presetSubtype="10" fill="hold" grpId="2" nodeType="afterEffect">
                                  <p:stCondLst>
                                    <p:cond delay="0"/>
                                  </p:stCondLst>
                                  <p:iterate>
                                    <p:tmAbs val="0"/>
                                  </p:iterate>
                                  <p:childTnLst>
                                    <p:set>
                                      <p:cBhvr>
                                        <p:cTn id="10" fill="hold"/>
                                        <p:tgtEl>
                                          <p:spTgt spid="3040"/>
                                        </p:tgtEl>
                                        <p:attrNameLst>
                                          <p:attrName>style.visibility</p:attrName>
                                        </p:attrNameLst>
                                      </p:cBhvr>
                                      <p:to>
                                        <p:strVal val="visible"/>
                                      </p:to>
                                    </p:set>
                                    <p:anim calcmode="lin" valueType="num">
                                      <p:cBhvr>
                                        <p:cTn id="11" dur="500" fill="hold"/>
                                        <p:tgtEl>
                                          <p:spTgt spid="3040"/>
                                        </p:tgtEl>
                                        <p:attrNameLst>
                                          <p:attrName>ppt_w</p:attrName>
                                        </p:attrNameLst>
                                      </p:cBhvr>
                                      <p:tavLst>
                                        <p:tav tm="0" fmla="#ppt_w*sin(2.5*pi*$)">
                                          <p:val>
                                            <p:fltVal val="0"/>
                                          </p:val>
                                        </p:tav>
                                        <p:tav tm="100000">
                                          <p:val>
                                            <p:fltVal val="1"/>
                                          </p:val>
                                        </p:tav>
                                      </p:tavLst>
                                    </p:anim>
                                    <p:anim calcmode="lin" valueType="num">
                                      <p:cBhvr>
                                        <p:cTn id="12" dur="500" fill="hold"/>
                                        <p:tgtEl>
                                          <p:spTgt spid="3040"/>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3" presetClass="entr" presetSubtype="16" fill="hold" grpId="3" nodeType="afterEffect">
                                  <p:stCondLst>
                                    <p:cond delay="0"/>
                                  </p:stCondLst>
                                  <p:iterate>
                                    <p:tmAbs val="0"/>
                                  </p:iterate>
                                  <p:childTnLst>
                                    <p:set>
                                      <p:cBhvr>
                                        <p:cTn id="15" fill="hold"/>
                                        <p:tgtEl>
                                          <p:spTgt spid="3056"/>
                                        </p:tgtEl>
                                        <p:attrNameLst>
                                          <p:attrName>style.visibility</p:attrName>
                                        </p:attrNameLst>
                                      </p:cBhvr>
                                      <p:to>
                                        <p:strVal val="visible"/>
                                      </p:to>
                                    </p:set>
                                    <p:anim calcmode="lin" valueType="num">
                                      <p:cBhvr>
                                        <p:cTn id="16" dur="500" fill="hold"/>
                                        <p:tgtEl>
                                          <p:spTgt spid="3056"/>
                                        </p:tgtEl>
                                        <p:attrNameLst>
                                          <p:attrName>ppt_w</p:attrName>
                                        </p:attrNameLst>
                                      </p:cBhvr>
                                      <p:tavLst>
                                        <p:tav tm="0">
                                          <p:val>
                                            <p:fltVal val="0"/>
                                          </p:val>
                                        </p:tav>
                                        <p:tav tm="100000">
                                          <p:val>
                                            <p:strVal val="#ppt_w"/>
                                          </p:val>
                                        </p:tav>
                                      </p:tavLst>
                                    </p:anim>
                                    <p:anim calcmode="lin" valueType="num">
                                      <p:cBhvr>
                                        <p:cTn id="17" dur="500" fill="hold"/>
                                        <p:tgtEl>
                                          <p:spTgt spid="3056"/>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305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9" presetClass="entr" presetSubtype="10" fill="hold" grpId="4" nodeType="clickEffect">
                                  <p:stCondLst>
                                    <p:cond delay="0"/>
                                  </p:stCondLst>
                                  <p:iterate>
                                    <p:tmAbs val="0"/>
                                  </p:iterate>
                                  <p:childTnLst>
                                    <p:set>
                                      <p:cBhvr>
                                        <p:cTn id="21" fill="hold"/>
                                        <p:tgtEl>
                                          <p:spTgt spid="3041"/>
                                        </p:tgtEl>
                                        <p:attrNameLst>
                                          <p:attrName>style.visibility</p:attrName>
                                        </p:attrNameLst>
                                      </p:cBhvr>
                                      <p:to>
                                        <p:strVal val="visible"/>
                                      </p:to>
                                    </p:set>
                                    <p:anim calcmode="lin" valueType="num">
                                      <p:cBhvr>
                                        <p:cTn id="22" dur="500" fill="hold"/>
                                        <p:tgtEl>
                                          <p:spTgt spid="3041"/>
                                        </p:tgtEl>
                                        <p:attrNameLst>
                                          <p:attrName>ppt_w</p:attrName>
                                        </p:attrNameLst>
                                      </p:cBhvr>
                                      <p:tavLst>
                                        <p:tav tm="0" fmla="#ppt_w*sin(2.5*pi*$)">
                                          <p:val>
                                            <p:fltVal val="0"/>
                                          </p:val>
                                        </p:tav>
                                        <p:tav tm="100000">
                                          <p:val>
                                            <p:fltVal val="1"/>
                                          </p:val>
                                        </p:tav>
                                      </p:tavLst>
                                    </p:anim>
                                    <p:anim calcmode="lin" valueType="num">
                                      <p:cBhvr>
                                        <p:cTn id="23" dur="500" fill="hold"/>
                                        <p:tgtEl>
                                          <p:spTgt spid="3041"/>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9" presetClass="exit" fill="hold" grpId="5" nodeType="clickEffect">
                                  <p:stCondLst>
                                    <p:cond delay="0"/>
                                  </p:stCondLst>
                                  <p:iterate>
                                    <p:tmAbs val="0"/>
                                  </p:iterate>
                                  <p:childTnLst>
                                    <p:animEffect transition="out" filter="dissolve">
                                      <p:cBhvr>
                                        <p:cTn id="27" dur="500" fill="hold"/>
                                        <p:tgtEl>
                                          <p:spTgt spid="3092"/>
                                        </p:tgtEl>
                                      </p:cBhvr>
                                    </p:animEffect>
                                    <p:set>
                                      <p:cBhvr>
                                        <p:cTn id="28" fill="hold">
                                          <p:stCondLst>
                                            <p:cond delay="499"/>
                                          </p:stCondLst>
                                        </p:cTn>
                                        <p:tgtEl>
                                          <p:spTgt spid="3092"/>
                                        </p:tgtEl>
                                        <p:attrNameLst>
                                          <p:attrName>style.visibility</p:attrName>
                                        </p:attrNameLst>
                                      </p:cBhvr>
                                      <p:to>
                                        <p:strVal val="hidden"/>
                                      </p:to>
                                    </p:set>
                                  </p:childTnLst>
                                </p:cTn>
                              </p:par>
                            </p:childTnLst>
                          </p:cTn>
                        </p:par>
                        <p:par>
                          <p:cTn id="29" fill="hold">
                            <p:stCondLst>
                              <p:cond delay="500"/>
                            </p:stCondLst>
                            <p:childTnLst>
                              <p:par>
                                <p:cTn id="30" presetID="23" presetClass="entr" presetSubtype="16" fill="hold" grpId="6" nodeType="afterEffect">
                                  <p:stCondLst>
                                    <p:cond delay="0"/>
                                  </p:stCondLst>
                                  <p:iterate>
                                    <p:tmAbs val="0"/>
                                  </p:iterate>
                                  <p:childTnLst>
                                    <p:set>
                                      <p:cBhvr>
                                        <p:cTn id="31" fill="hold"/>
                                        <p:tgtEl>
                                          <p:spTgt spid="3048"/>
                                        </p:tgtEl>
                                        <p:attrNameLst>
                                          <p:attrName>style.visibility</p:attrName>
                                        </p:attrNameLst>
                                      </p:cBhvr>
                                      <p:to>
                                        <p:strVal val="visible"/>
                                      </p:to>
                                    </p:set>
                                    <p:anim calcmode="lin" valueType="num">
                                      <p:cBhvr>
                                        <p:cTn id="32" dur="500" fill="hold"/>
                                        <p:tgtEl>
                                          <p:spTgt spid="3048"/>
                                        </p:tgtEl>
                                        <p:attrNameLst>
                                          <p:attrName>ppt_w</p:attrName>
                                        </p:attrNameLst>
                                      </p:cBhvr>
                                      <p:tavLst>
                                        <p:tav tm="0">
                                          <p:val>
                                            <p:fltVal val="0"/>
                                          </p:val>
                                        </p:tav>
                                        <p:tav tm="100000">
                                          <p:val>
                                            <p:strVal val="#ppt_w"/>
                                          </p:val>
                                        </p:tav>
                                      </p:tavLst>
                                    </p:anim>
                                    <p:anim calcmode="lin" valueType="num">
                                      <p:cBhvr>
                                        <p:cTn id="33" dur="500" fill="hold"/>
                                        <p:tgtEl>
                                          <p:spTgt spid="3048"/>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7" nodeType="clickEffect">
                                  <p:stCondLst>
                                    <p:cond delay="0"/>
                                  </p:stCondLst>
                                  <p:iterate>
                                    <p:tmAbs val="0"/>
                                  </p:iterate>
                                  <p:childTnLst>
                                    <p:set>
                                      <p:cBhvr>
                                        <p:cTn id="37" fill="hold"/>
                                        <p:tgtEl>
                                          <p:spTgt spid="3049"/>
                                        </p:tgtEl>
                                        <p:attrNameLst>
                                          <p:attrName>style.visibility</p:attrName>
                                        </p:attrNameLst>
                                      </p:cBhvr>
                                      <p:to>
                                        <p:strVal val="visible"/>
                                      </p:to>
                                    </p:set>
                                    <p:anim calcmode="lin" valueType="num">
                                      <p:cBhvr>
                                        <p:cTn id="38" dur="500" fill="hold"/>
                                        <p:tgtEl>
                                          <p:spTgt spid="3049"/>
                                        </p:tgtEl>
                                        <p:attrNameLst>
                                          <p:attrName>ppt_w</p:attrName>
                                        </p:attrNameLst>
                                      </p:cBhvr>
                                      <p:tavLst>
                                        <p:tav tm="0">
                                          <p:val>
                                            <p:fltVal val="0"/>
                                          </p:val>
                                        </p:tav>
                                        <p:tav tm="100000">
                                          <p:val>
                                            <p:strVal val="#ppt_w"/>
                                          </p:val>
                                        </p:tav>
                                      </p:tavLst>
                                    </p:anim>
                                    <p:anim calcmode="lin" valueType="num">
                                      <p:cBhvr>
                                        <p:cTn id="39" dur="500" fill="hold"/>
                                        <p:tgtEl>
                                          <p:spTgt spid="3049"/>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8" nodeType="clickEffect">
                                  <p:stCondLst>
                                    <p:cond delay="0"/>
                                  </p:stCondLst>
                                  <p:iterate>
                                    <p:tmAbs val="0"/>
                                  </p:iterate>
                                  <p:childTnLst>
                                    <p:set>
                                      <p:cBhvr>
                                        <p:cTn id="43" fill="hold"/>
                                        <p:tgtEl>
                                          <p:spTgt spid="3054"/>
                                        </p:tgtEl>
                                        <p:attrNameLst>
                                          <p:attrName>style.visibility</p:attrName>
                                        </p:attrNameLst>
                                      </p:cBhvr>
                                      <p:to>
                                        <p:strVal val="visible"/>
                                      </p:to>
                                    </p:set>
                                    <p:anim calcmode="lin" valueType="num">
                                      <p:cBhvr>
                                        <p:cTn id="44" dur="500" fill="hold"/>
                                        <p:tgtEl>
                                          <p:spTgt spid="3054"/>
                                        </p:tgtEl>
                                        <p:attrNameLst>
                                          <p:attrName>ppt_w</p:attrName>
                                        </p:attrNameLst>
                                      </p:cBhvr>
                                      <p:tavLst>
                                        <p:tav tm="0">
                                          <p:val>
                                            <p:fltVal val="0"/>
                                          </p:val>
                                        </p:tav>
                                        <p:tav tm="100000">
                                          <p:val>
                                            <p:strVal val="#ppt_w"/>
                                          </p:val>
                                        </p:tav>
                                      </p:tavLst>
                                    </p:anim>
                                    <p:anim calcmode="lin" valueType="num">
                                      <p:cBhvr>
                                        <p:cTn id="45" dur="500" fill="hold"/>
                                        <p:tgtEl>
                                          <p:spTgt spid="3054"/>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9" nodeType="clickEffect">
                                  <p:stCondLst>
                                    <p:cond delay="0"/>
                                  </p:stCondLst>
                                  <p:iterate>
                                    <p:tmAbs val="0"/>
                                  </p:iterate>
                                  <p:childTnLst>
                                    <p:set>
                                      <p:cBhvr>
                                        <p:cTn id="49" fill="hold"/>
                                        <p:tgtEl>
                                          <p:spTgt spid="3050"/>
                                        </p:tgtEl>
                                        <p:attrNameLst>
                                          <p:attrName>style.visibility</p:attrName>
                                        </p:attrNameLst>
                                      </p:cBhvr>
                                      <p:to>
                                        <p:strVal val="visible"/>
                                      </p:to>
                                    </p:set>
                                    <p:anim calcmode="lin" valueType="num">
                                      <p:cBhvr>
                                        <p:cTn id="50" dur="500" fill="hold"/>
                                        <p:tgtEl>
                                          <p:spTgt spid="3050"/>
                                        </p:tgtEl>
                                        <p:attrNameLst>
                                          <p:attrName>ppt_w</p:attrName>
                                        </p:attrNameLst>
                                      </p:cBhvr>
                                      <p:tavLst>
                                        <p:tav tm="0">
                                          <p:val>
                                            <p:fltVal val="0"/>
                                          </p:val>
                                        </p:tav>
                                        <p:tav tm="100000">
                                          <p:val>
                                            <p:strVal val="#ppt_w"/>
                                          </p:val>
                                        </p:tav>
                                      </p:tavLst>
                                    </p:anim>
                                    <p:anim calcmode="lin" valueType="num">
                                      <p:cBhvr>
                                        <p:cTn id="51" dur="500" fill="hold"/>
                                        <p:tgtEl>
                                          <p:spTgt spid="3050"/>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10" nodeType="clickEffect">
                                  <p:stCondLst>
                                    <p:cond delay="0"/>
                                  </p:stCondLst>
                                  <p:iterate>
                                    <p:tmAbs val="0"/>
                                  </p:iterate>
                                  <p:childTnLst>
                                    <p:set>
                                      <p:cBhvr>
                                        <p:cTn id="55" fill="hold"/>
                                        <p:tgtEl>
                                          <p:spTgt spid="3051"/>
                                        </p:tgtEl>
                                        <p:attrNameLst>
                                          <p:attrName>style.visibility</p:attrName>
                                        </p:attrNameLst>
                                      </p:cBhvr>
                                      <p:to>
                                        <p:strVal val="visible"/>
                                      </p:to>
                                    </p:set>
                                    <p:anim calcmode="lin" valueType="num">
                                      <p:cBhvr>
                                        <p:cTn id="56" dur="500" fill="hold"/>
                                        <p:tgtEl>
                                          <p:spTgt spid="3051"/>
                                        </p:tgtEl>
                                        <p:attrNameLst>
                                          <p:attrName>ppt_w</p:attrName>
                                        </p:attrNameLst>
                                      </p:cBhvr>
                                      <p:tavLst>
                                        <p:tav tm="0">
                                          <p:val>
                                            <p:fltVal val="0"/>
                                          </p:val>
                                        </p:tav>
                                        <p:tav tm="100000">
                                          <p:val>
                                            <p:strVal val="#ppt_w"/>
                                          </p:val>
                                        </p:tav>
                                      </p:tavLst>
                                    </p:anim>
                                    <p:anim calcmode="lin" valueType="num">
                                      <p:cBhvr>
                                        <p:cTn id="57" dur="500" fill="hold"/>
                                        <p:tgtEl>
                                          <p:spTgt spid="3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0" grpId="2" animBg="1" advAuto="0"/>
      <p:bldP spid="3041" grpId="4" animBg="1" advAuto="0"/>
      <p:bldP spid="3048" grpId="6" animBg="1" advAuto="0"/>
      <p:bldP spid="3049" grpId="7" animBg="1" advAuto="0"/>
      <p:bldP spid="3050" grpId="9" animBg="1" advAuto="0"/>
      <p:bldP spid="3051" grpId="10" animBg="1" advAuto="0"/>
      <p:bldP spid="3054" grpId="8" animBg="1" advAuto="0"/>
      <p:bldP spid="3056" grpId="3" animBg="1" advAuto="0"/>
      <p:bldP spid="3092" grpId="1" animBg="1" advAuto="0"/>
      <p:bldP spid="3092" grpId="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7" name="Shape 3097"/>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098" name="Shape 3098"/>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3099" name="Shape 3099"/>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00" name="Shape 3100"/>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01" name="Shape 3101"/>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02" name="Shape 3102"/>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3103" name="Shape 3103"/>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104" name="Shape 3104"/>
          <p:cNvSpPr/>
          <p:nvPr/>
        </p:nvSpPr>
        <p:spPr>
          <a:xfrm>
            <a:off x="4802187" y="992187"/>
            <a:ext cx="24987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sp>
        <p:nvSpPr>
          <p:cNvPr id="3105" name="Shape 3105"/>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KULUKEU</a:t>
            </a:r>
          </a:p>
        </p:txBody>
      </p:sp>
      <p:sp>
        <p:nvSpPr>
          <p:cNvPr id="3106" name="Shape 3106"/>
          <p:cNvSpPr/>
          <p:nvPr/>
        </p:nvSpPr>
        <p:spPr>
          <a:xfrm>
            <a:off x="3897312" y="206057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L - S - B</a:t>
            </a:r>
          </a:p>
        </p:txBody>
      </p:sp>
      <p:sp>
        <p:nvSpPr>
          <p:cNvPr id="3107" name="Shape 3107"/>
          <p:cNvSpPr/>
          <p:nvPr/>
        </p:nvSpPr>
        <p:spPr>
          <a:xfrm>
            <a:off x="4157662" y="2473325"/>
            <a:ext cx="1366045"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latin typeface="Times"/>
                <a:ea typeface="Times"/>
                <a:cs typeface="Times"/>
                <a:sym typeface="Times"/>
              </a:defRPr>
            </a:lvl1pPr>
          </a:lstStyle>
          <a:p>
            <a:r>
              <a:t>I - I      </a:t>
            </a:r>
          </a:p>
        </p:txBody>
      </p:sp>
      <p:sp>
        <p:nvSpPr>
          <p:cNvPr id="3108" name="Shape 3108"/>
          <p:cNvSpPr/>
          <p:nvPr/>
        </p:nvSpPr>
        <p:spPr>
          <a:xfrm>
            <a:off x="4111625" y="2930525"/>
            <a:ext cx="914400"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latin typeface="Times"/>
                <a:ea typeface="Times"/>
                <a:cs typeface="Times"/>
                <a:sym typeface="Times"/>
              </a:defRPr>
            </a:lvl1pPr>
          </a:lstStyle>
          <a:p>
            <a:r>
              <a:t>J - E</a:t>
            </a:r>
          </a:p>
        </p:txBody>
      </p:sp>
      <p:grpSp>
        <p:nvGrpSpPr>
          <p:cNvPr id="3111" name="Group 3111"/>
          <p:cNvGrpSpPr/>
          <p:nvPr/>
        </p:nvGrpSpPr>
        <p:grpSpPr>
          <a:xfrm>
            <a:off x="533040" y="2378075"/>
            <a:ext cx="2389908" cy="1369194"/>
            <a:chOff x="-105295" y="0"/>
            <a:chExt cx="2389906" cy="1369193"/>
          </a:xfrm>
        </p:grpSpPr>
        <p:sp>
          <p:nvSpPr>
            <p:cNvPr id="3109" name="Shape 3109"/>
            <p:cNvSpPr/>
            <p:nvPr/>
          </p:nvSpPr>
          <p:spPr>
            <a:xfrm>
              <a:off x="185576" y="76200"/>
              <a:ext cx="812801" cy="129299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3110" name="Shape 3110"/>
            <p:cNvSpPr/>
            <p:nvPr/>
          </p:nvSpPr>
          <p:spPr>
            <a:xfrm>
              <a:off x="-105296" y="0"/>
              <a:ext cx="2389907"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8800">
                  <a:solidFill>
                    <a:srgbClr val="51DC00"/>
                  </a:solidFill>
                </a:defRPr>
              </a:pPr>
              <a:r>
                <a:t>A</a:t>
              </a:r>
              <a:r>
                <a:rPr sz="6000">
                  <a:solidFill>
                    <a:srgbClr val="FFD34A"/>
                  </a:solidFill>
                </a:rPr>
                <a:t>JMJ</a:t>
              </a:r>
            </a:p>
          </p:txBody>
        </p:sp>
      </p:grpSp>
      <p:sp>
        <p:nvSpPr>
          <p:cNvPr id="3112" name="Shape 3112"/>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113" name="Shape 3113"/>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114" name="Shape 3114"/>
          <p:cNvSpPr/>
          <p:nvPr/>
        </p:nvSpPr>
        <p:spPr>
          <a:xfrm>
            <a:off x="4297362" y="3387725"/>
            <a:ext cx="508001"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chemeClr val="accent2"/>
                </a:solidFill>
                <a:latin typeface="Times"/>
                <a:ea typeface="Times"/>
                <a:cs typeface="Times"/>
                <a:sym typeface="Times"/>
              </a:defRPr>
            </a:lvl1pPr>
          </a:lstStyle>
          <a:p>
            <a:r>
              <a:t>12</a:t>
            </a:r>
          </a:p>
        </p:txBody>
      </p:sp>
      <p:sp>
        <p:nvSpPr>
          <p:cNvPr id="3115" name="Shape 3115"/>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116" name="Shape 3116"/>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117" name="Shape 3117"/>
          <p:cNvSpPr/>
          <p:nvPr/>
        </p:nvSpPr>
        <p:spPr>
          <a:xfrm>
            <a:off x="1790700" y="-1"/>
            <a:ext cx="3332163"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35:23-26; Bothubo 34:1</a:t>
            </a:r>
          </a:p>
        </p:txBody>
      </p:sp>
      <p:grpSp>
        <p:nvGrpSpPr>
          <p:cNvPr id="3120" name="Group 3120"/>
          <p:cNvGrpSpPr/>
          <p:nvPr/>
        </p:nvGrpSpPr>
        <p:grpSpPr>
          <a:xfrm>
            <a:off x="6985000" y="5778500"/>
            <a:ext cx="1130300" cy="749300"/>
            <a:chOff x="0" y="0"/>
            <a:chExt cx="1130300" cy="749300"/>
          </a:xfrm>
        </p:grpSpPr>
        <p:sp>
          <p:nvSpPr>
            <p:cNvPr id="3118" name="Shape 3118"/>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19" name="Shape 3119"/>
            <p:cNvSpPr/>
            <p:nvPr/>
          </p:nvSpPr>
          <p:spPr>
            <a:xfrm>
              <a:off x="1524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2</a:t>
              </a:r>
            </a:p>
          </p:txBody>
        </p:sp>
      </p:grpSp>
      <p:grpSp>
        <p:nvGrpSpPr>
          <p:cNvPr id="3123" name="Group 3123"/>
          <p:cNvGrpSpPr/>
          <p:nvPr/>
        </p:nvGrpSpPr>
        <p:grpSpPr>
          <a:xfrm>
            <a:off x="787400" y="5397500"/>
            <a:ext cx="749300" cy="751840"/>
            <a:chOff x="0" y="0"/>
            <a:chExt cx="749300" cy="751839"/>
          </a:xfrm>
        </p:grpSpPr>
        <p:sp>
          <p:nvSpPr>
            <p:cNvPr id="3121" name="Shape 3121"/>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22" name="Shape 3122"/>
            <p:cNvSpPr/>
            <p:nvPr/>
          </p:nvSpPr>
          <p:spPr>
            <a:xfrm>
              <a:off x="152400" y="101599"/>
              <a:ext cx="4572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3</a:t>
              </a:r>
            </a:p>
          </p:txBody>
        </p:sp>
      </p:grpSp>
      <p:grpSp>
        <p:nvGrpSpPr>
          <p:cNvPr id="3126" name="Group 3126"/>
          <p:cNvGrpSpPr/>
          <p:nvPr/>
        </p:nvGrpSpPr>
        <p:grpSpPr>
          <a:xfrm>
            <a:off x="4635500" y="4622800"/>
            <a:ext cx="1130300" cy="749300"/>
            <a:chOff x="0" y="0"/>
            <a:chExt cx="1130300" cy="749300"/>
          </a:xfrm>
        </p:grpSpPr>
        <p:sp>
          <p:nvSpPr>
            <p:cNvPr id="3124" name="Shape 3124"/>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25" name="Shape 3125"/>
            <p:cNvSpPr/>
            <p:nvPr/>
          </p:nvSpPr>
          <p:spPr>
            <a:xfrm>
              <a:off x="1524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4</a:t>
              </a:r>
            </a:p>
          </p:txBody>
        </p:sp>
      </p:grpSp>
      <p:grpSp>
        <p:nvGrpSpPr>
          <p:cNvPr id="3129" name="Group 3129"/>
          <p:cNvGrpSpPr/>
          <p:nvPr/>
        </p:nvGrpSpPr>
        <p:grpSpPr>
          <a:xfrm>
            <a:off x="6731000" y="4508500"/>
            <a:ext cx="1143000" cy="751840"/>
            <a:chOff x="0" y="0"/>
            <a:chExt cx="1143000" cy="751839"/>
          </a:xfrm>
        </p:grpSpPr>
        <p:sp>
          <p:nvSpPr>
            <p:cNvPr id="3127" name="Shape 3127"/>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28" name="Shape 3128"/>
            <p:cNvSpPr/>
            <p:nvPr/>
          </p:nvSpPr>
          <p:spPr>
            <a:xfrm>
              <a:off x="165100" y="1015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5</a:t>
              </a:r>
            </a:p>
          </p:txBody>
        </p:sp>
      </p:grpSp>
      <p:grpSp>
        <p:nvGrpSpPr>
          <p:cNvPr id="3132" name="Group 3132"/>
          <p:cNvGrpSpPr/>
          <p:nvPr/>
        </p:nvGrpSpPr>
        <p:grpSpPr>
          <a:xfrm>
            <a:off x="1333500" y="4267200"/>
            <a:ext cx="1130300" cy="749300"/>
            <a:chOff x="0" y="0"/>
            <a:chExt cx="1130300" cy="749300"/>
          </a:xfrm>
        </p:grpSpPr>
        <p:sp>
          <p:nvSpPr>
            <p:cNvPr id="3130" name="Shape 3130"/>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31" name="Shape 3131"/>
            <p:cNvSpPr/>
            <p:nvPr/>
          </p:nvSpPr>
          <p:spPr>
            <a:xfrm>
              <a:off x="1524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6</a:t>
              </a:r>
            </a:p>
          </p:txBody>
        </p:sp>
      </p:grpSp>
      <p:grpSp>
        <p:nvGrpSpPr>
          <p:cNvPr id="3135" name="Group 3135"/>
          <p:cNvGrpSpPr/>
          <p:nvPr/>
        </p:nvGrpSpPr>
        <p:grpSpPr>
          <a:xfrm>
            <a:off x="3009900" y="5346700"/>
            <a:ext cx="1130300" cy="749300"/>
            <a:chOff x="0" y="0"/>
            <a:chExt cx="1130300" cy="749300"/>
          </a:xfrm>
        </p:grpSpPr>
        <p:sp>
          <p:nvSpPr>
            <p:cNvPr id="3133" name="Shape 3133"/>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34" name="Shape 3134"/>
            <p:cNvSpPr/>
            <p:nvPr/>
          </p:nvSpPr>
          <p:spPr>
            <a:xfrm>
              <a:off x="1524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7</a:t>
              </a:r>
            </a:p>
          </p:txBody>
        </p:sp>
      </p:grpSp>
      <p:grpSp>
        <p:nvGrpSpPr>
          <p:cNvPr id="3138" name="Group 3138"/>
          <p:cNvGrpSpPr/>
          <p:nvPr/>
        </p:nvGrpSpPr>
        <p:grpSpPr>
          <a:xfrm>
            <a:off x="2490788" y="4302125"/>
            <a:ext cx="1130301" cy="749300"/>
            <a:chOff x="0" y="0"/>
            <a:chExt cx="1130300" cy="749300"/>
          </a:xfrm>
        </p:grpSpPr>
        <p:sp>
          <p:nvSpPr>
            <p:cNvPr id="3136" name="Shape 3136"/>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37" name="Shape 3137"/>
            <p:cNvSpPr/>
            <p:nvPr/>
          </p:nvSpPr>
          <p:spPr>
            <a:xfrm>
              <a:off x="1524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8</a:t>
              </a:r>
            </a:p>
          </p:txBody>
        </p:sp>
      </p:grpSp>
      <p:grpSp>
        <p:nvGrpSpPr>
          <p:cNvPr id="3141" name="Group 3141"/>
          <p:cNvGrpSpPr/>
          <p:nvPr/>
        </p:nvGrpSpPr>
        <p:grpSpPr>
          <a:xfrm>
            <a:off x="6299200" y="3441700"/>
            <a:ext cx="990600" cy="749300"/>
            <a:chOff x="0" y="0"/>
            <a:chExt cx="990600" cy="749300"/>
          </a:xfrm>
        </p:grpSpPr>
        <p:sp>
          <p:nvSpPr>
            <p:cNvPr id="3139" name="Shape 3139"/>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40" name="Shape 3140"/>
            <p:cNvSpPr/>
            <p:nvPr/>
          </p:nvSpPr>
          <p:spPr>
            <a:xfrm>
              <a:off x="127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10</a:t>
              </a:r>
            </a:p>
          </p:txBody>
        </p:sp>
      </p:grpSp>
      <p:grpSp>
        <p:nvGrpSpPr>
          <p:cNvPr id="3144" name="Group 3144"/>
          <p:cNvGrpSpPr/>
          <p:nvPr/>
        </p:nvGrpSpPr>
        <p:grpSpPr>
          <a:xfrm>
            <a:off x="4419600" y="5702300"/>
            <a:ext cx="1155700" cy="749300"/>
            <a:chOff x="0" y="0"/>
            <a:chExt cx="1155700" cy="749300"/>
          </a:xfrm>
        </p:grpSpPr>
        <p:sp>
          <p:nvSpPr>
            <p:cNvPr id="3142" name="Shape 3142"/>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43" name="Shape 3143"/>
            <p:cNvSpPr/>
            <p:nvPr/>
          </p:nvSpPr>
          <p:spPr>
            <a:xfrm>
              <a:off x="1778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9</a:t>
              </a:r>
            </a:p>
          </p:txBody>
        </p:sp>
      </p:grpSp>
      <p:grpSp>
        <p:nvGrpSpPr>
          <p:cNvPr id="3147" name="Group 3147"/>
          <p:cNvGrpSpPr/>
          <p:nvPr/>
        </p:nvGrpSpPr>
        <p:grpSpPr>
          <a:xfrm>
            <a:off x="5676900" y="5219700"/>
            <a:ext cx="1028700" cy="749300"/>
            <a:chOff x="0" y="0"/>
            <a:chExt cx="1028700" cy="749300"/>
          </a:xfrm>
        </p:grpSpPr>
        <p:sp>
          <p:nvSpPr>
            <p:cNvPr id="3145" name="Shape 3145"/>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46" name="Shape 3146"/>
            <p:cNvSpPr/>
            <p:nvPr/>
          </p:nvSpPr>
          <p:spPr>
            <a:xfrm>
              <a:off x="508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11</a:t>
              </a:r>
            </a:p>
          </p:txBody>
        </p:sp>
      </p:grpSp>
      <p:grpSp>
        <p:nvGrpSpPr>
          <p:cNvPr id="3150" name="Group 3150"/>
          <p:cNvGrpSpPr/>
          <p:nvPr/>
        </p:nvGrpSpPr>
        <p:grpSpPr>
          <a:xfrm>
            <a:off x="7594600" y="3086100"/>
            <a:ext cx="1028700" cy="749300"/>
            <a:chOff x="0" y="0"/>
            <a:chExt cx="1028700" cy="749300"/>
          </a:xfrm>
        </p:grpSpPr>
        <p:sp>
          <p:nvSpPr>
            <p:cNvPr id="3148" name="Shape 3148"/>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49" name="Shape 3149"/>
            <p:cNvSpPr/>
            <p:nvPr/>
          </p:nvSpPr>
          <p:spPr>
            <a:xfrm>
              <a:off x="508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12</a:t>
              </a:r>
            </a:p>
          </p:txBody>
        </p:sp>
      </p:grpSp>
      <p:grpSp>
        <p:nvGrpSpPr>
          <p:cNvPr id="3153" name="Group 3153"/>
          <p:cNvGrpSpPr/>
          <p:nvPr/>
        </p:nvGrpSpPr>
        <p:grpSpPr>
          <a:xfrm>
            <a:off x="7759700" y="4838700"/>
            <a:ext cx="1051426" cy="749300"/>
            <a:chOff x="0" y="0"/>
            <a:chExt cx="1051426" cy="749300"/>
          </a:xfrm>
        </p:grpSpPr>
        <p:sp>
          <p:nvSpPr>
            <p:cNvPr id="3151" name="Shape 3151"/>
            <p:cNvSpPr/>
            <p:nvPr/>
          </p:nvSpPr>
          <p:spPr>
            <a:xfrm>
              <a:off x="0" y="0"/>
              <a:ext cx="749300" cy="749300"/>
            </a:xfrm>
            <a:prstGeom prst="ellipse">
              <a:avLst/>
            </a:prstGeom>
            <a:solidFill>
              <a:srgbClr val="00FF00"/>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52" name="Shape 3152"/>
            <p:cNvSpPr/>
            <p:nvPr/>
          </p:nvSpPr>
          <p:spPr>
            <a:xfrm>
              <a:off x="73526" y="88899"/>
              <a:ext cx="977900" cy="584773"/>
            </a:xfrm>
            <a:prstGeom prst="rect">
              <a:avLst/>
            </a:prstGeom>
            <a:noFill/>
            <a:ln w="12700" cap="flat">
              <a:noFill/>
              <a:miter lim="400000"/>
            </a:ln>
            <a:effectLst>
              <a:outerShdw blurRad="63500" dist="71842" dir="2700000" rotWithShape="0">
                <a:srgbClr val="FFFF00">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latin typeface="Comic Sans MS"/>
                  <a:ea typeface="Comic Sans MS"/>
                  <a:cs typeface="Comic Sans MS"/>
                  <a:sym typeface="Comic Sans MS"/>
                </a:defRPr>
              </a:lvl1pPr>
            </a:lstStyle>
            <a:p>
              <a:r>
                <a:rPr dirty="0">
                  <a:solidFill>
                    <a:schemeClr val="accent4">
                      <a:lumMod val="10000"/>
                    </a:schemeClr>
                  </a:solidFill>
                </a:rPr>
                <a:t>13</a:t>
              </a:r>
            </a:p>
          </p:txBody>
        </p:sp>
      </p:grpSp>
      <p:sp>
        <p:nvSpPr>
          <p:cNvPr id="3154" name="Shape 3154"/>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55" name="Shape 3155"/>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56" name="Shape 3156"/>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57" name="Shape 3157"/>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58" name="Shape 3158"/>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159" name="Shape 3159"/>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160" name="Shape 3160"/>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61" name="Shape 3161"/>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3162" name="Shape 3162"/>
          <p:cNvSpPr/>
          <p:nvPr/>
        </p:nvSpPr>
        <p:spPr>
          <a:xfrm>
            <a:off x="8286750" y="4221162"/>
            <a:ext cx="36980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J - E</a:t>
            </a:r>
          </a:p>
        </p:txBody>
      </p:sp>
      <p:sp>
        <p:nvSpPr>
          <p:cNvPr id="3163" name="Shape 3163"/>
          <p:cNvSpPr/>
          <p:nvPr/>
        </p:nvSpPr>
        <p:spPr>
          <a:xfrm>
            <a:off x="8340725" y="4411662"/>
            <a:ext cx="242863"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12</a:t>
            </a:r>
          </a:p>
        </p:txBody>
      </p:sp>
      <p:sp>
        <p:nvSpPr>
          <p:cNvPr id="3164" name="Shape 3164"/>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3165" name="Shape 3165"/>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3166" name="Shape 3166"/>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3167" name="Shape 3167"/>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168" name="Shape 3168"/>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169" name="Shape 3169"/>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170" name="Shape 3170"/>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43</a:t>
            </a:r>
          </a:p>
        </p:txBody>
      </p:sp>
      <p:sp>
        <p:nvSpPr>
          <p:cNvPr id="3171" name="Shape 3171"/>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3172" name="Shape 3172"/>
          <p:cNvSpPr/>
          <p:nvPr/>
        </p:nvSpPr>
        <p:spPr>
          <a:xfrm>
            <a:off x="5983287" y="2384425"/>
            <a:ext cx="2568958" cy="637540"/>
          </a:xfrm>
          <a:prstGeom prst="rect">
            <a:avLst/>
          </a:prstGeom>
          <a:ln w="12700">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5719" rIns="45719">
            <a:spAutoFit/>
          </a:bodyPr>
          <a:lstStyle>
            <a:lvl1pPr defTabSz="914400">
              <a:defRPr sz="3600" i="1">
                <a:solidFill>
                  <a:srgbClr val="FFFFFF"/>
                </a:solidFill>
                <a:latin typeface="+mj-lt"/>
                <a:ea typeface="+mj-ea"/>
                <a:cs typeface="+mj-cs"/>
                <a:sym typeface="Helvetica"/>
              </a:defRPr>
            </a:lvl1pPr>
          </a:lstStyle>
          <a:p>
            <a:r>
              <a:t>Gen. 12:1-3</a:t>
            </a:r>
          </a:p>
        </p:txBody>
      </p:sp>
      <p:grpSp>
        <p:nvGrpSpPr>
          <p:cNvPr id="3188" name="Group 3188"/>
          <p:cNvGrpSpPr/>
          <p:nvPr/>
        </p:nvGrpSpPr>
        <p:grpSpPr>
          <a:xfrm>
            <a:off x="468312" y="3505200"/>
            <a:ext cx="1143001" cy="751840"/>
            <a:chOff x="0" y="0"/>
            <a:chExt cx="1143000" cy="751839"/>
          </a:xfrm>
        </p:grpSpPr>
        <p:sp>
          <p:nvSpPr>
            <p:cNvPr id="3186" name="Shape 3186"/>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87" name="Shape 3187"/>
            <p:cNvSpPr/>
            <p:nvPr/>
          </p:nvSpPr>
          <p:spPr>
            <a:xfrm>
              <a:off x="165100" y="1015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1</a:t>
              </a:r>
            </a:p>
          </p:txBody>
        </p:sp>
      </p:grpSp>
      <p:grpSp>
        <p:nvGrpSpPr>
          <p:cNvPr id="3191" name="Group 3191"/>
          <p:cNvGrpSpPr/>
          <p:nvPr/>
        </p:nvGrpSpPr>
        <p:grpSpPr>
          <a:xfrm>
            <a:off x="558800" y="7938"/>
            <a:ext cx="774701" cy="1581113"/>
            <a:chOff x="0" y="0"/>
            <a:chExt cx="774700" cy="1581112"/>
          </a:xfrm>
        </p:grpSpPr>
        <p:sp>
          <p:nvSpPr>
            <p:cNvPr id="3189" name="Shape 3189"/>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190" name="Shape 3190"/>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97" name="Group 96">
            <a:extLst>
              <a:ext uri="{FF2B5EF4-FFF2-40B4-BE49-F238E27FC236}">
                <a16:creationId xmlns:a16="http://schemas.microsoft.com/office/drawing/2014/main" id="{73B79FCE-669F-F84F-AF55-CFCD37CCA3A9}"/>
              </a:ext>
            </a:extLst>
          </p:cNvPr>
          <p:cNvGrpSpPr/>
          <p:nvPr/>
        </p:nvGrpSpPr>
        <p:grpSpPr>
          <a:xfrm>
            <a:off x="6064250" y="1347788"/>
            <a:ext cx="1262063" cy="1347787"/>
            <a:chOff x="6064250" y="1347788"/>
            <a:chExt cx="1262063" cy="1347787"/>
          </a:xfrm>
        </p:grpSpPr>
        <p:grpSp>
          <p:nvGrpSpPr>
            <p:cNvPr id="98" name="Group 71">
              <a:extLst>
                <a:ext uri="{FF2B5EF4-FFF2-40B4-BE49-F238E27FC236}">
                  <a16:creationId xmlns:a16="http://schemas.microsoft.com/office/drawing/2014/main" id="{774B8B05-E65D-BF48-97A6-779DEFE1920D}"/>
                </a:ext>
              </a:extLst>
            </p:cNvPr>
            <p:cNvGrpSpPr>
              <a:grpSpLocks/>
            </p:cNvGrpSpPr>
            <p:nvPr/>
          </p:nvGrpSpPr>
          <p:grpSpPr bwMode="auto">
            <a:xfrm>
              <a:off x="6064250" y="1347788"/>
              <a:ext cx="1262063" cy="1347787"/>
              <a:chOff x="1084" y="711"/>
              <a:chExt cx="2950" cy="2769"/>
            </a:xfrm>
          </p:grpSpPr>
          <p:grpSp>
            <p:nvGrpSpPr>
              <p:cNvPr id="100" name="Group 72">
                <a:extLst>
                  <a:ext uri="{FF2B5EF4-FFF2-40B4-BE49-F238E27FC236}">
                    <a16:creationId xmlns:a16="http://schemas.microsoft.com/office/drawing/2014/main" id="{0F89A857-70C5-FE43-9ED7-EB3E2C16881E}"/>
                  </a:ext>
                </a:extLst>
              </p:cNvPr>
              <p:cNvGrpSpPr>
                <a:grpSpLocks/>
              </p:cNvGrpSpPr>
              <p:nvPr/>
            </p:nvGrpSpPr>
            <p:grpSpPr bwMode="auto">
              <a:xfrm>
                <a:off x="1084" y="711"/>
                <a:ext cx="2950" cy="2769"/>
                <a:chOff x="2707" y="548"/>
                <a:chExt cx="2950" cy="2769"/>
              </a:xfrm>
            </p:grpSpPr>
            <p:grpSp>
              <p:nvGrpSpPr>
                <p:cNvPr id="106" name="Group 73">
                  <a:extLst>
                    <a:ext uri="{FF2B5EF4-FFF2-40B4-BE49-F238E27FC236}">
                      <a16:creationId xmlns:a16="http://schemas.microsoft.com/office/drawing/2014/main" id="{D5CAC213-D166-5C43-8501-7C673E6B1EF6}"/>
                    </a:ext>
                  </a:extLst>
                </p:cNvPr>
                <p:cNvGrpSpPr>
                  <a:grpSpLocks/>
                </p:cNvGrpSpPr>
                <p:nvPr/>
              </p:nvGrpSpPr>
              <p:grpSpPr bwMode="auto">
                <a:xfrm>
                  <a:off x="3180" y="1046"/>
                  <a:ext cx="2105" cy="1421"/>
                  <a:chOff x="578" y="2316"/>
                  <a:chExt cx="2105" cy="1421"/>
                </a:xfrm>
              </p:grpSpPr>
              <p:sp>
                <p:nvSpPr>
                  <p:cNvPr id="108" name="Freeform 74" descr="Cork">
                    <a:extLst>
                      <a:ext uri="{FF2B5EF4-FFF2-40B4-BE49-F238E27FC236}">
                        <a16:creationId xmlns:a16="http://schemas.microsoft.com/office/drawing/2014/main" id="{0132A613-F241-7D47-897E-10A1476E74B3}"/>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9" name="Freeform 75" descr="Cork">
                    <a:extLst>
                      <a:ext uri="{FF2B5EF4-FFF2-40B4-BE49-F238E27FC236}">
                        <a16:creationId xmlns:a16="http://schemas.microsoft.com/office/drawing/2014/main" id="{98282057-DD40-3749-A4AD-3BA7BC1748A3}"/>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107" name="Picture 76">
                  <a:extLst>
                    <a:ext uri="{FF2B5EF4-FFF2-40B4-BE49-F238E27FC236}">
                      <a16:creationId xmlns:a16="http://schemas.microsoft.com/office/drawing/2014/main" id="{E51C9905-93F5-9A4A-B9F5-D44BD0AE60BC}"/>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1" name="Freeform 77">
                <a:extLst>
                  <a:ext uri="{FF2B5EF4-FFF2-40B4-BE49-F238E27FC236}">
                    <a16:creationId xmlns:a16="http://schemas.microsoft.com/office/drawing/2014/main" id="{6EE941E7-5135-8641-AA66-A80AB6E08496}"/>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 name="Freeform 78">
                <a:extLst>
                  <a:ext uri="{FF2B5EF4-FFF2-40B4-BE49-F238E27FC236}">
                    <a16:creationId xmlns:a16="http://schemas.microsoft.com/office/drawing/2014/main" id="{F190C3AF-0A0A-7A4E-A25F-47EBFF008C8A}"/>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 name="Freeform 79">
                <a:extLst>
                  <a:ext uri="{FF2B5EF4-FFF2-40B4-BE49-F238E27FC236}">
                    <a16:creationId xmlns:a16="http://schemas.microsoft.com/office/drawing/2014/main" id="{1281AF20-6670-B843-BDCD-93E77DF285FF}"/>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 name="Freeform 80">
                <a:extLst>
                  <a:ext uri="{FF2B5EF4-FFF2-40B4-BE49-F238E27FC236}">
                    <a16:creationId xmlns:a16="http://schemas.microsoft.com/office/drawing/2014/main" id="{A5203284-8D32-F94A-8E29-62D26B7B50BF}"/>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 name="Freeform 81">
                <a:extLst>
                  <a:ext uri="{FF2B5EF4-FFF2-40B4-BE49-F238E27FC236}">
                    <a16:creationId xmlns:a16="http://schemas.microsoft.com/office/drawing/2014/main" id="{D50F2DC6-05D6-6A4D-9486-052844E6992E}"/>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99" name="Shape 1715">
              <a:extLst>
                <a:ext uri="{FF2B5EF4-FFF2-40B4-BE49-F238E27FC236}">
                  <a16:creationId xmlns:a16="http://schemas.microsoft.com/office/drawing/2014/main" id="{0A75DA60-3BC3-504A-AADD-F05C623A0592}"/>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88"/>
                                        </p:tgtEl>
                                        <p:attrNameLst>
                                          <p:attrName>style.visibility</p:attrName>
                                        </p:attrNameLst>
                                      </p:cBhvr>
                                      <p:to>
                                        <p:strVal val="visible"/>
                                      </p:to>
                                    </p:set>
                                    <p:anim calcmode="lin" valueType="num">
                                      <p:cBhvr>
                                        <p:cTn id="7" dur="500" fill="hold"/>
                                        <p:tgtEl>
                                          <p:spTgt spid="3188"/>
                                        </p:tgtEl>
                                        <p:attrNameLst>
                                          <p:attrName>ppt_w</p:attrName>
                                        </p:attrNameLst>
                                      </p:cBhvr>
                                      <p:tavLst>
                                        <p:tav tm="0">
                                          <p:val>
                                            <p:fltVal val="0"/>
                                          </p:val>
                                        </p:tav>
                                        <p:tav tm="100000">
                                          <p:val>
                                            <p:strVal val="#ppt_w"/>
                                          </p:val>
                                        </p:tav>
                                      </p:tavLst>
                                    </p:anim>
                                    <p:anim calcmode="lin" valueType="num">
                                      <p:cBhvr>
                                        <p:cTn id="8" dur="500" fill="hold"/>
                                        <p:tgtEl>
                                          <p:spTgt spid="318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3120"/>
                                        </p:tgtEl>
                                        <p:attrNameLst>
                                          <p:attrName>style.visibility</p:attrName>
                                        </p:attrNameLst>
                                      </p:cBhvr>
                                      <p:to>
                                        <p:strVal val="visible"/>
                                      </p:to>
                                    </p:set>
                                    <p:anim calcmode="lin" valueType="num">
                                      <p:cBhvr>
                                        <p:cTn id="12" dur="500" fill="hold"/>
                                        <p:tgtEl>
                                          <p:spTgt spid="3120"/>
                                        </p:tgtEl>
                                        <p:attrNameLst>
                                          <p:attrName>ppt_w</p:attrName>
                                        </p:attrNameLst>
                                      </p:cBhvr>
                                      <p:tavLst>
                                        <p:tav tm="0">
                                          <p:val>
                                            <p:fltVal val="0"/>
                                          </p:val>
                                        </p:tav>
                                        <p:tav tm="100000">
                                          <p:val>
                                            <p:strVal val="#ppt_w"/>
                                          </p:val>
                                        </p:tav>
                                      </p:tavLst>
                                    </p:anim>
                                    <p:anim calcmode="lin" valueType="num">
                                      <p:cBhvr>
                                        <p:cTn id="13" dur="500" fill="hold"/>
                                        <p:tgtEl>
                                          <p:spTgt spid="312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3" nodeType="afterEffect">
                                  <p:stCondLst>
                                    <p:cond delay="0"/>
                                  </p:stCondLst>
                                  <p:iterate>
                                    <p:tmAbs val="0"/>
                                  </p:iterate>
                                  <p:childTnLst>
                                    <p:set>
                                      <p:cBhvr>
                                        <p:cTn id="16" fill="hold"/>
                                        <p:tgtEl>
                                          <p:spTgt spid="3123"/>
                                        </p:tgtEl>
                                        <p:attrNameLst>
                                          <p:attrName>style.visibility</p:attrName>
                                        </p:attrNameLst>
                                      </p:cBhvr>
                                      <p:to>
                                        <p:strVal val="visible"/>
                                      </p:to>
                                    </p:set>
                                    <p:anim calcmode="lin" valueType="num">
                                      <p:cBhvr>
                                        <p:cTn id="17" dur="500" fill="hold"/>
                                        <p:tgtEl>
                                          <p:spTgt spid="3123"/>
                                        </p:tgtEl>
                                        <p:attrNameLst>
                                          <p:attrName>ppt_w</p:attrName>
                                        </p:attrNameLst>
                                      </p:cBhvr>
                                      <p:tavLst>
                                        <p:tav tm="0">
                                          <p:val>
                                            <p:fltVal val="0"/>
                                          </p:val>
                                        </p:tav>
                                        <p:tav tm="100000">
                                          <p:val>
                                            <p:strVal val="#ppt_w"/>
                                          </p:val>
                                        </p:tav>
                                      </p:tavLst>
                                    </p:anim>
                                    <p:anim calcmode="lin" valueType="num">
                                      <p:cBhvr>
                                        <p:cTn id="18" dur="500" fill="hold"/>
                                        <p:tgtEl>
                                          <p:spTgt spid="312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4" nodeType="afterEffect">
                                  <p:stCondLst>
                                    <p:cond delay="0"/>
                                  </p:stCondLst>
                                  <p:iterate>
                                    <p:tmAbs val="0"/>
                                  </p:iterate>
                                  <p:childTnLst>
                                    <p:set>
                                      <p:cBhvr>
                                        <p:cTn id="21" fill="hold"/>
                                        <p:tgtEl>
                                          <p:spTgt spid="3126"/>
                                        </p:tgtEl>
                                        <p:attrNameLst>
                                          <p:attrName>style.visibility</p:attrName>
                                        </p:attrNameLst>
                                      </p:cBhvr>
                                      <p:to>
                                        <p:strVal val="visible"/>
                                      </p:to>
                                    </p:set>
                                    <p:anim calcmode="lin" valueType="num">
                                      <p:cBhvr>
                                        <p:cTn id="22" dur="500" fill="hold"/>
                                        <p:tgtEl>
                                          <p:spTgt spid="3126"/>
                                        </p:tgtEl>
                                        <p:attrNameLst>
                                          <p:attrName>ppt_w</p:attrName>
                                        </p:attrNameLst>
                                      </p:cBhvr>
                                      <p:tavLst>
                                        <p:tav tm="0">
                                          <p:val>
                                            <p:fltVal val="0"/>
                                          </p:val>
                                        </p:tav>
                                        <p:tav tm="100000">
                                          <p:val>
                                            <p:strVal val="#ppt_w"/>
                                          </p:val>
                                        </p:tav>
                                      </p:tavLst>
                                    </p:anim>
                                    <p:anim calcmode="lin" valueType="num">
                                      <p:cBhvr>
                                        <p:cTn id="23" dur="500" fill="hold"/>
                                        <p:tgtEl>
                                          <p:spTgt spid="312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5" nodeType="afterEffect">
                                  <p:stCondLst>
                                    <p:cond delay="0"/>
                                  </p:stCondLst>
                                  <p:iterate>
                                    <p:tmAbs val="0"/>
                                  </p:iterate>
                                  <p:childTnLst>
                                    <p:set>
                                      <p:cBhvr>
                                        <p:cTn id="26" fill="hold"/>
                                        <p:tgtEl>
                                          <p:spTgt spid="3129"/>
                                        </p:tgtEl>
                                        <p:attrNameLst>
                                          <p:attrName>style.visibility</p:attrName>
                                        </p:attrNameLst>
                                      </p:cBhvr>
                                      <p:to>
                                        <p:strVal val="visible"/>
                                      </p:to>
                                    </p:set>
                                    <p:anim calcmode="lin" valueType="num">
                                      <p:cBhvr>
                                        <p:cTn id="27" dur="500" fill="hold"/>
                                        <p:tgtEl>
                                          <p:spTgt spid="3129"/>
                                        </p:tgtEl>
                                        <p:attrNameLst>
                                          <p:attrName>ppt_w</p:attrName>
                                        </p:attrNameLst>
                                      </p:cBhvr>
                                      <p:tavLst>
                                        <p:tav tm="0">
                                          <p:val>
                                            <p:fltVal val="0"/>
                                          </p:val>
                                        </p:tav>
                                        <p:tav tm="100000">
                                          <p:val>
                                            <p:strVal val="#ppt_w"/>
                                          </p:val>
                                        </p:tav>
                                      </p:tavLst>
                                    </p:anim>
                                    <p:anim calcmode="lin" valueType="num">
                                      <p:cBhvr>
                                        <p:cTn id="28" dur="500" fill="hold"/>
                                        <p:tgtEl>
                                          <p:spTgt spid="312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6" nodeType="afterEffect">
                                  <p:stCondLst>
                                    <p:cond delay="0"/>
                                  </p:stCondLst>
                                  <p:iterate>
                                    <p:tmAbs val="0"/>
                                  </p:iterate>
                                  <p:childTnLst>
                                    <p:set>
                                      <p:cBhvr>
                                        <p:cTn id="31" fill="hold"/>
                                        <p:tgtEl>
                                          <p:spTgt spid="3132"/>
                                        </p:tgtEl>
                                        <p:attrNameLst>
                                          <p:attrName>style.visibility</p:attrName>
                                        </p:attrNameLst>
                                      </p:cBhvr>
                                      <p:to>
                                        <p:strVal val="visible"/>
                                      </p:to>
                                    </p:set>
                                    <p:anim calcmode="lin" valueType="num">
                                      <p:cBhvr>
                                        <p:cTn id="32" dur="500" fill="hold"/>
                                        <p:tgtEl>
                                          <p:spTgt spid="3132"/>
                                        </p:tgtEl>
                                        <p:attrNameLst>
                                          <p:attrName>ppt_w</p:attrName>
                                        </p:attrNameLst>
                                      </p:cBhvr>
                                      <p:tavLst>
                                        <p:tav tm="0">
                                          <p:val>
                                            <p:fltVal val="0"/>
                                          </p:val>
                                        </p:tav>
                                        <p:tav tm="100000">
                                          <p:val>
                                            <p:strVal val="#ppt_w"/>
                                          </p:val>
                                        </p:tav>
                                      </p:tavLst>
                                    </p:anim>
                                    <p:anim calcmode="lin" valueType="num">
                                      <p:cBhvr>
                                        <p:cTn id="33" dur="500" fill="hold"/>
                                        <p:tgtEl>
                                          <p:spTgt spid="3132"/>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7" nodeType="afterEffect">
                                  <p:stCondLst>
                                    <p:cond delay="0"/>
                                  </p:stCondLst>
                                  <p:iterate>
                                    <p:tmAbs val="0"/>
                                  </p:iterate>
                                  <p:childTnLst>
                                    <p:set>
                                      <p:cBhvr>
                                        <p:cTn id="36" fill="hold"/>
                                        <p:tgtEl>
                                          <p:spTgt spid="3135"/>
                                        </p:tgtEl>
                                        <p:attrNameLst>
                                          <p:attrName>style.visibility</p:attrName>
                                        </p:attrNameLst>
                                      </p:cBhvr>
                                      <p:to>
                                        <p:strVal val="visible"/>
                                      </p:to>
                                    </p:set>
                                    <p:anim calcmode="lin" valueType="num">
                                      <p:cBhvr>
                                        <p:cTn id="37" dur="500" fill="hold"/>
                                        <p:tgtEl>
                                          <p:spTgt spid="3135"/>
                                        </p:tgtEl>
                                        <p:attrNameLst>
                                          <p:attrName>ppt_w</p:attrName>
                                        </p:attrNameLst>
                                      </p:cBhvr>
                                      <p:tavLst>
                                        <p:tav tm="0">
                                          <p:val>
                                            <p:fltVal val="0"/>
                                          </p:val>
                                        </p:tav>
                                        <p:tav tm="100000">
                                          <p:val>
                                            <p:strVal val="#ppt_w"/>
                                          </p:val>
                                        </p:tav>
                                      </p:tavLst>
                                    </p:anim>
                                    <p:anim calcmode="lin" valueType="num">
                                      <p:cBhvr>
                                        <p:cTn id="38" dur="500" fill="hold"/>
                                        <p:tgtEl>
                                          <p:spTgt spid="3135"/>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8" nodeType="afterEffect">
                                  <p:stCondLst>
                                    <p:cond delay="0"/>
                                  </p:stCondLst>
                                  <p:iterate>
                                    <p:tmAbs val="0"/>
                                  </p:iterate>
                                  <p:childTnLst>
                                    <p:set>
                                      <p:cBhvr>
                                        <p:cTn id="41" fill="hold"/>
                                        <p:tgtEl>
                                          <p:spTgt spid="3138"/>
                                        </p:tgtEl>
                                        <p:attrNameLst>
                                          <p:attrName>style.visibility</p:attrName>
                                        </p:attrNameLst>
                                      </p:cBhvr>
                                      <p:to>
                                        <p:strVal val="visible"/>
                                      </p:to>
                                    </p:set>
                                    <p:anim calcmode="lin" valueType="num">
                                      <p:cBhvr>
                                        <p:cTn id="42" dur="500" fill="hold"/>
                                        <p:tgtEl>
                                          <p:spTgt spid="3138"/>
                                        </p:tgtEl>
                                        <p:attrNameLst>
                                          <p:attrName>ppt_w</p:attrName>
                                        </p:attrNameLst>
                                      </p:cBhvr>
                                      <p:tavLst>
                                        <p:tav tm="0">
                                          <p:val>
                                            <p:fltVal val="0"/>
                                          </p:val>
                                        </p:tav>
                                        <p:tav tm="100000">
                                          <p:val>
                                            <p:strVal val="#ppt_w"/>
                                          </p:val>
                                        </p:tav>
                                      </p:tavLst>
                                    </p:anim>
                                    <p:anim calcmode="lin" valueType="num">
                                      <p:cBhvr>
                                        <p:cTn id="43" dur="500" fill="hold"/>
                                        <p:tgtEl>
                                          <p:spTgt spid="3138"/>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9" nodeType="afterEffect">
                                  <p:stCondLst>
                                    <p:cond delay="0"/>
                                  </p:stCondLst>
                                  <p:iterate>
                                    <p:tmAbs val="0"/>
                                  </p:iterate>
                                  <p:childTnLst>
                                    <p:set>
                                      <p:cBhvr>
                                        <p:cTn id="46" fill="hold"/>
                                        <p:tgtEl>
                                          <p:spTgt spid="3144"/>
                                        </p:tgtEl>
                                        <p:attrNameLst>
                                          <p:attrName>style.visibility</p:attrName>
                                        </p:attrNameLst>
                                      </p:cBhvr>
                                      <p:to>
                                        <p:strVal val="visible"/>
                                      </p:to>
                                    </p:set>
                                    <p:anim calcmode="lin" valueType="num">
                                      <p:cBhvr>
                                        <p:cTn id="47" dur="500" fill="hold"/>
                                        <p:tgtEl>
                                          <p:spTgt spid="3144"/>
                                        </p:tgtEl>
                                        <p:attrNameLst>
                                          <p:attrName>ppt_w</p:attrName>
                                        </p:attrNameLst>
                                      </p:cBhvr>
                                      <p:tavLst>
                                        <p:tav tm="0">
                                          <p:val>
                                            <p:fltVal val="0"/>
                                          </p:val>
                                        </p:tav>
                                        <p:tav tm="100000">
                                          <p:val>
                                            <p:strVal val="#ppt_w"/>
                                          </p:val>
                                        </p:tav>
                                      </p:tavLst>
                                    </p:anim>
                                    <p:anim calcmode="lin" valueType="num">
                                      <p:cBhvr>
                                        <p:cTn id="48" dur="500" fill="hold"/>
                                        <p:tgtEl>
                                          <p:spTgt spid="314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10" nodeType="afterEffect">
                                  <p:stCondLst>
                                    <p:cond delay="0"/>
                                  </p:stCondLst>
                                  <p:iterate>
                                    <p:tmAbs val="0"/>
                                  </p:iterate>
                                  <p:childTnLst>
                                    <p:set>
                                      <p:cBhvr>
                                        <p:cTn id="51" fill="hold"/>
                                        <p:tgtEl>
                                          <p:spTgt spid="3141"/>
                                        </p:tgtEl>
                                        <p:attrNameLst>
                                          <p:attrName>style.visibility</p:attrName>
                                        </p:attrNameLst>
                                      </p:cBhvr>
                                      <p:to>
                                        <p:strVal val="visible"/>
                                      </p:to>
                                    </p:set>
                                    <p:anim calcmode="lin" valueType="num">
                                      <p:cBhvr>
                                        <p:cTn id="52" dur="500" fill="hold"/>
                                        <p:tgtEl>
                                          <p:spTgt spid="3141"/>
                                        </p:tgtEl>
                                        <p:attrNameLst>
                                          <p:attrName>ppt_w</p:attrName>
                                        </p:attrNameLst>
                                      </p:cBhvr>
                                      <p:tavLst>
                                        <p:tav tm="0">
                                          <p:val>
                                            <p:fltVal val="0"/>
                                          </p:val>
                                        </p:tav>
                                        <p:tav tm="100000">
                                          <p:val>
                                            <p:strVal val="#ppt_w"/>
                                          </p:val>
                                        </p:tav>
                                      </p:tavLst>
                                    </p:anim>
                                    <p:anim calcmode="lin" valueType="num">
                                      <p:cBhvr>
                                        <p:cTn id="53" dur="500" fill="hold"/>
                                        <p:tgtEl>
                                          <p:spTgt spid="3141"/>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11" nodeType="afterEffect">
                                  <p:stCondLst>
                                    <p:cond delay="0"/>
                                  </p:stCondLst>
                                  <p:iterate>
                                    <p:tmAbs val="0"/>
                                  </p:iterate>
                                  <p:childTnLst>
                                    <p:set>
                                      <p:cBhvr>
                                        <p:cTn id="56" fill="hold"/>
                                        <p:tgtEl>
                                          <p:spTgt spid="3147"/>
                                        </p:tgtEl>
                                        <p:attrNameLst>
                                          <p:attrName>style.visibility</p:attrName>
                                        </p:attrNameLst>
                                      </p:cBhvr>
                                      <p:to>
                                        <p:strVal val="visible"/>
                                      </p:to>
                                    </p:set>
                                    <p:anim calcmode="lin" valueType="num">
                                      <p:cBhvr>
                                        <p:cTn id="57" dur="500" fill="hold"/>
                                        <p:tgtEl>
                                          <p:spTgt spid="3147"/>
                                        </p:tgtEl>
                                        <p:attrNameLst>
                                          <p:attrName>ppt_w</p:attrName>
                                        </p:attrNameLst>
                                      </p:cBhvr>
                                      <p:tavLst>
                                        <p:tav tm="0">
                                          <p:val>
                                            <p:fltVal val="0"/>
                                          </p:val>
                                        </p:tav>
                                        <p:tav tm="100000">
                                          <p:val>
                                            <p:strVal val="#ppt_w"/>
                                          </p:val>
                                        </p:tav>
                                      </p:tavLst>
                                    </p:anim>
                                    <p:anim calcmode="lin" valueType="num">
                                      <p:cBhvr>
                                        <p:cTn id="58" dur="500" fill="hold"/>
                                        <p:tgtEl>
                                          <p:spTgt spid="3147"/>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12" nodeType="afterEffect">
                                  <p:stCondLst>
                                    <p:cond delay="0"/>
                                  </p:stCondLst>
                                  <p:iterate>
                                    <p:tmAbs val="0"/>
                                  </p:iterate>
                                  <p:childTnLst>
                                    <p:set>
                                      <p:cBhvr>
                                        <p:cTn id="61" fill="hold"/>
                                        <p:tgtEl>
                                          <p:spTgt spid="3150"/>
                                        </p:tgtEl>
                                        <p:attrNameLst>
                                          <p:attrName>style.visibility</p:attrName>
                                        </p:attrNameLst>
                                      </p:cBhvr>
                                      <p:to>
                                        <p:strVal val="visible"/>
                                      </p:to>
                                    </p:set>
                                    <p:anim calcmode="lin" valueType="num">
                                      <p:cBhvr>
                                        <p:cTn id="62" dur="500" fill="hold"/>
                                        <p:tgtEl>
                                          <p:spTgt spid="3150"/>
                                        </p:tgtEl>
                                        <p:attrNameLst>
                                          <p:attrName>ppt_w</p:attrName>
                                        </p:attrNameLst>
                                      </p:cBhvr>
                                      <p:tavLst>
                                        <p:tav tm="0">
                                          <p:val>
                                            <p:fltVal val="0"/>
                                          </p:val>
                                        </p:tav>
                                        <p:tav tm="100000">
                                          <p:val>
                                            <p:strVal val="#ppt_w"/>
                                          </p:val>
                                        </p:tav>
                                      </p:tavLst>
                                    </p:anim>
                                    <p:anim calcmode="lin" valueType="num">
                                      <p:cBhvr>
                                        <p:cTn id="63" dur="500" fill="hold"/>
                                        <p:tgtEl>
                                          <p:spTgt spid="3150"/>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13" nodeType="afterEffect">
                                  <p:stCondLst>
                                    <p:cond delay="0"/>
                                  </p:stCondLst>
                                  <p:iterate>
                                    <p:tmAbs val="0"/>
                                  </p:iterate>
                                  <p:childTnLst>
                                    <p:set>
                                      <p:cBhvr>
                                        <p:cTn id="66" fill="hold"/>
                                        <p:tgtEl>
                                          <p:spTgt spid="3153"/>
                                        </p:tgtEl>
                                        <p:attrNameLst>
                                          <p:attrName>style.visibility</p:attrName>
                                        </p:attrNameLst>
                                      </p:cBhvr>
                                      <p:to>
                                        <p:strVal val="visible"/>
                                      </p:to>
                                    </p:set>
                                    <p:anim calcmode="lin" valueType="num">
                                      <p:cBhvr>
                                        <p:cTn id="67" dur="500" fill="hold"/>
                                        <p:tgtEl>
                                          <p:spTgt spid="3153"/>
                                        </p:tgtEl>
                                        <p:attrNameLst>
                                          <p:attrName>ppt_w</p:attrName>
                                        </p:attrNameLst>
                                      </p:cBhvr>
                                      <p:tavLst>
                                        <p:tav tm="0">
                                          <p:val>
                                            <p:fltVal val="0"/>
                                          </p:val>
                                        </p:tav>
                                        <p:tav tm="100000">
                                          <p:val>
                                            <p:strVal val="#ppt_w"/>
                                          </p:val>
                                        </p:tav>
                                      </p:tavLst>
                                    </p:anim>
                                    <p:anim calcmode="lin" valueType="num">
                                      <p:cBhvr>
                                        <p:cTn id="68" dur="500" fill="hold"/>
                                        <p:tgtEl>
                                          <p:spTgt spid="3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0" grpId="2" animBg="1" advAuto="0"/>
      <p:bldP spid="3123" grpId="3" animBg="1" advAuto="0"/>
      <p:bldP spid="3126" grpId="4" animBg="1" advAuto="0"/>
      <p:bldP spid="3129" grpId="5" animBg="1" advAuto="0"/>
      <p:bldP spid="3132" grpId="6" animBg="1" advAuto="0"/>
      <p:bldP spid="3135" grpId="7" animBg="1" advAuto="0"/>
      <p:bldP spid="3138" grpId="8" animBg="1" advAuto="0"/>
      <p:bldP spid="3141" grpId="10" animBg="1" advAuto="0"/>
      <p:bldP spid="3144" grpId="9" animBg="1" advAuto="0"/>
      <p:bldP spid="3147" grpId="11" animBg="1" advAuto="0"/>
      <p:bldP spid="3150" grpId="12" animBg="1" advAuto="0"/>
      <p:bldP spid="3153" grpId="13" animBg="1" advAuto="0"/>
      <p:bldP spid="3188"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5" name="Shape 3195"/>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96" name="Shape 3196"/>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3197" name="Shape 3197"/>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98" name="Shape 3198"/>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199" name="Shape 3199"/>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00" name="Shape 3200"/>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3201" name="Shape 3201"/>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02" name="Shape 3202"/>
          <p:cNvSpPr/>
          <p:nvPr/>
        </p:nvSpPr>
        <p:spPr>
          <a:xfrm>
            <a:off x="4802187" y="992187"/>
            <a:ext cx="24987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sp>
        <p:nvSpPr>
          <p:cNvPr id="3203" name="Shape 3203"/>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KULUKEU</a:t>
            </a:r>
          </a:p>
        </p:txBody>
      </p:sp>
      <p:sp>
        <p:nvSpPr>
          <p:cNvPr id="3204" name="Shape 3204"/>
          <p:cNvSpPr/>
          <p:nvPr/>
        </p:nvSpPr>
        <p:spPr>
          <a:xfrm>
            <a:off x="3897312" y="206057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L - S - B</a:t>
            </a:r>
          </a:p>
        </p:txBody>
      </p:sp>
      <p:sp>
        <p:nvSpPr>
          <p:cNvPr id="3205" name="Shape 3205"/>
          <p:cNvSpPr/>
          <p:nvPr/>
        </p:nvSpPr>
        <p:spPr>
          <a:xfrm>
            <a:off x="4157662" y="2473325"/>
            <a:ext cx="1366045"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latin typeface="Times"/>
                <a:ea typeface="Times"/>
                <a:cs typeface="Times"/>
                <a:sym typeface="Times"/>
              </a:defRPr>
            </a:lvl1pPr>
          </a:lstStyle>
          <a:p>
            <a:r>
              <a:t>I - I      </a:t>
            </a:r>
          </a:p>
        </p:txBody>
      </p:sp>
      <p:sp>
        <p:nvSpPr>
          <p:cNvPr id="3206" name="Shape 3206"/>
          <p:cNvSpPr/>
          <p:nvPr/>
        </p:nvSpPr>
        <p:spPr>
          <a:xfrm>
            <a:off x="4111625" y="2930525"/>
            <a:ext cx="914400"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latin typeface="Times"/>
                <a:ea typeface="Times"/>
                <a:cs typeface="Times"/>
                <a:sym typeface="Times"/>
              </a:defRPr>
            </a:lvl1pPr>
          </a:lstStyle>
          <a:p>
            <a:r>
              <a:t>J - E</a:t>
            </a:r>
          </a:p>
        </p:txBody>
      </p:sp>
      <p:grpSp>
        <p:nvGrpSpPr>
          <p:cNvPr id="3209" name="Group 3209"/>
          <p:cNvGrpSpPr/>
          <p:nvPr/>
        </p:nvGrpSpPr>
        <p:grpSpPr>
          <a:xfrm>
            <a:off x="533040" y="2378075"/>
            <a:ext cx="2389908" cy="1369194"/>
            <a:chOff x="-105295" y="0"/>
            <a:chExt cx="2389906" cy="1369193"/>
          </a:xfrm>
        </p:grpSpPr>
        <p:sp>
          <p:nvSpPr>
            <p:cNvPr id="3207" name="Shape 3207"/>
            <p:cNvSpPr/>
            <p:nvPr/>
          </p:nvSpPr>
          <p:spPr>
            <a:xfrm>
              <a:off x="185576" y="76200"/>
              <a:ext cx="812801" cy="129299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3208" name="Shape 3208"/>
            <p:cNvSpPr/>
            <p:nvPr/>
          </p:nvSpPr>
          <p:spPr>
            <a:xfrm>
              <a:off x="-105296" y="0"/>
              <a:ext cx="2389907"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8800">
                  <a:solidFill>
                    <a:srgbClr val="51DC00"/>
                  </a:solidFill>
                </a:defRPr>
              </a:pPr>
              <a:r>
                <a:t>A</a:t>
              </a:r>
              <a:r>
                <a:rPr sz="6000">
                  <a:solidFill>
                    <a:srgbClr val="FFD34A"/>
                  </a:solidFill>
                </a:rPr>
                <a:t>JMJ</a:t>
              </a:r>
            </a:p>
          </p:txBody>
        </p:sp>
      </p:grpSp>
      <p:sp>
        <p:nvSpPr>
          <p:cNvPr id="3210" name="Shape 3210"/>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11" name="Shape 3211"/>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12" name="Shape 3212"/>
          <p:cNvSpPr/>
          <p:nvPr/>
        </p:nvSpPr>
        <p:spPr>
          <a:xfrm>
            <a:off x="4297362" y="3387725"/>
            <a:ext cx="508001"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chemeClr val="accent2"/>
                </a:solidFill>
                <a:latin typeface="Times"/>
                <a:ea typeface="Times"/>
                <a:cs typeface="Times"/>
                <a:sym typeface="Times"/>
              </a:defRPr>
            </a:lvl1pPr>
          </a:lstStyle>
          <a:p>
            <a:r>
              <a:t>12</a:t>
            </a:r>
          </a:p>
        </p:txBody>
      </p:sp>
      <p:sp>
        <p:nvSpPr>
          <p:cNvPr id="3213" name="Shape 3213"/>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14" name="Shape 3214"/>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15" name="Shape 3215"/>
          <p:cNvSpPr/>
          <p:nvPr/>
        </p:nvSpPr>
        <p:spPr>
          <a:xfrm>
            <a:off x="1790700" y="-1"/>
            <a:ext cx="3332163"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35:24</a:t>
            </a:r>
          </a:p>
        </p:txBody>
      </p:sp>
      <p:grpSp>
        <p:nvGrpSpPr>
          <p:cNvPr id="3218" name="Group 3218"/>
          <p:cNvGrpSpPr/>
          <p:nvPr/>
        </p:nvGrpSpPr>
        <p:grpSpPr>
          <a:xfrm>
            <a:off x="5676900" y="5219700"/>
            <a:ext cx="1028700" cy="749300"/>
            <a:chOff x="0" y="0"/>
            <a:chExt cx="1028700" cy="749300"/>
          </a:xfrm>
        </p:grpSpPr>
        <p:sp>
          <p:nvSpPr>
            <p:cNvPr id="3216" name="Shape 3216"/>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17" name="Shape 3217"/>
            <p:cNvSpPr/>
            <p:nvPr/>
          </p:nvSpPr>
          <p:spPr>
            <a:xfrm>
              <a:off x="50800" y="888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11</a:t>
              </a:r>
            </a:p>
          </p:txBody>
        </p:sp>
      </p:grpSp>
      <p:sp>
        <p:nvSpPr>
          <p:cNvPr id="3219" name="Shape 3219"/>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20" name="Shape 3220"/>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21" name="Shape 3221"/>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22" name="Shape 3222"/>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23" name="Shape 3223"/>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224" name="Shape 3224"/>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225" name="Shape 3225"/>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26" name="Shape 3226"/>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3227" name="Shape 3227"/>
          <p:cNvSpPr/>
          <p:nvPr/>
        </p:nvSpPr>
        <p:spPr>
          <a:xfrm>
            <a:off x="8286750" y="4221162"/>
            <a:ext cx="36980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J - E</a:t>
            </a:r>
          </a:p>
        </p:txBody>
      </p:sp>
      <p:sp>
        <p:nvSpPr>
          <p:cNvPr id="3228" name="Shape 3228"/>
          <p:cNvSpPr/>
          <p:nvPr/>
        </p:nvSpPr>
        <p:spPr>
          <a:xfrm>
            <a:off x="8340725" y="4411662"/>
            <a:ext cx="242863"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12</a:t>
            </a:r>
          </a:p>
        </p:txBody>
      </p:sp>
      <p:sp>
        <p:nvSpPr>
          <p:cNvPr id="3229" name="Shape 3229"/>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3230" name="Shape 3230"/>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3231" name="Shape 3231"/>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3232" name="Shape 3232"/>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233" name="Shape 3233"/>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234" name="Shape 3234"/>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235" name="Shape 3235"/>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44</a:t>
            </a:r>
          </a:p>
        </p:txBody>
      </p:sp>
      <p:sp>
        <p:nvSpPr>
          <p:cNvPr id="3236" name="Shape 3236"/>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3237" name="Shape 3237"/>
          <p:cNvSpPr/>
          <p:nvPr/>
        </p:nvSpPr>
        <p:spPr>
          <a:xfrm>
            <a:off x="5976937" y="2594609"/>
            <a:ext cx="3332164" cy="548641"/>
          </a:xfrm>
          <a:prstGeom prst="rect">
            <a:avLst/>
          </a:prstGeom>
          <a:ln w="12700">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defRPr sz="3000" i="1">
                <a:solidFill>
                  <a:srgbClr val="FFFFFF"/>
                </a:solidFill>
                <a:latin typeface="+mj-lt"/>
                <a:ea typeface="+mj-ea"/>
                <a:cs typeface="+mj-cs"/>
                <a:sym typeface="Helvetica"/>
              </a:defRPr>
            </a:lvl1pPr>
          </a:lstStyle>
          <a:p>
            <a:r>
              <a:t>BOTHUBO 12:1-3</a:t>
            </a:r>
          </a:p>
        </p:txBody>
      </p:sp>
      <p:sp>
        <p:nvSpPr>
          <p:cNvPr id="3251" name="Shape 3251"/>
          <p:cNvSpPr/>
          <p:nvPr/>
        </p:nvSpPr>
        <p:spPr>
          <a:xfrm>
            <a:off x="5486400" y="5056187"/>
            <a:ext cx="1130300" cy="1054101"/>
          </a:xfrm>
          <a:prstGeom prst="ellipse">
            <a:avLst/>
          </a:prstGeom>
          <a:ln w="57150">
            <a:solidFill>
              <a:srgbClr val="00FFCC"/>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254" name="Group 3254"/>
          <p:cNvGrpSpPr/>
          <p:nvPr/>
        </p:nvGrpSpPr>
        <p:grpSpPr>
          <a:xfrm>
            <a:off x="558800" y="7938"/>
            <a:ext cx="774701" cy="1581113"/>
            <a:chOff x="0" y="0"/>
            <a:chExt cx="774700" cy="1581112"/>
          </a:xfrm>
        </p:grpSpPr>
        <p:sp>
          <p:nvSpPr>
            <p:cNvPr id="3252" name="Shape 3252"/>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253" name="Shape 3253"/>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62" name="Group 61">
            <a:extLst>
              <a:ext uri="{FF2B5EF4-FFF2-40B4-BE49-F238E27FC236}">
                <a16:creationId xmlns:a16="http://schemas.microsoft.com/office/drawing/2014/main" id="{9D8A5428-9883-1044-A3DF-6C76F331EE83}"/>
              </a:ext>
            </a:extLst>
          </p:cNvPr>
          <p:cNvGrpSpPr/>
          <p:nvPr/>
        </p:nvGrpSpPr>
        <p:grpSpPr>
          <a:xfrm>
            <a:off x="6064250" y="1347788"/>
            <a:ext cx="1262063" cy="1347787"/>
            <a:chOff x="6064250" y="1347788"/>
            <a:chExt cx="1262063" cy="1347787"/>
          </a:xfrm>
        </p:grpSpPr>
        <p:grpSp>
          <p:nvGrpSpPr>
            <p:cNvPr id="63" name="Group 71">
              <a:extLst>
                <a:ext uri="{FF2B5EF4-FFF2-40B4-BE49-F238E27FC236}">
                  <a16:creationId xmlns:a16="http://schemas.microsoft.com/office/drawing/2014/main" id="{56807C1A-6471-3648-80D6-95CDA54E5ADB}"/>
                </a:ext>
              </a:extLst>
            </p:cNvPr>
            <p:cNvGrpSpPr>
              <a:grpSpLocks/>
            </p:cNvGrpSpPr>
            <p:nvPr/>
          </p:nvGrpSpPr>
          <p:grpSpPr bwMode="auto">
            <a:xfrm>
              <a:off x="6064250" y="1347788"/>
              <a:ext cx="1262063" cy="1347787"/>
              <a:chOff x="1084" y="711"/>
              <a:chExt cx="2950" cy="2769"/>
            </a:xfrm>
          </p:grpSpPr>
          <p:grpSp>
            <p:nvGrpSpPr>
              <p:cNvPr id="65" name="Group 72">
                <a:extLst>
                  <a:ext uri="{FF2B5EF4-FFF2-40B4-BE49-F238E27FC236}">
                    <a16:creationId xmlns:a16="http://schemas.microsoft.com/office/drawing/2014/main" id="{13229FCD-ED7E-934A-9681-54E62DCA9930}"/>
                  </a:ext>
                </a:extLst>
              </p:cNvPr>
              <p:cNvGrpSpPr>
                <a:grpSpLocks/>
              </p:cNvGrpSpPr>
              <p:nvPr/>
            </p:nvGrpSpPr>
            <p:grpSpPr bwMode="auto">
              <a:xfrm>
                <a:off x="1084" y="711"/>
                <a:ext cx="2950" cy="2769"/>
                <a:chOff x="2707" y="548"/>
                <a:chExt cx="2950" cy="2769"/>
              </a:xfrm>
            </p:grpSpPr>
            <p:grpSp>
              <p:nvGrpSpPr>
                <p:cNvPr id="71" name="Group 73">
                  <a:extLst>
                    <a:ext uri="{FF2B5EF4-FFF2-40B4-BE49-F238E27FC236}">
                      <a16:creationId xmlns:a16="http://schemas.microsoft.com/office/drawing/2014/main" id="{7C070F1F-5F26-2945-ACEF-CA075C5ABC87}"/>
                    </a:ext>
                  </a:extLst>
                </p:cNvPr>
                <p:cNvGrpSpPr>
                  <a:grpSpLocks/>
                </p:cNvGrpSpPr>
                <p:nvPr/>
              </p:nvGrpSpPr>
              <p:grpSpPr bwMode="auto">
                <a:xfrm>
                  <a:off x="3180" y="1046"/>
                  <a:ext cx="2105" cy="1421"/>
                  <a:chOff x="578" y="2316"/>
                  <a:chExt cx="2105" cy="1421"/>
                </a:xfrm>
              </p:grpSpPr>
              <p:sp>
                <p:nvSpPr>
                  <p:cNvPr id="73" name="Freeform 74" descr="Cork">
                    <a:extLst>
                      <a:ext uri="{FF2B5EF4-FFF2-40B4-BE49-F238E27FC236}">
                        <a16:creationId xmlns:a16="http://schemas.microsoft.com/office/drawing/2014/main" id="{0BA4BACB-B255-6241-A1E4-9D33EA0BD4D6}"/>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4" name="Freeform 75" descr="Cork">
                    <a:extLst>
                      <a:ext uri="{FF2B5EF4-FFF2-40B4-BE49-F238E27FC236}">
                        <a16:creationId xmlns:a16="http://schemas.microsoft.com/office/drawing/2014/main" id="{98146B9A-376B-A845-993A-B1FD5A3F82D9}"/>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2" name="Picture 76">
                  <a:extLst>
                    <a:ext uri="{FF2B5EF4-FFF2-40B4-BE49-F238E27FC236}">
                      <a16:creationId xmlns:a16="http://schemas.microsoft.com/office/drawing/2014/main" id="{F3AB22D3-ABF7-6042-A159-93C525401C9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6" name="Freeform 77">
                <a:extLst>
                  <a:ext uri="{FF2B5EF4-FFF2-40B4-BE49-F238E27FC236}">
                    <a16:creationId xmlns:a16="http://schemas.microsoft.com/office/drawing/2014/main" id="{30A922EF-BD9E-2842-8125-AB10D83B33BB}"/>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7" name="Freeform 78">
                <a:extLst>
                  <a:ext uri="{FF2B5EF4-FFF2-40B4-BE49-F238E27FC236}">
                    <a16:creationId xmlns:a16="http://schemas.microsoft.com/office/drawing/2014/main" id="{9FE67638-1426-224A-91CB-86FF815813E4}"/>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8" name="Freeform 79">
                <a:extLst>
                  <a:ext uri="{FF2B5EF4-FFF2-40B4-BE49-F238E27FC236}">
                    <a16:creationId xmlns:a16="http://schemas.microsoft.com/office/drawing/2014/main" id="{C7D6AA69-DE1A-2049-8213-867B434A2A5F}"/>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9" name="Freeform 80">
                <a:extLst>
                  <a:ext uri="{FF2B5EF4-FFF2-40B4-BE49-F238E27FC236}">
                    <a16:creationId xmlns:a16="http://schemas.microsoft.com/office/drawing/2014/main" id="{E6CE1600-6EDC-F640-8D4C-8946BCDFDB7B}"/>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 name="Freeform 81">
                <a:extLst>
                  <a:ext uri="{FF2B5EF4-FFF2-40B4-BE49-F238E27FC236}">
                    <a16:creationId xmlns:a16="http://schemas.microsoft.com/office/drawing/2014/main" id="{C419FC0E-BFAD-D145-BB65-4F939A27C762}"/>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4" name="Shape 1715">
              <a:extLst>
                <a:ext uri="{FF2B5EF4-FFF2-40B4-BE49-F238E27FC236}">
                  <a16:creationId xmlns:a16="http://schemas.microsoft.com/office/drawing/2014/main" id="{F9245784-A5D6-5147-BA48-0512803A9C1F}"/>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3251"/>
                                        </p:tgtEl>
                                        <p:attrNameLst>
                                          <p:attrName>style.visibility</p:attrName>
                                        </p:attrNameLst>
                                      </p:cBhvr>
                                      <p:to>
                                        <p:strVal val="visible"/>
                                      </p:to>
                                    </p:set>
                                    <p:anim calcmode="lin" valueType="num">
                                      <p:cBhvr>
                                        <p:cTn id="7" dur="5000" fill="hold"/>
                                        <p:tgtEl>
                                          <p:spTgt spid="3251"/>
                                        </p:tgtEl>
                                        <p:attrNameLst>
                                          <p:attrName>ppt_w</p:attrName>
                                        </p:attrNameLst>
                                      </p:cBhvr>
                                      <p:tavLst>
                                        <p:tav tm="0" fmla="#ppt_w*sin(2.5*pi*$)">
                                          <p:val>
                                            <p:fltVal val="0"/>
                                          </p:val>
                                        </p:tav>
                                        <p:tav tm="100000">
                                          <p:val>
                                            <p:fltVal val="1"/>
                                          </p:val>
                                        </p:tav>
                                      </p:tavLst>
                                    </p:anim>
                                    <p:anim calcmode="lin" valueType="num">
                                      <p:cBhvr>
                                        <p:cTn id="8" dur="5000" fill="hold"/>
                                        <p:tgtEl>
                                          <p:spTgt spid="32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1"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8" name="Shape 3258"/>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59" name="Shape 3259"/>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3260" name="Shape 3260"/>
          <p:cNvSpPr/>
          <p:nvPr/>
        </p:nvSpPr>
        <p:spPr>
          <a:xfrm>
            <a:off x="3130550" y="1377950"/>
            <a:ext cx="2882900" cy="3111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61" name="Shape 3261"/>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62" name="Shape 3262"/>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63" name="Shape 3263"/>
          <p:cNvSpPr/>
          <p:nvPr/>
        </p:nvSpPr>
        <p:spPr>
          <a:xfrm>
            <a:off x="3084513" y="938212"/>
            <a:ext cx="1710135"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latin typeface="Times"/>
                <a:ea typeface="Times"/>
                <a:cs typeface="Times"/>
                <a:sym typeface="Times"/>
              </a:defRPr>
            </a:lvl1pPr>
          </a:lstStyle>
          <a:p>
            <a:r>
              <a:t>ABRAHAM</a:t>
            </a:r>
          </a:p>
        </p:txBody>
      </p:sp>
      <p:sp>
        <p:nvSpPr>
          <p:cNvPr id="3264" name="Shape 3264"/>
          <p:cNvSpPr/>
          <p:nvPr/>
        </p:nvSpPr>
        <p:spPr>
          <a:xfrm>
            <a:off x="3340100" y="2065338"/>
            <a:ext cx="2463800" cy="1"/>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65" name="Shape 3265"/>
          <p:cNvSpPr/>
          <p:nvPr/>
        </p:nvSpPr>
        <p:spPr>
          <a:xfrm>
            <a:off x="4802187" y="992187"/>
            <a:ext cx="24987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D34A"/>
                </a:solidFill>
                <a:latin typeface="Times"/>
                <a:ea typeface="Times"/>
                <a:cs typeface="Times"/>
                <a:sym typeface="Times"/>
              </a:defRPr>
            </a:lvl1pPr>
          </a:lstStyle>
          <a:p>
            <a:r>
              <a:t>ca. 2000 B.C.</a:t>
            </a:r>
          </a:p>
        </p:txBody>
      </p:sp>
      <p:sp>
        <p:nvSpPr>
          <p:cNvPr id="3266" name="Shape 3266"/>
          <p:cNvSpPr/>
          <p:nvPr/>
        </p:nvSpPr>
        <p:spPr>
          <a:xfrm>
            <a:off x="3709987" y="1603375"/>
            <a:ext cx="1899569"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KULUKEU</a:t>
            </a:r>
          </a:p>
        </p:txBody>
      </p:sp>
      <p:sp>
        <p:nvSpPr>
          <p:cNvPr id="3267" name="Shape 3267"/>
          <p:cNvSpPr/>
          <p:nvPr/>
        </p:nvSpPr>
        <p:spPr>
          <a:xfrm>
            <a:off x="3897312" y="2060575"/>
            <a:ext cx="134672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800">
                <a:latin typeface="Times"/>
                <a:ea typeface="Times"/>
                <a:cs typeface="Times"/>
                <a:sym typeface="Times"/>
              </a:defRPr>
            </a:lvl1pPr>
          </a:lstStyle>
          <a:p>
            <a:r>
              <a:t>L - S - B</a:t>
            </a:r>
          </a:p>
        </p:txBody>
      </p:sp>
      <p:sp>
        <p:nvSpPr>
          <p:cNvPr id="3268" name="Shape 3268"/>
          <p:cNvSpPr/>
          <p:nvPr/>
        </p:nvSpPr>
        <p:spPr>
          <a:xfrm>
            <a:off x="4157662" y="2473325"/>
            <a:ext cx="1366045"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latin typeface="Times"/>
                <a:ea typeface="Times"/>
                <a:cs typeface="Times"/>
                <a:sym typeface="Times"/>
              </a:defRPr>
            </a:lvl1pPr>
          </a:lstStyle>
          <a:p>
            <a:r>
              <a:t>I - I      </a:t>
            </a:r>
          </a:p>
        </p:txBody>
      </p:sp>
      <p:sp>
        <p:nvSpPr>
          <p:cNvPr id="3269" name="Shape 3269"/>
          <p:cNvSpPr/>
          <p:nvPr/>
        </p:nvSpPr>
        <p:spPr>
          <a:xfrm>
            <a:off x="4111625" y="2930525"/>
            <a:ext cx="914400"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latin typeface="Times"/>
                <a:ea typeface="Times"/>
                <a:cs typeface="Times"/>
                <a:sym typeface="Times"/>
              </a:defRPr>
            </a:lvl1pPr>
          </a:lstStyle>
          <a:p>
            <a:r>
              <a:t>J - E</a:t>
            </a:r>
          </a:p>
        </p:txBody>
      </p:sp>
      <p:grpSp>
        <p:nvGrpSpPr>
          <p:cNvPr id="3272" name="Group 3272"/>
          <p:cNvGrpSpPr/>
          <p:nvPr/>
        </p:nvGrpSpPr>
        <p:grpSpPr>
          <a:xfrm>
            <a:off x="533040" y="2378075"/>
            <a:ext cx="2389908" cy="1369194"/>
            <a:chOff x="-105295" y="0"/>
            <a:chExt cx="2389906" cy="1369193"/>
          </a:xfrm>
        </p:grpSpPr>
        <p:sp>
          <p:nvSpPr>
            <p:cNvPr id="3270" name="Shape 3270"/>
            <p:cNvSpPr/>
            <p:nvPr/>
          </p:nvSpPr>
          <p:spPr>
            <a:xfrm>
              <a:off x="185576" y="76200"/>
              <a:ext cx="812801" cy="129299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defTabSz="914400">
                <a:defRPr sz="2800">
                  <a:solidFill>
                    <a:srgbClr val="FFD34A"/>
                  </a:solidFill>
                </a:defRPr>
              </a:pPr>
              <a:endParaRPr/>
            </a:p>
            <a:p>
              <a:pPr defTabSz="914400">
                <a:defRPr sz="2800">
                  <a:solidFill>
                    <a:srgbClr val="FFD34A"/>
                  </a:solidFill>
                </a:defRPr>
              </a:pPr>
              <a:endParaRPr/>
            </a:p>
            <a:p>
              <a:pPr defTabSz="914400">
                <a:defRPr sz="2800">
                  <a:solidFill>
                    <a:srgbClr val="FFD34A"/>
                  </a:solidFill>
                </a:defRPr>
              </a:pPr>
              <a:r>
                <a:t>        </a:t>
              </a:r>
            </a:p>
          </p:txBody>
        </p:sp>
        <p:sp>
          <p:nvSpPr>
            <p:cNvPr id="3271" name="Shape 3271"/>
            <p:cNvSpPr/>
            <p:nvPr/>
          </p:nvSpPr>
          <p:spPr>
            <a:xfrm>
              <a:off x="-105296" y="0"/>
              <a:ext cx="2389907" cy="1324124"/>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8800">
                  <a:solidFill>
                    <a:srgbClr val="51DC00"/>
                  </a:solidFill>
                </a:defRPr>
              </a:pPr>
              <a:r>
                <a:t>A</a:t>
              </a:r>
              <a:r>
                <a:rPr sz="6000">
                  <a:solidFill>
                    <a:srgbClr val="FFD34A"/>
                  </a:solidFill>
                </a:rPr>
                <a:t>JMJ</a:t>
              </a:r>
            </a:p>
          </p:txBody>
        </p:sp>
      </p:grpSp>
      <p:sp>
        <p:nvSpPr>
          <p:cNvPr id="3273" name="Shape 3273"/>
          <p:cNvSpPr/>
          <p:nvPr/>
        </p:nvSpPr>
        <p:spPr>
          <a:xfrm>
            <a:off x="3348037" y="2505075"/>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74" name="Shape 3274"/>
          <p:cNvSpPr/>
          <p:nvPr/>
        </p:nvSpPr>
        <p:spPr>
          <a:xfrm>
            <a:off x="3340100" y="3886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75" name="Shape 3275"/>
          <p:cNvSpPr/>
          <p:nvPr/>
        </p:nvSpPr>
        <p:spPr>
          <a:xfrm>
            <a:off x="4297362" y="3387725"/>
            <a:ext cx="508001" cy="5715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3200">
                <a:solidFill>
                  <a:schemeClr val="accent2"/>
                </a:solidFill>
                <a:latin typeface="Times"/>
                <a:ea typeface="Times"/>
                <a:cs typeface="Times"/>
                <a:sym typeface="Times"/>
              </a:defRPr>
            </a:lvl1pPr>
          </a:lstStyle>
          <a:p>
            <a:r>
              <a:t>12</a:t>
            </a:r>
          </a:p>
        </p:txBody>
      </p:sp>
      <p:sp>
        <p:nvSpPr>
          <p:cNvPr id="3276" name="Shape 3276"/>
          <p:cNvSpPr/>
          <p:nvPr/>
        </p:nvSpPr>
        <p:spPr>
          <a:xfrm>
            <a:off x="3340100" y="29972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277" name="Shape 3277"/>
          <p:cNvSpPr/>
          <p:nvPr/>
        </p:nvSpPr>
        <p:spPr>
          <a:xfrm>
            <a:off x="3333750" y="3454400"/>
            <a:ext cx="2463800"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grpSp>
        <p:nvGrpSpPr>
          <p:cNvPr id="3280" name="Group 3280"/>
          <p:cNvGrpSpPr/>
          <p:nvPr/>
        </p:nvGrpSpPr>
        <p:grpSpPr>
          <a:xfrm>
            <a:off x="5676900" y="5219700"/>
            <a:ext cx="990600" cy="749300"/>
            <a:chOff x="0" y="0"/>
            <a:chExt cx="990600" cy="749300"/>
          </a:xfrm>
        </p:grpSpPr>
        <p:sp>
          <p:nvSpPr>
            <p:cNvPr id="3278" name="Shape 3278"/>
            <p:cNvSpPr/>
            <p:nvPr/>
          </p:nvSpPr>
          <p:spPr>
            <a:xfrm>
              <a:off x="0" y="0"/>
              <a:ext cx="749300" cy="749300"/>
            </a:xfrm>
            <a:prstGeom prst="ellipse">
              <a:avLst/>
            </a:prstGeom>
            <a:solidFill>
              <a:srgbClr val="0066FF"/>
            </a:solidFill>
            <a:ln w="57150" cap="flat">
              <a:solidFill>
                <a:schemeClr val="accent2"/>
              </a:solidFill>
              <a:prstDash val="solid"/>
              <a:round/>
            </a:ln>
            <a:effectLst>
              <a:outerShdw blurRad="63500" dist="71842"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79" name="Shape 3279"/>
            <p:cNvSpPr/>
            <p:nvPr/>
          </p:nvSpPr>
          <p:spPr>
            <a:xfrm>
              <a:off x="12700" y="38099"/>
              <a:ext cx="977900" cy="650241"/>
            </a:xfrm>
            <a:prstGeom prst="rect">
              <a:avLst/>
            </a:prstGeom>
            <a:noFill/>
            <a:ln w="12700" cap="flat">
              <a:noFill/>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900"/>
                </a:spcBef>
                <a:defRPr sz="3200">
                  <a:solidFill>
                    <a:srgbClr val="FFFF00"/>
                  </a:solidFill>
                  <a:latin typeface="Comic Sans MS"/>
                  <a:ea typeface="Comic Sans MS"/>
                  <a:cs typeface="Comic Sans MS"/>
                  <a:sym typeface="Comic Sans MS"/>
                </a:defRPr>
              </a:lvl1pPr>
            </a:lstStyle>
            <a:p>
              <a:r>
                <a:t>11</a:t>
              </a:r>
            </a:p>
          </p:txBody>
        </p:sp>
      </p:grpSp>
      <p:sp>
        <p:nvSpPr>
          <p:cNvPr id="3281" name="Shape 3281"/>
          <p:cNvSpPr/>
          <p:nvPr/>
        </p:nvSpPr>
        <p:spPr>
          <a:xfrm>
            <a:off x="5486400" y="5067300"/>
            <a:ext cx="1130300" cy="1054100"/>
          </a:xfrm>
          <a:prstGeom prst="ellipse">
            <a:avLst/>
          </a:prstGeom>
          <a:ln w="57150">
            <a:solidFill>
              <a:srgbClr val="00FFCC"/>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82" name="Shape 3282"/>
          <p:cNvSpPr/>
          <p:nvPr/>
        </p:nvSpPr>
        <p:spPr>
          <a:xfrm>
            <a:off x="4973637" y="5224462"/>
            <a:ext cx="2349501" cy="7264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2100"/>
              </a:spcBef>
              <a:defRPr sz="3600">
                <a:solidFill>
                  <a:srgbClr val="FFD34A"/>
                </a:solidFill>
                <a:latin typeface="Comic Sans MS"/>
                <a:ea typeface="Comic Sans MS"/>
                <a:cs typeface="Comic Sans MS"/>
                <a:sym typeface="Comic Sans MS"/>
              </a:defRPr>
            </a:lvl1pPr>
          </a:lstStyle>
          <a:p>
            <a:r>
              <a:t>JOSEF!</a:t>
            </a:r>
          </a:p>
        </p:txBody>
      </p:sp>
      <p:sp>
        <p:nvSpPr>
          <p:cNvPr id="3283" name="Shape 3283"/>
          <p:cNvSpPr/>
          <p:nvPr/>
        </p:nvSpPr>
        <p:spPr>
          <a:xfrm>
            <a:off x="1789113" y="-1"/>
            <a:ext cx="26035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35:24</a:t>
            </a:r>
          </a:p>
        </p:txBody>
      </p:sp>
      <p:grpSp>
        <p:nvGrpSpPr>
          <p:cNvPr id="3300" name="Group 3300"/>
          <p:cNvGrpSpPr/>
          <p:nvPr/>
        </p:nvGrpSpPr>
        <p:grpSpPr>
          <a:xfrm>
            <a:off x="8004175" y="3432175"/>
            <a:ext cx="1000125" cy="1231900"/>
            <a:chOff x="0" y="0"/>
            <a:chExt cx="1000125" cy="1231899"/>
          </a:xfrm>
        </p:grpSpPr>
        <p:sp>
          <p:nvSpPr>
            <p:cNvPr id="3284" name="Shape 3284"/>
            <p:cNvSpPr/>
            <p:nvPr/>
          </p:nvSpPr>
          <p:spPr>
            <a:xfrm>
              <a:off x="760412" y="133350"/>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85" name="Shape 3285"/>
            <p:cNvSpPr/>
            <p:nvPr/>
          </p:nvSpPr>
          <p:spPr>
            <a:xfrm>
              <a:off x="49212" y="25400"/>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86" name="Shape 3286"/>
            <p:cNvSpPr/>
            <p:nvPr/>
          </p:nvSpPr>
          <p:spPr>
            <a:xfrm>
              <a:off x="47625" y="182562"/>
              <a:ext cx="952500"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87" name="Shape 3287"/>
            <p:cNvSpPr/>
            <p:nvPr/>
          </p:nvSpPr>
          <p:spPr>
            <a:xfrm>
              <a:off x="68262" y="50800"/>
              <a:ext cx="692151"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88" name="Shape 3288"/>
            <p:cNvSpPr/>
            <p:nvPr/>
          </p:nvSpPr>
          <p:spPr>
            <a:xfrm flipV="1">
              <a:off x="109537" y="582612"/>
              <a:ext cx="838201"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289" name="Shape 3289"/>
            <p:cNvSpPr/>
            <p:nvPr/>
          </p:nvSpPr>
          <p:spPr>
            <a:xfrm flipV="1">
              <a:off x="109537" y="785812"/>
              <a:ext cx="846138"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290" name="Shape 3290"/>
            <p:cNvSpPr/>
            <p:nvPr/>
          </p:nvSpPr>
          <p:spPr>
            <a:xfrm>
              <a:off x="433387" y="628650"/>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291" name="Shape 3291"/>
            <p:cNvSpPr/>
            <p:nvPr/>
          </p:nvSpPr>
          <p:spPr>
            <a:xfrm>
              <a:off x="182562" y="400050"/>
              <a:ext cx="579091" cy="2413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3292" name="Shape 3292"/>
            <p:cNvSpPr/>
            <p:nvPr/>
          </p:nvSpPr>
          <p:spPr>
            <a:xfrm>
              <a:off x="282575" y="788987"/>
              <a:ext cx="36980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J - E</a:t>
              </a:r>
            </a:p>
          </p:txBody>
        </p:sp>
        <p:sp>
          <p:nvSpPr>
            <p:cNvPr id="3293" name="Shape 3293"/>
            <p:cNvSpPr/>
            <p:nvPr/>
          </p:nvSpPr>
          <p:spPr>
            <a:xfrm>
              <a:off x="336550" y="979487"/>
              <a:ext cx="242863"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12</a:t>
              </a:r>
            </a:p>
          </p:txBody>
        </p:sp>
        <p:sp>
          <p:nvSpPr>
            <p:cNvPr id="3294" name="Shape 3294"/>
            <p:cNvSpPr/>
            <p:nvPr/>
          </p:nvSpPr>
          <p:spPr>
            <a:xfrm>
              <a:off x="171450" y="222250"/>
              <a:ext cx="6603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KULUKEU</a:t>
              </a:r>
            </a:p>
          </p:txBody>
        </p:sp>
        <p:sp>
          <p:nvSpPr>
            <p:cNvPr id="3295" name="Shape 3295"/>
            <p:cNvSpPr/>
            <p:nvPr/>
          </p:nvSpPr>
          <p:spPr>
            <a:xfrm>
              <a:off x="0" y="0"/>
              <a:ext cx="6920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3296" name="Shape 3296"/>
            <p:cNvSpPr/>
            <p:nvPr/>
          </p:nvSpPr>
          <p:spPr>
            <a:xfrm>
              <a:off x="317500" y="601662"/>
              <a:ext cx="28503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I - I</a:t>
              </a:r>
            </a:p>
          </p:txBody>
        </p:sp>
        <p:sp>
          <p:nvSpPr>
            <p:cNvPr id="3297" name="Shape 3297"/>
            <p:cNvSpPr/>
            <p:nvPr/>
          </p:nvSpPr>
          <p:spPr>
            <a:xfrm flipV="1">
              <a:off x="103187" y="392112"/>
              <a:ext cx="830263" cy="158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298" name="Shape 3298"/>
            <p:cNvSpPr/>
            <p:nvPr/>
          </p:nvSpPr>
          <p:spPr>
            <a:xfrm flipV="1">
              <a:off x="103187" y="968375"/>
              <a:ext cx="846138"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299" name="Shape 3299"/>
            <p:cNvSpPr/>
            <p:nvPr/>
          </p:nvSpPr>
          <p:spPr>
            <a:xfrm flipV="1">
              <a:off x="103187" y="1165225"/>
              <a:ext cx="838201" cy="3175"/>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301" name="Shape 330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45</a:t>
            </a:r>
          </a:p>
        </p:txBody>
      </p:sp>
      <p:sp>
        <p:nvSpPr>
          <p:cNvPr id="3302" name="Shape 3302"/>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3303" name="Shape 3303"/>
          <p:cNvSpPr/>
          <p:nvPr/>
        </p:nvSpPr>
        <p:spPr>
          <a:xfrm>
            <a:off x="5868987" y="2665729"/>
            <a:ext cx="3030580" cy="535941"/>
          </a:xfrm>
          <a:prstGeom prst="rect">
            <a:avLst/>
          </a:prstGeom>
          <a:ln w="12700">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5719" rIns="45719">
            <a:spAutoFit/>
          </a:bodyPr>
          <a:lstStyle>
            <a:lvl1pPr defTabSz="914400">
              <a:defRPr sz="2900" i="1">
                <a:solidFill>
                  <a:srgbClr val="FFFFFF"/>
                </a:solidFill>
                <a:latin typeface="+mj-lt"/>
                <a:ea typeface="+mj-ea"/>
                <a:cs typeface="+mj-cs"/>
                <a:sym typeface="Helvetica"/>
              </a:defRPr>
            </a:lvl1pPr>
          </a:lstStyle>
          <a:p>
            <a:r>
              <a:t>BOTHUBO12:1-3</a:t>
            </a:r>
          </a:p>
        </p:txBody>
      </p:sp>
      <p:grpSp>
        <p:nvGrpSpPr>
          <p:cNvPr id="3319" name="Group 3319"/>
          <p:cNvGrpSpPr/>
          <p:nvPr/>
        </p:nvGrpSpPr>
        <p:grpSpPr>
          <a:xfrm>
            <a:off x="558800" y="7938"/>
            <a:ext cx="774701" cy="1581113"/>
            <a:chOff x="0" y="0"/>
            <a:chExt cx="774700" cy="1581112"/>
          </a:xfrm>
        </p:grpSpPr>
        <p:sp>
          <p:nvSpPr>
            <p:cNvPr id="3317" name="Shape 3317"/>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318" name="Shape 3318"/>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64" name="Group 63">
            <a:extLst>
              <a:ext uri="{FF2B5EF4-FFF2-40B4-BE49-F238E27FC236}">
                <a16:creationId xmlns:a16="http://schemas.microsoft.com/office/drawing/2014/main" id="{245DE9AF-D247-D747-BCBE-2EB39CB59171}"/>
              </a:ext>
            </a:extLst>
          </p:cNvPr>
          <p:cNvGrpSpPr/>
          <p:nvPr/>
        </p:nvGrpSpPr>
        <p:grpSpPr>
          <a:xfrm>
            <a:off x="6064250" y="1347788"/>
            <a:ext cx="1262063" cy="1347787"/>
            <a:chOff x="6064250" y="1347788"/>
            <a:chExt cx="1262063" cy="1347787"/>
          </a:xfrm>
        </p:grpSpPr>
        <p:grpSp>
          <p:nvGrpSpPr>
            <p:cNvPr id="65" name="Group 71">
              <a:extLst>
                <a:ext uri="{FF2B5EF4-FFF2-40B4-BE49-F238E27FC236}">
                  <a16:creationId xmlns:a16="http://schemas.microsoft.com/office/drawing/2014/main" id="{3B7D280C-C614-944C-9306-6C4B192C0AF4}"/>
                </a:ext>
              </a:extLst>
            </p:cNvPr>
            <p:cNvGrpSpPr>
              <a:grpSpLocks/>
            </p:cNvGrpSpPr>
            <p:nvPr/>
          </p:nvGrpSpPr>
          <p:grpSpPr bwMode="auto">
            <a:xfrm>
              <a:off x="6064250" y="1347788"/>
              <a:ext cx="1262063" cy="1347787"/>
              <a:chOff x="1084" y="711"/>
              <a:chExt cx="2950" cy="2769"/>
            </a:xfrm>
          </p:grpSpPr>
          <p:grpSp>
            <p:nvGrpSpPr>
              <p:cNvPr id="67" name="Group 72">
                <a:extLst>
                  <a:ext uri="{FF2B5EF4-FFF2-40B4-BE49-F238E27FC236}">
                    <a16:creationId xmlns:a16="http://schemas.microsoft.com/office/drawing/2014/main" id="{D0C5B021-62DA-9E48-9B0A-889AD140C4F4}"/>
                  </a:ext>
                </a:extLst>
              </p:cNvPr>
              <p:cNvGrpSpPr>
                <a:grpSpLocks/>
              </p:cNvGrpSpPr>
              <p:nvPr/>
            </p:nvGrpSpPr>
            <p:grpSpPr bwMode="auto">
              <a:xfrm>
                <a:off x="1084" y="711"/>
                <a:ext cx="2950" cy="2769"/>
                <a:chOff x="2707" y="548"/>
                <a:chExt cx="2950" cy="2769"/>
              </a:xfrm>
            </p:grpSpPr>
            <p:grpSp>
              <p:nvGrpSpPr>
                <p:cNvPr id="73" name="Group 73">
                  <a:extLst>
                    <a:ext uri="{FF2B5EF4-FFF2-40B4-BE49-F238E27FC236}">
                      <a16:creationId xmlns:a16="http://schemas.microsoft.com/office/drawing/2014/main" id="{11C43C24-AFAB-574E-855A-2675F6B78550}"/>
                    </a:ext>
                  </a:extLst>
                </p:cNvPr>
                <p:cNvGrpSpPr>
                  <a:grpSpLocks/>
                </p:cNvGrpSpPr>
                <p:nvPr/>
              </p:nvGrpSpPr>
              <p:grpSpPr bwMode="auto">
                <a:xfrm>
                  <a:off x="3180" y="1046"/>
                  <a:ext cx="2105" cy="1421"/>
                  <a:chOff x="578" y="2316"/>
                  <a:chExt cx="2105" cy="1421"/>
                </a:xfrm>
              </p:grpSpPr>
              <p:sp>
                <p:nvSpPr>
                  <p:cNvPr id="75" name="Freeform 74" descr="Cork">
                    <a:extLst>
                      <a:ext uri="{FF2B5EF4-FFF2-40B4-BE49-F238E27FC236}">
                        <a16:creationId xmlns:a16="http://schemas.microsoft.com/office/drawing/2014/main" id="{F7344466-65BF-2743-A1F7-B2AAFD3F015F}"/>
                      </a:ext>
                    </a:extLst>
                  </p:cNvPr>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6" name="Freeform 75" descr="Cork">
                    <a:extLst>
                      <a:ext uri="{FF2B5EF4-FFF2-40B4-BE49-F238E27FC236}">
                        <a16:creationId xmlns:a16="http://schemas.microsoft.com/office/drawing/2014/main" id="{A8EB4DE5-48E0-9642-8CCA-7F8284DA16D2}"/>
                      </a:ext>
                    </a:extLst>
                  </p:cNvPr>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74" name="Picture 76">
                  <a:extLst>
                    <a:ext uri="{FF2B5EF4-FFF2-40B4-BE49-F238E27FC236}">
                      <a16:creationId xmlns:a16="http://schemas.microsoft.com/office/drawing/2014/main" id="{BDABA166-B771-2D4B-BF6D-3356E807B1AF}"/>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68" name="Freeform 77">
                <a:extLst>
                  <a:ext uri="{FF2B5EF4-FFF2-40B4-BE49-F238E27FC236}">
                    <a16:creationId xmlns:a16="http://schemas.microsoft.com/office/drawing/2014/main" id="{6DC0491F-A714-4344-BFC2-2B2696E6DD0C}"/>
                  </a:ext>
                </a:extLst>
              </p:cNvPr>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9" name="Freeform 78">
                <a:extLst>
                  <a:ext uri="{FF2B5EF4-FFF2-40B4-BE49-F238E27FC236}">
                    <a16:creationId xmlns:a16="http://schemas.microsoft.com/office/drawing/2014/main" id="{F3647C9C-1EEF-644C-9B0D-266BE2DB40D6}"/>
                  </a:ext>
                </a:extLst>
              </p:cNvPr>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0" name="Freeform 79">
                <a:extLst>
                  <a:ext uri="{FF2B5EF4-FFF2-40B4-BE49-F238E27FC236}">
                    <a16:creationId xmlns:a16="http://schemas.microsoft.com/office/drawing/2014/main" id="{EA4EEA3C-D138-0747-9954-18D14C2410DB}"/>
                  </a:ext>
                </a:extLst>
              </p:cNvPr>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1" name="Freeform 80">
                <a:extLst>
                  <a:ext uri="{FF2B5EF4-FFF2-40B4-BE49-F238E27FC236}">
                    <a16:creationId xmlns:a16="http://schemas.microsoft.com/office/drawing/2014/main" id="{120D8918-F290-F045-81CE-5AFA96D64906}"/>
                  </a:ext>
                </a:extLst>
              </p:cNvPr>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72" name="Freeform 81">
                <a:extLst>
                  <a:ext uri="{FF2B5EF4-FFF2-40B4-BE49-F238E27FC236}">
                    <a16:creationId xmlns:a16="http://schemas.microsoft.com/office/drawing/2014/main" id="{1265CF52-3375-8F4C-B23C-F568AEB91DB2}"/>
                  </a:ext>
                </a:extLst>
              </p:cNvPr>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66" name="Shape 1715">
              <a:extLst>
                <a:ext uri="{FF2B5EF4-FFF2-40B4-BE49-F238E27FC236}">
                  <a16:creationId xmlns:a16="http://schemas.microsoft.com/office/drawing/2014/main" id="{1EC17FA2-08C0-CC48-B2F9-9870139DE015}"/>
                </a:ext>
              </a:extLst>
            </p:cNvPr>
            <p:cNvSpPr/>
            <p:nvPr/>
          </p:nvSpPr>
          <p:spPr>
            <a:xfrm>
              <a:off x="6366582" y="1636712"/>
              <a:ext cx="688581" cy="571501"/>
            </a:xfrm>
            <a:prstGeom prst="rect">
              <a:avLst/>
            </a:prstGeom>
            <a:noFill/>
            <a:ln w="12700" cap="flat">
              <a:noFill/>
              <a:miter lim="400000"/>
            </a:ln>
            <a:effectLst>
              <a:outerShdw blurRad="63500" dist="46662" dir="2115817"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3200" i="1">
                  <a:solidFill>
                    <a:srgbClr val="FFFFFF"/>
                  </a:solidFill>
                  <a:latin typeface="Kosher-Normal"/>
                  <a:ea typeface="Kosher-Normal"/>
                  <a:cs typeface="Kosher-Normal"/>
                  <a:sym typeface="Kosher-Normal"/>
                </a:defRPr>
              </a:lvl1pPr>
            </a:lstStyle>
            <a:p>
              <a:r>
                <a:rPr dirty="0"/>
                <a:t>AC</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57" name="Group 3357"/>
          <p:cNvGrpSpPr/>
          <p:nvPr/>
        </p:nvGrpSpPr>
        <p:grpSpPr>
          <a:xfrm>
            <a:off x="4069294" y="546100"/>
            <a:ext cx="1446499" cy="2708275"/>
            <a:chOff x="-61380" y="0"/>
            <a:chExt cx="1446498" cy="2708274"/>
          </a:xfrm>
        </p:grpSpPr>
        <p:sp>
          <p:nvSpPr>
            <p:cNvPr id="3323" name="Shape 3323"/>
            <p:cNvSpPr/>
            <p:nvPr/>
          </p:nvSpPr>
          <p:spPr>
            <a:xfrm>
              <a:off x="811212" y="1609725"/>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24" name="Shape 3324"/>
            <p:cNvSpPr/>
            <p:nvPr/>
          </p:nvSpPr>
          <p:spPr>
            <a:xfrm>
              <a:off x="100012" y="1501775"/>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25" name="Shape 3325"/>
            <p:cNvSpPr/>
            <p:nvPr/>
          </p:nvSpPr>
          <p:spPr>
            <a:xfrm>
              <a:off x="98425" y="1658937"/>
              <a:ext cx="952501"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26" name="Shape 3326"/>
            <p:cNvSpPr/>
            <p:nvPr/>
          </p:nvSpPr>
          <p:spPr>
            <a:xfrm>
              <a:off x="58737" y="17462"/>
              <a:ext cx="730251" cy="1090613"/>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27" name="Shape 3327"/>
            <p:cNvSpPr/>
            <p:nvPr/>
          </p:nvSpPr>
          <p:spPr>
            <a:xfrm>
              <a:off x="57149" y="201612"/>
              <a:ext cx="952501" cy="113188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28" name="Shape 3328"/>
            <p:cNvSpPr/>
            <p:nvPr/>
          </p:nvSpPr>
          <p:spPr>
            <a:xfrm>
              <a:off x="74612" y="39687"/>
              <a:ext cx="695326" cy="1089026"/>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29" name="Shape 3329"/>
            <p:cNvSpPr/>
            <p:nvPr/>
          </p:nvSpPr>
          <p:spPr>
            <a:xfrm>
              <a:off x="115887" y="1527175"/>
              <a:ext cx="695326"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30" name="Shape 3330"/>
            <p:cNvSpPr/>
            <p:nvPr/>
          </p:nvSpPr>
          <p:spPr>
            <a:xfrm>
              <a:off x="103187" y="4762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31" name="Shape 3331"/>
            <p:cNvSpPr/>
            <p:nvPr/>
          </p:nvSpPr>
          <p:spPr>
            <a:xfrm>
              <a:off x="103187" y="6413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32" name="Shape 3332"/>
            <p:cNvSpPr/>
            <p:nvPr/>
          </p:nvSpPr>
          <p:spPr>
            <a:xfrm>
              <a:off x="103187" y="7937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33" name="Shape 3333"/>
            <p:cNvSpPr/>
            <p:nvPr/>
          </p:nvSpPr>
          <p:spPr>
            <a:xfrm>
              <a:off x="107950" y="9588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34" name="Shape 3334"/>
            <p:cNvSpPr/>
            <p:nvPr/>
          </p:nvSpPr>
          <p:spPr>
            <a:xfrm>
              <a:off x="103187" y="11239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35" name="Shape 3335"/>
            <p:cNvSpPr/>
            <p:nvPr/>
          </p:nvSpPr>
          <p:spPr>
            <a:xfrm>
              <a:off x="103187" y="12763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36" name="Shape 3336"/>
            <p:cNvSpPr/>
            <p:nvPr/>
          </p:nvSpPr>
          <p:spPr>
            <a:xfrm>
              <a:off x="110252" y="307975"/>
              <a:ext cx="1005749"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Axine</a:t>
              </a:r>
            </a:p>
          </p:txBody>
        </p:sp>
        <p:sp>
          <p:nvSpPr>
            <p:cNvPr id="3337" name="Shape 3337"/>
            <p:cNvSpPr/>
            <p:nvPr/>
          </p:nvSpPr>
          <p:spPr>
            <a:xfrm>
              <a:off x="39059" y="931862"/>
              <a:ext cx="1346059" cy="228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defRPr sz="900">
                  <a:solidFill>
                    <a:srgbClr val="000000"/>
                  </a:solidFill>
                  <a:latin typeface="+mj-lt"/>
                  <a:ea typeface="+mj-ea"/>
                  <a:cs typeface="+mj-cs"/>
                  <a:sym typeface="Helvetica"/>
                </a:defRPr>
              </a:lvl1pPr>
            </a:lstStyle>
            <a:p>
              <a:r>
                <a:t>  Azukucho/Milisu</a:t>
              </a:r>
            </a:p>
          </p:txBody>
        </p:sp>
        <p:sp>
          <p:nvSpPr>
            <p:cNvPr id="3338" name="Shape 3338"/>
            <p:cNvSpPr/>
            <p:nvPr/>
          </p:nvSpPr>
          <p:spPr>
            <a:xfrm>
              <a:off x="51306" y="625475"/>
              <a:ext cx="1061489"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Akibo</a:t>
              </a:r>
            </a:p>
          </p:txBody>
        </p:sp>
        <p:sp>
          <p:nvSpPr>
            <p:cNvPr id="3339" name="Shape 3339"/>
            <p:cNvSpPr/>
            <p:nvPr/>
          </p:nvSpPr>
          <p:spPr>
            <a:xfrm>
              <a:off x="53974" y="750887"/>
              <a:ext cx="755757" cy="228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Ghikiqhi</a:t>
              </a:r>
            </a:p>
          </p:txBody>
        </p:sp>
        <p:sp>
          <p:nvSpPr>
            <p:cNvPr id="3340" name="Shape 3340"/>
            <p:cNvSpPr/>
            <p:nvPr/>
          </p:nvSpPr>
          <p:spPr>
            <a:xfrm>
              <a:off x="150883" y="460375"/>
              <a:ext cx="715797"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Tsavipe</a:t>
              </a:r>
            </a:p>
          </p:txBody>
        </p:sp>
        <p:sp>
          <p:nvSpPr>
            <p:cNvPr id="3341" name="Shape 3341"/>
            <p:cNvSpPr/>
            <p:nvPr/>
          </p:nvSpPr>
          <p:spPr>
            <a:xfrm>
              <a:off x="222243" y="1084262"/>
              <a:ext cx="622314" cy="228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Aqokighe</a:t>
              </a:r>
            </a:p>
          </p:txBody>
        </p:sp>
        <p:sp>
          <p:nvSpPr>
            <p:cNvPr id="3342" name="Shape 3342"/>
            <p:cNvSpPr/>
            <p:nvPr/>
          </p:nvSpPr>
          <p:spPr>
            <a:xfrm>
              <a:off x="7937" y="0"/>
              <a:ext cx="842089"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PULHOKUSU</a:t>
              </a:r>
            </a:p>
          </p:txBody>
        </p:sp>
        <p:sp>
          <p:nvSpPr>
            <p:cNvPr id="3343" name="Shape 3343"/>
            <p:cNvSpPr/>
            <p:nvPr/>
          </p:nvSpPr>
          <p:spPr>
            <a:xfrm>
              <a:off x="-61381" y="160337"/>
              <a:ext cx="1421338" cy="215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defTabSz="914400">
                <a:defRPr sz="800">
                  <a:solidFill>
                    <a:srgbClr val="000000"/>
                  </a:solidFill>
                  <a:latin typeface="+mj-lt"/>
                  <a:ea typeface="+mj-ea"/>
                  <a:cs typeface="+mj-cs"/>
                  <a:sym typeface="Helvetica"/>
                </a:defRPr>
              </a:lvl1pPr>
            </a:lstStyle>
            <a:p>
              <a:r>
                <a:t>1st Kipitimi &amp; Totimi</a:t>
              </a:r>
            </a:p>
          </p:txBody>
        </p:sp>
        <p:sp>
          <p:nvSpPr>
            <p:cNvPr id="3344" name="Shape 3344"/>
            <p:cNvSpPr/>
            <p:nvPr/>
          </p:nvSpPr>
          <p:spPr>
            <a:xfrm>
              <a:off x="160337" y="20605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45" name="Shape 3345"/>
            <p:cNvSpPr/>
            <p:nvPr/>
          </p:nvSpPr>
          <p:spPr>
            <a:xfrm>
              <a:off x="160337" y="22637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46" name="Shape 3346"/>
            <p:cNvSpPr/>
            <p:nvPr/>
          </p:nvSpPr>
          <p:spPr>
            <a:xfrm>
              <a:off x="484187" y="2105025"/>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47" name="Shape 3347"/>
            <p:cNvSpPr/>
            <p:nvPr/>
          </p:nvSpPr>
          <p:spPr>
            <a:xfrm>
              <a:off x="233362" y="1884362"/>
              <a:ext cx="57909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3348" name="Shape 3348"/>
            <p:cNvSpPr/>
            <p:nvPr/>
          </p:nvSpPr>
          <p:spPr>
            <a:xfrm>
              <a:off x="333375" y="2265362"/>
              <a:ext cx="36980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J - E</a:t>
              </a:r>
            </a:p>
          </p:txBody>
        </p:sp>
        <p:sp>
          <p:nvSpPr>
            <p:cNvPr id="3349" name="Shape 3349"/>
            <p:cNvSpPr/>
            <p:nvPr/>
          </p:nvSpPr>
          <p:spPr>
            <a:xfrm>
              <a:off x="387350" y="2455862"/>
              <a:ext cx="242863"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12</a:t>
              </a:r>
            </a:p>
          </p:txBody>
        </p:sp>
        <p:sp>
          <p:nvSpPr>
            <p:cNvPr id="3350" name="Shape 3350"/>
            <p:cNvSpPr/>
            <p:nvPr/>
          </p:nvSpPr>
          <p:spPr>
            <a:xfrm>
              <a:off x="222250" y="1698625"/>
              <a:ext cx="6603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KULUKEU</a:t>
              </a:r>
            </a:p>
          </p:txBody>
        </p:sp>
        <p:sp>
          <p:nvSpPr>
            <p:cNvPr id="3351" name="Shape 3351"/>
            <p:cNvSpPr/>
            <p:nvPr/>
          </p:nvSpPr>
          <p:spPr>
            <a:xfrm>
              <a:off x="50799" y="1476375"/>
              <a:ext cx="692077"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3352" name="Shape 3352"/>
            <p:cNvSpPr/>
            <p:nvPr/>
          </p:nvSpPr>
          <p:spPr>
            <a:xfrm>
              <a:off x="368300" y="2078037"/>
              <a:ext cx="28503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I - I</a:t>
              </a:r>
            </a:p>
          </p:txBody>
        </p:sp>
        <p:sp>
          <p:nvSpPr>
            <p:cNvPr id="3353" name="Shape 3353"/>
            <p:cNvSpPr/>
            <p:nvPr/>
          </p:nvSpPr>
          <p:spPr>
            <a:xfrm>
              <a:off x="153987" y="18700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54" name="Shape 3354"/>
            <p:cNvSpPr/>
            <p:nvPr/>
          </p:nvSpPr>
          <p:spPr>
            <a:xfrm>
              <a:off x="153987" y="244792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55" name="Shape 3355"/>
            <p:cNvSpPr/>
            <p:nvPr/>
          </p:nvSpPr>
          <p:spPr>
            <a:xfrm>
              <a:off x="153987" y="26447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356" name="Shape 3356"/>
            <p:cNvSpPr/>
            <p:nvPr/>
          </p:nvSpPr>
          <p:spPr>
            <a:xfrm>
              <a:off x="103187" y="34290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358" name="Shape 3358"/>
          <p:cNvSpPr/>
          <p:nvPr/>
        </p:nvSpPr>
        <p:spPr>
          <a:xfrm>
            <a:off x="6604000" y="5110162"/>
            <a:ext cx="682625" cy="357188"/>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59" name="Shape 3359"/>
          <p:cNvSpPr/>
          <p:nvPr/>
        </p:nvSpPr>
        <p:spPr>
          <a:xfrm>
            <a:off x="6424612" y="41910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0" name="Shape 3360"/>
          <p:cNvSpPr/>
          <p:nvPr/>
        </p:nvSpPr>
        <p:spPr>
          <a:xfrm>
            <a:off x="6424612" y="41529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1" name="Shape 3361"/>
          <p:cNvSpPr/>
          <p:nvPr/>
        </p:nvSpPr>
        <p:spPr>
          <a:xfrm>
            <a:off x="6424612" y="40259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2" name="Shape 3362"/>
          <p:cNvSpPr/>
          <p:nvPr/>
        </p:nvSpPr>
        <p:spPr>
          <a:xfrm>
            <a:off x="6424612" y="39878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3" name="Shape 3363"/>
          <p:cNvSpPr/>
          <p:nvPr/>
        </p:nvSpPr>
        <p:spPr>
          <a:xfrm>
            <a:off x="6424612" y="38608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4" name="Shape 3364"/>
          <p:cNvSpPr/>
          <p:nvPr/>
        </p:nvSpPr>
        <p:spPr>
          <a:xfrm>
            <a:off x="6424612" y="38227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5" name="Shape 3365"/>
          <p:cNvSpPr/>
          <p:nvPr/>
        </p:nvSpPr>
        <p:spPr>
          <a:xfrm>
            <a:off x="6424612" y="3695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6" name="Shape 3366"/>
          <p:cNvSpPr/>
          <p:nvPr/>
        </p:nvSpPr>
        <p:spPr>
          <a:xfrm>
            <a:off x="6424612" y="36576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7" name="Shape 3367"/>
          <p:cNvSpPr/>
          <p:nvPr/>
        </p:nvSpPr>
        <p:spPr>
          <a:xfrm>
            <a:off x="6424612" y="3530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8" name="Shape 3368"/>
          <p:cNvSpPr/>
          <p:nvPr/>
        </p:nvSpPr>
        <p:spPr>
          <a:xfrm>
            <a:off x="6424612" y="34798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69" name="Shape 3369"/>
          <p:cNvSpPr/>
          <p:nvPr/>
        </p:nvSpPr>
        <p:spPr>
          <a:xfrm>
            <a:off x="6424612" y="33528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0" name="Shape 3370"/>
          <p:cNvSpPr/>
          <p:nvPr/>
        </p:nvSpPr>
        <p:spPr>
          <a:xfrm>
            <a:off x="6424612" y="33147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1" name="Shape 3371"/>
          <p:cNvSpPr/>
          <p:nvPr/>
        </p:nvSpPr>
        <p:spPr>
          <a:xfrm>
            <a:off x="6424612" y="3187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2" name="Shape 3372"/>
          <p:cNvSpPr/>
          <p:nvPr/>
        </p:nvSpPr>
        <p:spPr>
          <a:xfrm>
            <a:off x="6424612" y="31496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3" name="Shape 3373"/>
          <p:cNvSpPr/>
          <p:nvPr/>
        </p:nvSpPr>
        <p:spPr>
          <a:xfrm>
            <a:off x="6424612" y="3022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4" name="Shape 3374"/>
          <p:cNvSpPr/>
          <p:nvPr/>
        </p:nvSpPr>
        <p:spPr>
          <a:xfrm>
            <a:off x="6424612" y="2984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5" name="Shape 3375"/>
          <p:cNvSpPr/>
          <p:nvPr/>
        </p:nvSpPr>
        <p:spPr>
          <a:xfrm>
            <a:off x="6424612" y="2857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6" name="Shape 3376"/>
          <p:cNvSpPr/>
          <p:nvPr/>
        </p:nvSpPr>
        <p:spPr>
          <a:xfrm>
            <a:off x="6424612" y="2819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7" name="Shape 3377"/>
          <p:cNvSpPr/>
          <p:nvPr/>
        </p:nvSpPr>
        <p:spPr>
          <a:xfrm>
            <a:off x="6424612" y="2692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8" name="Shape 3378"/>
          <p:cNvSpPr/>
          <p:nvPr/>
        </p:nvSpPr>
        <p:spPr>
          <a:xfrm>
            <a:off x="6424612" y="26416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79" name="Shape 3379"/>
          <p:cNvSpPr/>
          <p:nvPr/>
        </p:nvSpPr>
        <p:spPr>
          <a:xfrm>
            <a:off x="6424612" y="2514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0" name="Shape 3380"/>
          <p:cNvSpPr/>
          <p:nvPr/>
        </p:nvSpPr>
        <p:spPr>
          <a:xfrm>
            <a:off x="6424612" y="2476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1" name="Shape 3381"/>
          <p:cNvSpPr/>
          <p:nvPr/>
        </p:nvSpPr>
        <p:spPr>
          <a:xfrm>
            <a:off x="6424612" y="2349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2" name="Shape 3382"/>
          <p:cNvSpPr/>
          <p:nvPr/>
        </p:nvSpPr>
        <p:spPr>
          <a:xfrm>
            <a:off x="6424612" y="2311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3" name="Shape 3383"/>
          <p:cNvSpPr/>
          <p:nvPr/>
        </p:nvSpPr>
        <p:spPr>
          <a:xfrm>
            <a:off x="6424612" y="2184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4" name="Shape 3384"/>
          <p:cNvSpPr/>
          <p:nvPr/>
        </p:nvSpPr>
        <p:spPr>
          <a:xfrm>
            <a:off x="6424612" y="21463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5" name="Shape 3385"/>
          <p:cNvSpPr/>
          <p:nvPr/>
        </p:nvSpPr>
        <p:spPr>
          <a:xfrm>
            <a:off x="6424612" y="2019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6" name="Shape 3386"/>
          <p:cNvSpPr/>
          <p:nvPr/>
        </p:nvSpPr>
        <p:spPr>
          <a:xfrm>
            <a:off x="6424612" y="19812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7" name="Shape 3387"/>
          <p:cNvSpPr/>
          <p:nvPr/>
        </p:nvSpPr>
        <p:spPr>
          <a:xfrm>
            <a:off x="6424612" y="18542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8" name="Shape 3388"/>
          <p:cNvSpPr/>
          <p:nvPr/>
        </p:nvSpPr>
        <p:spPr>
          <a:xfrm>
            <a:off x="6424612" y="18161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89" name="Shape 3389"/>
          <p:cNvSpPr/>
          <p:nvPr/>
        </p:nvSpPr>
        <p:spPr>
          <a:xfrm>
            <a:off x="6424612" y="16891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0" name="Shape 3390"/>
          <p:cNvSpPr/>
          <p:nvPr/>
        </p:nvSpPr>
        <p:spPr>
          <a:xfrm>
            <a:off x="6424612" y="16383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1" name="Shape 3391"/>
          <p:cNvSpPr/>
          <p:nvPr/>
        </p:nvSpPr>
        <p:spPr>
          <a:xfrm>
            <a:off x="6424612" y="1511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2" name="Shape 3392"/>
          <p:cNvSpPr/>
          <p:nvPr/>
        </p:nvSpPr>
        <p:spPr>
          <a:xfrm>
            <a:off x="6424612" y="14732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3" name="Shape 3393"/>
          <p:cNvSpPr/>
          <p:nvPr/>
        </p:nvSpPr>
        <p:spPr>
          <a:xfrm>
            <a:off x="6424612" y="13462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4" name="Shape 3394"/>
          <p:cNvSpPr/>
          <p:nvPr/>
        </p:nvSpPr>
        <p:spPr>
          <a:xfrm>
            <a:off x="6424612" y="13081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5" name="Shape 3395"/>
          <p:cNvSpPr/>
          <p:nvPr/>
        </p:nvSpPr>
        <p:spPr>
          <a:xfrm>
            <a:off x="6424612" y="11811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6" name="Shape 3396"/>
          <p:cNvSpPr/>
          <p:nvPr/>
        </p:nvSpPr>
        <p:spPr>
          <a:xfrm>
            <a:off x="6424612" y="120015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7" name="Shape 3397"/>
          <p:cNvSpPr/>
          <p:nvPr/>
        </p:nvSpPr>
        <p:spPr>
          <a:xfrm>
            <a:off x="6424612" y="107315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8" name="Shape 3398"/>
          <p:cNvSpPr/>
          <p:nvPr/>
        </p:nvSpPr>
        <p:spPr>
          <a:xfrm>
            <a:off x="6424612" y="103505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399" name="Shape 3399"/>
          <p:cNvSpPr/>
          <p:nvPr/>
        </p:nvSpPr>
        <p:spPr>
          <a:xfrm>
            <a:off x="6424612" y="90805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0" name="Shape 3400"/>
          <p:cNvSpPr/>
          <p:nvPr/>
        </p:nvSpPr>
        <p:spPr>
          <a:xfrm>
            <a:off x="6424612" y="85725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1" name="Shape 3401"/>
          <p:cNvSpPr/>
          <p:nvPr/>
        </p:nvSpPr>
        <p:spPr>
          <a:xfrm>
            <a:off x="6424612" y="73025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2" name="Shape 3402"/>
          <p:cNvSpPr/>
          <p:nvPr/>
        </p:nvSpPr>
        <p:spPr>
          <a:xfrm>
            <a:off x="7326313" y="3429000"/>
            <a:ext cx="203200" cy="635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3" name="Shape 3403"/>
          <p:cNvSpPr/>
          <p:nvPr/>
        </p:nvSpPr>
        <p:spPr>
          <a:xfrm>
            <a:off x="3960812" y="6210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4" name="Shape 3404"/>
          <p:cNvSpPr/>
          <p:nvPr/>
        </p:nvSpPr>
        <p:spPr>
          <a:xfrm>
            <a:off x="3960812" y="61722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5" name="Shape 3405"/>
          <p:cNvSpPr/>
          <p:nvPr/>
        </p:nvSpPr>
        <p:spPr>
          <a:xfrm>
            <a:off x="3960812" y="60452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6" name="Shape 3406"/>
          <p:cNvSpPr/>
          <p:nvPr/>
        </p:nvSpPr>
        <p:spPr>
          <a:xfrm>
            <a:off x="3960812" y="59944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7" name="Shape 3407"/>
          <p:cNvSpPr/>
          <p:nvPr/>
        </p:nvSpPr>
        <p:spPr>
          <a:xfrm>
            <a:off x="3960812" y="5867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8" name="Shape 3408"/>
          <p:cNvSpPr/>
          <p:nvPr/>
        </p:nvSpPr>
        <p:spPr>
          <a:xfrm>
            <a:off x="3960812" y="58293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09" name="Shape 3409"/>
          <p:cNvSpPr/>
          <p:nvPr/>
        </p:nvSpPr>
        <p:spPr>
          <a:xfrm>
            <a:off x="3960812" y="5702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0" name="Shape 3410"/>
          <p:cNvSpPr/>
          <p:nvPr/>
        </p:nvSpPr>
        <p:spPr>
          <a:xfrm>
            <a:off x="3960812" y="56515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1" name="Shape 3411"/>
          <p:cNvSpPr/>
          <p:nvPr/>
        </p:nvSpPr>
        <p:spPr>
          <a:xfrm>
            <a:off x="3960812" y="5486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2" name="Shape 3412"/>
          <p:cNvSpPr/>
          <p:nvPr/>
        </p:nvSpPr>
        <p:spPr>
          <a:xfrm>
            <a:off x="3960812" y="5359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3" name="Shape 3413"/>
          <p:cNvSpPr/>
          <p:nvPr/>
        </p:nvSpPr>
        <p:spPr>
          <a:xfrm>
            <a:off x="3960812" y="53213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4" name="Shape 3414"/>
          <p:cNvSpPr/>
          <p:nvPr/>
        </p:nvSpPr>
        <p:spPr>
          <a:xfrm>
            <a:off x="3960812" y="5194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5" name="Shape 3415"/>
          <p:cNvSpPr/>
          <p:nvPr/>
        </p:nvSpPr>
        <p:spPr>
          <a:xfrm>
            <a:off x="3960812" y="51435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6" name="Shape 3416"/>
          <p:cNvSpPr/>
          <p:nvPr/>
        </p:nvSpPr>
        <p:spPr>
          <a:xfrm>
            <a:off x="3960812" y="5016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7" name="Shape 3417"/>
          <p:cNvSpPr/>
          <p:nvPr/>
        </p:nvSpPr>
        <p:spPr>
          <a:xfrm>
            <a:off x="3960812" y="4978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8" name="Shape 3418"/>
          <p:cNvSpPr/>
          <p:nvPr/>
        </p:nvSpPr>
        <p:spPr>
          <a:xfrm>
            <a:off x="3960812" y="4851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19" name="Shape 3419"/>
          <p:cNvSpPr/>
          <p:nvPr/>
        </p:nvSpPr>
        <p:spPr>
          <a:xfrm>
            <a:off x="3960812" y="48006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0" name="Shape 3420"/>
          <p:cNvSpPr/>
          <p:nvPr/>
        </p:nvSpPr>
        <p:spPr>
          <a:xfrm>
            <a:off x="3960812" y="4673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1" name="Shape 3421"/>
          <p:cNvSpPr/>
          <p:nvPr/>
        </p:nvSpPr>
        <p:spPr>
          <a:xfrm>
            <a:off x="3960812" y="4635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2" name="Shape 3422"/>
          <p:cNvSpPr/>
          <p:nvPr/>
        </p:nvSpPr>
        <p:spPr>
          <a:xfrm>
            <a:off x="3960812" y="4508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3" name="Shape 3423"/>
          <p:cNvSpPr/>
          <p:nvPr/>
        </p:nvSpPr>
        <p:spPr>
          <a:xfrm>
            <a:off x="3960812" y="4470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4" name="Shape 3424"/>
          <p:cNvSpPr/>
          <p:nvPr/>
        </p:nvSpPr>
        <p:spPr>
          <a:xfrm>
            <a:off x="3960812" y="4343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5" name="Shape 3425"/>
          <p:cNvSpPr/>
          <p:nvPr/>
        </p:nvSpPr>
        <p:spPr>
          <a:xfrm>
            <a:off x="3960812" y="42926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6" name="Shape 3426"/>
          <p:cNvSpPr/>
          <p:nvPr/>
        </p:nvSpPr>
        <p:spPr>
          <a:xfrm>
            <a:off x="3960812" y="4165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7" name="Shape 3427"/>
          <p:cNvSpPr/>
          <p:nvPr/>
        </p:nvSpPr>
        <p:spPr>
          <a:xfrm>
            <a:off x="3960812" y="4127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8" name="Shape 3428"/>
          <p:cNvSpPr/>
          <p:nvPr/>
        </p:nvSpPr>
        <p:spPr>
          <a:xfrm>
            <a:off x="3960812" y="4000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29" name="Shape 3429"/>
          <p:cNvSpPr/>
          <p:nvPr/>
        </p:nvSpPr>
        <p:spPr>
          <a:xfrm>
            <a:off x="3960812" y="39497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0" name="Shape 3430"/>
          <p:cNvSpPr/>
          <p:nvPr/>
        </p:nvSpPr>
        <p:spPr>
          <a:xfrm>
            <a:off x="3960812" y="3822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1" name="Shape 3431"/>
          <p:cNvSpPr/>
          <p:nvPr/>
        </p:nvSpPr>
        <p:spPr>
          <a:xfrm>
            <a:off x="3960812" y="37846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2" name="Shape 3432"/>
          <p:cNvSpPr/>
          <p:nvPr/>
        </p:nvSpPr>
        <p:spPr>
          <a:xfrm>
            <a:off x="3960812" y="3657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3" name="Shape 3433"/>
          <p:cNvSpPr/>
          <p:nvPr/>
        </p:nvSpPr>
        <p:spPr>
          <a:xfrm>
            <a:off x="3960812" y="3619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4" name="Shape 3434"/>
          <p:cNvSpPr/>
          <p:nvPr/>
        </p:nvSpPr>
        <p:spPr>
          <a:xfrm>
            <a:off x="3960812" y="3492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5" name="Shape 3435"/>
          <p:cNvSpPr/>
          <p:nvPr/>
        </p:nvSpPr>
        <p:spPr>
          <a:xfrm>
            <a:off x="3960812" y="34417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6" name="Shape 3436"/>
          <p:cNvSpPr/>
          <p:nvPr/>
        </p:nvSpPr>
        <p:spPr>
          <a:xfrm>
            <a:off x="3960812" y="3314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7" name="Shape 3437"/>
          <p:cNvSpPr/>
          <p:nvPr/>
        </p:nvSpPr>
        <p:spPr>
          <a:xfrm>
            <a:off x="3960812" y="32766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8" name="Shape 3438"/>
          <p:cNvSpPr/>
          <p:nvPr/>
        </p:nvSpPr>
        <p:spPr>
          <a:xfrm>
            <a:off x="3960812" y="3149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39" name="Shape 3439"/>
          <p:cNvSpPr/>
          <p:nvPr/>
        </p:nvSpPr>
        <p:spPr>
          <a:xfrm>
            <a:off x="3960812" y="30988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0" name="Shape 3440"/>
          <p:cNvSpPr/>
          <p:nvPr/>
        </p:nvSpPr>
        <p:spPr>
          <a:xfrm>
            <a:off x="3960812" y="29718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1" name="Shape 3441"/>
          <p:cNvSpPr/>
          <p:nvPr/>
        </p:nvSpPr>
        <p:spPr>
          <a:xfrm>
            <a:off x="3960812" y="29337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2" name="Shape 3442"/>
          <p:cNvSpPr/>
          <p:nvPr/>
        </p:nvSpPr>
        <p:spPr>
          <a:xfrm>
            <a:off x="3960812" y="2806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3" name="Shape 3443"/>
          <p:cNvSpPr/>
          <p:nvPr/>
        </p:nvSpPr>
        <p:spPr>
          <a:xfrm>
            <a:off x="3960812" y="27559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4" name="Shape 3444"/>
          <p:cNvSpPr/>
          <p:nvPr/>
        </p:nvSpPr>
        <p:spPr>
          <a:xfrm>
            <a:off x="3960812" y="26289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5" name="Shape 3445"/>
          <p:cNvSpPr/>
          <p:nvPr/>
        </p:nvSpPr>
        <p:spPr>
          <a:xfrm>
            <a:off x="3960812" y="25908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6" name="Shape 3446"/>
          <p:cNvSpPr/>
          <p:nvPr/>
        </p:nvSpPr>
        <p:spPr>
          <a:xfrm>
            <a:off x="3960812" y="24638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7" name="Shape 3447"/>
          <p:cNvSpPr/>
          <p:nvPr/>
        </p:nvSpPr>
        <p:spPr>
          <a:xfrm>
            <a:off x="3960812" y="24257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8" name="Shape 3448"/>
          <p:cNvSpPr/>
          <p:nvPr/>
        </p:nvSpPr>
        <p:spPr>
          <a:xfrm>
            <a:off x="3960812" y="2298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49" name="Shape 3449"/>
          <p:cNvSpPr/>
          <p:nvPr/>
        </p:nvSpPr>
        <p:spPr>
          <a:xfrm>
            <a:off x="3960812" y="22479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50" name="Shape 3450"/>
          <p:cNvSpPr/>
          <p:nvPr/>
        </p:nvSpPr>
        <p:spPr>
          <a:xfrm>
            <a:off x="3960812" y="21209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pic>
        <p:nvPicPr>
          <p:cNvPr id="3451" name="image34.pdf"/>
          <p:cNvPicPr>
            <a:picLocks noChangeAspect="1"/>
          </p:cNvPicPr>
          <p:nvPr/>
        </p:nvPicPr>
        <p:blipFill>
          <a:blip r:embed="rId3"/>
          <a:stretch>
            <a:fillRect/>
          </a:stretch>
        </p:blipFill>
        <p:spPr>
          <a:xfrm>
            <a:off x="3617912" y="3022600"/>
            <a:ext cx="342901" cy="1930400"/>
          </a:xfrm>
          <a:prstGeom prst="rect">
            <a:avLst/>
          </a:prstGeom>
          <a:ln w="12700">
            <a:miter lim="400000"/>
          </a:ln>
        </p:spPr>
      </p:pic>
      <p:sp>
        <p:nvSpPr>
          <p:cNvPr id="3452" name="Shape 3452"/>
          <p:cNvSpPr/>
          <p:nvPr/>
        </p:nvSpPr>
        <p:spPr>
          <a:xfrm>
            <a:off x="7351713" y="13970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53" name="Shape 3453"/>
          <p:cNvSpPr/>
          <p:nvPr/>
        </p:nvSpPr>
        <p:spPr>
          <a:xfrm>
            <a:off x="3038475" y="434975"/>
            <a:ext cx="139700" cy="266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200">
                <a:solidFill>
                  <a:srgbClr val="000000"/>
                </a:solidFill>
                <a:latin typeface="Times"/>
                <a:ea typeface="Times"/>
                <a:cs typeface="Times"/>
                <a:sym typeface="Times"/>
              </a:defRPr>
            </a:lvl1pPr>
          </a:lstStyle>
          <a:p>
            <a:r>
              <a:t> </a:t>
            </a:r>
          </a:p>
        </p:txBody>
      </p:sp>
      <p:sp>
        <p:nvSpPr>
          <p:cNvPr id="3454" name="Shape 3454"/>
          <p:cNvSpPr/>
          <p:nvPr/>
        </p:nvSpPr>
        <p:spPr>
          <a:xfrm>
            <a:off x="6238875" y="4462462"/>
            <a:ext cx="271116"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solidFill>
                  <a:srgbClr val="000000"/>
                </a:solidFill>
                <a:latin typeface="Times"/>
                <a:ea typeface="Times"/>
                <a:cs typeface="Times"/>
                <a:sym typeface="Times"/>
              </a:defRPr>
            </a:lvl1pPr>
          </a:lstStyle>
          <a:p>
            <a:r>
              <a:t>S</a:t>
            </a:r>
          </a:p>
        </p:txBody>
      </p:sp>
      <p:sp>
        <p:nvSpPr>
          <p:cNvPr id="3455" name="Shape 3455"/>
          <p:cNvSpPr/>
          <p:nvPr/>
        </p:nvSpPr>
        <p:spPr>
          <a:xfrm>
            <a:off x="4900612" y="1968500"/>
            <a:ext cx="711859" cy="254000"/>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(2000 B.C.)</a:t>
            </a:r>
          </a:p>
        </p:txBody>
      </p:sp>
      <p:sp>
        <p:nvSpPr>
          <p:cNvPr id="3456" name="Shape 3456"/>
          <p:cNvSpPr/>
          <p:nvPr/>
        </p:nvSpPr>
        <p:spPr>
          <a:xfrm>
            <a:off x="992187" y="2355850"/>
            <a:ext cx="2511426" cy="847167"/>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3200"/>
              </a:spcBef>
              <a:defRPr sz="5400">
                <a:solidFill>
                  <a:srgbClr val="FAFD00"/>
                </a:solidFill>
              </a:defRPr>
            </a:lvl1pPr>
          </a:lstStyle>
          <a:p>
            <a:r>
              <a:t>C 7 S J </a:t>
            </a:r>
          </a:p>
        </p:txBody>
      </p:sp>
      <p:sp>
        <p:nvSpPr>
          <p:cNvPr id="3457" name="Shape 3457"/>
          <p:cNvSpPr/>
          <p:nvPr/>
        </p:nvSpPr>
        <p:spPr>
          <a:xfrm>
            <a:off x="725487" y="3506787"/>
            <a:ext cx="3463926" cy="847168"/>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3200"/>
              </a:spcBef>
              <a:defRPr sz="5400">
                <a:solidFill>
                  <a:srgbClr val="00FF00"/>
                </a:solidFill>
              </a:defRPr>
            </a:lvl1pPr>
          </a:lstStyle>
          <a:p>
            <a:r>
              <a:t>7 = 4 + 3 </a:t>
            </a:r>
          </a:p>
        </p:txBody>
      </p:sp>
      <p:sp>
        <p:nvSpPr>
          <p:cNvPr id="3458" name="Shape 3458"/>
          <p:cNvSpPr/>
          <p:nvPr/>
        </p:nvSpPr>
        <p:spPr>
          <a:xfrm>
            <a:off x="1765300" y="2819400"/>
            <a:ext cx="279400" cy="0"/>
          </a:xfrm>
          <a:prstGeom prst="line">
            <a:avLst/>
          </a:prstGeom>
          <a:ln w="25400">
            <a:solidFill>
              <a:srgbClr val="FFD34A"/>
            </a:solidFill>
          </a:ln>
          <a:effectLst>
            <a:outerShdw blurRad="63500" dist="107762"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3459" name="Shape 3459"/>
          <p:cNvSpPr/>
          <p:nvPr/>
        </p:nvSpPr>
        <p:spPr>
          <a:xfrm>
            <a:off x="5930900" y="581025"/>
            <a:ext cx="511175" cy="3717925"/>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60" name="Shape 3460"/>
          <p:cNvSpPr/>
          <p:nvPr/>
        </p:nvSpPr>
        <p:spPr>
          <a:xfrm rot="16200000">
            <a:off x="4475933" y="2197915"/>
            <a:ext cx="3458574" cy="523241"/>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latin typeface="Times"/>
                <a:ea typeface="Times"/>
                <a:cs typeface="Times"/>
                <a:sym typeface="Times"/>
              </a:defRPr>
            </a:lvl1pPr>
          </a:lstStyle>
          <a:p>
            <a:r>
              <a:t>AQO-AHO 3</a:t>
            </a:r>
          </a:p>
        </p:txBody>
      </p:sp>
      <p:sp>
        <p:nvSpPr>
          <p:cNvPr id="3461" name="Shape 3461"/>
          <p:cNvSpPr/>
          <p:nvPr/>
        </p:nvSpPr>
        <p:spPr>
          <a:xfrm rot="16200000">
            <a:off x="5929312" y="5407025"/>
            <a:ext cx="511176" cy="523875"/>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62" name="Shape 3462"/>
          <p:cNvSpPr/>
          <p:nvPr/>
        </p:nvSpPr>
        <p:spPr>
          <a:xfrm rot="16200000">
            <a:off x="5926137" y="4408487"/>
            <a:ext cx="511176" cy="536576"/>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63" name="Shape 3463"/>
          <p:cNvSpPr/>
          <p:nvPr/>
        </p:nvSpPr>
        <p:spPr>
          <a:xfrm rot="16214335">
            <a:off x="6039326" y="4409607"/>
            <a:ext cx="354013" cy="523241"/>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Times"/>
                <a:ea typeface="Times"/>
                <a:cs typeface="Times"/>
                <a:sym typeface="Times"/>
              </a:defRPr>
            </a:lvl1pPr>
          </a:lstStyle>
          <a:p>
            <a:r>
              <a:t>S</a:t>
            </a:r>
          </a:p>
        </p:txBody>
      </p:sp>
      <p:sp>
        <p:nvSpPr>
          <p:cNvPr id="3464" name="Shape 3464"/>
          <p:cNvSpPr/>
          <p:nvPr/>
        </p:nvSpPr>
        <p:spPr>
          <a:xfrm rot="16200000">
            <a:off x="6018689" y="5422423"/>
            <a:ext cx="341313" cy="523241"/>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Times"/>
                <a:ea typeface="Times"/>
                <a:cs typeface="Times"/>
                <a:sym typeface="Times"/>
              </a:defRPr>
            </a:lvl1pPr>
          </a:lstStyle>
          <a:p>
            <a:r>
              <a:t>J</a:t>
            </a:r>
          </a:p>
        </p:txBody>
      </p:sp>
      <p:sp>
        <p:nvSpPr>
          <p:cNvPr id="3465" name="Shape 3465"/>
          <p:cNvSpPr/>
          <p:nvPr/>
        </p:nvSpPr>
        <p:spPr>
          <a:xfrm>
            <a:off x="3494087" y="2744788"/>
            <a:ext cx="511176" cy="2778126"/>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66" name="Shape 3466"/>
          <p:cNvSpPr/>
          <p:nvPr/>
        </p:nvSpPr>
        <p:spPr>
          <a:xfrm rot="16211464">
            <a:off x="2780190" y="3869856"/>
            <a:ext cx="1966911" cy="523241"/>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Times"/>
                <a:ea typeface="Times"/>
                <a:cs typeface="Times"/>
                <a:sym typeface="Times"/>
              </a:defRPr>
            </a:lvl1pPr>
          </a:lstStyle>
          <a:p>
            <a:r>
              <a:t>TIMI 4</a:t>
            </a:r>
          </a:p>
        </p:txBody>
      </p:sp>
      <p:sp>
        <p:nvSpPr>
          <p:cNvPr id="3467" name="Shape 3467"/>
          <p:cNvSpPr/>
          <p:nvPr/>
        </p:nvSpPr>
        <p:spPr>
          <a:xfrm>
            <a:off x="3798887" y="5588000"/>
            <a:ext cx="274638" cy="765175"/>
          </a:xfrm>
          <a:prstGeom prst="rect">
            <a:avLst/>
          </a:prstGeom>
          <a:solidFill>
            <a:srgbClr val="4C5451"/>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68" name="Shape 3468"/>
          <p:cNvSpPr/>
          <p:nvPr/>
        </p:nvSpPr>
        <p:spPr>
          <a:xfrm>
            <a:off x="3854450" y="2022475"/>
            <a:ext cx="150813" cy="696914"/>
          </a:xfrm>
          <a:prstGeom prst="rect">
            <a:avLst/>
          </a:prstGeom>
          <a:solidFill>
            <a:srgbClr val="4C5451"/>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69" name="Shape 3469"/>
          <p:cNvSpPr/>
          <p:nvPr/>
        </p:nvSpPr>
        <p:spPr>
          <a:xfrm>
            <a:off x="3830637" y="2495550"/>
            <a:ext cx="188913" cy="215900"/>
          </a:xfrm>
          <a:prstGeom prst="rect">
            <a:avLst/>
          </a:prstGeom>
          <a:solidFill>
            <a:srgbClr val="5C6662"/>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0" name="Shape 3470"/>
          <p:cNvSpPr/>
          <p:nvPr/>
        </p:nvSpPr>
        <p:spPr>
          <a:xfrm rot="16200000">
            <a:off x="3432175" y="941387"/>
            <a:ext cx="511175" cy="574676"/>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1" name="Shape 3471"/>
          <p:cNvSpPr/>
          <p:nvPr/>
        </p:nvSpPr>
        <p:spPr>
          <a:xfrm rot="16200000">
            <a:off x="3542189" y="1025048"/>
            <a:ext cx="341313" cy="523241"/>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Times"/>
                <a:ea typeface="Times"/>
                <a:cs typeface="Times"/>
                <a:sym typeface="Times"/>
              </a:defRPr>
            </a:lvl1pPr>
          </a:lstStyle>
          <a:p>
            <a:r>
              <a:t>C</a:t>
            </a:r>
          </a:p>
        </p:txBody>
      </p:sp>
      <p:sp>
        <p:nvSpPr>
          <p:cNvPr id="3472" name="Shape 3472"/>
          <p:cNvSpPr/>
          <p:nvPr/>
        </p:nvSpPr>
        <p:spPr>
          <a:xfrm>
            <a:off x="7326313" y="34163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3" name="Shape 3473"/>
          <p:cNvSpPr/>
          <p:nvPr/>
        </p:nvSpPr>
        <p:spPr>
          <a:xfrm>
            <a:off x="7656513" y="17018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4" name="Shape 3474"/>
          <p:cNvSpPr/>
          <p:nvPr/>
        </p:nvSpPr>
        <p:spPr>
          <a:xfrm>
            <a:off x="6597650" y="3235325"/>
            <a:ext cx="730250" cy="420688"/>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5" name="Shape 3475"/>
          <p:cNvSpPr/>
          <p:nvPr/>
        </p:nvSpPr>
        <p:spPr>
          <a:xfrm>
            <a:off x="7339013" y="520065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6" name="Shape 3476"/>
          <p:cNvSpPr/>
          <p:nvPr/>
        </p:nvSpPr>
        <p:spPr>
          <a:xfrm>
            <a:off x="4241800" y="4273550"/>
            <a:ext cx="730250" cy="336550"/>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7" name="Shape 3477"/>
          <p:cNvSpPr/>
          <p:nvPr/>
        </p:nvSpPr>
        <p:spPr>
          <a:xfrm>
            <a:off x="6577013" y="1287462"/>
            <a:ext cx="757238" cy="282576"/>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8" name="Shape 3478"/>
          <p:cNvSpPr/>
          <p:nvPr/>
        </p:nvSpPr>
        <p:spPr>
          <a:xfrm>
            <a:off x="6578600" y="1443037"/>
            <a:ext cx="971550" cy="1671637"/>
          </a:xfrm>
          <a:prstGeom prst="rect">
            <a:avLst/>
          </a:prstGeom>
          <a:solidFill>
            <a:srgbClr val="FFFFFF"/>
          </a:solidFill>
          <a:ln w="3810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79" name="Shape 3479"/>
          <p:cNvSpPr/>
          <p:nvPr/>
        </p:nvSpPr>
        <p:spPr>
          <a:xfrm>
            <a:off x="6596063" y="1323975"/>
            <a:ext cx="719138" cy="1063625"/>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80" name="Shape 3480"/>
          <p:cNvSpPr/>
          <p:nvPr/>
        </p:nvSpPr>
        <p:spPr>
          <a:xfrm>
            <a:off x="6596063" y="3414712"/>
            <a:ext cx="969963" cy="906463"/>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81" name="Shape 3481"/>
          <p:cNvSpPr/>
          <p:nvPr/>
        </p:nvSpPr>
        <p:spPr>
          <a:xfrm>
            <a:off x="6610350" y="3254375"/>
            <a:ext cx="704850" cy="706438"/>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485" name="Group 3485"/>
          <p:cNvGrpSpPr/>
          <p:nvPr/>
        </p:nvGrpSpPr>
        <p:grpSpPr>
          <a:xfrm>
            <a:off x="6591300" y="4418012"/>
            <a:ext cx="952500" cy="527051"/>
            <a:chOff x="0" y="0"/>
            <a:chExt cx="952500" cy="527049"/>
          </a:xfrm>
        </p:grpSpPr>
        <p:sp>
          <p:nvSpPr>
            <p:cNvPr id="3482" name="Shape 3482"/>
            <p:cNvSpPr/>
            <p:nvPr/>
          </p:nvSpPr>
          <p:spPr>
            <a:xfrm>
              <a:off x="1587" y="0"/>
              <a:ext cx="730251" cy="358775"/>
            </a:xfrm>
            <a:prstGeom prst="roundRect">
              <a:avLst>
                <a:gd name="adj" fmla="val 16667"/>
              </a:avLst>
            </a:prstGeom>
            <a:solidFill>
              <a:srgbClr val="FFFFFF"/>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83" name="Shape 3483"/>
            <p:cNvSpPr/>
            <p:nvPr/>
          </p:nvSpPr>
          <p:spPr>
            <a:xfrm>
              <a:off x="0" y="131762"/>
              <a:ext cx="952500" cy="395288"/>
            </a:xfrm>
            <a:prstGeom prst="rect">
              <a:avLst/>
            </a:prstGeom>
            <a:solidFill>
              <a:srgbClr val="FFFFFF"/>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84" name="Shape 3484"/>
            <p:cNvSpPr/>
            <p:nvPr/>
          </p:nvSpPr>
          <p:spPr>
            <a:xfrm>
              <a:off x="20637" y="25400"/>
              <a:ext cx="692151" cy="358775"/>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3486" name="Shape 3486"/>
          <p:cNvSpPr/>
          <p:nvPr/>
        </p:nvSpPr>
        <p:spPr>
          <a:xfrm>
            <a:off x="4827587" y="5788025"/>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87" name="Shape 3487"/>
          <p:cNvSpPr/>
          <p:nvPr/>
        </p:nvSpPr>
        <p:spPr>
          <a:xfrm>
            <a:off x="4251325" y="5662612"/>
            <a:ext cx="736600" cy="290513"/>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88" name="Shape 3488"/>
          <p:cNvSpPr/>
          <p:nvPr/>
        </p:nvSpPr>
        <p:spPr>
          <a:xfrm>
            <a:off x="4913312" y="4203700"/>
            <a:ext cx="711859" cy="254000"/>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(1500 B.C.)</a:t>
            </a:r>
          </a:p>
        </p:txBody>
      </p:sp>
      <p:sp>
        <p:nvSpPr>
          <p:cNvPr id="3489" name="Shape 3489"/>
          <p:cNvSpPr/>
          <p:nvPr/>
        </p:nvSpPr>
        <p:spPr>
          <a:xfrm>
            <a:off x="7269163" y="4330700"/>
            <a:ext cx="648358" cy="254000"/>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(500 B.C.)</a:t>
            </a:r>
          </a:p>
        </p:txBody>
      </p:sp>
      <p:sp>
        <p:nvSpPr>
          <p:cNvPr id="3490" name="Shape 3490"/>
          <p:cNvSpPr/>
          <p:nvPr/>
        </p:nvSpPr>
        <p:spPr>
          <a:xfrm>
            <a:off x="7262813" y="1219200"/>
            <a:ext cx="711858" cy="254000"/>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(1000 B.C.)</a:t>
            </a:r>
          </a:p>
        </p:txBody>
      </p:sp>
      <p:sp>
        <p:nvSpPr>
          <p:cNvPr id="3491" name="Shape 3491"/>
          <p:cNvSpPr/>
          <p:nvPr/>
        </p:nvSpPr>
        <p:spPr>
          <a:xfrm>
            <a:off x="4824412" y="3568700"/>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92" name="Shape 3492"/>
          <p:cNvSpPr/>
          <p:nvPr/>
        </p:nvSpPr>
        <p:spPr>
          <a:xfrm>
            <a:off x="4405312" y="3898900"/>
            <a:ext cx="304801" cy="114300"/>
          </a:xfrm>
          <a:prstGeom prst="rect">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93" name="Shape 3493"/>
          <p:cNvSpPr/>
          <p:nvPr/>
        </p:nvSpPr>
        <p:spPr>
          <a:xfrm>
            <a:off x="4819650" y="35290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94" name="Shape 3494"/>
          <p:cNvSpPr/>
          <p:nvPr/>
        </p:nvSpPr>
        <p:spPr>
          <a:xfrm>
            <a:off x="4241800" y="3443287"/>
            <a:ext cx="730250" cy="290513"/>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95" name="Shape 3495"/>
          <p:cNvSpPr/>
          <p:nvPr/>
        </p:nvSpPr>
        <p:spPr>
          <a:xfrm>
            <a:off x="4243387" y="3590925"/>
            <a:ext cx="952501" cy="498475"/>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96" name="Shape 3496"/>
          <p:cNvSpPr/>
          <p:nvPr/>
        </p:nvSpPr>
        <p:spPr>
          <a:xfrm>
            <a:off x="4354512" y="3849687"/>
            <a:ext cx="514351" cy="190501"/>
          </a:xfrm>
          <a:prstGeom prst="rect">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97" name="Shape 3497"/>
          <p:cNvSpPr/>
          <p:nvPr/>
        </p:nvSpPr>
        <p:spPr>
          <a:xfrm>
            <a:off x="4260850" y="3475037"/>
            <a:ext cx="692150" cy="290513"/>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498" name="Shape 3498"/>
          <p:cNvSpPr/>
          <p:nvPr/>
        </p:nvSpPr>
        <p:spPr>
          <a:xfrm>
            <a:off x="4276725" y="34163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3499" name="Shape 3499"/>
          <p:cNvSpPr/>
          <p:nvPr/>
        </p:nvSpPr>
        <p:spPr>
          <a:xfrm>
            <a:off x="6627813" y="17843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0" name="Shape 3500"/>
          <p:cNvSpPr/>
          <p:nvPr/>
        </p:nvSpPr>
        <p:spPr>
          <a:xfrm>
            <a:off x="6615113" y="24828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1" name="Shape 3501"/>
          <p:cNvSpPr/>
          <p:nvPr/>
        </p:nvSpPr>
        <p:spPr>
          <a:xfrm>
            <a:off x="6615113" y="26606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2" name="Shape 3502"/>
          <p:cNvSpPr/>
          <p:nvPr/>
        </p:nvSpPr>
        <p:spPr>
          <a:xfrm>
            <a:off x="6627813" y="28384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3" name="Shape 3503"/>
          <p:cNvSpPr/>
          <p:nvPr/>
        </p:nvSpPr>
        <p:spPr>
          <a:xfrm>
            <a:off x="6621463" y="30162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4" name="Shape 3504"/>
          <p:cNvSpPr/>
          <p:nvPr/>
        </p:nvSpPr>
        <p:spPr>
          <a:xfrm>
            <a:off x="7083425" y="1866900"/>
            <a:ext cx="0" cy="1181100"/>
          </a:xfrm>
          <a:prstGeom prst="line">
            <a:avLst/>
          </a:prstGeom>
          <a:ln w="50800">
            <a:solidFill>
              <a:srgbClr val="FFFFFF"/>
            </a:solidFill>
          </a:ln>
        </p:spPr>
        <p:txBody>
          <a:bodyPr lIns="45719" rIns="45719"/>
          <a:lstStyle/>
          <a:p>
            <a:pPr>
              <a:defRPr b="0">
                <a:solidFill>
                  <a:srgbClr val="FFFFFF"/>
                </a:solidFill>
                <a:latin typeface="Times"/>
                <a:ea typeface="Times"/>
                <a:cs typeface="Times"/>
                <a:sym typeface="Times"/>
              </a:defRPr>
            </a:pPr>
            <a:endParaRPr/>
          </a:p>
        </p:txBody>
      </p:sp>
      <p:sp>
        <p:nvSpPr>
          <p:cNvPr id="3505" name="Shape 3505"/>
          <p:cNvSpPr/>
          <p:nvPr/>
        </p:nvSpPr>
        <p:spPr>
          <a:xfrm>
            <a:off x="6621463" y="21399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6" name="Shape 3506"/>
          <p:cNvSpPr/>
          <p:nvPr/>
        </p:nvSpPr>
        <p:spPr>
          <a:xfrm>
            <a:off x="6627813" y="2306320"/>
            <a:ext cx="876301" cy="1"/>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7" name="Shape 3507"/>
          <p:cNvSpPr/>
          <p:nvPr/>
        </p:nvSpPr>
        <p:spPr>
          <a:xfrm>
            <a:off x="6627813" y="1963420"/>
            <a:ext cx="873126" cy="1"/>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08" name="Shape 3508"/>
          <p:cNvSpPr/>
          <p:nvPr/>
        </p:nvSpPr>
        <p:spPr>
          <a:xfrm>
            <a:off x="7088188" y="1684338"/>
            <a:ext cx="3176" cy="561976"/>
          </a:xfrm>
          <a:prstGeom prst="line">
            <a:avLst/>
          </a:prstGeom>
          <a:ln w="50800">
            <a:solidFill>
              <a:srgbClr val="FFFFFF"/>
            </a:solidFill>
          </a:ln>
        </p:spPr>
        <p:txBody>
          <a:bodyPr lIns="45719" rIns="45719"/>
          <a:lstStyle/>
          <a:p>
            <a:pPr>
              <a:defRPr b="0">
                <a:solidFill>
                  <a:srgbClr val="FFFFFF"/>
                </a:solidFill>
                <a:latin typeface="Times"/>
                <a:ea typeface="Times"/>
                <a:cs typeface="Times"/>
                <a:sym typeface="Times"/>
              </a:defRPr>
            </a:pPr>
            <a:endParaRPr/>
          </a:p>
        </p:txBody>
      </p:sp>
      <p:sp>
        <p:nvSpPr>
          <p:cNvPr id="3509" name="Shape 3509"/>
          <p:cNvSpPr/>
          <p:nvPr/>
        </p:nvSpPr>
        <p:spPr>
          <a:xfrm>
            <a:off x="6646863" y="36639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0" name="Shape 3510"/>
          <p:cNvSpPr/>
          <p:nvPr/>
        </p:nvSpPr>
        <p:spPr>
          <a:xfrm>
            <a:off x="6646863" y="3857624"/>
            <a:ext cx="863601" cy="6352"/>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1" name="Shape 3511"/>
          <p:cNvSpPr/>
          <p:nvPr/>
        </p:nvSpPr>
        <p:spPr>
          <a:xfrm>
            <a:off x="6638925" y="3225800"/>
            <a:ext cx="571997" cy="2159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800">
                <a:solidFill>
                  <a:srgbClr val="000000"/>
                </a:solidFill>
                <a:latin typeface="Chicago"/>
                <a:ea typeface="Chicago"/>
                <a:cs typeface="Chicago"/>
                <a:sym typeface="Chicago"/>
              </a:defRPr>
            </a:lvl1pPr>
          </a:lstStyle>
          <a:p>
            <a:r>
              <a:t> AKUGHU</a:t>
            </a:r>
          </a:p>
        </p:txBody>
      </p:sp>
      <p:sp>
        <p:nvSpPr>
          <p:cNvPr id="3512" name="Shape 3512"/>
          <p:cNvSpPr/>
          <p:nvPr/>
        </p:nvSpPr>
        <p:spPr>
          <a:xfrm>
            <a:off x="6646863" y="42354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3" name="Shape 3513"/>
          <p:cNvSpPr/>
          <p:nvPr/>
        </p:nvSpPr>
        <p:spPr>
          <a:xfrm>
            <a:off x="6634163" y="47053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4" name="Shape 3514"/>
          <p:cNvSpPr/>
          <p:nvPr/>
        </p:nvSpPr>
        <p:spPr>
          <a:xfrm>
            <a:off x="6634163" y="48577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5" name="Shape 3515"/>
          <p:cNvSpPr/>
          <p:nvPr/>
        </p:nvSpPr>
        <p:spPr>
          <a:xfrm>
            <a:off x="6599238" y="4394200"/>
            <a:ext cx="616062"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YENGUYI</a:t>
            </a:r>
          </a:p>
        </p:txBody>
      </p:sp>
      <p:sp>
        <p:nvSpPr>
          <p:cNvPr id="3516" name="Shape 3516"/>
          <p:cNvSpPr/>
          <p:nvPr/>
        </p:nvSpPr>
        <p:spPr>
          <a:xfrm flipV="1">
            <a:off x="6646863" y="4044949"/>
            <a:ext cx="857251" cy="3177"/>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7" name="Shape 3517"/>
          <p:cNvSpPr/>
          <p:nvPr/>
        </p:nvSpPr>
        <p:spPr>
          <a:xfrm>
            <a:off x="6630988" y="1595119"/>
            <a:ext cx="876301" cy="1"/>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8" name="Shape 3518"/>
          <p:cNvSpPr/>
          <p:nvPr/>
        </p:nvSpPr>
        <p:spPr>
          <a:xfrm>
            <a:off x="4308474" y="3800475"/>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19" name="Shape 3519"/>
          <p:cNvSpPr/>
          <p:nvPr/>
        </p:nvSpPr>
        <p:spPr>
          <a:xfrm>
            <a:off x="4298950" y="4011612"/>
            <a:ext cx="838201" cy="4763"/>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20" name="Shape 3520"/>
          <p:cNvSpPr/>
          <p:nvPr/>
        </p:nvSpPr>
        <p:spPr>
          <a:xfrm>
            <a:off x="6605588" y="5318125"/>
            <a:ext cx="952501" cy="1028700"/>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21" name="Shape 3521"/>
          <p:cNvSpPr/>
          <p:nvPr/>
        </p:nvSpPr>
        <p:spPr>
          <a:xfrm>
            <a:off x="6621463" y="5154612"/>
            <a:ext cx="647701" cy="363538"/>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22" name="Shape 3522"/>
          <p:cNvSpPr/>
          <p:nvPr/>
        </p:nvSpPr>
        <p:spPr>
          <a:xfrm>
            <a:off x="6610350" y="5102225"/>
            <a:ext cx="440408" cy="266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200">
                <a:solidFill>
                  <a:srgbClr val="000000"/>
                </a:solidFill>
                <a:latin typeface="Chicago"/>
                <a:ea typeface="Chicago"/>
                <a:cs typeface="Chicago"/>
                <a:sym typeface="Chicago"/>
              </a:defRPr>
            </a:lvl1pPr>
          </a:lstStyle>
          <a:p>
            <a:r>
              <a:t>JISU</a:t>
            </a:r>
          </a:p>
        </p:txBody>
      </p:sp>
      <p:sp>
        <p:nvSpPr>
          <p:cNvPr id="3523" name="Shape 3523"/>
          <p:cNvSpPr/>
          <p:nvPr/>
        </p:nvSpPr>
        <p:spPr>
          <a:xfrm>
            <a:off x="6651624" y="54419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24" name="Shape 3524"/>
          <p:cNvSpPr/>
          <p:nvPr/>
        </p:nvSpPr>
        <p:spPr>
          <a:xfrm flipV="1">
            <a:off x="6653213" y="558165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25" name="Shape 3525"/>
          <p:cNvSpPr/>
          <p:nvPr/>
        </p:nvSpPr>
        <p:spPr>
          <a:xfrm flipV="1">
            <a:off x="6654799" y="57213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26" name="Shape 3526"/>
          <p:cNvSpPr/>
          <p:nvPr/>
        </p:nvSpPr>
        <p:spPr>
          <a:xfrm>
            <a:off x="6656388" y="586740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27" name="Shape 3527"/>
          <p:cNvSpPr/>
          <p:nvPr/>
        </p:nvSpPr>
        <p:spPr>
          <a:xfrm>
            <a:off x="6659563" y="6156325"/>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28" name="Shape 3528"/>
          <p:cNvSpPr/>
          <p:nvPr/>
        </p:nvSpPr>
        <p:spPr>
          <a:xfrm flipV="1">
            <a:off x="6659563" y="629920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29" name="Shape 3529"/>
          <p:cNvSpPr/>
          <p:nvPr/>
        </p:nvSpPr>
        <p:spPr>
          <a:xfrm>
            <a:off x="6594475" y="581025"/>
            <a:ext cx="730250" cy="249239"/>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30" name="Shape 3530"/>
          <p:cNvSpPr/>
          <p:nvPr/>
        </p:nvSpPr>
        <p:spPr>
          <a:xfrm>
            <a:off x="6592888" y="741362"/>
            <a:ext cx="952501" cy="442913"/>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31" name="Shape 3531"/>
          <p:cNvSpPr/>
          <p:nvPr/>
        </p:nvSpPr>
        <p:spPr>
          <a:xfrm>
            <a:off x="6613525" y="647700"/>
            <a:ext cx="692150" cy="250825"/>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32" name="Shape 3532"/>
          <p:cNvSpPr/>
          <p:nvPr/>
        </p:nvSpPr>
        <p:spPr>
          <a:xfrm>
            <a:off x="6570663" y="561975"/>
            <a:ext cx="1020763" cy="2286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defTabSz="914400">
              <a:defRPr sz="900">
                <a:solidFill>
                  <a:srgbClr val="000000"/>
                </a:solidFill>
                <a:latin typeface="Chicago"/>
                <a:ea typeface="Chicago"/>
                <a:cs typeface="Chicago"/>
                <a:sym typeface="Chicago"/>
              </a:defRPr>
            </a:lvl1pPr>
          </a:lstStyle>
          <a:p>
            <a:r>
              <a:t>YEPEHA</a:t>
            </a:r>
          </a:p>
        </p:txBody>
      </p:sp>
      <p:sp>
        <p:nvSpPr>
          <p:cNvPr id="3533" name="Shape 3533"/>
          <p:cNvSpPr/>
          <p:nvPr/>
        </p:nvSpPr>
        <p:spPr>
          <a:xfrm>
            <a:off x="6630988" y="111760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34" name="Shape 3534"/>
          <p:cNvSpPr/>
          <p:nvPr/>
        </p:nvSpPr>
        <p:spPr>
          <a:xfrm flipV="1">
            <a:off x="6630988" y="928687"/>
            <a:ext cx="863601" cy="1588"/>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35" name="Shape 3535"/>
          <p:cNvSpPr/>
          <p:nvPr/>
        </p:nvSpPr>
        <p:spPr>
          <a:xfrm>
            <a:off x="6580188" y="1266825"/>
            <a:ext cx="795338" cy="3683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defTabSz="914400">
              <a:defRPr sz="900">
                <a:solidFill>
                  <a:srgbClr val="000000"/>
                </a:solidFill>
                <a:latin typeface="Chicago"/>
                <a:ea typeface="Chicago"/>
                <a:cs typeface="Chicago"/>
                <a:sym typeface="Chicago"/>
              </a:defRPr>
            </a:lvl1pPr>
          </a:lstStyle>
          <a:p>
            <a:r>
              <a:t>KUKAMI KUXU</a:t>
            </a:r>
          </a:p>
        </p:txBody>
      </p:sp>
      <p:sp>
        <p:nvSpPr>
          <p:cNvPr id="3536" name="Shape 3536"/>
          <p:cNvSpPr/>
          <p:nvPr/>
        </p:nvSpPr>
        <p:spPr>
          <a:xfrm>
            <a:off x="4246562" y="5810250"/>
            <a:ext cx="952501" cy="498475"/>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37" name="Shape 3537"/>
          <p:cNvSpPr/>
          <p:nvPr/>
        </p:nvSpPr>
        <p:spPr>
          <a:xfrm>
            <a:off x="4265612" y="5700712"/>
            <a:ext cx="701676" cy="333376"/>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38" name="Shape 3538"/>
          <p:cNvSpPr/>
          <p:nvPr/>
        </p:nvSpPr>
        <p:spPr>
          <a:xfrm>
            <a:off x="4281487" y="5635625"/>
            <a:ext cx="701676" cy="2286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defTabSz="914400">
              <a:defRPr sz="900">
                <a:solidFill>
                  <a:srgbClr val="000000"/>
                </a:solidFill>
                <a:latin typeface="Chicago"/>
                <a:ea typeface="Chicago"/>
                <a:cs typeface="Chicago"/>
                <a:sym typeface="Chicago"/>
              </a:defRPr>
            </a:lvl1pPr>
          </a:lstStyle>
          <a:p>
            <a:r>
              <a:t>JOSHUA</a:t>
            </a:r>
          </a:p>
        </p:txBody>
      </p:sp>
      <p:sp>
        <p:nvSpPr>
          <p:cNvPr id="3539" name="Shape 3539"/>
          <p:cNvSpPr/>
          <p:nvPr/>
        </p:nvSpPr>
        <p:spPr>
          <a:xfrm>
            <a:off x="4302124" y="6045200"/>
            <a:ext cx="835027"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40" name="Shape 3540"/>
          <p:cNvSpPr/>
          <p:nvPr/>
        </p:nvSpPr>
        <p:spPr>
          <a:xfrm flipV="1">
            <a:off x="4305299" y="62293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41" name="Shape 3541"/>
          <p:cNvSpPr/>
          <p:nvPr/>
        </p:nvSpPr>
        <p:spPr>
          <a:xfrm>
            <a:off x="4227512" y="4421187"/>
            <a:ext cx="952501" cy="1143001"/>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42" name="Shape 3542"/>
          <p:cNvSpPr/>
          <p:nvPr/>
        </p:nvSpPr>
        <p:spPr>
          <a:xfrm>
            <a:off x="4248150" y="4295775"/>
            <a:ext cx="704850" cy="336550"/>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43" name="Shape 3543"/>
          <p:cNvSpPr/>
          <p:nvPr/>
        </p:nvSpPr>
        <p:spPr>
          <a:xfrm>
            <a:off x="4318000" y="4257675"/>
            <a:ext cx="431832"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MUSE</a:t>
            </a:r>
          </a:p>
        </p:txBody>
      </p:sp>
      <p:sp>
        <p:nvSpPr>
          <p:cNvPr id="3544" name="Shape 3544"/>
          <p:cNvSpPr/>
          <p:nvPr/>
        </p:nvSpPr>
        <p:spPr>
          <a:xfrm flipV="1">
            <a:off x="4270374" y="4579937"/>
            <a:ext cx="838201" cy="3176"/>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45" name="Shape 3545"/>
          <p:cNvSpPr/>
          <p:nvPr/>
        </p:nvSpPr>
        <p:spPr>
          <a:xfrm>
            <a:off x="4279899" y="47688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46" name="Shape 3546"/>
          <p:cNvSpPr/>
          <p:nvPr/>
        </p:nvSpPr>
        <p:spPr>
          <a:xfrm>
            <a:off x="4281487" y="494665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47" name="Shape 3547"/>
          <p:cNvSpPr/>
          <p:nvPr/>
        </p:nvSpPr>
        <p:spPr>
          <a:xfrm>
            <a:off x="4279899" y="5124450"/>
            <a:ext cx="835027"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48" name="Shape 3548"/>
          <p:cNvSpPr/>
          <p:nvPr/>
        </p:nvSpPr>
        <p:spPr>
          <a:xfrm flipV="1">
            <a:off x="4270374" y="5291137"/>
            <a:ext cx="838201" cy="3176"/>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49" name="Shape 3549"/>
          <p:cNvSpPr/>
          <p:nvPr/>
        </p:nvSpPr>
        <p:spPr>
          <a:xfrm>
            <a:off x="4271962" y="5454650"/>
            <a:ext cx="835026"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50" name="Shape 3550"/>
          <p:cNvSpPr/>
          <p:nvPr/>
        </p:nvSpPr>
        <p:spPr>
          <a:xfrm>
            <a:off x="6665913" y="601980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51" name="Shape 3551"/>
          <p:cNvSpPr/>
          <p:nvPr/>
        </p:nvSpPr>
        <p:spPr>
          <a:xfrm>
            <a:off x="4900612" y="1968500"/>
            <a:ext cx="711859" cy="254000"/>
          </a:xfrm>
          <a:prstGeom prst="rect">
            <a:avLst/>
          </a:prstGeom>
          <a:ln w="12700">
            <a:miter lim="400000"/>
          </a:ln>
          <a:effectLst>
            <a:outerShdw blurRad="63500" dist="38099"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(2000 B.C.)</a:t>
            </a:r>
          </a:p>
        </p:txBody>
      </p:sp>
      <p:sp>
        <p:nvSpPr>
          <p:cNvPr id="3552" name="Shape 3552"/>
          <p:cNvSpPr/>
          <p:nvPr/>
        </p:nvSpPr>
        <p:spPr>
          <a:xfrm>
            <a:off x="4097337" y="463550"/>
            <a:ext cx="1625601" cy="1443038"/>
          </a:xfrm>
          <a:prstGeom prst="rect">
            <a:avLst/>
          </a:prstGeom>
          <a:ln w="76200">
            <a:solidFill>
              <a:srgbClr val="EEFF4B"/>
            </a:solidFill>
            <a:miter/>
          </a:ln>
          <a:effectLst>
            <a:outerShdw blurRad="63500" dist="74053" dir="3542175"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53" name="Shape 3553"/>
          <p:cNvSpPr/>
          <p:nvPr/>
        </p:nvSpPr>
        <p:spPr>
          <a:xfrm>
            <a:off x="4097337" y="2001838"/>
            <a:ext cx="1625601" cy="1389063"/>
          </a:xfrm>
          <a:prstGeom prst="rect">
            <a:avLst/>
          </a:prstGeom>
          <a:ln w="76200">
            <a:solidFill>
              <a:srgbClr val="70FABF"/>
            </a:solidFill>
            <a:miter/>
          </a:ln>
          <a:effectLst>
            <a:outerShdw blurRad="63500" dist="74053" dir="3542175"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54" name="Shape 3554"/>
          <p:cNvSpPr/>
          <p:nvPr/>
        </p:nvSpPr>
        <p:spPr>
          <a:xfrm>
            <a:off x="8764588" y="3565525"/>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55" name="Shape 3555"/>
          <p:cNvSpPr/>
          <p:nvPr/>
        </p:nvSpPr>
        <p:spPr>
          <a:xfrm>
            <a:off x="8053388" y="3457575"/>
            <a:ext cx="730251" cy="903288"/>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56" name="Shape 3556"/>
          <p:cNvSpPr/>
          <p:nvPr/>
        </p:nvSpPr>
        <p:spPr>
          <a:xfrm>
            <a:off x="8051800" y="3614737"/>
            <a:ext cx="952500" cy="1049338"/>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57" name="Shape 3557"/>
          <p:cNvSpPr/>
          <p:nvPr/>
        </p:nvSpPr>
        <p:spPr>
          <a:xfrm>
            <a:off x="8072438" y="3482975"/>
            <a:ext cx="692151" cy="903288"/>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58" name="Shape 3558"/>
          <p:cNvSpPr/>
          <p:nvPr/>
        </p:nvSpPr>
        <p:spPr>
          <a:xfrm flipV="1">
            <a:off x="8113713" y="4014787"/>
            <a:ext cx="838201"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59" name="Shape 3559"/>
          <p:cNvSpPr/>
          <p:nvPr/>
        </p:nvSpPr>
        <p:spPr>
          <a:xfrm flipV="1">
            <a:off x="8113713" y="4217987"/>
            <a:ext cx="846138"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60" name="Shape 3560"/>
          <p:cNvSpPr/>
          <p:nvPr/>
        </p:nvSpPr>
        <p:spPr>
          <a:xfrm>
            <a:off x="8437563" y="4060825"/>
            <a:ext cx="3302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61" name="Shape 3561"/>
          <p:cNvSpPr/>
          <p:nvPr/>
        </p:nvSpPr>
        <p:spPr>
          <a:xfrm>
            <a:off x="8186738" y="3832225"/>
            <a:ext cx="579091" cy="2413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L - S - B</a:t>
            </a:r>
          </a:p>
        </p:txBody>
      </p:sp>
      <p:sp>
        <p:nvSpPr>
          <p:cNvPr id="3562" name="Shape 3562"/>
          <p:cNvSpPr/>
          <p:nvPr/>
        </p:nvSpPr>
        <p:spPr>
          <a:xfrm>
            <a:off x="8286750" y="4221162"/>
            <a:ext cx="36980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J - E</a:t>
            </a:r>
          </a:p>
        </p:txBody>
      </p:sp>
      <p:sp>
        <p:nvSpPr>
          <p:cNvPr id="3563" name="Shape 3563"/>
          <p:cNvSpPr/>
          <p:nvPr/>
        </p:nvSpPr>
        <p:spPr>
          <a:xfrm>
            <a:off x="8340725" y="4411662"/>
            <a:ext cx="242863"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12</a:t>
            </a:r>
          </a:p>
        </p:txBody>
      </p:sp>
      <p:sp>
        <p:nvSpPr>
          <p:cNvPr id="3564" name="Shape 3564"/>
          <p:cNvSpPr/>
          <p:nvPr/>
        </p:nvSpPr>
        <p:spPr>
          <a:xfrm>
            <a:off x="8175625" y="3654425"/>
            <a:ext cx="6603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KULUKEU</a:t>
            </a:r>
          </a:p>
        </p:txBody>
      </p:sp>
      <p:sp>
        <p:nvSpPr>
          <p:cNvPr id="3565" name="Shape 3565"/>
          <p:cNvSpPr/>
          <p:nvPr/>
        </p:nvSpPr>
        <p:spPr>
          <a:xfrm>
            <a:off x="8004175" y="3432175"/>
            <a:ext cx="692076"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ABRAHAM</a:t>
            </a:r>
          </a:p>
        </p:txBody>
      </p:sp>
      <p:sp>
        <p:nvSpPr>
          <p:cNvPr id="3566" name="Shape 3566"/>
          <p:cNvSpPr/>
          <p:nvPr/>
        </p:nvSpPr>
        <p:spPr>
          <a:xfrm>
            <a:off x="8321675" y="4033837"/>
            <a:ext cx="285031" cy="2413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000000"/>
                </a:solidFill>
                <a:latin typeface="+mj-lt"/>
                <a:ea typeface="+mj-ea"/>
                <a:cs typeface="+mj-cs"/>
                <a:sym typeface="Helvetica"/>
              </a:defRPr>
            </a:lvl1pPr>
          </a:lstStyle>
          <a:p>
            <a:r>
              <a:t>I - I</a:t>
            </a:r>
          </a:p>
        </p:txBody>
      </p:sp>
      <p:sp>
        <p:nvSpPr>
          <p:cNvPr id="3567" name="Shape 3567"/>
          <p:cNvSpPr/>
          <p:nvPr/>
        </p:nvSpPr>
        <p:spPr>
          <a:xfrm flipV="1">
            <a:off x="8107363" y="3824287"/>
            <a:ext cx="830263" cy="1588"/>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68" name="Shape 3568"/>
          <p:cNvSpPr/>
          <p:nvPr/>
        </p:nvSpPr>
        <p:spPr>
          <a:xfrm flipV="1">
            <a:off x="8107363" y="4400550"/>
            <a:ext cx="846138"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69" name="Shape 3569"/>
          <p:cNvSpPr/>
          <p:nvPr/>
        </p:nvSpPr>
        <p:spPr>
          <a:xfrm flipV="1">
            <a:off x="8107363" y="4597400"/>
            <a:ext cx="838201" cy="3175"/>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570" name="Shape 3570"/>
          <p:cNvSpPr/>
          <p:nvPr/>
        </p:nvSpPr>
        <p:spPr>
          <a:xfrm>
            <a:off x="1789113" y="-1"/>
            <a:ext cx="26035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 lono 25 kuto</a:t>
            </a:r>
          </a:p>
        </p:txBody>
      </p:sp>
      <p:sp>
        <p:nvSpPr>
          <p:cNvPr id="3571" name="Shape 3571"/>
          <p:cNvSpPr/>
          <p:nvPr/>
        </p:nvSpPr>
        <p:spPr>
          <a:xfrm rot="1158695">
            <a:off x="4917027" y="2966702"/>
            <a:ext cx="3167063" cy="463551"/>
          </a:xfrm>
          <a:prstGeom prst="leftArrow">
            <a:avLst>
              <a:gd name="adj1" fmla="val 50000"/>
              <a:gd name="adj2" fmla="val 170805"/>
            </a:avLst>
          </a:prstGeom>
          <a:solidFill>
            <a:srgbClr val="FF0000"/>
          </a:solidFill>
          <a:ln w="57150">
            <a:solidFill>
              <a:srgbClr val="FFFFFF"/>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572" name="Shape 3572"/>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46</a:t>
            </a:r>
          </a:p>
        </p:txBody>
      </p:sp>
      <p:grpSp>
        <p:nvGrpSpPr>
          <p:cNvPr id="3626" name="Group 3626"/>
          <p:cNvGrpSpPr/>
          <p:nvPr/>
        </p:nvGrpSpPr>
        <p:grpSpPr>
          <a:xfrm>
            <a:off x="558800" y="7938"/>
            <a:ext cx="774701" cy="1581113"/>
            <a:chOff x="0" y="0"/>
            <a:chExt cx="774700" cy="1581112"/>
          </a:xfrm>
        </p:grpSpPr>
        <p:sp>
          <p:nvSpPr>
            <p:cNvPr id="3624" name="Shape 3624"/>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625" name="Shape 3625"/>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627" name="Shape 3627"/>
          <p:cNvSpPr/>
          <p:nvPr/>
        </p:nvSpPr>
        <p:spPr>
          <a:xfrm>
            <a:off x="8690008" y="645191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2</a:t>
            </a:r>
          </a:p>
        </p:txBody>
      </p:sp>
      <p:grpSp>
        <p:nvGrpSpPr>
          <p:cNvPr id="307" name="Group 329">
            <a:extLst>
              <a:ext uri="{FF2B5EF4-FFF2-40B4-BE49-F238E27FC236}">
                <a16:creationId xmlns:a16="http://schemas.microsoft.com/office/drawing/2014/main" id="{6FD9FCD6-FB3D-D048-90E3-3B068BD5E53E}"/>
              </a:ext>
            </a:extLst>
          </p:cNvPr>
          <p:cNvGrpSpPr>
            <a:grpSpLocks/>
          </p:cNvGrpSpPr>
          <p:nvPr/>
        </p:nvGrpSpPr>
        <p:grpSpPr bwMode="auto">
          <a:xfrm>
            <a:off x="5154613" y="1344613"/>
            <a:ext cx="2894012" cy="4368800"/>
            <a:chOff x="3247" y="847"/>
            <a:chExt cx="1823" cy="2752"/>
          </a:xfrm>
        </p:grpSpPr>
        <p:grpSp>
          <p:nvGrpSpPr>
            <p:cNvPr id="308" name="Group 277">
              <a:extLst>
                <a:ext uri="{FF2B5EF4-FFF2-40B4-BE49-F238E27FC236}">
                  <a16:creationId xmlns:a16="http://schemas.microsoft.com/office/drawing/2014/main" id="{0E17751E-0CF6-B842-A78E-0ADF908BC65E}"/>
                </a:ext>
              </a:extLst>
            </p:cNvPr>
            <p:cNvGrpSpPr>
              <a:grpSpLocks/>
            </p:cNvGrpSpPr>
            <p:nvPr/>
          </p:nvGrpSpPr>
          <p:grpSpPr bwMode="auto">
            <a:xfrm>
              <a:off x="3247" y="1381"/>
              <a:ext cx="331" cy="369"/>
              <a:chOff x="1567" y="1192"/>
              <a:chExt cx="331" cy="369"/>
            </a:xfrm>
          </p:grpSpPr>
          <p:grpSp>
            <p:nvGrpSpPr>
              <p:cNvPr id="348" name="Group 278">
                <a:extLst>
                  <a:ext uri="{FF2B5EF4-FFF2-40B4-BE49-F238E27FC236}">
                    <a16:creationId xmlns:a16="http://schemas.microsoft.com/office/drawing/2014/main" id="{72EBD2F7-BACF-2043-B063-804950A7CC9B}"/>
                  </a:ext>
                </a:extLst>
              </p:cNvPr>
              <p:cNvGrpSpPr>
                <a:grpSpLocks/>
              </p:cNvGrpSpPr>
              <p:nvPr/>
            </p:nvGrpSpPr>
            <p:grpSpPr bwMode="auto">
              <a:xfrm>
                <a:off x="1567" y="1192"/>
                <a:ext cx="331" cy="369"/>
                <a:chOff x="1084" y="711"/>
                <a:chExt cx="2950" cy="2769"/>
              </a:xfrm>
            </p:grpSpPr>
            <p:grpSp>
              <p:nvGrpSpPr>
                <p:cNvPr id="350" name="Group 279">
                  <a:extLst>
                    <a:ext uri="{FF2B5EF4-FFF2-40B4-BE49-F238E27FC236}">
                      <a16:creationId xmlns:a16="http://schemas.microsoft.com/office/drawing/2014/main" id="{F9E88B98-217E-0F45-BE8F-09815EC500B4}"/>
                    </a:ext>
                  </a:extLst>
                </p:cNvPr>
                <p:cNvGrpSpPr>
                  <a:grpSpLocks/>
                </p:cNvGrpSpPr>
                <p:nvPr/>
              </p:nvGrpSpPr>
              <p:grpSpPr bwMode="auto">
                <a:xfrm>
                  <a:off x="1084" y="711"/>
                  <a:ext cx="2950" cy="2769"/>
                  <a:chOff x="2707" y="548"/>
                  <a:chExt cx="2950" cy="2769"/>
                </a:xfrm>
              </p:grpSpPr>
              <p:grpSp>
                <p:nvGrpSpPr>
                  <p:cNvPr id="356" name="Group 280">
                    <a:extLst>
                      <a:ext uri="{FF2B5EF4-FFF2-40B4-BE49-F238E27FC236}">
                        <a16:creationId xmlns:a16="http://schemas.microsoft.com/office/drawing/2014/main" id="{E8CAFC43-B5E0-1A4D-81F2-76A5D5977D97}"/>
                      </a:ext>
                    </a:extLst>
                  </p:cNvPr>
                  <p:cNvGrpSpPr>
                    <a:grpSpLocks/>
                  </p:cNvGrpSpPr>
                  <p:nvPr/>
                </p:nvGrpSpPr>
                <p:grpSpPr bwMode="auto">
                  <a:xfrm>
                    <a:off x="3180" y="1046"/>
                    <a:ext cx="2105" cy="1421"/>
                    <a:chOff x="578" y="2316"/>
                    <a:chExt cx="2105" cy="1421"/>
                  </a:xfrm>
                </p:grpSpPr>
                <p:sp>
                  <p:nvSpPr>
                    <p:cNvPr id="358" name="Freeform 281" descr="Cork">
                      <a:extLst>
                        <a:ext uri="{FF2B5EF4-FFF2-40B4-BE49-F238E27FC236}">
                          <a16:creationId xmlns:a16="http://schemas.microsoft.com/office/drawing/2014/main" id="{374D7447-846D-8947-A179-53312D40B248}"/>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9" name="Freeform 282" descr="Cork">
                      <a:extLst>
                        <a:ext uri="{FF2B5EF4-FFF2-40B4-BE49-F238E27FC236}">
                          <a16:creationId xmlns:a16="http://schemas.microsoft.com/office/drawing/2014/main" id="{70812A4F-D2B6-CA44-AE1B-70C31E972D61}"/>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57" name="Picture 283">
                    <a:extLst>
                      <a:ext uri="{FF2B5EF4-FFF2-40B4-BE49-F238E27FC236}">
                        <a16:creationId xmlns:a16="http://schemas.microsoft.com/office/drawing/2014/main" id="{AB2CA14F-B841-1442-AD8A-2D822A71C982}"/>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51" name="Freeform 284">
                  <a:extLst>
                    <a:ext uri="{FF2B5EF4-FFF2-40B4-BE49-F238E27FC236}">
                      <a16:creationId xmlns:a16="http://schemas.microsoft.com/office/drawing/2014/main" id="{FD703139-A42F-B84E-B17E-69ED94B381AB}"/>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2" name="Freeform 285">
                  <a:extLst>
                    <a:ext uri="{FF2B5EF4-FFF2-40B4-BE49-F238E27FC236}">
                      <a16:creationId xmlns:a16="http://schemas.microsoft.com/office/drawing/2014/main" id="{40F4BA7B-F1D7-9345-9B16-8FC0C8AD882D}"/>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3" name="Freeform 286">
                  <a:extLst>
                    <a:ext uri="{FF2B5EF4-FFF2-40B4-BE49-F238E27FC236}">
                      <a16:creationId xmlns:a16="http://schemas.microsoft.com/office/drawing/2014/main" id="{DC77DCCF-E721-C349-93E1-EFF662573AA5}"/>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4" name="Freeform 287">
                  <a:extLst>
                    <a:ext uri="{FF2B5EF4-FFF2-40B4-BE49-F238E27FC236}">
                      <a16:creationId xmlns:a16="http://schemas.microsoft.com/office/drawing/2014/main" id="{B2C1E7FF-289F-A946-B325-188BBC8F5BCA}"/>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55" name="Freeform 288">
                  <a:extLst>
                    <a:ext uri="{FF2B5EF4-FFF2-40B4-BE49-F238E27FC236}">
                      <a16:creationId xmlns:a16="http://schemas.microsoft.com/office/drawing/2014/main" id="{C6688822-0188-784B-92C1-AA5ADC8D0A63}"/>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49" name="Rectangle 289">
                <a:extLst>
                  <a:ext uri="{FF2B5EF4-FFF2-40B4-BE49-F238E27FC236}">
                    <a16:creationId xmlns:a16="http://schemas.microsoft.com/office/drawing/2014/main" id="{8C03A197-1CD5-9B49-9DBE-96E072172FBF}"/>
                  </a:ext>
                </a:extLst>
              </p:cNvPr>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309" name="Group 290">
              <a:extLst>
                <a:ext uri="{FF2B5EF4-FFF2-40B4-BE49-F238E27FC236}">
                  <a16:creationId xmlns:a16="http://schemas.microsoft.com/office/drawing/2014/main" id="{82EF78CA-7498-A845-926D-5C247A65A173}"/>
                </a:ext>
              </a:extLst>
            </p:cNvPr>
            <p:cNvGrpSpPr>
              <a:grpSpLocks/>
            </p:cNvGrpSpPr>
            <p:nvPr/>
          </p:nvGrpSpPr>
          <p:grpSpPr bwMode="auto">
            <a:xfrm>
              <a:off x="3250" y="3230"/>
              <a:ext cx="331" cy="369"/>
              <a:chOff x="1567" y="1192"/>
              <a:chExt cx="331" cy="369"/>
            </a:xfrm>
          </p:grpSpPr>
          <p:grpSp>
            <p:nvGrpSpPr>
              <p:cNvPr id="336" name="Group 291">
                <a:extLst>
                  <a:ext uri="{FF2B5EF4-FFF2-40B4-BE49-F238E27FC236}">
                    <a16:creationId xmlns:a16="http://schemas.microsoft.com/office/drawing/2014/main" id="{1BC3E6CD-D2BD-5740-BFDF-F84ABDBA7F54}"/>
                  </a:ext>
                </a:extLst>
              </p:cNvPr>
              <p:cNvGrpSpPr>
                <a:grpSpLocks/>
              </p:cNvGrpSpPr>
              <p:nvPr/>
            </p:nvGrpSpPr>
            <p:grpSpPr bwMode="auto">
              <a:xfrm>
                <a:off x="1567" y="1192"/>
                <a:ext cx="331" cy="369"/>
                <a:chOff x="1084" y="711"/>
                <a:chExt cx="2950" cy="2769"/>
              </a:xfrm>
            </p:grpSpPr>
            <p:grpSp>
              <p:nvGrpSpPr>
                <p:cNvPr id="338" name="Group 292">
                  <a:extLst>
                    <a:ext uri="{FF2B5EF4-FFF2-40B4-BE49-F238E27FC236}">
                      <a16:creationId xmlns:a16="http://schemas.microsoft.com/office/drawing/2014/main" id="{641C5583-9D33-634C-8BA3-2ED6798ACD30}"/>
                    </a:ext>
                  </a:extLst>
                </p:cNvPr>
                <p:cNvGrpSpPr>
                  <a:grpSpLocks/>
                </p:cNvGrpSpPr>
                <p:nvPr/>
              </p:nvGrpSpPr>
              <p:grpSpPr bwMode="auto">
                <a:xfrm>
                  <a:off x="1084" y="711"/>
                  <a:ext cx="2950" cy="2769"/>
                  <a:chOff x="2707" y="548"/>
                  <a:chExt cx="2950" cy="2769"/>
                </a:xfrm>
              </p:grpSpPr>
              <p:grpSp>
                <p:nvGrpSpPr>
                  <p:cNvPr id="344" name="Group 293">
                    <a:extLst>
                      <a:ext uri="{FF2B5EF4-FFF2-40B4-BE49-F238E27FC236}">
                        <a16:creationId xmlns:a16="http://schemas.microsoft.com/office/drawing/2014/main" id="{12F9482F-3214-2344-B172-E72A4F4C7F63}"/>
                      </a:ext>
                    </a:extLst>
                  </p:cNvPr>
                  <p:cNvGrpSpPr>
                    <a:grpSpLocks/>
                  </p:cNvGrpSpPr>
                  <p:nvPr/>
                </p:nvGrpSpPr>
                <p:grpSpPr bwMode="auto">
                  <a:xfrm>
                    <a:off x="3180" y="1046"/>
                    <a:ext cx="2105" cy="1421"/>
                    <a:chOff x="578" y="2316"/>
                    <a:chExt cx="2105" cy="1421"/>
                  </a:xfrm>
                </p:grpSpPr>
                <p:sp>
                  <p:nvSpPr>
                    <p:cNvPr id="346" name="Freeform 294" descr="Cork">
                      <a:extLst>
                        <a:ext uri="{FF2B5EF4-FFF2-40B4-BE49-F238E27FC236}">
                          <a16:creationId xmlns:a16="http://schemas.microsoft.com/office/drawing/2014/main" id="{2BA9FD01-FA90-734B-B837-059B2CB8E6EC}"/>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7" name="Freeform 295" descr="Cork">
                      <a:extLst>
                        <a:ext uri="{FF2B5EF4-FFF2-40B4-BE49-F238E27FC236}">
                          <a16:creationId xmlns:a16="http://schemas.microsoft.com/office/drawing/2014/main" id="{323E3434-98AE-5645-A25F-500CBFBB6BAC}"/>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45" name="Picture 296">
                    <a:extLst>
                      <a:ext uri="{FF2B5EF4-FFF2-40B4-BE49-F238E27FC236}">
                        <a16:creationId xmlns:a16="http://schemas.microsoft.com/office/drawing/2014/main" id="{C5BB7B99-0F1D-6B43-8E5E-6E0F80B930D9}"/>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39" name="Freeform 297">
                  <a:extLst>
                    <a:ext uri="{FF2B5EF4-FFF2-40B4-BE49-F238E27FC236}">
                      <a16:creationId xmlns:a16="http://schemas.microsoft.com/office/drawing/2014/main" id="{4E35ECBC-F30E-394F-8019-01B08F15BB86}"/>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0" name="Freeform 298">
                  <a:extLst>
                    <a:ext uri="{FF2B5EF4-FFF2-40B4-BE49-F238E27FC236}">
                      <a16:creationId xmlns:a16="http://schemas.microsoft.com/office/drawing/2014/main" id="{86C4EAF0-81C3-B64D-82F7-43419F8FCBBF}"/>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1" name="Freeform 299">
                  <a:extLst>
                    <a:ext uri="{FF2B5EF4-FFF2-40B4-BE49-F238E27FC236}">
                      <a16:creationId xmlns:a16="http://schemas.microsoft.com/office/drawing/2014/main" id="{41886140-06CE-1F4B-9159-0E8BAAE5A7C6}"/>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2" name="Freeform 300">
                  <a:extLst>
                    <a:ext uri="{FF2B5EF4-FFF2-40B4-BE49-F238E27FC236}">
                      <a16:creationId xmlns:a16="http://schemas.microsoft.com/office/drawing/2014/main" id="{A3B1E3C6-AA33-0F4B-9B71-A7F6695E3CAC}"/>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43" name="Freeform 301">
                  <a:extLst>
                    <a:ext uri="{FF2B5EF4-FFF2-40B4-BE49-F238E27FC236}">
                      <a16:creationId xmlns:a16="http://schemas.microsoft.com/office/drawing/2014/main" id="{E4E53AAE-FA64-024E-ABF3-0DFDB63A9B79}"/>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37" name="Rectangle 302">
                <a:extLst>
                  <a:ext uri="{FF2B5EF4-FFF2-40B4-BE49-F238E27FC236}">
                    <a16:creationId xmlns:a16="http://schemas.microsoft.com/office/drawing/2014/main" id="{4819ECAB-CA8D-EA41-84CA-962B20C0148C}"/>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310" name="Group 303">
              <a:extLst>
                <a:ext uri="{FF2B5EF4-FFF2-40B4-BE49-F238E27FC236}">
                  <a16:creationId xmlns:a16="http://schemas.microsoft.com/office/drawing/2014/main" id="{E66E1A18-B967-5F4B-9D00-4E66F98FB7A0}"/>
                </a:ext>
              </a:extLst>
            </p:cNvPr>
            <p:cNvGrpSpPr>
              <a:grpSpLocks/>
            </p:cNvGrpSpPr>
            <p:nvPr/>
          </p:nvGrpSpPr>
          <p:grpSpPr bwMode="auto">
            <a:xfrm>
              <a:off x="4739" y="847"/>
              <a:ext cx="331" cy="369"/>
              <a:chOff x="1567" y="1192"/>
              <a:chExt cx="331" cy="369"/>
            </a:xfrm>
          </p:grpSpPr>
          <p:grpSp>
            <p:nvGrpSpPr>
              <p:cNvPr id="324" name="Group 304">
                <a:extLst>
                  <a:ext uri="{FF2B5EF4-FFF2-40B4-BE49-F238E27FC236}">
                    <a16:creationId xmlns:a16="http://schemas.microsoft.com/office/drawing/2014/main" id="{21D4CF51-2E65-9C4A-8822-40D5CEF6A055}"/>
                  </a:ext>
                </a:extLst>
              </p:cNvPr>
              <p:cNvGrpSpPr>
                <a:grpSpLocks/>
              </p:cNvGrpSpPr>
              <p:nvPr/>
            </p:nvGrpSpPr>
            <p:grpSpPr bwMode="auto">
              <a:xfrm>
                <a:off x="1567" y="1192"/>
                <a:ext cx="331" cy="369"/>
                <a:chOff x="1084" y="711"/>
                <a:chExt cx="2950" cy="2769"/>
              </a:xfrm>
            </p:grpSpPr>
            <p:grpSp>
              <p:nvGrpSpPr>
                <p:cNvPr id="326" name="Group 305">
                  <a:extLst>
                    <a:ext uri="{FF2B5EF4-FFF2-40B4-BE49-F238E27FC236}">
                      <a16:creationId xmlns:a16="http://schemas.microsoft.com/office/drawing/2014/main" id="{470C1209-FCB8-284A-866D-1EBDC0BBE311}"/>
                    </a:ext>
                  </a:extLst>
                </p:cNvPr>
                <p:cNvGrpSpPr>
                  <a:grpSpLocks/>
                </p:cNvGrpSpPr>
                <p:nvPr/>
              </p:nvGrpSpPr>
              <p:grpSpPr bwMode="auto">
                <a:xfrm>
                  <a:off x="1084" y="711"/>
                  <a:ext cx="2950" cy="2769"/>
                  <a:chOff x="2707" y="548"/>
                  <a:chExt cx="2950" cy="2769"/>
                </a:xfrm>
              </p:grpSpPr>
              <p:grpSp>
                <p:nvGrpSpPr>
                  <p:cNvPr id="332" name="Group 306">
                    <a:extLst>
                      <a:ext uri="{FF2B5EF4-FFF2-40B4-BE49-F238E27FC236}">
                        <a16:creationId xmlns:a16="http://schemas.microsoft.com/office/drawing/2014/main" id="{84A10225-BB6F-604E-A415-857C0F02150D}"/>
                      </a:ext>
                    </a:extLst>
                  </p:cNvPr>
                  <p:cNvGrpSpPr>
                    <a:grpSpLocks/>
                  </p:cNvGrpSpPr>
                  <p:nvPr/>
                </p:nvGrpSpPr>
                <p:grpSpPr bwMode="auto">
                  <a:xfrm>
                    <a:off x="3180" y="1046"/>
                    <a:ext cx="2105" cy="1421"/>
                    <a:chOff x="578" y="2316"/>
                    <a:chExt cx="2105" cy="1421"/>
                  </a:xfrm>
                </p:grpSpPr>
                <p:sp>
                  <p:nvSpPr>
                    <p:cNvPr id="334" name="Freeform 307" descr="Cork">
                      <a:extLst>
                        <a:ext uri="{FF2B5EF4-FFF2-40B4-BE49-F238E27FC236}">
                          <a16:creationId xmlns:a16="http://schemas.microsoft.com/office/drawing/2014/main" id="{6C6E740E-6E8C-564A-9473-46BA9D1C3654}"/>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5" name="Freeform 308" descr="Cork">
                      <a:extLst>
                        <a:ext uri="{FF2B5EF4-FFF2-40B4-BE49-F238E27FC236}">
                          <a16:creationId xmlns:a16="http://schemas.microsoft.com/office/drawing/2014/main" id="{B75B9A31-AE34-A34A-ABB0-A7E0DE404F70}"/>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33" name="Picture 309">
                    <a:extLst>
                      <a:ext uri="{FF2B5EF4-FFF2-40B4-BE49-F238E27FC236}">
                        <a16:creationId xmlns:a16="http://schemas.microsoft.com/office/drawing/2014/main" id="{12300940-9EAE-504D-95AE-63D605E4BEE7}"/>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27" name="Freeform 310">
                  <a:extLst>
                    <a:ext uri="{FF2B5EF4-FFF2-40B4-BE49-F238E27FC236}">
                      <a16:creationId xmlns:a16="http://schemas.microsoft.com/office/drawing/2014/main" id="{6065FF6F-C428-B64B-9FEB-44F07738CC3F}"/>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8" name="Freeform 311">
                  <a:extLst>
                    <a:ext uri="{FF2B5EF4-FFF2-40B4-BE49-F238E27FC236}">
                      <a16:creationId xmlns:a16="http://schemas.microsoft.com/office/drawing/2014/main" id="{F7A6AAC8-D758-614E-9F0D-BD3D8BAF89C6}"/>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9" name="Freeform 312">
                  <a:extLst>
                    <a:ext uri="{FF2B5EF4-FFF2-40B4-BE49-F238E27FC236}">
                      <a16:creationId xmlns:a16="http://schemas.microsoft.com/office/drawing/2014/main" id="{5B2A485B-019F-7C4F-BF4B-EEC007449B06}"/>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0" name="Freeform 313">
                  <a:extLst>
                    <a:ext uri="{FF2B5EF4-FFF2-40B4-BE49-F238E27FC236}">
                      <a16:creationId xmlns:a16="http://schemas.microsoft.com/office/drawing/2014/main" id="{AEF3DD6F-FB4B-114A-9034-305DDFB114CC}"/>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31" name="Freeform 314">
                  <a:extLst>
                    <a:ext uri="{FF2B5EF4-FFF2-40B4-BE49-F238E27FC236}">
                      <a16:creationId xmlns:a16="http://schemas.microsoft.com/office/drawing/2014/main" id="{79F9F484-3832-804C-8D37-0D2F26316502}"/>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25" name="Rectangle 315">
                <a:extLst>
                  <a:ext uri="{FF2B5EF4-FFF2-40B4-BE49-F238E27FC236}">
                    <a16:creationId xmlns:a16="http://schemas.microsoft.com/office/drawing/2014/main" id="{A4E4903B-D472-124F-A41A-090AD35ACFDD}"/>
                  </a:ext>
                </a:extLst>
              </p:cNvPr>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nvGrpSpPr>
            <p:cNvPr id="311" name="Group 316">
              <a:extLst>
                <a:ext uri="{FF2B5EF4-FFF2-40B4-BE49-F238E27FC236}">
                  <a16:creationId xmlns:a16="http://schemas.microsoft.com/office/drawing/2014/main" id="{565A335C-14AF-5F42-94BB-040BBD125E90}"/>
                </a:ext>
              </a:extLst>
            </p:cNvPr>
            <p:cNvGrpSpPr>
              <a:grpSpLocks/>
            </p:cNvGrpSpPr>
            <p:nvPr/>
          </p:nvGrpSpPr>
          <p:grpSpPr bwMode="auto">
            <a:xfrm>
              <a:off x="4739" y="1351"/>
              <a:ext cx="331" cy="369"/>
              <a:chOff x="1567" y="1192"/>
              <a:chExt cx="331" cy="369"/>
            </a:xfrm>
          </p:grpSpPr>
          <p:grpSp>
            <p:nvGrpSpPr>
              <p:cNvPr id="312" name="Group 317">
                <a:extLst>
                  <a:ext uri="{FF2B5EF4-FFF2-40B4-BE49-F238E27FC236}">
                    <a16:creationId xmlns:a16="http://schemas.microsoft.com/office/drawing/2014/main" id="{F3356F69-A166-C849-A1D2-BE30D24DD50B}"/>
                  </a:ext>
                </a:extLst>
              </p:cNvPr>
              <p:cNvGrpSpPr>
                <a:grpSpLocks/>
              </p:cNvGrpSpPr>
              <p:nvPr/>
            </p:nvGrpSpPr>
            <p:grpSpPr bwMode="auto">
              <a:xfrm>
                <a:off x="1567" y="1192"/>
                <a:ext cx="331" cy="369"/>
                <a:chOff x="1084" y="711"/>
                <a:chExt cx="2950" cy="2769"/>
              </a:xfrm>
            </p:grpSpPr>
            <p:grpSp>
              <p:nvGrpSpPr>
                <p:cNvPr id="314" name="Group 318">
                  <a:extLst>
                    <a:ext uri="{FF2B5EF4-FFF2-40B4-BE49-F238E27FC236}">
                      <a16:creationId xmlns:a16="http://schemas.microsoft.com/office/drawing/2014/main" id="{7D5EB5A9-8AF1-9444-95D9-B4A8E99AE56C}"/>
                    </a:ext>
                  </a:extLst>
                </p:cNvPr>
                <p:cNvGrpSpPr>
                  <a:grpSpLocks/>
                </p:cNvGrpSpPr>
                <p:nvPr/>
              </p:nvGrpSpPr>
              <p:grpSpPr bwMode="auto">
                <a:xfrm>
                  <a:off x="1084" y="711"/>
                  <a:ext cx="2950" cy="2769"/>
                  <a:chOff x="2707" y="548"/>
                  <a:chExt cx="2950" cy="2769"/>
                </a:xfrm>
              </p:grpSpPr>
              <p:grpSp>
                <p:nvGrpSpPr>
                  <p:cNvPr id="320" name="Group 319">
                    <a:extLst>
                      <a:ext uri="{FF2B5EF4-FFF2-40B4-BE49-F238E27FC236}">
                        <a16:creationId xmlns:a16="http://schemas.microsoft.com/office/drawing/2014/main" id="{86F3232F-BFBE-E54A-A664-77F55543FB98}"/>
                      </a:ext>
                    </a:extLst>
                  </p:cNvPr>
                  <p:cNvGrpSpPr>
                    <a:grpSpLocks/>
                  </p:cNvGrpSpPr>
                  <p:nvPr/>
                </p:nvGrpSpPr>
                <p:grpSpPr bwMode="auto">
                  <a:xfrm>
                    <a:off x="3180" y="1046"/>
                    <a:ext cx="2105" cy="1421"/>
                    <a:chOff x="578" y="2316"/>
                    <a:chExt cx="2105" cy="1421"/>
                  </a:xfrm>
                </p:grpSpPr>
                <p:sp>
                  <p:nvSpPr>
                    <p:cNvPr id="322" name="Freeform 320" descr="Cork">
                      <a:extLst>
                        <a:ext uri="{FF2B5EF4-FFF2-40B4-BE49-F238E27FC236}">
                          <a16:creationId xmlns:a16="http://schemas.microsoft.com/office/drawing/2014/main" id="{B522BCD8-5AFD-144F-BD44-5A2B79D2D43B}"/>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3" name="Freeform 321" descr="Cork">
                      <a:extLst>
                        <a:ext uri="{FF2B5EF4-FFF2-40B4-BE49-F238E27FC236}">
                          <a16:creationId xmlns:a16="http://schemas.microsoft.com/office/drawing/2014/main" id="{E2C1708D-9C59-C84F-8E34-EBB1EA19ED62}"/>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21" name="Picture 322">
                    <a:extLst>
                      <a:ext uri="{FF2B5EF4-FFF2-40B4-BE49-F238E27FC236}">
                        <a16:creationId xmlns:a16="http://schemas.microsoft.com/office/drawing/2014/main" id="{C2DED24B-E45D-C147-A365-8E49FC597903}"/>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5" name="Freeform 323">
                  <a:extLst>
                    <a:ext uri="{FF2B5EF4-FFF2-40B4-BE49-F238E27FC236}">
                      <a16:creationId xmlns:a16="http://schemas.microsoft.com/office/drawing/2014/main" id="{4256370A-2BF7-A542-8A75-7B575B429151}"/>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6" name="Freeform 324">
                  <a:extLst>
                    <a:ext uri="{FF2B5EF4-FFF2-40B4-BE49-F238E27FC236}">
                      <a16:creationId xmlns:a16="http://schemas.microsoft.com/office/drawing/2014/main" id="{DFE48FC0-634B-394A-A871-AC6EBF9C7ED1}"/>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7" name="Freeform 325">
                  <a:extLst>
                    <a:ext uri="{FF2B5EF4-FFF2-40B4-BE49-F238E27FC236}">
                      <a16:creationId xmlns:a16="http://schemas.microsoft.com/office/drawing/2014/main" id="{50CD7E9E-F275-9B4F-8735-CA8486DB1ED8}"/>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8" name="Freeform 326">
                  <a:extLst>
                    <a:ext uri="{FF2B5EF4-FFF2-40B4-BE49-F238E27FC236}">
                      <a16:creationId xmlns:a16="http://schemas.microsoft.com/office/drawing/2014/main" id="{9603C567-12DE-8946-BBE7-2A4687D046BE}"/>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9" name="Freeform 327">
                  <a:extLst>
                    <a:ext uri="{FF2B5EF4-FFF2-40B4-BE49-F238E27FC236}">
                      <a16:creationId xmlns:a16="http://schemas.microsoft.com/office/drawing/2014/main" id="{AB653B22-8BFA-6B4B-82BD-B347FF0E4EDC}"/>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3" name="Rectangle 328">
                <a:extLst>
                  <a:ext uri="{FF2B5EF4-FFF2-40B4-BE49-F238E27FC236}">
                    <a16:creationId xmlns:a16="http://schemas.microsoft.com/office/drawing/2014/main" id="{B40BD3F9-7E12-5F41-B29E-4DC6DA091CC6}"/>
                  </a:ext>
                </a:extLst>
              </p:cNvPr>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552"/>
                                        </p:tgtEl>
                                        <p:attrNameLst>
                                          <p:attrName>style.visibility</p:attrName>
                                        </p:attrNameLst>
                                      </p:cBhvr>
                                      <p:to>
                                        <p:strVal val="visible"/>
                                      </p:to>
                                    </p:set>
                                    <p:anim calcmode="lin" valueType="num">
                                      <p:cBhvr>
                                        <p:cTn id="7" dur="500" fill="hold"/>
                                        <p:tgtEl>
                                          <p:spTgt spid="3552"/>
                                        </p:tgtEl>
                                        <p:attrNameLst>
                                          <p:attrName>ppt_w</p:attrName>
                                        </p:attrNameLst>
                                      </p:cBhvr>
                                      <p:tavLst>
                                        <p:tav tm="0">
                                          <p:val>
                                            <p:fltVal val="0"/>
                                          </p:val>
                                        </p:tav>
                                        <p:tav tm="100000">
                                          <p:val>
                                            <p:strVal val="#ppt_w"/>
                                          </p:val>
                                        </p:tav>
                                      </p:tavLst>
                                    </p:anim>
                                    <p:anim calcmode="lin" valueType="num">
                                      <p:cBhvr>
                                        <p:cTn id="8" dur="500" fill="hold"/>
                                        <p:tgtEl>
                                          <p:spTgt spid="35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553"/>
                                        </p:tgtEl>
                                        <p:attrNameLst>
                                          <p:attrName>style.visibility</p:attrName>
                                        </p:attrNameLst>
                                      </p:cBhvr>
                                      <p:to>
                                        <p:strVal val="visible"/>
                                      </p:to>
                                    </p:set>
                                    <p:anim calcmode="lin" valueType="num">
                                      <p:cBhvr>
                                        <p:cTn id="13" dur="500" fill="hold"/>
                                        <p:tgtEl>
                                          <p:spTgt spid="3553"/>
                                        </p:tgtEl>
                                        <p:attrNameLst>
                                          <p:attrName>ppt_w</p:attrName>
                                        </p:attrNameLst>
                                      </p:cBhvr>
                                      <p:tavLst>
                                        <p:tav tm="0">
                                          <p:val>
                                            <p:fltVal val="0"/>
                                          </p:val>
                                        </p:tav>
                                        <p:tav tm="100000">
                                          <p:val>
                                            <p:strVal val="#ppt_w"/>
                                          </p:val>
                                        </p:tav>
                                      </p:tavLst>
                                    </p:anim>
                                    <p:anim calcmode="lin" valueType="num">
                                      <p:cBhvr>
                                        <p:cTn id="14" dur="500" fill="hold"/>
                                        <p:tgtEl>
                                          <p:spTgt spid="3553"/>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2" presetClass="entr" presetSubtype="2" fill="hold" grpId="3" nodeType="afterEffect">
                                  <p:stCondLst>
                                    <p:cond delay="0"/>
                                  </p:stCondLst>
                                  <p:iterate>
                                    <p:tmAbs val="0"/>
                                  </p:iterate>
                                  <p:childTnLst>
                                    <p:set>
                                      <p:cBhvr>
                                        <p:cTn id="17" fill="hold"/>
                                        <p:tgtEl>
                                          <p:spTgt spid="3571"/>
                                        </p:tgtEl>
                                        <p:attrNameLst>
                                          <p:attrName>style.visibility</p:attrName>
                                        </p:attrNameLst>
                                      </p:cBhvr>
                                      <p:to>
                                        <p:strVal val="visible"/>
                                      </p:to>
                                    </p:set>
                                    <p:animEffect transition="in" filter="wipe(right)">
                                      <p:cBhvr>
                                        <p:cTn id="18" dur="500"/>
                                        <p:tgtEl>
                                          <p:spTgt spid="3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2" grpId="1" animBg="1" advAuto="0"/>
      <p:bldP spid="3553" grpId="2" animBg="1" advAuto="0"/>
      <p:bldP spid="3571"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Shape 1311"/>
          <p:cNvSpPr/>
          <p:nvPr/>
        </p:nvSpPr>
        <p:spPr>
          <a:xfrm>
            <a:off x="1652588" y="788987"/>
            <a:ext cx="6756401" cy="5384801"/>
          </a:xfrm>
          <a:prstGeom prst="rect">
            <a:avLst/>
          </a:prstGeom>
          <a:gradFill>
            <a:gsLst>
              <a:gs pos="0">
                <a:srgbClr val="000000"/>
              </a:gs>
              <a:gs pos="50000">
                <a:schemeClr val="accent1"/>
              </a:gs>
              <a:gs pos="100000">
                <a:srgbClr val="000000"/>
              </a:gs>
            </a:gsLst>
            <a:lin ang="5400000"/>
          </a:gradFill>
          <a:ln w="57150">
            <a:solidFill>
              <a:srgbClr val="882806"/>
            </a:solidFill>
            <a:miter/>
          </a:ln>
          <a:effectLst>
            <a:outerShdw blurRad="63500" dist="46662" dir="3284183"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12" name="Shape 1312"/>
          <p:cNvSpPr/>
          <p:nvPr/>
        </p:nvSpPr>
        <p:spPr>
          <a:xfrm>
            <a:off x="3791049" y="3078163"/>
            <a:ext cx="609403"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FFFF66"/>
                </a:solidFill>
                <a:latin typeface="Times"/>
                <a:ea typeface="Times"/>
                <a:cs typeface="Times"/>
                <a:sym typeface="Times"/>
              </a:defRPr>
            </a:lvl1pPr>
          </a:lstStyle>
          <a:p>
            <a:r>
              <a:t>MN</a:t>
            </a:r>
          </a:p>
        </p:txBody>
      </p:sp>
      <p:sp>
        <p:nvSpPr>
          <p:cNvPr id="1313" name="Shape 1313"/>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14" name="Shape 1314"/>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15" name="Shape 1315"/>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16" name="Shape 1316"/>
          <p:cNvSpPr/>
          <p:nvPr/>
        </p:nvSpPr>
        <p:spPr>
          <a:xfrm>
            <a:off x="4630737" y="2649538"/>
            <a:ext cx="15208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ER</a:t>
            </a:r>
          </a:p>
        </p:txBody>
      </p:sp>
      <p:sp>
        <p:nvSpPr>
          <p:cNvPr id="1317" name="Shape 1317"/>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18" name="Shape 1318"/>
          <p:cNvSpPr/>
          <p:nvPr/>
        </p:nvSpPr>
        <p:spPr>
          <a:xfrm>
            <a:off x="7259638" y="5259387"/>
            <a:ext cx="13112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PG</a:t>
            </a:r>
          </a:p>
        </p:txBody>
      </p:sp>
      <p:sp>
        <p:nvSpPr>
          <p:cNvPr id="1319" name="Shape 1319"/>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20" name="Shape 1320"/>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21" name="Shape 1321"/>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22" name="Shape 1322"/>
          <p:cNvSpPr/>
          <p:nvPr/>
        </p:nvSpPr>
        <p:spPr>
          <a:xfrm>
            <a:off x="3449637" y="2382838"/>
            <a:ext cx="12731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SG</a:t>
            </a:r>
          </a:p>
        </p:txBody>
      </p:sp>
      <p:sp>
        <p:nvSpPr>
          <p:cNvPr id="1323" name="Shape 1323"/>
          <p:cNvSpPr/>
          <p:nvPr/>
        </p:nvSpPr>
        <p:spPr>
          <a:xfrm>
            <a:off x="2516188" y="5640387"/>
            <a:ext cx="7016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RS</a:t>
            </a:r>
          </a:p>
        </p:txBody>
      </p:sp>
      <p:sp>
        <p:nvSpPr>
          <p:cNvPr id="1324" name="Shape 1324"/>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MS</a:t>
            </a:r>
          </a:p>
        </p:txBody>
      </p:sp>
      <p:sp>
        <p:nvSpPr>
          <p:cNvPr id="1325" name="Shape 1325"/>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326" name="Shape 1326"/>
          <p:cNvSpPr/>
          <p:nvPr/>
        </p:nvSpPr>
        <p:spPr>
          <a:xfrm>
            <a:off x="102543" y="450850"/>
            <a:ext cx="3064521" cy="10668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t> </a:t>
            </a:r>
            <a:r>
              <a:rPr sz="2000"/>
              <a:t> 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1327" name="Shape 1327"/>
          <p:cNvSpPr/>
          <p:nvPr/>
        </p:nvSpPr>
        <p:spPr>
          <a:xfrm>
            <a:off x="2613025" y="3613150"/>
            <a:ext cx="1730375"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DS</a:t>
            </a:r>
          </a:p>
        </p:txBody>
      </p:sp>
      <p:sp>
        <p:nvSpPr>
          <p:cNvPr id="1328" name="Shape 1328"/>
          <p:cNvSpPr/>
          <p:nvPr/>
        </p:nvSpPr>
        <p:spPr>
          <a:xfrm rot="10740000">
            <a:off x="4005262" y="1243012"/>
            <a:ext cx="292101" cy="223838"/>
          </a:xfrm>
          <a:prstGeom prst="rightArrow">
            <a:avLst>
              <a:gd name="adj1" fmla="val 50000"/>
              <a:gd name="adj2" fmla="val 65254"/>
            </a:avLst>
          </a:prstGeom>
          <a:solidFill>
            <a:srgbClr val="919191"/>
          </a:solidFill>
          <a:ln w="12700">
            <a:solidFill>
              <a:srgbClr val="919191"/>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29" name="Shape 1329"/>
          <p:cNvSpPr/>
          <p:nvPr/>
        </p:nvSpPr>
        <p:spPr>
          <a:xfrm>
            <a:off x="4083050" y="1127125"/>
            <a:ext cx="809625" cy="480194"/>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spcBef>
                <a:spcPts val="1600"/>
              </a:spcBef>
              <a:defRPr sz="2800">
                <a:solidFill>
                  <a:srgbClr val="FFFF66"/>
                </a:solidFill>
                <a:effectLst>
                  <a:outerShdw blurRad="38100" dist="38100" dir="2700000" rotWithShape="0">
                    <a:srgbClr val="000000"/>
                  </a:outerShdw>
                </a:effectLst>
              </a:defRPr>
            </a:lvl1pPr>
          </a:lstStyle>
          <a:p>
            <a:r>
              <a:t>6</a:t>
            </a:r>
          </a:p>
        </p:txBody>
      </p:sp>
      <p:sp>
        <p:nvSpPr>
          <p:cNvPr id="1330" name="Shape 1330"/>
          <p:cNvSpPr/>
          <p:nvPr/>
        </p:nvSpPr>
        <p:spPr>
          <a:xfrm>
            <a:off x="7134225" y="4362450"/>
            <a:ext cx="428625"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U</a:t>
            </a:r>
          </a:p>
        </p:txBody>
      </p:sp>
      <p:sp>
        <p:nvSpPr>
          <p:cNvPr id="1331" name="Shape 1331"/>
          <p:cNvSpPr/>
          <p:nvPr/>
        </p:nvSpPr>
        <p:spPr>
          <a:xfrm>
            <a:off x="5830887" y="2884488"/>
            <a:ext cx="8350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B</a:t>
            </a:r>
          </a:p>
        </p:txBody>
      </p:sp>
      <p:sp>
        <p:nvSpPr>
          <p:cNvPr id="1332" name="Shape 1332"/>
          <p:cNvSpPr/>
          <p:nvPr/>
        </p:nvSpPr>
        <p:spPr>
          <a:xfrm>
            <a:off x="5702300" y="3033713"/>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33" name="Shape 1333"/>
          <p:cNvSpPr/>
          <p:nvPr/>
        </p:nvSpPr>
        <p:spPr>
          <a:xfrm>
            <a:off x="5487987" y="1811338"/>
            <a:ext cx="8350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H</a:t>
            </a:r>
          </a:p>
        </p:txBody>
      </p:sp>
      <p:sp>
        <p:nvSpPr>
          <p:cNvPr id="1334" name="Shape 1334"/>
          <p:cNvSpPr/>
          <p:nvPr/>
        </p:nvSpPr>
        <p:spPr>
          <a:xfrm>
            <a:off x="5313362" y="1982788"/>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35" name="Shape 1335"/>
          <p:cNvSpPr/>
          <p:nvPr/>
        </p:nvSpPr>
        <p:spPr>
          <a:xfrm>
            <a:off x="7070725" y="1517650"/>
            <a:ext cx="1292225"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N(A)</a:t>
            </a:r>
          </a:p>
        </p:txBody>
      </p:sp>
      <p:sp>
        <p:nvSpPr>
          <p:cNvPr id="1336" name="Shape 1336"/>
          <p:cNvSpPr/>
          <p:nvPr/>
        </p:nvSpPr>
        <p:spPr>
          <a:xfrm>
            <a:off x="6904038" y="1662113"/>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37" name="Shape 1337"/>
          <p:cNvSpPr/>
          <p:nvPr/>
        </p:nvSpPr>
        <p:spPr>
          <a:xfrm>
            <a:off x="2873375" y="2744788"/>
            <a:ext cx="193677" cy="187327"/>
          </a:xfrm>
          <a:prstGeom prst="ellipse">
            <a:avLst/>
          </a:prstGeom>
          <a:solidFill>
            <a:srgbClr val="919191"/>
          </a:solidFill>
          <a:ln w="25400">
            <a:solidFill>
              <a:srgbClr val="91919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38" name="Shape 1338"/>
          <p:cNvSpPr/>
          <p:nvPr/>
        </p:nvSpPr>
        <p:spPr>
          <a:xfrm>
            <a:off x="3122885" y="2568575"/>
            <a:ext cx="321718"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FFFF66"/>
                </a:solidFill>
                <a:latin typeface="Times"/>
                <a:ea typeface="Times"/>
                <a:cs typeface="Times"/>
                <a:sym typeface="Times"/>
              </a:defRPr>
            </a:lvl1pPr>
          </a:lstStyle>
          <a:p>
            <a:r>
              <a:t>C</a:t>
            </a:r>
          </a:p>
        </p:txBody>
      </p:sp>
      <p:sp>
        <p:nvSpPr>
          <p:cNvPr id="1339" name="Shape 1339"/>
          <p:cNvSpPr/>
          <p:nvPr/>
        </p:nvSpPr>
        <p:spPr>
          <a:xfrm>
            <a:off x="2974975" y="3235325"/>
            <a:ext cx="193677" cy="187327"/>
          </a:xfrm>
          <a:prstGeom prst="ellipse">
            <a:avLst/>
          </a:prstGeom>
          <a:solidFill>
            <a:srgbClr val="919191"/>
          </a:solidFill>
          <a:ln w="25400">
            <a:solidFill>
              <a:srgbClr val="91919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40" name="Shape 1340"/>
          <p:cNvSpPr/>
          <p:nvPr/>
        </p:nvSpPr>
        <p:spPr>
          <a:xfrm>
            <a:off x="2767012" y="3078163"/>
            <a:ext cx="2540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FFFF66"/>
                </a:solidFill>
                <a:latin typeface="Times"/>
                <a:ea typeface="Times"/>
                <a:cs typeface="Times"/>
                <a:sym typeface="Times"/>
              </a:defRPr>
            </a:lvl1pPr>
          </a:lstStyle>
          <a:p>
            <a:r>
              <a:t>J</a:t>
            </a:r>
          </a:p>
        </p:txBody>
      </p:sp>
      <p:sp>
        <p:nvSpPr>
          <p:cNvPr id="1341" name="Shape 1341"/>
          <p:cNvSpPr/>
          <p:nvPr/>
        </p:nvSpPr>
        <p:spPr>
          <a:xfrm>
            <a:off x="3516312" y="3201988"/>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42" name="Shape 1342"/>
          <p:cNvSpPr/>
          <p:nvPr/>
        </p:nvSpPr>
        <p:spPr>
          <a:xfrm>
            <a:off x="2906713" y="4573587"/>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43" name="Shape 1343"/>
          <p:cNvSpPr/>
          <p:nvPr/>
        </p:nvSpPr>
        <p:spPr>
          <a:xfrm>
            <a:off x="2974975" y="5303837"/>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44" name="Shape 1344"/>
          <p:cNvSpPr/>
          <p:nvPr/>
        </p:nvSpPr>
        <p:spPr>
          <a:xfrm>
            <a:off x="3219450" y="5164137"/>
            <a:ext cx="5588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FFFF66"/>
                </a:solidFill>
                <a:latin typeface="Times"/>
                <a:ea typeface="Times"/>
                <a:cs typeface="Times"/>
                <a:sym typeface="Times"/>
              </a:defRPr>
            </a:lvl1pPr>
          </a:lstStyle>
          <a:p>
            <a:r>
              <a:t>MS</a:t>
            </a:r>
          </a:p>
        </p:txBody>
      </p:sp>
      <p:sp>
        <p:nvSpPr>
          <p:cNvPr id="1345" name="Shape 1345"/>
          <p:cNvSpPr/>
          <p:nvPr/>
        </p:nvSpPr>
        <p:spPr>
          <a:xfrm>
            <a:off x="1654175" y="4203700"/>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46" name="Shape 1346"/>
          <p:cNvSpPr/>
          <p:nvPr/>
        </p:nvSpPr>
        <p:spPr>
          <a:xfrm>
            <a:off x="1849387" y="4081462"/>
            <a:ext cx="3049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FFFF66"/>
                </a:solidFill>
                <a:latin typeface="Times"/>
                <a:ea typeface="Times"/>
                <a:cs typeface="Times"/>
                <a:sym typeface="Times"/>
              </a:defRPr>
            </a:lvl1pPr>
          </a:lstStyle>
          <a:p>
            <a:r>
              <a:t>E</a:t>
            </a:r>
          </a:p>
        </p:txBody>
      </p:sp>
      <p:sp>
        <p:nvSpPr>
          <p:cNvPr id="1347" name="Shape 1347"/>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348" name="Shape 1348"/>
          <p:cNvSpPr/>
          <p:nvPr/>
        </p:nvSpPr>
        <p:spPr>
          <a:xfrm>
            <a:off x="2873375" y="2744788"/>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49" name="Shape 1349"/>
          <p:cNvSpPr/>
          <p:nvPr/>
        </p:nvSpPr>
        <p:spPr>
          <a:xfrm>
            <a:off x="2974975" y="3235325"/>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50" name="Shape 1350"/>
          <p:cNvSpPr/>
          <p:nvPr/>
        </p:nvSpPr>
        <p:spPr>
          <a:xfrm>
            <a:off x="2800027" y="4772025"/>
            <a:ext cx="541984"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FFFF66"/>
                </a:solidFill>
                <a:latin typeface="Times"/>
                <a:ea typeface="Times"/>
                <a:cs typeface="Times"/>
                <a:sym typeface="Times"/>
              </a:defRPr>
            </a:lvl1pPr>
          </a:lstStyle>
          <a:p>
            <a:r>
              <a:t>KB</a:t>
            </a:r>
          </a:p>
        </p:txBody>
      </p:sp>
      <p:sp>
        <p:nvSpPr>
          <p:cNvPr id="1351" name="Shape 1351"/>
          <p:cNvSpPr/>
          <p:nvPr/>
        </p:nvSpPr>
        <p:spPr>
          <a:xfrm>
            <a:off x="1779588" y="-1"/>
            <a:ext cx="1993901"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12:4</a:t>
            </a:r>
          </a:p>
        </p:txBody>
      </p:sp>
      <p:grpSp>
        <p:nvGrpSpPr>
          <p:cNvPr id="1358" name="Group 1358"/>
          <p:cNvGrpSpPr/>
          <p:nvPr/>
        </p:nvGrpSpPr>
        <p:grpSpPr>
          <a:xfrm>
            <a:off x="2050840" y="724221"/>
            <a:ext cx="4716036" cy="1878829"/>
            <a:chOff x="0" y="0"/>
            <a:chExt cx="4716034" cy="1878827"/>
          </a:xfrm>
        </p:grpSpPr>
        <p:sp>
          <p:nvSpPr>
            <p:cNvPr id="1355" name="Shape 1355"/>
            <p:cNvSpPr/>
            <p:nvPr/>
          </p:nvSpPr>
          <p:spPr>
            <a:xfrm>
              <a:off x="103597" y="321108"/>
              <a:ext cx="4430148" cy="1557720"/>
            </a:xfrm>
            <a:custGeom>
              <a:avLst/>
              <a:gdLst/>
              <a:ahLst/>
              <a:cxnLst>
                <a:cxn ang="0">
                  <a:pos x="wd2" y="hd2"/>
                </a:cxn>
                <a:cxn ang="5400000">
                  <a:pos x="wd2" y="hd2"/>
                </a:cxn>
                <a:cxn ang="10800000">
                  <a:pos x="wd2" y="hd2"/>
                </a:cxn>
                <a:cxn ang="16200000">
                  <a:pos x="wd2" y="hd2"/>
                </a:cxn>
              </a:cxnLst>
              <a:rect l="0" t="0" r="r" b="b"/>
              <a:pathLst>
                <a:path w="21587" h="20767" extrusionOk="0">
                  <a:moveTo>
                    <a:pt x="13342" y="2146"/>
                  </a:moveTo>
                  <a:cubicBezTo>
                    <a:pt x="10229" y="596"/>
                    <a:pt x="7168" y="1597"/>
                    <a:pt x="5220" y="4802"/>
                  </a:cubicBezTo>
                  <a:lnTo>
                    <a:pt x="7569" y="5971"/>
                  </a:lnTo>
                  <a:lnTo>
                    <a:pt x="1837" y="10961"/>
                  </a:lnTo>
                  <a:lnTo>
                    <a:pt x="0" y="2204"/>
                  </a:lnTo>
                  <a:lnTo>
                    <a:pt x="2349" y="3372"/>
                  </a:lnTo>
                  <a:lnTo>
                    <a:pt x="2349" y="3372"/>
                  </a:lnTo>
                  <a:cubicBezTo>
                    <a:pt x="4296" y="168"/>
                    <a:pt x="7358" y="-833"/>
                    <a:pt x="10471" y="716"/>
                  </a:cubicBezTo>
                  <a:close/>
                  <a:moveTo>
                    <a:pt x="18668" y="19338"/>
                  </a:moveTo>
                  <a:cubicBezTo>
                    <a:pt x="19128" y="12418"/>
                    <a:pt x="16256" y="4901"/>
                    <a:pt x="11895" y="1606"/>
                  </a:cubicBezTo>
                  <a:lnTo>
                    <a:pt x="11895" y="1606"/>
                  </a:lnTo>
                  <a:cubicBezTo>
                    <a:pt x="16957" y="2863"/>
                    <a:pt x="21291" y="10426"/>
                    <a:pt x="21573" y="18498"/>
                  </a:cubicBezTo>
                  <a:cubicBezTo>
                    <a:pt x="21600" y="19267"/>
                    <a:pt x="21589" y="20026"/>
                    <a:pt x="21539" y="20767"/>
                  </a:cubicBezTo>
                  <a:close/>
                </a:path>
              </a:pathLst>
            </a:custGeom>
            <a:gradFill flip="none" rotWithShape="1">
              <a:gsLst>
                <a:gs pos="0">
                  <a:srgbClr val="FF2014"/>
                </a:gs>
                <a:gs pos="50000">
                  <a:srgbClr val="000000"/>
                </a:gs>
                <a:gs pos="100000">
                  <a:srgbClr val="FF2014"/>
                </a:gs>
              </a:gsLst>
              <a:lin ang="18900000" scaled="0"/>
            </a:gradFill>
            <a:ln w="12700" cap="flat">
              <a:noFill/>
              <a:miter lim="400000"/>
            </a:ln>
            <a:effectLst>
              <a:outerShdw blurRad="63500" dist="144802" dir="312750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56" name="Shape 1356"/>
            <p:cNvSpPr/>
            <p:nvPr/>
          </p:nvSpPr>
          <p:spPr>
            <a:xfrm rot="6018640">
              <a:off x="2998845" y="51266"/>
              <a:ext cx="1073309" cy="2204563"/>
            </a:xfrm>
            <a:custGeom>
              <a:avLst/>
              <a:gdLst/>
              <a:ahLst/>
              <a:cxnLst>
                <a:cxn ang="0">
                  <a:pos x="wd2" y="hd2"/>
                </a:cxn>
                <a:cxn ang="5400000">
                  <a:pos x="wd2" y="hd2"/>
                </a:cxn>
                <a:cxn ang="10800000">
                  <a:pos x="wd2" y="hd2"/>
                </a:cxn>
                <a:cxn ang="16200000">
                  <a:pos x="wd2" y="hd2"/>
                </a:cxn>
              </a:cxnLst>
              <a:rect l="0" t="0" r="r" b="b"/>
              <a:pathLst>
                <a:path w="20107" h="21600" extrusionOk="0">
                  <a:moveTo>
                    <a:pt x="20107" y="5869"/>
                  </a:moveTo>
                  <a:cubicBezTo>
                    <a:pt x="10224" y="5869"/>
                    <a:pt x="1806" y="12538"/>
                    <a:pt x="253" y="21600"/>
                  </a:cubicBezTo>
                  <a:lnTo>
                    <a:pt x="253" y="21600"/>
                  </a:lnTo>
                  <a:cubicBezTo>
                    <a:pt x="-1493" y="11419"/>
                    <a:pt x="5981" y="1853"/>
                    <a:pt x="16946" y="232"/>
                  </a:cubicBezTo>
                  <a:cubicBezTo>
                    <a:pt x="17992" y="78"/>
                    <a:pt x="19049" y="0"/>
                    <a:pt x="20107"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57" name="Shape 1357"/>
            <p:cNvSpPr/>
            <p:nvPr/>
          </p:nvSpPr>
          <p:spPr>
            <a:xfrm rot="6018640">
              <a:off x="1821428" y="-1359677"/>
              <a:ext cx="1073151" cy="4598182"/>
            </a:xfrm>
            <a:custGeom>
              <a:avLst/>
              <a:gdLst/>
              <a:ahLst/>
              <a:cxnLst>
                <a:cxn ang="0">
                  <a:pos x="wd2" y="hd2"/>
                </a:cxn>
                <a:cxn ang="5400000">
                  <a:pos x="wd2" y="hd2"/>
                </a:cxn>
                <a:cxn ang="10800000">
                  <a:pos x="wd2" y="hd2"/>
                </a:cxn>
                <a:cxn ang="16200000">
                  <a:pos x="wd2" y="hd2"/>
                </a:cxn>
              </a:cxnLst>
              <a:rect l="0" t="0" r="r" b="b"/>
              <a:pathLst>
                <a:path w="21600" h="21600" extrusionOk="0">
                  <a:moveTo>
                    <a:pt x="0" y="8949"/>
                  </a:moveTo>
                  <a:cubicBezTo>
                    <a:pt x="0" y="11999"/>
                    <a:pt x="3750" y="14840"/>
                    <a:pt x="9950" y="16485"/>
                  </a:cubicBezTo>
                  <a:lnTo>
                    <a:pt x="9950" y="14184"/>
                  </a:lnTo>
                  <a:lnTo>
                    <a:pt x="21600" y="19305"/>
                  </a:lnTo>
                  <a:lnTo>
                    <a:pt x="9950" y="21600"/>
                  </a:lnTo>
                  <a:lnTo>
                    <a:pt x="9950" y="19299"/>
                  </a:lnTo>
                  <a:lnTo>
                    <a:pt x="9950" y="19299"/>
                  </a:lnTo>
                  <a:cubicBezTo>
                    <a:pt x="3750" y="17653"/>
                    <a:pt x="0" y="14813"/>
                    <a:pt x="0" y="11763"/>
                  </a:cubicBezTo>
                  <a:lnTo>
                    <a:pt x="0" y="8949"/>
                  </a:lnTo>
                  <a:cubicBezTo>
                    <a:pt x="0" y="4007"/>
                    <a:pt x="9671" y="0"/>
                    <a:pt x="21600" y="0"/>
                  </a:cubicBezTo>
                  <a:lnTo>
                    <a:pt x="21600" y="2814"/>
                  </a:lnTo>
                  <a:cubicBezTo>
                    <a:pt x="10982" y="2814"/>
                    <a:pt x="1938" y="6011"/>
                    <a:pt x="269" y="10356"/>
                  </a:cubicBezTo>
                </a:path>
              </a:pathLst>
            </a:custGeom>
            <a:noFill/>
            <a:ln w="12700" cap="flat">
              <a:solidFill>
                <a:srgbClr val="FFFFFF"/>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1359" name="Shape 1359"/>
          <p:cNvSpPr/>
          <p:nvPr/>
        </p:nvSpPr>
        <p:spPr>
          <a:xfrm>
            <a:off x="6854825" y="4365625"/>
            <a:ext cx="193677" cy="187327"/>
          </a:xfrm>
          <a:prstGeom prst="ellipse">
            <a:avLst/>
          </a:prstGeom>
          <a:solidFill>
            <a:srgbClr val="FFFFFF"/>
          </a:solidFill>
          <a:ln w="25400">
            <a:solidFill>
              <a:srgbClr val="66FF66"/>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0" name="Shape 1360"/>
          <p:cNvSpPr/>
          <p:nvPr/>
        </p:nvSpPr>
        <p:spPr>
          <a:xfrm>
            <a:off x="6851650" y="4351337"/>
            <a:ext cx="193677" cy="187327"/>
          </a:xfrm>
          <a:prstGeom prst="ellipse">
            <a:avLst/>
          </a:prstGeom>
          <a:solidFill>
            <a:srgbClr val="66FF66"/>
          </a:solidFill>
          <a:ln w="25400">
            <a:solidFill>
              <a:srgbClr val="FFFF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1" name="Shape 1361"/>
          <p:cNvSpPr/>
          <p:nvPr/>
        </p:nvSpPr>
        <p:spPr>
          <a:xfrm>
            <a:off x="6856413" y="4346575"/>
            <a:ext cx="193677" cy="187327"/>
          </a:xfrm>
          <a:prstGeom prst="ellipse">
            <a:avLst/>
          </a:prstGeom>
          <a:solidFill>
            <a:srgbClr val="FFFFFF"/>
          </a:solidFill>
          <a:ln w="25400">
            <a:solidFill>
              <a:srgbClr val="66FF66"/>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2" name="Shape 1362"/>
          <p:cNvSpPr/>
          <p:nvPr/>
        </p:nvSpPr>
        <p:spPr>
          <a:xfrm>
            <a:off x="6867525" y="4365625"/>
            <a:ext cx="193677" cy="187327"/>
          </a:xfrm>
          <a:prstGeom prst="ellipse">
            <a:avLst/>
          </a:prstGeom>
          <a:solidFill>
            <a:srgbClr val="66FF66"/>
          </a:solidFill>
          <a:ln w="25400">
            <a:solidFill>
              <a:srgbClr val="FFFF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3" name="Shape 1363"/>
          <p:cNvSpPr/>
          <p:nvPr/>
        </p:nvSpPr>
        <p:spPr>
          <a:xfrm>
            <a:off x="6851650" y="4351337"/>
            <a:ext cx="193677" cy="187327"/>
          </a:xfrm>
          <a:prstGeom prst="ellipse">
            <a:avLst/>
          </a:prstGeom>
          <a:solidFill>
            <a:srgbClr val="FF0000"/>
          </a:solidFill>
          <a:ln w="25400">
            <a:solidFill>
              <a:srgbClr val="66FF66"/>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4" name="Shape 1364"/>
          <p:cNvSpPr/>
          <p:nvPr/>
        </p:nvSpPr>
        <p:spPr>
          <a:xfrm>
            <a:off x="6856413" y="4352925"/>
            <a:ext cx="193677" cy="187327"/>
          </a:xfrm>
          <a:prstGeom prst="ellipse">
            <a:avLst/>
          </a:prstGeom>
          <a:solidFill>
            <a:srgbClr val="FF0000"/>
          </a:solidFill>
          <a:ln w="25400">
            <a:solidFill>
              <a:srgbClr val="FFFF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5" name="Shape 1365"/>
          <p:cNvSpPr/>
          <p:nvPr/>
        </p:nvSpPr>
        <p:spPr>
          <a:xfrm>
            <a:off x="6853238" y="4357687"/>
            <a:ext cx="193677" cy="187327"/>
          </a:xfrm>
          <a:prstGeom prst="ellipse">
            <a:avLst/>
          </a:prstGeom>
          <a:solidFill>
            <a:srgbClr val="FF0000"/>
          </a:solidFill>
          <a:ln w="25400">
            <a:solidFill>
              <a:srgbClr val="FFFF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6" name="Shape 136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03</a:t>
            </a:r>
          </a:p>
        </p:txBody>
      </p:sp>
      <p:sp>
        <p:nvSpPr>
          <p:cNvPr id="1367" name="Shape 1367"/>
          <p:cNvSpPr/>
          <p:nvPr/>
        </p:nvSpPr>
        <p:spPr>
          <a:xfrm>
            <a:off x="6858000" y="4359275"/>
            <a:ext cx="193677" cy="187327"/>
          </a:xfrm>
          <a:prstGeom prst="ellipse">
            <a:avLst/>
          </a:prstGeom>
          <a:solidFill>
            <a:srgbClr val="FF0000"/>
          </a:solidFill>
          <a:ln w="25400">
            <a:solidFill>
              <a:srgbClr val="66FF66"/>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68" name="Shape 1368"/>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369" name="Shape 1369"/>
          <p:cNvSpPr/>
          <p:nvPr/>
        </p:nvSpPr>
        <p:spPr>
          <a:xfrm>
            <a:off x="8618538" y="6419850"/>
            <a:ext cx="361951" cy="4470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200"/>
              </a:spcBef>
              <a:defRPr sz="2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a:t>
            </a:r>
          </a:p>
        </p:txBody>
      </p:sp>
      <p:sp>
        <p:nvSpPr>
          <p:cNvPr id="1370" name="Shape 1370"/>
          <p:cNvSpPr/>
          <p:nvPr/>
        </p:nvSpPr>
        <p:spPr>
          <a:xfrm>
            <a:off x="6124575" y="3694112"/>
            <a:ext cx="1616076" cy="145415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a:gsLst>
              <a:gs pos="0">
                <a:srgbClr val="000000"/>
              </a:gs>
              <a:gs pos="50000">
                <a:srgbClr val="FFFF00"/>
              </a:gs>
              <a:gs pos="100000">
                <a:srgbClr val="000000"/>
              </a:gs>
            </a:gsLst>
            <a:lin ang="5400000"/>
          </a:gradFill>
          <a:ln>
            <a:solidFill>
              <a:srgbClr val="000000"/>
            </a:solidFill>
          </a:ln>
          <a:effectLst>
            <a:outerShdw blurRad="63500" dist="71842" dir="2700000"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71" name="Shape 1371"/>
          <p:cNvSpPr/>
          <p:nvPr/>
        </p:nvSpPr>
        <p:spPr>
          <a:xfrm>
            <a:off x="3513137" y="3478212"/>
            <a:ext cx="5334001" cy="1361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2100"/>
              </a:spcBef>
              <a:defRPr sz="3600">
                <a:solidFill>
                  <a:srgbClr val="FFFF66"/>
                </a:solidFill>
                <a:effectLst>
                  <a:outerShdw blurRad="50800" dist="38100" dir="2700000" rotWithShape="0">
                    <a:srgbClr val="000000"/>
                  </a:outerShdw>
                </a:effectLst>
                <a:latin typeface="Comic Sans MS"/>
                <a:ea typeface="Comic Sans MS"/>
                <a:cs typeface="Comic Sans MS"/>
                <a:sym typeface="Comic Sans MS"/>
              </a:defRPr>
            </a:lvl1pPr>
          </a:lstStyle>
          <a:p>
            <a:r>
              <a:t>Hukuthu shikeu Choküsü...</a:t>
            </a:r>
          </a:p>
        </p:txBody>
      </p:sp>
      <p:grpSp>
        <p:nvGrpSpPr>
          <p:cNvPr id="64" name="Group 98">
            <a:extLst>
              <a:ext uri="{FF2B5EF4-FFF2-40B4-BE49-F238E27FC236}">
                <a16:creationId xmlns:a16="http://schemas.microsoft.com/office/drawing/2014/main" id="{BDB83749-67F0-4042-8FC7-C8A183C43256}"/>
              </a:ext>
            </a:extLst>
          </p:cNvPr>
          <p:cNvGrpSpPr>
            <a:grpSpLocks/>
          </p:cNvGrpSpPr>
          <p:nvPr/>
        </p:nvGrpSpPr>
        <p:grpSpPr bwMode="auto">
          <a:xfrm>
            <a:off x="2540000" y="1371600"/>
            <a:ext cx="4978400" cy="3454400"/>
            <a:chOff x="1600" y="864"/>
            <a:chExt cx="3136" cy="2176"/>
          </a:xfrm>
        </p:grpSpPr>
        <p:sp>
          <p:nvSpPr>
            <p:cNvPr id="65" name="Freeform 78">
              <a:extLst>
                <a:ext uri="{FF2B5EF4-FFF2-40B4-BE49-F238E27FC236}">
                  <a16:creationId xmlns:a16="http://schemas.microsoft.com/office/drawing/2014/main" id="{FFDD579B-E326-7F4C-9CCF-F9BB8F2FD948}"/>
                </a:ext>
              </a:extLst>
            </p:cNvPr>
            <p:cNvSpPr>
              <a:spLocks/>
            </p:cNvSpPr>
            <p:nvPr/>
          </p:nvSpPr>
          <p:spPr bwMode="auto">
            <a:xfrm>
              <a:off x="1600" y="864"/>
              <a:ext cx="3136" cy="2176"/>
            </a:xfrm>
            <a:custGeom>
              <a:avLst/>
              <a:gdLst/>
              <a:ahLst/>
              <a:cxnLst>
                <a:cxn ang="0">
                  <a:pos x="3136" y="2048"/>
                </a:cxn>
                <a:cxn ang="0">
                  <a:pos x="3072" y="2112"/>
                </a:cxn>
                <a:cxn ang="0">
                  <a:pos x="2800" y="2176"/>
                </a:cxn>
                <a:cxn ang="0">
                  <a:pos x="2656" y="2168"/>
                </a:cxn>
                <a:cxn ang="0">
                  <a:pos x="2600" y="2144"/>
                </a:cxn>
                <a:cxn ang="0">
                  <a:pos x="2536" y="2120"/>
                </a:cxn>
                <a:cxn ang="0">
                  <a:pos x="2448" y="2056"/>
                </a:cxn>
                <a:cxn ang="0">
                  <a:pos x="2400" y="2008"/>
                </a:cxn>
                <a:cxn ang="0">
                  <a:pos x="2256" y="1824"/>
                </a:cxn>
                <a:cxn ang="0">
                  <a:pos x="2152" y="1672"/>
                </a:cxn>
                <a:cxn ang="0">
                  <a:pos x="2064" y="1536"/>
                </a:cxn>
                <a:cxn ang="0">
                  <a:pos x="2040" y="1480"/>
                </a:cxn>
                <a:cxn ang="0">
                  <a:pos x="1992" y="1416"/>
                </a:cxn>
                <a:cxn ang="0">
                  <a:pos x="1704" y="1000"/>
                </a:cxn>
                <a:cxn ang="0">
                  <a:pos x="1576" y="896"/>
                </a:cxn>
                <a:cxn ang="0">
                  <a:pos x="1544" y="864"/>
                </a:cxn>
                <a:cxn ang="0">
                  <a:pos x="1480" y="832"/>
                </a:cxn>
                <a:cxn ang="0">
                  <a:pos x="1016" y="664"/>
                </a:cxn>
                <a:cxn ang="0">
                  <a:pos x="816" y="680"/>
                </a:cxn>
                <a:cxn ang="0">
                  <a:pos x="736" y="704"/>
                </a:cxn>
                <a:cxn ang="0">
                  <a:pos x="616" y="824"/>
                </a:cxn>
                <a:cxn ang="0">
                  <a:pos x="608" y="848"/>
                </a:cxn>
                <a:cxn ang="0">
                  <a:pos x="592" y="872"/>
                </a:cxn>
                <a:cxn ang="0">
                  <a:pos x="576" y="920"/>
                </a:cxn>
                <a:cxn ang="0">
                  <a:pos x="472" y="1376"/>
                </a:cxn>
                <a:cxn ang="0">
                  <a:pos x="352" y="1496"/>
                </a:cxn>
                <a:cxn ang="0">
                  <a:pos x="264" y="1520"/>
                </a:cxn>
                <a:cxn ang="0">
                  <a:pos x="56" y="1440"/>
                </a:cxn>
                <a:cxn ang="0">
                  <a:pos x="48" y="1416"/>
                </a:cxn>
                <a:cxn ang="0">
                  <a:pos x="24" y="1384"/>
                </a:cxn>
                <a:cxn ang="0">
                  <a:pos x="0" y="1288"/>
                </a:cxn>
                <a:cxn ang="0">
                  <a:pos x="16" y="1128"/>
                </a:cxn>
                <a:cxn ang="0">
                  <a:pos x="40" y="1072"/>
                </a:cxn>
                <a:cxn ang="0">
                  <a:pos x="312" y="776"/>
                </a:cxn>
                <a:cxn ang="0">
                  <a:pos x="392" y="712"/>
                </a:cxn>
                <a:cxn ang="0">
                  <a:pos x="472" y="616"/>
                </a:cxn>
                <a:cxn ang="0">
                  <a:pos x="584" y="432"/>
                </a:cxn>
                <a:cxn ang="0">
                  <a:pos x="696" y="152"/>
                </a:cxn>
                <a:cxn ang="0">
                  <a:pos x="768" y="72"/>
                </a:cxn>
                <a:cxn ang="0">
                  <a:pos x="792" y="40"/>
                </a:cxn>
                <a:cxn ang="0">
                  <a:pos x="880" y="0"/>
                </a:cxn>
                <a:cxn ang="0">
                  <a:pos x="1192" y="64"/>
                </a:cxn>
                <a:cxn ang="0">
                  <a:pos x="1368" y="144"/>
                </a:cxn>
                <a:cxn ang="0">
                  <a:pos x="1448" y="184"/>
                </a:cxn>
                <a:cxn ang="0">
                  <a:pos x="1536" y="240"/>
                </a:cxn>
                <a:cxn ang="0">
                  <a:pos x="1848" y="328"/>
                </a:cxn>
                <a:cxn ang="0">
                  <a:pos x="1960" y="368"/>
                </a:cxn>
                <a:cxn ang="0">
                  <a:pos x="2080" y="472"/>
                </a:cxn>
                <a:cxn ang="0">
                  <a:pos x="2112" y="552"/>
                </a:cxn>
                <a:cxn ang="0">
                  <a:pos x="2128" y="624"/>
                </a:cxn>
                <a:cxn ang="0">
                  <a:pos x="2152" y="992"/>
                </a:cxn>
                <a:cxn ang="0">
                  <a:pos x="2176" y="1024"/>
                </a:cxn>
                <a:cxn ang="0">
                  <a:pos x="2248" y="1176"/>
                </a:cxn>
                <a:cxn ang="0">
                  <a:pos x="2424" y="1400"/>
                </a:cxn>
                <a:cxn ang="0">
                  <a:pos x="2448" y="1416"/>
                </a:cxn>
                <a:cxn ang="0">
                  <a:pos x="2552" y="1528"/>
                </a:cxn>
                <a:cxn ang="0">
                  <a:pos x="2696" y="1656"/>
                </a:cxn>
                <a:cxn ang="0">
                  <a:pos x="2744" y="1688"/>
                </a:cxn>
                <a:cxn ang="0">
                  <a:pos x="2896" y="1792"/>
                </a:cxn>
                <a:cxn ang="0">
                  <a:pos x="3080" y="1912"/>
                </a:cxn>
                <a:cxn ang="0">
                  <a:pos x="3136" y="2048"/>
                </a:cxn>
              </a:cxnLst>
              <a:rect l="0" t="0" r="r" b="b"/>
              <a:pathLst>
                <a:path w="3136" h="2176">
                  <a:moveTo>
                    <a:pt x="3136" y="2048"/>
                  </a:moveTo>
                  <a:cubicBezTo>
                    <a:pt x="3124" y="2081"/>
                    <a:pt x="3100" y="2091"/>
                    <a:pt x="3072" y="2112"/>
                  </a:cubicBezTo>
                  <a:cubicBezTo>
                    <a:pt x="2998" y="2164"/>
                    <a:pt x="2885" y="2168"/>
                    <a:pt x="2800" y="2176"/>
                  </a:cubicBezTo>
                  <a:cubicBezTo>
                    <a:pt x="2752" y="2173"/>
                    <a:pt x="2703" y="2172"/>
                    <a:pt x="2656" y="2168"/>
                  </a:cubicBezTo>
                  <a:cubicBezTo>
                    <a:pt x="2615" y="2164"/>
                    <a:pt x="2632" y="2160"/>
                    <a:pt x="2600" y="2144"/>
                  </a:cubicBezTo>
                  <a:cubicBezTo>
                    <a:pt x="2585" y="2136"/>
                    <a:pt x="2550" y="2127"/>
                    <a:pt x="2536" y="2120"/>
                  </a:cubicBezTo>
                  <a:cubicBezTo>
                    <a:pt x="2503" y="2103"/>
                    <a:pt x="2479" y="2074"/>
                    <a:pt x="2448" y="2056"/>
                  </a:cubicBezTo>
                  <a:cubicBezTo>
                    <a:pt x="2369" y="1951"/>
                    <a:pt x="2470" y="2078"/>
                    <a:pt x="2400" y="2008"/>
                  </a:cubicBezTo>
                  <a:cubicBezTo>
                    <a:pt x="2350" y="1958"/>
                    <a:pt x="2293" y="1886"/>
                    <a:pt x="2256" y="1824"/>
                  </a:cubicBezTo>
                  <a:cubicBezTo>
                    <a:pt x="2224" y="1770"/>
                    <a:pt x="2196" y="1716"/>
                    <a:pt x="2152" y="1672"/>
                  </a:cubicBezTo>
                  <a:cubicBezTo>
                    <a:pt x="2135" y="1621"/>
                    <a:pt x="2094" y="1578"/>
                    <a:pt x="2064" y="1536"/>
                  </a:cubicBezTo>
                  <a:cubicBezTo>
                    <a:pt x="1987" y="1428"/>
                    <a:pt x="2092" y="1563"/>
                    <a:pt x="2040" y="1480"/>
                  </a:cubicBezTo>
                  <a:cubicBezTo>
                    <a:pt x="2025" y="1456"/>
                    <a:pt x="2004" y="1440"/>
                    <a:pt x="1992" y="1416"/>
                  </a:cubicBezTo>
                  <a:cubicBezTo>
                    <a:pt x="1916" y="1265"/>
                    <a:pt x="1823" y="1119"/>
                    <a:pt x="1704" y="1000"/>
                  </a:cubicBezTo>
                  <a:cubicBezTo>
                    <a:pt x="1664" y="960"/>
                    <a:pt x="1617" y="932"/>
                    <a:pt x="1576" y="896"/>
                  </a:cubicBezTo>
                  <a:cubicBezTo>
                    <a:pt x="1564" y="885"/>
                    <a:pt x="1556" y="872"/>
                    <a:pt x="1544" y="864"/>
                  </a:cubicBezTo>
                  <a:cubicBezTo>
                    <a:pt x="1524" y="850"/>
                    <a:pt x="1499" y="845"/>
                    <a:pt x="1480" y="832"/>
                  </a:cubicBezTo>
                  <a:cubicBezTo>
                    <a:pt x="1340" y="739"/>
                    <a:pt x="1176" y="704"/>
                    <a:pt x="1016" y="664"/>
                  </a:cubicBezTo>
                  <a:cubicBezTo>
                    <a:pt x="917" y="669"/>
                    <a:pt x="891" y="664"/>
                    <a:pt x="816" y="680"/>
                  </a:cubicBezTo>
                  <a:cubicBezTo>
                    <a:pt x="788" y="685"/>
                    <a:pt x="736" y="704"/>
                    <a:pt x="736" y="704"/>
                  </a:cubicBezTo>
                  <a:cubicBezTo>
                    <a:pt x="688" y="739"/>
                    <a:pt x="656" y="783"/>
                    <a:pt x="616" y="824"/>
                  </a:cubicBezTo>
                  <a:cubicBezTo>
                    <a:pt x="613" y="832"/>
                    <a:pt x="611" y="840"/>
                    <a:pt x="608" y="848"/>
                  </a:cubicBezTo>
                  <a:cubicBezTo>
                    <a:pt x="603" y="856"/>
                    <a:pt x="595" y="863"/>
                    <a:pt x="592" y="872"/>
                  </a:cubicBezTo>
                  <a:cubicBezTo>
                    <a:pt x="585" y="887"/>
                    <a:pt x="576" y="920"/>
                    <a:pt x="576" y="920"/>
                  </a:cubicBezTo>
                  <a:cubicBezTo>
                    <a:pt x="550" y="1096"/>
                    <a:pt x="561" y="1219"/>
                    <a:pt x="472" y="1376"/>
                  </a:cubicBezTo>
                  <a:cubicBezTo>
                    <a:pt x="450" y="1413"/>
                    <a:pt x="393" y="1482"/>
                    <a:pt x="352" y="1496"/>
                  </a:cubicBezTo>
                  <a:cubicBezTo>
                    <a:pt x="323" y="1505"/>
                    <a:pt x="264" y="1520"/>
                    <a:pt x="264" y="1520"/>
                  </a:cubicBezTo>
                  <a:cubicBezTo>
                    <a:pt x="154" y="1511"/>
                    <a:pt x="130" y="1514"/>
                    <a:pt x="56" y="1440"/>
                  </a:cubicBezTo>
                  <a:cubicBezTo>
                    <a:pt x="53" y="1432"/>
                    <a:pt x="52" y="1423"/>
                    <a:pt x="48" y="1416"/>
                  </a:cubicBezTo>
                  <a:cubicBezTo>
                    <a:pt x="41" y="1404"/>
                    <a:pt x="29" y="1396"/>
                    <a:pt x="24" y="1384"/>
                  </a:cubicBezTo>
                  <a:cubicBezTo>
                    <a:pt x="11" y="1356"/>
                    <a:pt x="9" y="1317"/>
                    <a:pt x="0" y="1288"/>
                  </a:cubicBezTo>
                  <a:cubicBezTo>
                    <a:pt x="3" y="1232"/>
                    <a:pt x="4" y="1181"/>
                    <a:pt x="16" y="1128"/>
                  </a:cubicBezTo>
                  <a:cubicBezTo>
                    <a:pt x="22" y="1099"/>
                    <a:pt x="27" y="1102"/>
                    <a:pt x="40" y="1072"/>
                  </a:cubicBezTo>
                  <a:cubicBezTo>
                    <a:pt x="99" y="924"/>
                    <a:pt x="183" y="867"/>
                    <a:pt x="312" y="776"/>
                  </a:cubicBezTo>
                  <a:cubicBezTo>
                    <a:pt x="340" y="755"/>
                    <a:pt x="363" y="731"/>
                    <a:pt x="392" y="712"/>
                  </a:cubicBezTo>
                  <a:cubicBezTo>
                    <a:pt x="415" y="676"/>
                    <a:pt x="445" y="648"/>
                    <a:pt x="472" y="616"/>
                  </a:cubicBezTo>
                  <a:cubicBezTo>
                    <a:pt x="515" y="563"/>
                    <a:pt x="555" y="493"/>
                    <a:pt x="584" y="432"/>
                  </a:cubicBezTo>
                  <a:cubicBezTo>
                    <a:pt x="626" y="340"/>
                    <a:pt x="651" y="241"/>
                    <a:pt x="696" y="152"/>
                  </a:cubicBezTo>
                  <a:cubicBezTo>
                    <a:pt x="713" y="116"/>
                    <a:pt x="741" y="98"/>
                    <a:pt x="768" y="72"/>
                  </a:cubicBezTo>
                  <a:cubicBezTo>
                    <a:pt x="777" y="62"/>
                    <a:pt x="782" y="49"/>
                    <a:pt x="792" y="40"/>
                  </a:cubicBezTo>
                  <a:cubicBezTo>
                    <a:pt x="812" y="19"/>
                    <a:pt x="854" y="10"/>
                    <a:pt x="880" y="0"/>
                  </a:cubicBezTo>
                  <a:cubicBezTo>
                    <a:pt x="980" y="7"/>
                    <a:pt x="1099" y="17"/>
                    <a:pt x="1192" y="64"/>
                  </a:cubicBezTo>
                  <a:cubicBezTo>
                    <a:pt x="1247" y="91"/>
                    <a:pt x="1307" y="128"/>
                    <a:pt x="1368" y="144"/>
                  </a:cubicBezTo>
                  <a:cubicBezTo>
                    <a:pt x="1393" y="161"/>
                    <a:pt x="1421" y="169"/>
                    <a:pt x="1448" y="184"/>
                  </a:cubicBezTo>
                  <a:cubicBezTo>
                    <a:pt x="1478" y="200"/>
                    <a:pt x="1504" y="225"/>
                    <a:pt x="1536" y="240"/>
                  </a:cubicBezTo>
                  <a:cubicBezTo>
                    <a:pt x="1635" y="284"/>
                    <a:pt x="1740" y="310"/>
                    <a:pt x="1848" y="328"/>
                  </a:cubicBezTo>
                  <a:cubicBezTo>
                    <a:pt x="1938" y="364"/>
                    <a:pt x="1900" y="353"/>
                    <a:pt x="1960" y="368"/>
                  </a:cubicBezTo>
                  <a:cubicBezTo>
                    <a:pt x="2032" y="411"/>
                    <a:pt x="2039" y="410"/>
                    <a:pt x="2080" y="472"/>
                  </a:cubicBezTo>
                  <a:cubicBezTo>
                    <a:pt x="2087" y="503"/>
                    <a:pt x="2093" y="524"/>
                    <a:pt x="2112" y="552"/>
                  </a:cubicBezTo>
                  <a:cubicBezTo>
                    <a:pt x="2116" y="576"/>
                    <a:pt x="2126" y="599"/>
                    <a:pt x="2128" y="624"/>
                  </a:cubicBezTo>
                  <a:cubicBezTo>
                    <a:pt x="2133" y="746"/>
                    <a:pt x="2102" y="879"/>
                    <a:pt x="2152" y="992"/>
                  </a:cubicBezTo>
                  <a:cubicBezTo>
                    <a:pt x="2157" y="1004"/>
                    <a:pt x="2169" y="1012"/>
                    <a:pt x="2176" y="1024"/>
                  </a:cubicBezTo>
                  <a:cubicBezTo>
                    <a:pt x="2203" y="1073"/>
                    <a:pt x="2212" y="1129"/>
                    <a:pt x="2248" y="1176"/>
                  </a:cubicBezTo>
                  <a:cubicBezTo>
                    <a:pt x="2303" y="1250"/>
                    <a:pt x="2358" y="1334"/>
                    <a:pt x="2424" y="1400"/>
                  </a:cubicBezTo>
                  <a:cubicBezTo>
                    <a:pt x="2430" y="1406"/>
                    <a:pt x="2441" y="1408"/>
                    <a:pt x="2448" y="1416"/>
                  </a:cubicBezTo>
                  <a:cubicBezTo>
                    <a:pt x="2490" y="1462"/>
                    <a:pt x="2502" y="1494"/>
                    <a:pt x="2552" y="1528"/>
                  </a:cubicBezTo>
                  <a:cubicBezTo>
                    <a:pt x="2587" y="1581"/>
                    <a:pt x="2644" y="1619"/>
                    <a:pt x="2696" y="1656"/>
                  </a:cubicBezTo>
                  <a:cubicBezTo>
                    <a:pt x="2748" y="1693"/>
                    <a:pt x="2692" y="1670"/>
                    <a:pt x="2744" y="1688"/>
                  </a:cubicBezTo>
                  <a:cubicBezTo>
                    <a:pt x="2786" y="1719"/>
                    <a:pt x="2846" y="1775"/>
                    <a:pt x="2896" y="1792"/>
                  </a:cubicBezTo>
                  <a:cubicBezTo>
                    <a:pt x="2953" y="1811"/>
                    <a:pt x="3045" y="1860"/>
                    <a:pt x="3080" y="1912"/>
                  </a:cubicBezTo>
                  <a:cubicBezTo>
                    <a:pt x="3104" y="1949"/>
                    <a:pt x="3125" y="2004"/>
                    <a:pt x="3136" y="2048"/>
                  </a:cubicBezTo>
                  <a:close/>
                </a:path>
              </a:pathLst>
            </a:custGeom>
            <a:noFill/>
            <a:ln w="57150" cap="flat" cmpd="sng">
              <a:solidFill>
                <a:srgbClr val="FF6600"/>
              </a:solidFill>
              <a:prstDash val="solid"/>
              <a:round/>
              <a:headEnd/>
              <a:tailEnd/>
            </a:ln>
            <a:effectLst>
              <a:outerShdw blurRad="63500" dist="7184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6" name="WordArt 96">
              <a:extLst>
                <a:ext uri="{FF2B5EF4-FFF2-40B4-BE49-F238E27FC236}">
                  <a16:creationId xmlns:a16="http://schemas.microsoft.com/office/drawing/2014/main" id="{BC861E65-A586-4640-8924-5671BA618926}"/>
                </a:ext>
              </a:extLst>
            </p:cNvPr>
            <p:cNvSpPr>
              <a:spLocks noChangeArrowheads="1" noChangeShapeType="1" noTextEdit="1"/>
            </p:cNvSpPr>
            <p:nvPr/>
          </p:nvSpPr>
          <p:spPr bwMode="auto">
            <a:xfrm>
              <a:off x="1807" y="1492"/>
              <a:ext cx="1936" cy="1400"/>
            </a:xfrm>
            <a:prstGeom prst="rect">
              <a:avLst/>
            </a:prstGeom>
          </p:spPr>
          <p:txBody>
            <a:bodyPr spcFirstLastPara="1" wrap="none" fromWordArt="1">
              <a:prstTxWarp prst="textArchUp">
                <a:avLst>
                  <a:gd name="adj" fmla="val 10800000"/>
                </a:avLst>
              </a:prstTxWarp>
            </a:bodyPr>
            <a:lstStyle/>
            <a:p>
              <a:pPr algn="ctr" defTabSz="914400" eaLnBrk="0" fontAlgn="base">
                <a:spcBef>
                  <a:spcPct val="0"/>
                </a:spcBef>
                <a:spcAft>
                  <a:spcPct val="0"/>
                </a:spcAft>
              </a:pPr>
              <a:r>
                <a:rPr lang="en-US" sz="3600" kern="10" dirty="0">
                  <a:ln w="9525">
                    <a:solidFill>
                      <a:srgbClr val="000000"/>
                    </a:solidFill>
                    <a:round/>
                    <a:headEnd/>
                    <a:tailEnd/>
                  </a:ln>
                  <a:solidFill>
                    <a:srgbClr val="66FF66"/>
                  </a:solidFill>
                  <a:effectLst>
                    <a:outerShdw blurRad="63500" dist="68978" dir="4020649" algn="ctr" rotWithShape="0">
                      <a:srgbClr val="1A0004">
                        <a:alpha val="74997"/>
                      </a:srgbClr>
                    </a:outerShdw>
                  </a:effectLst>
                  <a:latin typeface="Arial Black"/>
                  <a:ea typeface="Arial Black"/>
                  <a:cs typeface="Arial Black"/>
                </a:rPr>
                <a:t>HOKHÜKEU GHUMA-A</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1371">
                                            <p:bg/>
                                          </p:spTgt>
                                        </p:tgtEl>
                                        <p:attrNameLst>
                                          <p:attrName>style.visibility</p:attrName>
                                        </p:attrNameLst>
                                      </p:cBhvr>
                                      <p:to>
                                        <p:strVal val="visible"/>
                                      </p:to>
                                    </p:set>
                                    <p:animEffect transition="in" filter="box(out)">
                                      <p:cBhvr>
                                        <p:cTn id="7" dur="500"/>
                                        <p:tgtEl>
                                          <p:spTgt spid="1371">
                                            <p:bg/>
                                          </p:spTgt>
                                        </p:tgtEl>
                                      </p:cBhvr>
                                    </p:animEffect>
                                  </p:childTnLst>
                                </p:cTn>
                              </p:par>
                              <p:par>
                                <p:cTn id="8" presetID="4" presetClass="entr" presetSubtype="32" fill="hold" grpId="1" nodeType="withEffect">
                                  <p:stCondLst>
                                    <p:cond delay="0"/>
                                  </p:stCondLst>
                                  <p:iterate>
                                    <p:tmAbs val="0"/>
                                  </p:iterate>
                                  <p:childTnLst>
                                    <p:set>
                                      <p:cBhvr>
                                        <p:cTn id="9" fill="hold"/>
                                        <p:tgtEl>
                                          <p:spTgt spid="1371">
                                            <p:txEl>
                                              <p:pRg st="0" end="0"/>
                                            </p:txEl>
                                          </p:spTgt>
                                        </p:tgtEl>
                                        <p:attrNameLst>
                                          <p:attrName>style.visibility</p:attrName>
                                        </p:attrNameLst>
                                      </p:cBhvr>
                                      <p:to>
                                        <p:strVal val="visible"/>
                                      </p:to>
                                    </p:set>
                                    <p:animEffect transition="in" filter="box(out)">
                                      <p:cBhvr>
                                        <p:cTn id="10" dur="500"/>
                                        <p:tgtEl>
                                          <p:spTgt spid="1371">
                                            <p:txEl>
                                              <p:pRg st="0" end="0"/>
                                            </p:txEl>
                                          </p:spTgt>
                                        </p:tgtEl>
                                      </p:cBhvr>
                                    </p:animEffect>
                                  </p:childTnLst>
                                </p:cTn>
                              </p:par>
                            </p:childTnLst>
                          </p:cTn>
                        </p:par>
                        <p:par>
                          <p:cTn id="11" fill="hold">
                            <p:stCondLst>
                              <p:cond delay="500"/>
                            </p:stCondLst>
                            <p:childTnLst>
                              <p:par>
                                <p:cTn id="12" presetID="23" presetClass="entr" presetSubtype="16" fill="hold" grpId="2" nodeType="afterEffect">
                                  <p:stCondLst>
                                    <p:cond delay="0"/>
                                  </p:stCondLst>
                                  <p:iterate>
                                    <p:tmAbs val="0"/>
                                  </p:iterate>
                                  <p:childTnLst>
                                    <p:set>
                                      <p:cBhvr>
                                        <p:cTn id="13" fill="hold"/>
                                        <p:tgtEl>
                                          <p:spTgt spid="1370"/>
                                        </p:tgtEl>
                                        <p:attrNameLst>
                                          <p:attrName>style.visibility</p:attrName>
                                        </p:attrNameLst>
                                      </p:cBhvr>
                                      <p:to>
                                        <p:strVal val="visible"/>
                                      </p:to>
                                    </p:set>
                                    <p:anim calcmode="lin" valueType="num">
                                      <p:cBhvr>
                                        <p:cTn id="14" dur="1000" fill="hold"/>
                                        <p:tgtEl>
                                          <p:spTgt spid="1370"/>
                                        </p:tgtEl>
                                        <p:attrNameLst>
                                          <p:attrName>ppt_w</p:attrName>
                                        </p:attrNameLst>
                                      </p:cBhvr>
                                      <p:tavLst>
                                        <p:tav tm="0">
                                          <p:val>
                                            <p:fltVal val="0"/>
                                          </p:val>
                                        </p:tav>
                                        <p:tav tm="100000">
                                          <p:val>
                                            <p:strVal val="#ppt_w"/>
                                          </p:val>
                                        </p:tav>
                                      </p:tavLst>
                                    </p:anim>
                                    <p:anim calcmode="lin" valueType="num">
                                      <p:cBhvr>
                                        <p:cTn id="15" dur="1000" fill="hold"/>
                                        <p:tgtEl>
                                          <p:spTgt spid="1370"/>
                                        </p:tgtEl>
                                        <p:attrNameLst>
                                          <p:attrName>ppt_h</p:attrName>
                                        </p:attrNameLst>
                                      </p:cBhvr>
                                      <p:tavLst>
                                        <p:tav tm="0">
                                          <p:val>
                                            <p:fltVal val="0"/>
                                          </p:val>
                                        </p:tav>
                                        <p:tav tm="100000">
                                          <p:val>
                                            <p:strVal val="#ppt_h"/>
                                          </p:val>
                                        </p:tav>
                                      </p:tavLst>
                                    </p:anim>
                                  </p:childTnLst>
                                </p:cTn>
                              </p:par>
                            </p:childTnLst>
                          </p:cTn>
                        </p:par>
                        <p:par>
                          <p:cTn id="16" fill="hold">
                            <p:stCondLst>
                              <p:cond delay="1500"/>
                            </p:stCondLst>
                            <p:childTnLst>
                              <p:par>
                                <p:cTn id="17" presetID="23" presetClass="entr" presetSubtype="16" fill="hold" grpId="3" nodeType="afterEffect">
                                  <p:stCondLst>
                                    <p:cond delay="0"/>
                                  </p:stCondLst>
                                  <p:iterate>
                                    <p:tmAbs val="0"/>
                                  </p:iterate>
                                  <p:childTnLst>
                                    <p:set>
                                      <p:cBhvr>
                                        <p:cTn id="18" fill="hold"/>
                                        <p:tgtEl>
                                          <p:spTgt spid="1359"/>
                                        </p:tgtEl>
                                        <p:attrNameLst>
                                          <p:attrName>style.visibility</p:attrName>
                                        </p:attrNameLst>
                                      </p:cBhvr>
                                      <p:to>
                                        <p:strVal val="visible"/>
                                      </p:to>
                                    </p:set>
                                    <p:anim calcmode="lin" valueType="num">
                                      <p:cBhvr>
                                        <p:cTn id="19" dur="500" fill="hold"/>
                                        <p:tgtEl>
                                          <p:spTgt spid="1359"/>
                                        </p:tgtEl>
                                        <p:attrNameLst>
                                          <p:attrName>ppt_w</p:attrName>
                                        </p:attrNameLst>
                                      </p:cBhvr>
                                      <p:tavLst>
                                        <p:tav tm="0">
                                          <p:val>
                                            <p:fltVal val="0"/>
                                          </p:val>
                                        </p:tav>
                                        <p:tav tm="100000">
                                          <p:val>
                                            <p:strVal val="#ppt_w"/>
                                          </p:val>
                                        </p:tav>
                                      </p:tavLst>
                                    </p:anim>
                                    <p:anim calcmode="lin" valueType="num">
                                      <p:cBhvr>
                                        <p:cTn id="20" dur="500" fill="hold"/>
                                        <p:tgtEl>
                                          <p:spTgt spid="1359"/>
                                        </p:tgtEl>
                                        <p:attrNameLst>
                                          <p:attrName>ppt_h</p:attrName>
                                        </p:attrNameLst>
                                      </p:cBhvr>
                                      <p:tavLst>
                                        <p:tav tm="0">
                                          <p:val>
                                            <p:fltVal val="0"/>
                                          </p:val>
                                        </p:tav>
                                        <p:tav tm="100000">
                                          <p:val>
                                            <p:strVal val="#ppt_h"/>
                                          </p:val>
                                        </p:tav>
                                      </p:tavLst>
                                    </p:anim>
                                  </p:childTnLst>
                                </p:cTn>
                              </p:par>
                            </p:childTnLst>
                          </p:cTn>
                        </p:par>
                        <p:par>
                          <p:cTn id="21" fill="hold">
                            <p:stCondLst>
                              <p:cond delay="2000"/>
                            </p:stCondLst>
                            <p:childTnLst>
                              <p:par>
                                <p:cTn id="22" presetID="23" presetClass="entr" presetSubtype="16" fill="hold" grpId="4" nodeType="afterEffect">
                                  <p:stCondLst>
                                    <p:cond delay="0"/>
                                  </p:stCondLst>
                                  <p:iterate>
                                    <p:tmAbs val="0"/>
                                  </p:iterate>
                                  <p:childTnLst>
                                    <p:set>
                                      <p:cBhvr>
                                        <p:cTn id="23" fill="hold"/>
                                        <p:tgtEl>
                                          <p:spTgt spid="1363"/>
                                        </p:tgtEl>
                                        <p:attrNameLst>
                                          <p:attrName>style.visibility</p:attrName>
                                        </p:attrNameLst>
                                      </p:cBhvr>
                                      <p:to>
                                        <p:strVal val="visible"/>
                                      </p:to>
                                    </p:set>
                                    <p:anim calcmode="lin" valueType="num">
                                      <p:cBhvr>
                                        <p:cTn id="24" dur="500" fill="hold"/>
                                        <p:tgtEl>
                                          <p:spTgt spid="1363"/>
                                        </p:tgtEl>
                                        <p:attrNameLst>
                                          <p:attrName>ppt_w</p:attrName>
                                        </p:attrNameLst>
                                      </p:cBhvr>
                                      <p:tavLst>
                                        <p:tav tm="0">
                                          <p:val>
                                            <p:fltVal val="0"/>
                                          </p:val>
                                        </p:tav>
                                        <p:tav tm="100000">
                                          <p:val>
                                            <p:strVal val="#ppt_w"/>
                                          </p:val>
                                        </p:tav>
                                      </p:tavLst>
                                    </p:anim>
                                    <p:anim calcmode="lin" valueType="num">
                                      <p:cBhvr>
                                        <p:cTn id="25" dur="500" fill="hold"/>
                                        <p:tgtEl>
                                          <p:spTgt spid="1363"/>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grpId="5" nodeType="afterEffect">
                                  <p:stCondLst>
                                    <p:cond delay="0"/>
                                  </p:stCondLst>
                                  <p:iterate>
                                    <p:tmAbs val="0"/>
                                  </p:iterate>
                                  <p:childTnLst>
                                    <p:set>
                                      <p:cBhvr>
                                        <p:cTn id="28" fill="hold"/>
                                        <p:tgtEl>
                                          <p:spTgt spid="1361"/>
                                        </p:tgtEl>
                                        <p:attrNameLst>
                                          <p:attrName>style.visibility</p:attrName>
                                        </p:attrNameLst>
                                      </p:cBhvr>
                                      <p:to>
                                        <p:strVal val="visible"/>
                                      </p:to>
                                    </p:set>
                                    <p:anim calcmode="lin" valueType="num">
                                      <p:cBhvr>
                                        <p:cTn id="29" dur="500" fill="hold"/>
                                        <p:tgtEl>
                                          <p:spTgt spid="1361"/>
                                        </p:tgtEl>
                                        <p:attrNameLst>
                                          <p:attrName>ppt_w</p:attrName>
                                        </p:attrNameLst>
                                      </p:cBhvr>
                                      <p:tavLst>
                                        <p:tav tm="0">
                                          <p:val>
                                            <p:fltVal val="0"/>
                                          </p:val>
                                        </p:tav>
                                        <p:tav tm="100000">
                                          <p:val>
                                            <p:strVal val="#ppt_w"/>
                                          </p:val>
                                        </p:tav>
                                      </p:tavLst>
                                    </p:anim>
                                    <p:anim calcmode="lin" valueType="num">
                                      <p:cBhvr>
                                        <p:cTn id="30" dur="500" fill="hold"/>
                                        <p:tgtEl>
                                          <p:spTgt spid="1361"/>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grpId="6" nodeType="afterEffect">
                                  <p:stCondLst>
                                    <p:cond delay="0"/>
                                  </p:stCondLst>
                                  <p:iterate>
                                    <p:tmAbs val="0"/>
                                  </p:iterate>
                                  <p:childTnLst>
                                    <p:set>
                                      <p:cBhvr>
                                        <p:cTn id="33" fill="hold"/>
                                        <p:tgtEl>
                                          <p:spTgt spid="1364"/>
                                        </p:tgtEl>
                                        <p:attrNameLst>
                                          <p:attrName>style.visibility</p:attrName>
                                        </p:attrNameLst>
                                      </p:cBhvr>
                                      <p:to>
                                        <p:strVal val="visible"/>
                                      </p:to>
                                    </p:set>
                                    <p:anim calcmode="lin" valueType="num">
                                      <p:cBhvr>
                                        <p:cTn id="34" dur="500" fill="hold"/>
                                        <p:tgtEl>
                                          <p:spTgt spid="1364"/>
                                        </p:tgtEl>
                                        <p:attrNameLst>
                                          <p:attrName>ppt_w</p:attrName>
                                        </p:attrNameLst>
                                      </p:cBhvr>
                                      <p:tavLst>
                                        <p:tav tm="0">
                                          <p:val>
                                            <p:fltVal val="0"/>
                                          </p:val>
                                        </p:tav>
                                        <p:tav tm="100000">
                                          <p:val>
                                            <p:strVal val="#ppt_w"/>
                                          </p:val>
                                        </p:tav>
                                      </p:tavLst>
                                    </p:anim>
                                    <p:anim calcmode="lin" valueType="num">
                                      <p:cBhvr>
                                        <p:cTn id="35" dur="500" fill="hold"/>
                                        <p:tgtEl>
                                          <p:spTgt spid="1364"/>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23" presetClass="entr" presetSubtype="16" fill="hold" grpId="7" nodeType="afterEffect">
                                  <p:stCondLst>
                                    <p:cond delay="0"/>
                                  </p:stCondLst>
                                  <p:iterate>
                                    <p:tmAbs val="0"/>
                                  </p:iterate>
                                  <p:childTnLst>
                                    <p:set>
                                      <p:cBhvr>
                                        <p:cTn id="38" fill="hold"/>
                                        <p:tgtEl>
                                          <p:spTgt spid="1360"/>
                                        </p:tgtEl>
                                        <p:attrNameLst>
                                          <p:attrName>style.visibility</p:attrName>
                                        </p:attrNameLst>
                                      </p:cBhvr>
                                      <p:to>
                                        <p:strVal val="visible"/>
                                      </p:to>
                                    </p:set>
                                    <p:anim calcmode="lin" valueType="num">
                                      <p:cBhvr>
                                        <p:cTn id="39" dur="500" fill="hold"/>
                                        <p:tgtEl>
                                          <p:spTgt spid="1360"/>
                                        </p:tgtEl>
                                        <p:attrNameLst>
                                          <p:attrName>ppt_w</p:attrName>
                                        </p:attrNameLst>
                                      </p:cBhvr>
                                      <p:tavLst>
                                        <p:tav tm="0">
                                          <p:val>
                                            <p:fltVal val="0"/>
                                          </p:val>
                                        </p:tav>
                                        <p:tav tm="100000">
                                          <p:val>
                                            <p:strVal val="#ppt_w"/>
                                          </p:val>
                                        </p:tav>
                                      </p:tavLst>
                                    </p:anim>
                                    <p:anim calcmode="lin" valueType="num">
                                      <p:cBhvr>
                                        <p:cTn id="40" dur="500" fill="hold"/>
                                        <p:tgtEl>
                                          <p:spTgt spid="1360"/>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23" presetClass="entr" presetSubtype="16" fill="hold" grpId="8" nodeType="afterEffect">
                                  <p:stCondLst>
                                    <p:cond delay="0"/>
                                  </p:stCondLst>
                                  <p:iterate>
                                    <p:tmAbs val="0"/>
                                  </p:iterate>
                                  <p:childTnLst>
                                    <p:set>
                                      <p:cBhvr>
                                        <p:cTn id="43" fill="hold"/>
                                        <p:tgtEl>
                                          <p:spTgt spid="1367"/>
                                        </p:tgtEl>
                                        <p:attrNameLst>
                                          <p:attrName>style.visibility</p:attrName>
                                        </p:attrNameLst>
                                      </p:cBhvr>
                                      <p:to>
                                        <p:strVal val="visible"/>
                                      </p:to>
                                    </p:set>
                                    <p:anim calcmode="lin" valueType="num">
                                      <p:cBhvr>
                                        <p:cTn id="44" dur="500" fill="hold"/>
                                        <p:tgtEl>
                                          <p:spTgt spid="1367"/>
                                        </p:tgtEl>
                                        <p:attrNameLst>
                                          <p:attrName>ppt_w</p:attrName>
                                        </p:attrNameLst>
                                      </p:cBhvr>
                                      <p:tavLst>
                                        <p:tav tm="0">
                                          <p:val>
                                            <p:fltVal val="0"/>
                                          </p:val>
                                        </p:tav>
                                        <p:tav tm="100000">
                                          <p:val>
                                            <p:strVal val="#ppt_w"/>
                                          </p:val>
                                        </p:tav>
                                      </p:tavLst>
                                    </p:anim>
                                    <p:anim calcmode="lin" valueType="num">
                                      <p:cBhvr>
                                        <p:cTn id="45" dur="500" fill="hold"/>
                                        <p:tgtEl>
                                          <p:spTgt spid="1367"/>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23" presetClass="entr" presetSubtype="16" fill="hold" grpId="9" nodeType="afterEffect">
                                  <p:stCondLst>
                                    <p:cond delay="0"/>
                                  </p:stCondLst>
                                  <p:iterate>
                                    <p:tmAbs val="0"/>
                                  </p:iterate>
                                  <p:childTnLst>
                                    <p:set>
                                      <p:cBhvr>
                                        <p:cTn id="48" fill="hold"/>
                                        <p:tgtEl>
                                          <p:spTgt spid="1362"/>
                                        </p:tgtEl>
                                        <p:attrNameLst>
                                          <p:attrName>style.visibility</p:attrName>
                                        </p:attrNameLst>
                                      </p:cBhvr>
                                      <p:to>
                                        <p:strVal val="visible"/>
                                      </p:to>
                                    </p:set>
                                    <p:anim calcmode="lin" valueType="num">
                                      <p:cBhvr>
                                        <p:cTn id="49" dur="500" fill="hold"/>
                                        <p:tgtEl>
                                          <p:spTgt spid="1362"/>
                                        </p:tgtEl>
                                        <p:attrNameLst>
                                          <p:attrName>ppt_w</p:attrName>
                                        </p:attrNameLst>
                                      </p:cBhvr>
                                      <p:tavLst>
                                        <p:tav tm="0">
                                          <p:val>
                                            <p:fltVal val="0"/>
                                          </p:val>
                                        </p:tav>
                                        <p:tav tm="100000">
                                          <p:val>
                                            <p:strVal val="#ppt_w"/>
                                          </p:val>
                                        </p:tav>
                                      </p:tavLst>
                                    </p:anim>
                                    <p:anim calcmode="lin" valueType="num">
                                      <p:cBhvr>
                                        <p:cTn id="50" dur="500" fill="hold"/>
                                        <p:tgtEl>
                                          <p:spTgt spid="1362"/>
                                        </p:tgtEl>
                                        <p:attrNameLst>
                                          <p:attrName>ppt_h</p:attrName>
                                        </p:attrNameLst>
                                      </p:cBhvr>
                                      <p:tavLst>
                                        <p:tav tm="0">
                                          <p:val>
                                            <p:fltVal val="0"/>
                                          </p:val>
                                        </p:tav>
                                        <p:tav tm="100000">
                                          <p:val>
                                            <p:strVal val="#ppt_h"/>
                                          </p:val>
                                        </p:tav>
                                      </p:tavLst>
                                    </p:anim>
                                  </p:childTnLst>
                                </p:cTn>
                              </p:par>
                            </p:childTnLst>
                          </p:cTn>
                        </p:par>
                        <p:par>
                          <p:cTn id="51" fill="hold">
                            <p:stCondLst>
                              <p:cond delay="5000"/>
                            </p:stCondLst>
                            <p:childTnLst>
                              <p:par>
                                <p:cTn id="52" presetID="23" presetClass="entr" presetSubtype="16" fill="hold" grpId="10" nodeType="afterEffect">
                                  <p:stCondLst>
                                    <p:cond delay="0"/>
                                  </p:stCondLst>
                                  <p:iterate>
                                    <p:tmAbs val="0"/>
                                  </p:iterate>
                                  <p:childTnLst>
                                    <p:set>
                                      <p:cBhvr>
                                        <p:cTn id="53" fill="hold"/>
                                        <p:tgtEl>
                                          <p:spTgt spid="1365"/>
                                        </p:tgtEl>
                                        <p:attrNameLst>
                                          <p:attrName>style.visibility</p:attrName>
                                        </p:attrNameLst>
                                      </p:cBhvr>
                                      <p:to>
                                        <p:strVal val="visible"/>
                                      </p:to>
                                    </p:set>
                                    <p:anim calcmode="lin" valueType="num">
                                      <p:cBhvr>
                                        <p:cTn id="54" dur="500" fill="hold"/>
                                        <p:tgtEl>
                                          <p:spTgt spid="1365"/>
                                        </p:tgtEl>
                                        <p:attrNameLst>
                                          <p:attrName>ppt_w</p:attrName>
                                        </p:attrNameLst>
                                      </p:cBhvr>
                                      <p:tavLst>
                                        <p:tav tm="0">
                                          <p:val>
                                            <p:fltVal val="0"/>
                                          </p:val>
                                        </p:tav>
                                        <p:tav tm="100000">
                                          <p:val>
                                            <p:strVal val="#ppt_w"/>
                                          </p:val>
                                        </p:tav>
                                      </p:tavLst>
                                    </p:anim>
                                    <p:anim calcmode="lin" valueType="num">
                                      <p:cBhvr>
                                        <p:cTn id="55" dur="500" fill="hold"/>
                                        <p:tgtEl>
                                          <p:spTgt spid="1365"/>
                                        </p:tgtEl>
                                        <p:attrNameLst>
                                          <p:attrName>ppt_h</p:attrName>
                                        </p:attrNameLst>
                                      </p:cBhvr>
                                      <p:tavLst>
                                        <p:tav tm="0">
                                          <p:val>
                                            <p:fltVal val="0"/>
                                          </p:val>
                                        </p:tav>
                                        <p:tav tm="100000">
                                          <p:val>
                                            <p:strVal val="#ppt_h"/>
                                          </p:val>
                                        </p:tav>
                                      </p:tavLst>
                                    </p:anim>
                                  </p:childTnLst>
                                </p:cTn>
                              </p:par>
                            </p:childTnLst>
                          </p:cTn>
                        </p:par>
                        <p:par>
                          <p:cTn id="56" fill="hold">
                            <p:stCondLst>
                              <p:cond delay="5500"/>
                            </p:stCondLst>
                            <p:childTnLst>
                              <p:par>
                                <p:cTn id="57" presetID="9" presetClass="exit" fill="hold" grpId="11" nodeType="afterEffect">
                                  <p:stCondLst>
                                    <p:cond delay="0"/>
                                  </p:stCondLst>
                                  <p:iterate>
                                    <p:tmAbs val="0"/>
                                  </p:iterate>
                                  <p:childTnLst>
                                    <p:animEffect transition="out" filter="dissolve">
                                      <p:cBhvr>
                                        <p:cTn id="58" dur="2000" fill="hold"/>
                                        <p:tgtEl>
                                          <p:spTgt spid="1370"/>
                                        </p:tgtEl>
                                      </p:cBhvr>
                                    </p:animEffect>
                                    <p:set>
                                      <p:cBhvr>
                                        <p:cTn id="59" fill="hold">
                                          <p:stCondLst>
                                            <p:cond delay="1999"/>
                                          </p:stCondLst>
                                        </p:cTn>
                                        <p:tgtEl>
                                          <p:spTgt spid="1370"/>
                                        </p:tgtEl>
                                        <p:attrNameLst>
                                          <p:attrName>style.visibility</p:attrName>
                                        </p:attrNameLst>
                                      </p:cBhvr>
                                      <p:to>
                                        <p:strVal val="hidden"/>
                                      </p:to>
                                    </p:set>
                                  </p:childTnLst>
                                </p:cTn>
                              </p:par>
                            </p:childTnLst>
                          </p:cTn>
                        </p:par>
                        <p:par>
                          <p:cTn id="60" fill="hold">
                            <p:stCondLst>
                              <p:cond delay="7500"/>
                            </p:stCondLst>
                            <p:childTnLst>
                              <p:par>
                                <p:cTn id="61" presetID="9" presetClass="entr" fill="hold" grpId="13" nodeType="afterEffect">
                                  <p:stCondLst>
                                    <p:cond delay="0"/>
                                  </p:stCondLst>
                                  <p:iterate>
                                    <p:tmAbs val="0"/>
                                  </p:iterate>
                                  <p:childTnLst>
                                    <p:set>
                                      <p:cBhvr>
                                        <p:cTn id="62" fill="hold"/>
                                        <p:tgtEl>
                                          <p:spTgt spid="1358"/>
                                        </p:tgtEl>
                                        <p:attrNameLst>
                                          <p:attrName>style.visibility</p:attrName>
                                        </p:attrNameLst>
                                      </p:cBhvr>
                                      <p:to>
                                        <p:strVal val="visible"/>
                                      </p:to>
                                    </p:set>
                                    <p:animEffect transition="in" filter="dissolve">
                                      <p:cBhvr>
                                        <p:cTn id="63" dur="1000"/>
                                        <p:tgtEl>
                                          <p:spTgt spid="135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right)">
                                      <p:cBhvr>
                                        <p:cTn id="68"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8" grpId="13" animBg="1" advAuto="0"/>
      <p:bldP spid="1359" grpId="3" animBg="1" advAuto="0"/>
      <p:bldP spid="1360" grpId="7" animBg="1" advAuto="0"/>
      <p:bldP spid="1361" grpId="5" animBg="1" advAuto="0"/>
      <p:bldP spid="1362" grpId="9" animBg="1" advAuto="0"/>
      <p:bldP spid="1363" grpId="4" animBg="1" advAuto="0"/>
      <p:bldP spid="1364" grpId="6" animBg="1" advAuto="0"/>
      <p:bldP spid="1365" grpId="10" animBg="1" advAuto="0"/>
      <p:bldP spid="1367" grpId="8" animBg="1" advAuto="0"/>
      <p:bldP spid="1370" grpId="2" animBg="1" advAuto="0"/>
      <p:bldP spid="1370" grpId="11" animBg="1" advAuto="0"/>
      <p:bldP spid="1371"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1" name="Shape 3631"/>
          <p:cNvSpPr/>
          <p:nvPr/>
        </p:nvSpPr>
        <p:spPr>
          <a:xfrm>
            <a:off x="701674" y="1908175"/>
            <a:ext cx="2382840" cy="2446536"/>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200">
                <a:solidFill>
                  <a:srgbClr val="FAFD00"/>
                </a:solidFill>
              </a:defRPr>
            </a:pPr>
            <a:r>
              <a:rPr i="1">
                <a:solidFill>
                  <a:srgbClr val="FFFFFF"/>
                </a:solidFill>
                <a:latin typeface="Times"/>
                <a:ea typeface="Times"/>
                <a:cs typeface="Times"/>
                <a:sym typeface="Times"/>
              </a:rPr>
              <a:t>TIMI 4</a:t>
            </a:r>
            <a:r>
              <a:rPr>
                <a:solidFill>
                  <a:srgbClr val="FFFFFF"/>
                </a:solidFill>
                <a:latin typeface="Times"/>
                <a:ea typeface="Times"/>
                <a:cs typeface="Times"/>
                <a:sym typeface="Times"/>
              </a:rPr>
              <a:t> </a:t>
            </a:r>
            <a:endParaRPr>
              <a:solidFill>
                <a:srgbClr val="FFD34A"/>
              </a:solidFill>
              <a:latin typeface="Times"/>
              <a:ea typeface="Times"/>
              <a:cs typeface="Times"/>
              <a:sym typeface="Times"/>
            </a:endParaRPr>
          </a:p>
          <a:p>
            <a:pPr algn="ctr" defTabSz="914400">
              <a:defRPr sz="3200">
                <a:solidFill>
                  <a:srgbClr val="FAFD00"/>
                </a:solidFill>
              </a:defRPr>
            </a:pPr>
            <a:r>
              <a:t>lo</a:t>
            </a:r>
            <a:endParaRPr>
              <a:solidFill>
                <a:srgbClr val="FFFFFF"/>
              </a:solidFill>
            </a:endParaRPr>
          </a:p>
          <a:p>
            <a:pPr algn="ctr" defTabSz="914400">
              <a:defRPr sz="3200">
                <a:solidFill>
                  <a:srgbClr val="FFFFFF"/>
                </a:solidFill>
                <a:latin typeface="Times"/>
                <a:ea typeface="Times"/>
                <a:cs typeface="Times"/>
                <a:sym typeface="Times"/>
              </a:defRPr>
            </a:pPr>
            <a:r>
              <a:t>AKINIU</a:t>
            </a:r>
            <a:endParaRPr>
              <a:solidFill>
                <a:srgbClr val="FFD34A"/>
              </a:solidFill>
            </a:endParaRPr>
          </a:p>
          <a:p>
            <a:pPr algn="ctr" defTabSz="914400">
              <a:defRPr sz="3200">
                <a:solidFill>
                  <a:srgbClr val="FAFD00"/>
                </a:solidFill>
              </a:defRPr>
            </a:pPr>
            <a:r>
              <a:t>ye:</a:t>
            </a:r>
            <a:endParaRPr>
              <a:solidFill>
                <a:srgbClr val="FFFFFF"/>
              </a:solidFill>
            </a:endParaRPr>
          </a:p>
        </p:txBody>
      </p:sp>
      <p:grpSp>
        <p:nvGrpSpPr>
          <p:cNvPr id="3634" name="Group 3634"/>
          <p:cNvGrpSpPr/>
          <p:nvPr/>
        </p:nvGrpSpPr>
        <p:grpSpPr>
          <a:xfrm>
            <a:off x="1239043" y="1330324"/>
            <a:ext cx="6833613" cy="5195170"/>
            <a:chOff x="-61329" y="0"/>
            <a:chExt cx="6833611" cy="5195168"/>
          </a:xfrm>
        </p:grpSpPr>
        <p:sp>
          <p:nvSpPr>
            <p:cNvPr id="3632" name="Shape 3632"/>
            <p:cNvSpPr/>
            <p:nvPr/>
          </p:nvSpPr>
          <p:spPr>
            <a:xfrm>
              <a:off x="2337960" y="0"/>
              <a:ext cx="4434322" cy="3648646"/>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10600">
                  <a:solidFill>
                    <a:srgbClr val="FAFD00"/>
                  </a:solidFill>
                </a:defRPr>
              </a:pPr>
              <a:r>
                <a:t>A</a:t>
              </a:r>
              <a:r>
                <a:rPr sz="25200">
                  <a:solidFill>
                    <a:srgbClr val="00FF00"/>
                  </a:solidFill>
                </a:rPr>
                <a:t>J</a:t>
              </a:r>
              <a:r>
                <a:rPr sz="9600"/>
                <a:t>MJ</a:t>
              </a:r>
            </a:p>
          </p:txBody>
        </p:sp>
        <p:sp>
          <p:nvSpPr>
            <p:cNvPr id="3633" name="Shape 3633"/>
            <p:cNvSpPr/>
            <p:nvPr/>
          </p:nvSpPr>
          <p:spPr>
            <a:xfrm>
              <a:off x="-61330" y="2697162"/>
              <a:ext cx="1193801" cy="2498007"/>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7200">
                  <a:solidFill>
                    <a:srgbClr val="D83104"/>
                  </a:solidFill>
                </a:defRPr>
              </a:lvl1pPr>
            </a:lstStyle>
            <a:p>
              <a:r>
                <a:t>?</a:t>
              </a:r>
            </a:p>
          </p:txBody>
        </p:sp>
      </p:grpSp>
      <p:sp>
        <p:nvSpPr>
          <p:cNvPr id="3635" name="Shape 3635"/>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47</a:t>
            </a:r>
          </a:p>
        </p:txBody>
      </p:sp>
      <p:grpSp>
        <p:nvGrpSpPr>
          <p:cNvPr id="3638" name="Group 3638"/>
          <p:cNvGrpSpPr/>
          <p:nvPr/>
        </p:nvGrpSpPr>
        <p:grpSpPr>
          <a:xfrm>
            <a:off x="558800" y="7938"/>
            <a:ext cx="774701" cy="1581113"/>
            <a:chOff x="0" y="0"/>
            <a:chExt cx="774700" cy="1581112"/>
          </a:xfrm>
        </p:grpSpPr>
        <p:sp>
          <p:nvSpPr>
            <p:cNvPr id="3636" name="Shape 363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637" name="Shape 363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34"/>
                                        </p:tgtEl>
                                        <p:attrNameLst>
                                          <p:attrName>style.visibility</p:attrName>
                                        </p:attrNameLst>
                                      </p:cBhvr>
                                      <p:to>
                                        <p:strVal val="visible"/>
                                      </p:to>
                                    </p:set>
                                    <p:anim calcmode="lin" valueType="num">
                                      <p:cBhvr>
                                        <p:cTn id="7" dur="500" fill="hold"/>
                                        <p:tgtEl>
                                          <p:spTgt spid="3634"/>
                                        </p:tgtEl>
                                        <p:attrNameLst>
                                          <p:attrName>ppt_w</p:attrName>
                                        </p:attrNameLst>
                                      </p:cBhvr>
                                      <p:tavLst>
                                        <p:tav tm="0">
                                          <p:val>
                                            <p:fltVal val="0"/>
                                          </p:val>
                                        </p:tav>
                                        <p:tav tm="100000">
                                          <p:val>
                                            <p:strVal val="#ppt_w"/>
                                          </p:val>
                                        </p:tav>
                                      </p:tavLst>
                                    </p:anim>
                                    <p:anim calcmode="lin" valueType="num">
                                      <p:cBhvr>
                                        <p:cTn id="8" dur="500" fill="hold"/>
                                        <p:tgtEl>
                                          <p:spTgt spid="36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4" grpId="1"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2" name="Shape 3642"/>
          <p:cNvSpPr/>
          <p:nvPr/>
        </p:nvSpPr>
        <p:spPr>
          <a:xfrm>
            <a:off x="701674" y="1908175"/>
            <a:ext cx="2382840" cy="2446536"/>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200">
                <a:solidFill>
                  <a:srgbClr val="FAFD00"/>
                </a:solidFill>
              </a:defRPr>
            </a:pPr>
            <a:r>
              <a:rPr i="1">
                <a:solidFill>
                  <a:srgbClr val="FFFFFF"/>
                </a:solidFill>
                <a:latin typeface="Times"/>
                <a:ea typeface="Times"/>
                <a:cs typeface="Times"/>
                <a:sym typeface="Times"/>
              </a:rPr>
              <a:t>TIMI 4</a:t>
            </a:r>
            <a:r>
              <a:rPr>
                <a:solidFill>
                  <a:srgbClr val="FFFFFF"/>
                </a:solidFill>
                <a:latin typeface="Times"/>
                <a:ea typeface="Times"/>
                <a:cs typeface="Times"/>
                <a:sym typeface="Times"/>
              </a:rPr>
              <a:t> </a:t>
            </a:r>
            <a:endParaRPr>
              <a:solidFill>
                <a:srgbClr val="FFD34A"/>
              </a:solidFill>
              <a:latin typeface="Times"/>
              <a:ea typeface="Times"/>
              <a:cs typeface="Times"/>
              <a:sym typeface="Times"/>
            </a:endParaRPr>
          </a:p>
          <a:p>
            <a:pPr algn="ctr" defTabSz="914400">
              <a:defRPr sz="3200">
                <a:solidFill>
                  <a:srgbClr val="FAFD00"/>
                </a:solidFill>
              </a:defRPr>
            </a:pPr>
            <a:r>
              <a:t>lo</a:t>
            </a:r>
            <a:endParaRPr>
              <a:solidFill>
                <a:srgbClr val="FFFFFF"/>
              </a:solidFill>
            </a:endParaRPr>
          </a:p>
          <a:p>
            <a:pPr algn="ctr" defTabSz="914400">
              <a:defRPr sz="3200">
                <a:solidFill>
                  <a:srgbClr val="FFFFFF"/>
                </a:solidFill>
                <a:latin typeface="Times"/>
                <a:ea typeface="Times"/>
                <a:cs typeface="Times"/>
                <a:sym typeface="Times"/>
              </a:defRPr>
            </a:pPr>
            <a:r>
              <a:t>AKINIU</a:t>
            </a:r>
            <a:endParaRPr>
              <a:solidFill>
                <a:srgbClr val="FFD34A"/>
              </a:solidFill>
            </a:endParaRPr>
          </a:p>
          <a:p>
            <a:pPr algn="ctr" defTabSz="914400">
              <a:defRPr sz="3200">
                <a:solidFill>
                  <a:srgbClr val="FAFD00"/>
                </a:solidFill>
              </a:defRPr>
            </a:pPr>
            <a:r>
              <a:t>ye:</a:t>
            </a:r>
            <a:endParaRPr>
              <a:solidFill>
                <a:srgbClr val="FFFFFF"/>
              </a:solidFill>
            </a:endParaRPr>
          </a:p>
        </p:txBody>
      </p:sp>
      <p:sp>
        <p:nvSpPr>
          <p:cNvPr id="3643" name="Shape 3643"/>
          <p:cNvSpPr/>
          <p:nvPr/>
        </p:nvSpPr>
        <p:spPr>
          <a:xfrm>
            <a:off x="3638333" y="1330325"/>
            <a:ext cx="4434322" cy="3648646"/>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10600">
                <a:solidFill>
                  <a:srgbClr val="FAFD00"/>
                </a:solidFill>
              </a:defRPr>
            </a:pPr>
            <a:r>
              <a:t>A</a:t>
            </a:r>
            <a:r>
              <a:rPr sz="25200">
                <a:solidFill>
                  <a:srgbClr val="00FF00"/>
                </a:solidFill>
              </a:rPr>
              <a:t>J</a:t>
            </a:r>
            <a:r>
              <a:rPr sz="9600"/>
              <a:t>MJ</a:t>
            </a:r>
          </a:p>
        </p:txBody>
      </p:sp>
      <p:sp>
        <p:nvSpPr>
          <p:cNvPr id="3644" name="Shape 3644"/>
          <p:cNvSpPr/>
          <p:nvPr/>
        </p:nvSpPr>
        <p:spPr>
          <a:xfrm>
            <a:off x="2415778" y="4756150"/>
            <a:ext cx="4391820" cy="13081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defRPr sz="8000" i="1">
                <a:solidFill>
                  <a:srgbClr val="FAFD00"/>
                </a:solidFill>
                <a:latin typeface="Times"/>
                <a:ea typeface="Times"/>
                <a:cs typeface="Times"/>
                <a:sym typeface="Times"/>
              </a:defRPr>
            </a:lvl1pPr>
          </a:lstStyle>
          <a:p>
            <a:r>
              <a:t>"JOSEF"</a:t>
            </a:r>
          </a:p>
        </p:txBody>
      </p:sp>
      <p:sp>
        <p:nvSpPr>
          <p:cNvPr id="3645" name="Shape 3645"/>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48</a:t>
            </a:r>
          </a:p>
        </p:txBody>
      </p:sp>
      <p:grpSp>
        <p:nvGrpSpPr>
          <p:cNvPr id="3648" name="Group 3648"/>
          <p:cNvGrpSpPr/>
          <p:nvPr/>
        </p:nvGrpSpPr>
        <p:grpSpPr>
          <a:xfrm>
            <a:off x="558800" y="7938"/>
            <a:ext cx="774701" cy="1581113"/>
            <a:chOff x="0" y="0"/>
            <a:chExt cx="774700" cy="1581112"/>
          </a:xfrm>
        </p:grpSpPr>
        <p:sp>
          <p:nvSpPr>
            <p:cNvPr id="3646" name="Shape 364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647" name="Shape 364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649" name="Shape 3649"/>
          <p:cNvSpPr/>
          <p:nvPr/>
        </p:nvSpPr>
        <p:spPr>
          <a:xfrm>
            <a:off x="1793875" y="-1"/>
            <a:ext cx="2603500" cy="29464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30:24</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5" name="Group 3655"/>
          <p:cNvGrpSpPr/>
          <p:nvPr/>
        </p:nvGrpSpPr>
        <p:grpSpPr>
          <a:xfrm>
            <a:off x="558800" y="7938"/>
            <a:ext cx="774701" cy="1581113"/>
            <a:chOff x="0" y="0"/>
            <a:chExt cx="774700" cy="1581112"/>
          </a:xfrm>
        </p:grpSpPr>
        <p:sp>
          <p:nvSpPr>
            <p:cNvPr id="3653" name="Shape 3653"/>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654" name="Shape 3654"/>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656" name="Shape 3656"/>
          <p:cNvSpPr/>
          <p:nvPr/>
        </p:nvSpPr>
        <p:spPr>
          <a:xfrm>
            <a:off x="698500" y="850900"/>
            <a:ext cx="7823200" cy="5097463"/>
          </a:xfrm>
          <a:prstGeom prst="rect">
            <a:avLst/>
          </a:prstGeom>
          <a:solidFill>
            <a:schemeClr val="accent2"/>
          </a:solidFill>
          <a:ln w="76200">
            <a:solidFill>
              <a:schemeClr val="accent1"/>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57" name="Shape 3657"/>
          <p:cNvSpPr/>
          <p:nvPr/>
        </p:nvSpPr>
        <p:spPr>
          <a:xfrm>
            <a:off x="738187" y="900112"/>
            <a:ext cx="7921626" cy="33655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600">
                <a:solidFill>
                  <a:srgbClr val="FAFD00"/>
                </a:solidFill>
                <a:latin typeface="Times"/>
                <a:ea typeface="Times"/>
                <a:cs typeface="Times"/>
                <a:sym typeface="Times"/>
              </a:defRPr>
            </a:pPr>
            <a:r>
              <a:t>KUMSUKUPUJU TSALAPHI:</a:t>
            </a:r>
            <a:endParaRPr>
              <a:solidFill>
                <a:srgbClr val="FFFFFF"/>
              </a:solidFill>
            </a:endParaRPr>
          </a:p>
          <a:p>
            <a:pPr algn="ctr" defTabSz="914400">
              <a:defRPr sz="3600">
                <a:solidFill>
                  <a:srgbClr val="FAFD00"/>
                </a:solidFill>
                <a:latin typeface="Times"/>
                <a:ea typeface="Times"/>
                <a:cs typeface="Times"/>
                <a:sym typeface="Times"/>
              </a:defRPr>
            </a:pPr>
            <a:endParaRPr>
              <a:solidFill>
                <a:srgbClr val="FFFFFF"/>
              </a:solidFill>
            </a:endParaRPr>
          </a:p>
          <a:p>
            <a:pPr defTabSz="914400">
              <a:defRPr sz="3600">
                <a:solidFill>
                  <a:srgbClr val="FFFFFF"/>
                </a:solidFill>
                <a:latin typeface="Times"/>
                <a:ea typeface="Times"/>
                <a:cs typeface="Times"/>
                <a:sym typeface="Times"/>
              </a:defRPr>
            </a:pPr>
            <a:r>
              <a:t> ABRAHAM-JOSEF	  	2000 B.C.</a:t>
            </a:r>
          </a:p>
          <a:p>
            <a:pPr defTabSz="914400">
              <a:defRPr sz="3600">
                <a:solidFill>
                  <a:srgbClr val="FAFD00"/>
                </a:solidFill>
                <a:latin typeface="Times"/>
                <a:ea typeface="Times"/>
                <a:cs typeface="Times"/>
                <a:sym typeface="Times"/>
              </a:defRPr>
            </a:pPr>
            <a:endParaRPr/>
          </a:p>
          <a:p>
            <a:pPr defTabSz="914400">
              <a:defRPr sz="3600">
                <a:solidFill>
                  <a:srgbClr val="FAFD00"/>
                </a:solidFill>
                <a:latin typeface="Times"/>
                <a:ea typeface="Times"/>
                <a:cs typeface="Times"/>
                <a:sym typeface="Times"/>
              </a:defRPr>
            </a:pPr>
            <a:endParaRPr/>
          </a:p>
        </p:txBody>
      </p:sp>
      <p:sp>
        <p:nvSpPr>
          <p:cNvPr id="3658" name="Shape 365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49</a:t>
            </a:r>
          </a:p>
        </p:txBody>
      </p:sp>
      <p:sp>
        <p:nvSpPr>
          <p:cNvPr id="3659" name="Shape 3659"/>
          <p:cNvSpPr/>
          <p:nvPr/>
        </p:nvSpPr>
        <p:spPr>
          <a:xfrm>
            <a:off x="1793875" y="-1"/>
            <a:ext cx="2603500" cy="29464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30:24</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28" name="Group 3728"/>
          <p:cNvGrpSpPr/>
          <p:nvPr/>
        </p:nvGrpSpPr>
        <p:grpSpPr>
          <a:xfrm>
            <a:off x="1917525" y="1290420"/>
            <a:ext cx="4870625" cy="3840380"/>
            <a:chOff x="-126145" y="0"/>
            <a:chExt cx="4870623" cy="3840378"/>
          </a:xfrm>
        </p:grpSpPr>
        <p:sp>
          <p:nvSpPr>
            <p:cNvPr id="3663" name="Shape 3663"/>
            <p:cNvSpPr/>
            <p:nvPr/>
          </p:nvSpPr>
          <p:spPr>
            <a:xfrm>
              <a:off x="89267" y="365911"/>
              <a:ext cx="1655074" cy="706414"/>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64" name="Shape 3664"/>
            <p:cNvSpPr/>
            <p:nvPr/>
          </p:nvSpPr>
          <p:spPr>
            <a:xfrm>
              <a:off x="197738" y="57597"/>
              <a:ext cx="1300915" cy="2742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a:solidFill>
                    <a:schemeClr val="accent2"/>
                  </a:solidFill>
                </a:defRPr>
              </a:lvl1pPr>
            </a:lstStyle>
            <a:p>
              <a:r>
                <a:t>ABRAHAM</a:t>
              </a:r>
            </a:p>
          </p:txBody>
        </p:sp>
        <p:sp>
          <p:nvSpPr>
            <p:cNvPr id="3665" name="Shape 3665"/>
            <p:cNvSpPr/>
            <p:nvPr/>
          </p:nvSpPr>
          <p:spPr>
            <a:xfrm>
              <a:off x="89267" y="365911"/>
              <a:ext cx="2312360" cy="7741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66" name="Shape 3666"/>
            <p:cNvSpPr/>
            <p:nvPr/>
          </p:nvSpPr>
          <p:spPr>
            <a:xfrm>
              <a:off x="89267" y="0"/>
              <a:ext cx="1360312" cy="100287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67" name="Shape 3667"/>
            <p:cNvSpPr/>
            <p:nvPr/>
          </p:nvSpPr>
          <p:spPr>
            <a:xfrm>
              <a:off x="89267" y="365911"/>
              <a:ext cx="1655074" cy="636958"/>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68" name="Shape 3668"/>
            <p:cNvSpPr/>
            <p:nvPr/>
          </p:nvSpPr>
          <p:spPr>
            <a:xfrm>
              <a:off x="-126146" y="3388"/>
              <a:ext cx="1641819" cy="2303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ctr" defTabSz="914400">
                <a:defRPr sz="1400">
                  <a:solidFill>
                    <a:schemeClr val="accent2"/>
                  </a:solidFill>
                  <a:latin typeface="+mj-lt"/>
                  <a:ea typeface="+mj-ea"/>
                  <a:cs typeface="+mj-cs"/>
                  <a:sym typeface="Helvetica"/>
                </a:defRPr>
              </a:pPr>
              <a:r>
                <a:t> </a:t>
              </a:r>
              <a:r>
                <a:rPr sz="1500"/>
                <a:t>PULHOKUSU</a:t>
              </a:r>
            </a:p>
          </p:txBody>
        </p:sp>
        <p:sp>
          <p:nvSpPr>
            <p:cNvPr id="3669" name="Shape 3669"/>
            <p:cNvSpPr/>
            <p:nvPr/>
          </p:nvSpPr>
          <p:spPr>
            <a:xfrm>
              <a:off x="89267" y="274433"/>
              <a:ext cx="1695" cy="797892"/>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70" name="Shape 3670"/>
            <p:cNvSpPr/>
            <p:nvPr/>
          </p:nvSpPr>
          <p:spPr>
            <a:xfrm>
              <a:off x="1425862" y="365911"/>
              <a:ext cx="725048" cy="169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71" name="Shape 3671"/>
            <p:cNvSpPr/>
            <p:nvPr/>
          </p:nvSpPr>
          <p:spPr>
            <a:xfrm>
              <a:off x="338291" y="638651"/>
              <a:ext cx="1655073" cy="730130"/>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72" name="Shape 3672"/>
            <p:cNvSpPr/>
            <p:nvPr/>
          </p:nvSpPr>
          <p:spPr>
            <a:xfrm>
              <a:off x="439986" y="354053"/>
              <a:ext cx="1300914" cy="2742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a:solidFill>
                    <a:schemeClr val="accent2"/>
                  </a:solidFill>
                </a:defRPr>
              </a:lvl1pPr>
            </a:lstStyle>
            <a:p>
              <a:r>
                <a:t>ABRAHAM</a:t>
              </a:r>
            </a:p>
          </p:txBody>
        </p:sp>
        <p:sp>
          <p:nvSpPr>
            <p:cNvPr id="3673" name="Shape 3673"/>
            <p:cNvSpPr/>
            <p:nvPr/>
          </p:nvSpPr>
          <p:spPr>
            <a:xfrm>
              <a:off x="338290" y="638651"/>
              <a:ext cx="2312360" cy="797891"/>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74" name="Shape 3674"/>
            <p:cNvSpPr/>
            <p:nvPr/>
          </p:nvSpPr>
          <p:spPr>
            <a:xfrm>
              <a:off x="338291" y="274433"/>
              <a:ext cx="1336595" cy="1024893"/>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75" name="Shape 3675"/>
            <p:cNvSpPr/>
            <p:nvPr/>
          </p:nvSpPr>
          <p:spPr>
            <a:xfrm>
              <a:off x="338291" y="638651"/>
              <a:ext cx="1655073" cy="660674"/>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76" name="Shape 3676"/>
            <p:cNvSpPr/>
            <p:nvPr/>
          </p:nvSpPr>
          <p:spPr>
            <a:xfrm>
              <a:off x="234405" y="286292"/>
              <a:ext cx="1400373" cy="2981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a:solidFill>
                    <a:schemeClr val="accent2"/>
                  </a:solidFill>
                  <a:latin typeface="+mj-lt"/>
                  <a:ea typeface="+mj-ea"/>
                  <a:cs typeface="+mj-cs"/>
                  <a:sym typeface="Helvetica"/>
                </a:defRPr>
              </a:lvl1pPr>
            </a:lstStyle>
            <a:p>
              <a:r>
                <a:t>  ABRAHAM</a:t>
              </a:r>
            </a:p>
          </p:txBody>
        </p:sp>
        <p:sp>
          <p:nvSpPr>
            <p:cNvPr id="3677" name="Shape 3677"/>
            <p:cNvSpPr/>
            <p:nvPr/>
          </p:nvSpPr>
          <p:spPr>
            <a:xfrm>
              <a:off x="338291" y="570890"/>
              <a:ext cx="1694" cy="77417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78" name="Shape 3678"/>
            <p:cNvSpPr/>
            <p:nvPr/>
          </p:nvSpPr>
          <p:spPr>
            <a:xfrm>
              <a:off x="1674885" y="638651"/>
              <a:ext cx="726742" cy="169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79" name="Shape 3679"/>
            <p:cNvSpPr/>
            <p:nvPr/>
          </p:nvSpPr>
          <p:spPr>
            <a:xfrm>
              <a:off x="587314" y="935107"/>
              <a:ext cx="1633052" cy="706414"/>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80" name="Shape 3680"/>
            <p:cNvSpPr/>
            <p:nvPr/>
          </p:nvSpPr>
          <p:spPr>
            <a:xfrm>
              <a:off x="682233" y="626793"/>
              <a:ext cx="1300915" cy="2742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a:solidFill>
                    <a:schemeClr val="accent2"/>
                  </a:solidFill>
                </a:defRPr>
              </a:lvl1pPr>
            </a:lstStyle>
            <a:p>
              <a:r>
                <a:t>ABRAHAM</a:t>
              </a:r>
            </a:p>
          </p:txBody>
        </p:sp>
        <p:sp>
          <p:nvSpPr>
            <p:cNvPr id="3681" name="Shape 3681"/>
            <p:cNvSpPr/>
            <p:nvPr/>
          </p:nvSpPr>
          <p:spPr>
            <a:xfrm>
              <a:off x="587314" y="935107"/>
              <a:ext cx="2312360" cy="774175"/>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82" name="Shape 3682"/>
            <p:cNvSpPr/>
            <p:nvPr/>
          </p:nvSpPr>
          <p:spPr>
            <a:xfrm>
              <a:off x="587314" y="570890"/>
              <a:ext cx="1338289" cy="100287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83" name="Shape 3683"/>
            <p:cNvSpPr/>
            <p:nvPr/>
          </p:nvSpPr>
          <p:spPr>
            <a:xfrm>
              <a:off x="587314" y="935107"/>
              <a:ext cx="1633052" cy="638652"/>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84" name="Shape 3684"/>
            <p:cNvSpPr/>
            <p:nvPr/>
          </p:nvSpPr>
          <p:spPr>
            <a:xfrm>
              <a:off x="561692" y="572584"/>
              <a:ext cx="1206578" cy="2981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a:solidFill>
                    <a:schemeClr val="accent2"/>
                  </a:solidFill>
                  <a:latin typeface="+mj-lt"/>
                  <a:ea typeface="+mj-ea"/>
                  <a:cs typeface="+mj-cs"/>
                  <a:sym typeface="Helvetica"/>
                </a:defRPr>
              </a:lvl1pPr>
            </a:lstStyle>
            <a:p>
              <a:r>
                <a:t>   JOSEF</a:t>
              </a:r>
            </a:p>
          </p:txBody>
        </p:sp>
        <p:sp>
          <p:nvSpPr>
            <p:cNvPr id="3685" name="Shape 3685"/>
            <p:cNvSpPr/>
            <p:nvPr/>
          </p:nvSpPr>
          <p:spPr>
            <a:xfrm>
              <a:off x="587314" y="843629"/>
              <a:ext cx="1694" cy="797892"/>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86" name="Shape 3686"/>
            <p:cNvSpPr/>
            <p:nvPr/>
          </p:nvSpPr>
          <p:spPr>
            <a:xfrm>
              <a:off x="1901886" y="935107"/>
              <a:ext cx="748765" cy="169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87" name="Shape 3687"/>
            <p:cNvSpPr/>
            <p:nvPr/>
          </p:nvSpPr>
          <p:spPr>
            <a:xfrm>
              <a:off x="882076" y="1207847"/>
              <a:ext cx="2312360" cy="797892"/>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88" name="Shape 3688"/>
            <p:cNvSpPr/>
            <p:nvPr/>
          </p:nvSpPr>
          <p:spPr>
            <a:xfrm>
              <a:off x="882076" y="843629"/>
              <a:ext cx="1338290" cy="1002871"/>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89" name="Shape 3689"/>
            <p:cNvSpPr/>
            <p:nvPr/>
          </p:nvSpPr>
          <p:spPr>
            <a:xfrm>
              <a:off x="882076" y="1207847"/>
              <a:ext cx="1655074" cy="638652"/>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90" name="Shape 3690"/>
            <p:cNvSpPr/>
            <p:nvPr/>
          </p:nvSpPr>
          <p:spPr>
            <a:xfrm>
              <a:off x="926015" y="845323"/>
              <a:ext cx="1097948" cy="2981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a:solidFill>
                    <a:schemeClr val="accent2"/>
                  </a:solidFill>
                  <a:latin typeface="+mj-lt"/>
                  <a:ea typeface="+mj-ea"/>
                  <a:cs typeface="+mj-cs"/>
                  <a:sym typeface="Helvetica"/>
                </a:defRPr>
              </a:lvl1pPr>
            </a:lstStyle>
            <a:p>
              <a:r>
                <a:t>   MUSE</a:t>
              </a:r>
            </a:p>
          </p:txBody>
        </p:sp>
        <p:sp>
          <p:nvSpPr>
            <p:cNvPr id="3691" name="Shape 3691"/>
            <p:cNvSpPr/>
            <p:nvPr/>
          </p:nvSpPr>
          <p:spPr>
            <a:xfrm>
              <a:off x="882076" y="1140086"/>
              <a:ext cx="1695" cy="77417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92" name="Shape 3692"/>
            <p:cNvSpPr/>
            <p:nvPr/>
          </p:nvSpPr>
          <p:spPr>
            <a:xfrm>
              <a:off x="2220365" y="1207847"/>
              <a:ext cx="725048" cy="169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93" name="Shape 3693"/>
            <p:cNvSpPr/>
            <p:nvPr/>
          </p:nvSpPr>
          <p:spPr>
            <a:xfrm>
              <a:off x="1131099" y="1482281"/>
              <a:ext cx="2312360" cy="797891"/>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94" name="Shape 3694"/>
            <p:cNvSpPr/>
            <p:nvPr/>
          </p:nvSpPr>
          <p:spPr>
            <a:xfrm>
              <a:off x="1131099" y="1140086"/>
              <a:ext cx="1338290" cy="100287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95" name="Shape 3695"/>
            <p:cNvSpPr/>
            <p:nvPr/>
          </p:nvSpPr>
          <p:spPr>
            <a:xfrm>
              <a:off x="1131099" y="1482281"/>
              <a:ext cx="1477201" cy="660674"/>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96" name="Shape 3696"/>
            <p:cNvSpPr/>
            <p:nvPr/>
          </p:nvSpPr>
          <p:spPr>
            <a:xfrm>
              <a:off x="1078465" y="1141780"/>
              <a:ext cx="1233498" cy="2981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a:solidFill>
                    <a:schemeClr val="accent2"/>
                  </a:solidFill>
                  <a:latin typeface="+mj-lt"/>
                  <a:ea typeface="+mj-ea"/>
                  <a:cs typeface="+mj-cs"/>
                  <a:sym typeface="Helvetica"/>
                </a:defRPr>
              </a:lvl1pPr>
            </a:lstStyle>
            <a:p>
              <a:r>
                <a:t>   JOSHUA</a:t>
              </a:r>
            </a:p>
          </p:txBody>
        </p:sp>
        <p:sp>
          <p:nvSpPr>
            <p:cNvPr id="3697" name="Shape 3697"/>
            <p:cNvSpPr/>
            <p:nvPr/>
          </p:nvSpPr>
          <p:spPr>
            <a:xfrm>
              <a:off x="1131100" y="1414519"/>
              <a:ext cx="1694" cy="796197"/>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698" name="Shape 3698"/>
            <p:cNvSpPr/>
            <p:nvPr/>
          </p:nvSpPr>
          <p:spPr>
            <a:xfrm>
              <a:off x="1358100" y="1792289"/>
              <a:ext cx="2312360" cy="797892"/>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699" name="Shape 3699"/>
            <p:cNvSpPr/>
            <p:nvPr/>
          </p:nvSpPr>
          <p:spPr>
            <a:xfrm>
              <a:off x="1358100" y="1414519"/>
              <a:ext cx="1387417" cy="1001177"/>
            </a:xfrm>
            <a:prstGeom prst="roundRect">
              <a:avLst>
                <a:gd name="adj" fmla="val 1074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00" name="Shape 3700"/>
            <p:cNvSpPr/>
            <p:nvPr/>
          </p:nvSpPr>
          <p:spPr>
            <a:xfrm>
              <a:off x="1358100" y="1792289"/>
              <a:ext cx="1634746" cy="660674"/>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01" name="Shape 3701"/>
            <p:cNvSpPr/>
            <p:nvPr/>
          </p:nvSpPr>
          <p:spPr>
            <a:xfrm>
              <a:off x="975225" y="1447850"/>
              <a:ext cx="2126062" cy="2981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lgn="ctr" defTabSz="914400">
                <a:defRPr sz="900">
                  <a:solidFill>
                    <a:schemeClr val="accent2"/>
                  </a:solidFill>
                  <a:latin typeface="+mj-lt"/>
                  <a:ea typeface="+mj-ea"/>
                  <a:cs typeface="+mj-cs"/>
                  <a:sym typeface="Helvetica"/>
                </a:defRPr>
              </a:pPr>
              <a:r>
                <a:t>  </a:t>
              </a:r>
              <a:r>
                <a:rPr sz="1800"/>
                <a:t>YEPEHA</a:t>
              </a:r>
            </a:p>
          </p:txBody>
        </p:sp>
        <p:sp>
          <p:nvSpPr>
            <p:cNvPr id="3702" name="Shape 3702"/>
            <p:cNvSpPr/>
            <p:nvPr/>
          </p:nvSpPr>
          <p:spPr>
            <a:xfrm>
              <a:off x="1358100" y="1724528"/>
              <a:ext cx="1695" cy="77417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703" name="Shape 3703"/>
            <p:cNvSpPr/>
            <p:nvPr/>
          </p:nvSpPr>
          <p:spPr>
            <a:xfrm>
              <a:off x="1593571" y="2109074"/>
              <a:ext cx="2312360" cy="789421"/>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04" name="Shape 3704"/>
            <p:cNvSpPr/>
            <p:nvPr/>
          </p:nvSpPr>
          <p:spPr>
            <a:xfrm>
              <a:off x="1593571" y="1724528"/>
              <a:ext cx="1412827" cy="100287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05" name="Shape 3705"/>
            <p:cNvSpPr/>
            <p:nvPr/>
          </p:nvSpPr>
          <p:spPr>
            <a:xfrm>
              <a:off x="1593571" y="2115850"/>
              <a:ext cx="1655074" cy="638652"/>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06" name="Shape 3706"/>
            <p:cNvSpPr/>
            <p:nvPr/>
          </p:nvSpPr>
          <p:spPr>
            <a:xfrm>
              <a:off x="1433950" y="1787207"/>
              <a:ext cx="1732070" cy="2981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sz="1500">
                  <a:solidFill>
                    <a:schemeClr val="accent2"/>
                  </a:solidFill>
                  <a:latin typeface="+mj-lt"/>
                  <a:ea typeface="+mj-ea"/>
                  <a:cs typeface="+mj-cs"/>
                  <a:sym typeface="Helvetica"/>
                </a:defRPr>
              </a:lvl1pPr>
            </a:lstStyle>
            <a:p>
              <a:r>
                <a:t>KUKAMI KUXU</a:t>
              </a:r>
            </a:p>
          </p:txBody>
        </p:sp>
        <p:sp>
          <p:nvSpPr>
            <p:cNvPr id="3707" name="Shape 3707"/>
            <p:cNvSpPr/>
            <p:nvPr/>
          </p:nvSpPr>
          <p:spPr>
            <a:xfrm>
              <a:off x="1593571" y="2026066"/>
              <a:ext cx="1695" cy="796197"/>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708" name="Shape 3708"/>
            <p:cNvSpPr/>
            <p:nvPr/>
          </p:nvSpPr>
          <p:spPr>
            <a:xfrm>
              <a:off x="1847677" y="2403836"/>
              <a:ext cx="2312359" cy="797892"/>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09" name="Shape 3709"/>
            <p:cNvSpPr/>
            <p:nvPr/>
          </p:nvSpPr>
          <p:spPr>
            <a:xfrm>
              <a:off x="1847677" y="2026066"/>
              <a:ext cx="1360312" cy="1024893"/>
            </a:xfrm>
            <a:prstGeom prst="roundRect">
              <a:avLst>
                <a:gd name="adj" fmla="val 10495"/>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10" name="Shape 3710"/>
            <p:cNvSpPr/>
            <p:nvPr/>
          </p:nvSpPr>
          <p:spPr>
            <a:xfrm>
              <a:off x="1847677" y="2403836"/>
              <a:ext cx="1655073" cy="660674"/>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11" name="Shape 3711"/>
            <p:cNvSpPr/>
            <p:nvPr/>
          </p:nvSpPr>
          <p:spPr>
            <a:xfrm>
              <a:off x="1782384" y="2054332"/>
              <a:ext cx="1490898" cy="2981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sz="1500">
                  <a:solidFill>
                    <a:schemeClr val="accent2"/>
                  </a:solidFill>
                  <a:latin typeface="+mj-lt"/>
                  <a:ea typeface="+mj-ea"/>
                  <a:cs typeface="+mj-cs"/>
                  <a:sym typeface="Helvetica"/>
                </a:defRPr>
              </a:lvl1pPr>
            </a:lstStyle>
            <a:p>
              <a:r>
                <a:t>AKUGHU</a:t>
              </a:r>
            </a:p>
          </p:txBody>
        </p:sp>
        <p:sp>
          <p:nvSpPr>
            <p:cNvPr id="3712" name="Shape 3712"/>
            <p:cNvSpPr/>
            <p:nvPr/>
          </p:nvSpPr>
          <p:spPr>
            <a:xfrm>
              <a:off x="1847677" y="2336075"/>
              <a:ext cx="1694" cy="77417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713" name="Shape 3713"/>
            <p:cNvSpPr/>
            <p:nvPr/>
          </p:nvSpPr>
          <p:spPr>
            <a:xfrm>
              <a:off x="3185965" y="2403836"/>
              <a:ext cx="725049" cy="169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714" name="Shape 3714"/>
            <p:cNvSpPr/>
            <p:nvPr/>
          </p:nvSpPr>
          <p:spPr>
            <a:xfrm>
              <a:off x="2139051" y="2700293"/>
              <a:ext cx="2310666" cy="775868"/>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15" name="Shape 3715"/>
            <p:cNvSpPr/>
            <p:nvPr/>
          </p:nvSpPr>
          <p:spPr>
            <a:xfrm>
              <a:off x="2139051" y="2336075"/>
              <a:ext cx="1336595" cy="100287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16" name="Shape 3716"/>
            <p:cNvSpPr/>
            <p:nvPr/>
          </p:nvSpPr>
          <p:spPr>
            <a:xfrm>
              <a:off x="2139051" y="2700293"/>
              <a:ext cx="1631357" cy="638652"/>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17" name="Shape 3717"/>
            <p:cNvSpPr/>
            <p:nvPr/>
          </p:nvSpPr>
          <p:spPr>
            <a:xfrm>
              <a:off x="2001783" y="2327055"/>
              <a:ext cx="1495937" cy="29815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sz="1700">
                  <a:solidFill>
                    <a:schemeClr val="accent2"/>
                  </a:solidFill>
                  <a:latin typeface="+mj-lt"/>
                  <a:ea typeface="+mj-ea"/>
                  <a:cs typeface="+mj-cs"/>
                  <a:sym typeface="Helvetica"/>
                </a:defRPr>
              </a:lvl1pPr>
            </a:lstStyle>
            <a:p>
              <a:r>
                <a:t>  YENGUYI</a:t>
              </a:r>
            </a:p>
          </p:txBody>
        </p:sp>
        <p:sp>
          <p:nvSpPr>
            <p:cNvPr id="3718" name="Shape 3718"/>
            <p:cNvSpPr/>
            <p:nvPr/>
          </p:nvSpPr>
          <p:spPr>
            <a:xfrm>
              <a:off x="2139051" y="2632531"/>
              <a:ext cx="1694" cy="77417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719" name="Shape 3719"/>
            <p:cNvSpPr/>
            <p:nvPr/>
          </p:nvSpPr>
          <p:spPr>
            <a:xfrm>
              <a:off x="3475646" y="2700293"/>
              <a:ext cx="725048" cy="1694"/>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720" name="Shape 3720"/>
            <p:cNvSpPr/>
            <p:nvPr/>
          </p:nvSpPr>
          <p:spPr>
            <a:xfrm>
              <a:off x="2432119" y="3056040"/>
              <a:ext cx="2312360" cy="784339"/>
            </a:xfrm>
            <a:prstGeom prst="rect">
              <a:avLst/>
            </a:prstGeom>
            <a:solidFill>
              <a:srgbClr val="FFD34A"/>
            </a:solidFill>
            <a:ln w="31750" cap="flat">
              <a:solidFill>
                <a:srgbClr val="1A0004"/>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21" name="Shape 3721"/>
            <p:cNvSpPr/>
            <p:nvPr/>
          </p:nvSpPr>
          <p:spPr>
            <a:xfrm>
              <a:off x="2432119" y="2632531"/>
              <a:ext cx="1338290" cy="1002870"/>
            </a:xfrm>
            <a:prstGeom prst="roundRect">
              <a:avLst>
                <a:gd name="adj" fmla="val 10727"/>
              </a:avLst>
            </a:prstGeom>
            <a:solidFill>
              <a:srgbClr val="FFD34A"/>
            </a:solidFill>
            <a:ln w="31750" cap="flat">
              <a:solidFill>
                <a:srgbClr val="1A0004"/>
              </a:solidFill>
              <a:prstDash val="solid"/>
              <a:round/>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22" name="Shape 3722"/>
            <p:cNvSpPr/>
            <p:nvPr/>
          </p:nvSpPr>
          <p:spPr>
            <a:xfrm>
              <a:off x="2432119" y="3089921"/>
              <a:ext cx="1465342" cy="640345"/>
            </a:xfrm>
            <a:prstGeom prst="rect">
              <a:avLst/>
            </a:prstGeom>
            <a:solidFill>
              <a:srgbClr val="FFD34A"/>
            </a:solidFill>
            <a:ln w="31750" cap="flat">
              <a:solidFill>
                <a:srgbClr val="FFD34A"/>
              </a:solidFill>
              <a:prstDash val="solid"/>
              <a:miter lim="8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725" name="Group 3725"/>
            <p:cNvGrpSpPr/>
            <p:nvPr/>
          </p:nvGrpSpPr>
          <p:grpSpPr>
            <a:xfrm>
              <a:off x="2449231" y="2656248"/>
              <a:ext cx="1302371" cy="479413"/>
              <a:chOff x="0" y="0"/>
              <a:chExt cx="1302369" cy="479412"/>
            </a:xfrm>
          </p:grpSpPr>
          <p:sp>
            <p:nvSpPr>
              <p:cNvPr id="3723" name="Shape 3723"/>
              <p:cNvSpPr/>
              <p:nvPr/>
            </p:nvSpPr>
            <p:spPr>
              <a:xfrm>
                <a:off x="110191" y="18634"/>
                <a:ext cx="329835" cy="4607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sz="2800">
                    <a:solidFill>
                      <a:schemeClr val="accent1"/>
                    </a:solidFill>
                    <a:latin typeface="+mj-lt"/>
                    <a:ea typeface="+mj-ea"/>
                    <a:cs typeface="+mj-cs"/>
                    <a:sym typeface="Helvetica"/>
                  </a:defRPr>
                </a:lvl1pPr>
              </a:lstStyle>
              <a:p>
                <a:r>
                  <a:t>   </a:t>
                </a:r>
              </a:p>
            </p:txBody>
          </p:sp>
          <p:sp>
            <p:nvSpPr>
              <p:cNvPr id="3724" name="Shape 3724"/>
              <p:cNvSpPr/>
              <p:nvPr/>
            </p:nvSpPr>
            <p:spPr>
              <a:xfrm>
                <a:off x="-1" y="0"/>
                <a:ext cx="1302371" cy="4743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ctr" defTabSz="914400">
                  <a:defRPr sz="2900">
                    <a:solidFill>
                      <a:schemeClr val="accent1"/>
                    </a:solidFill>
                    <a:latin typeface="+mj-lt"/>
                    <a:ea typeface="+mj-ea"/>
                    <a:cs typeface="+mj-cs"/>
                    <a:sym typeface="Helvetica"/>
                  </a:defRPr>
                </a:lvl1pPr>
              </a:lstStyle>
              <a:p>
                <a:r>
                  <a:t>JISU</a:t>
                </a:r>
              </a:p>
            </p:txBody>
          </p:sp>
        </p:grpSp>
        <p:sp>
          <p:nvSpPr>
            <p:cNvPr id="3726" name="Shape 3726"/>
            <p:cNvSpPr/>
            <p:nvPr/>
          </p:nvSpPr>
          <p:spPr>
            <a:xfrm>
              <a:off x="2432119" y="2974726"/>
              <a:ext cx="1695" cy="774175"/>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3727" name="Shape 3727"/>
            <p:cNvSpPr/>
            <p:nvPr/>
          </p:nvSpPr>
          <p:spPr>
            <a:xfrm>
              <a:off x="3209682" y="2115511"/>
              <a:ext cx="267658" cy="1"/>
            </a:xfrm>
            <a:prstGeom prst="line">
              <a:avLst/>
            </a:prstGeom>
            <a:noFill/>
            <a:ln w="31750" cap="flat">
              <a:solidFill>
                <a:srgbClr val="1A0004"/>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729" name="Shape 3729"/>
          <p:cNvSpPr/>
          <p:nvPr/>
        </p:nvSpPr>
        <p:spPr>
          <a:xfrm>
            <a:off x="1519038" y="2256757"/>
            <a:ext cx="1487172" cy="843525"/>
          </a:xfrm>
          <a:custGeom>
            <a:avLst/>
            <a:gdLst/>
            <a:ahLst/>
            <a:cxnLst>
              <a:cxn ang="0">
                <a:pos x="wd2" y="hd2"/>
              </a:cxn>
              <a:cxn ang="5400000">
                <a:pos x="wd2" y="hd2"/>
              </a:cxn>
              <a:cxn ang="10800000">
                <a:pos x="wd2" y="hd2"/>
              </a:cxn>
              <a:cxn ang="16200000">
                <a:pos x="wd2" y="hd2"/>
              </a:cxn>
            </a:cxnLst>
            <a:rect l="0" t="0" r="r" b="b"/>
            <a:pathLst>
              <a:path w="21600" h="21600" extrusionOk="0">
                <a:moveTo>
                  <a:pt x="0" y="10013"/>
                </a:moveTo>
                <a:lnTo>
                  <a:pt x="10068" y="2111"/>
                </a:lnTo>
                <a:lnTo>
                  <a:pt x="9580" y="180"/>
                </a:lnTo>
                <a:lnTo>
                  <a:pt x="21600" y="0"/>
                </a:lnTo>
                <a:lnTo>
                  <a:pt x="13481" y="15628"/>
                </a:lnTo>
                <a:lnTo>
                  <a:pt x="12994" y="13697"/>
                </a:lnTo>
                <a:lnTo>
                  <a:pt x="2926" y="21600"/>
                </a:lnTo>
                <a:close/>
              </a:path>
            </a:pathLst>
          </a:custGeom>
          <a:gradFill>
            <a:gsLst>
              <a:gs pos="0">
                <a:srgbClr val="004C00"/>
              </a:gs>
              <a:gs pos="50000">
                <a:srgbClr val="00FF00"/>
              </a:gs>
              <a:gs pos="100000">
                <a:srgbClr val="004C00"/>
              </a:gs>
            </a:gsLst>
            <a:lin ang="5400000"/>
          </a:gradFill>
          <a:ln w="5080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30" name="Shape 3730"/>
          <p:cNvSpPr/>
          <p:nvPr/>
        </p:nvSpPr>
        <p:spPr>
          <a:xfrm>
            <a:off x="1781175" y="-1"/>
            <a:ext cx="3206750"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30:24 lono Bothubo 50:26 kuto</a:t>
            </a:r>
          </a:p>
        </p:txBody>
      </p:sp>
      <p:sp>
        <p:nvSpPr>
          <p:cNvPr id="3731" name="Shape 373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50</a:t>
            </a:r>
          </a:p>
        </p:txBody>
      </p:sp>
      <p:sp>
        <p:nvSpPr>
          <p:cNvPr id="3732" name="Shape 3732"/>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sp>
        <p:nvSpPr>
          <p:cNvPr id="3733" name="Shape 3733"/>
          <p:cNvSpPr/>
          <p:nvPr/>
        </p:nvSpPr>
        <p:spPr>
          <a:xfrm>
            <a:off x="4114799" y="1492250"/>
            <a:ext cx="3206751" cy="1387476"/>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7200" y="13500"/>
                </a:lnTo>
                <a:lnTo>
                  <a:pt x="3600" y="13500"/>
                </a:lnTo>
                <a:lnTo>
                  <a:pt x="3600" y="16200"/>
                </a:lnTo>
                <a:lnTo>
                  <a:pt x="0" y="10800"/>
                </a:lnTo>
                <a:lnTo>
                  <a:pt x="3600" y="5400"/>
                </a:lnTo>
                <a:lnTo>
                  <a:pt x="3600" y="8100"/>
                </a:lnTo>
                <a:lnTo>
                  <a:pt x="7200" y="8100"/>
                </a:lnTo>
                <a:lnTo>
                  <a:pt x="7200" y="0"/>
                </a:lnTo>
                <a:lnTo>
                  <a:pt x="21600" y="0"/>
                </a:lnTo>
                <a:lnTo>
                  <a:pt x="21600" y="21600"/>
                </a:lnTo>
                <a:close/>
              </a:path>
            </a:pathLst>
          </a:custGeom>
          <a:gradFill>
            <a:gsLst>
              <a:gs pos="0">
                <a:srgbClr val="000000"/>
              </a:gs>
              <a:gs pos="50000">
                <a:srgbClr val="1822CD"/>
              </a:gs>
              <a:gs pos="100000">
                <a:srgbClr val="000000"/>
              </a:gs>
            </a:gsLst>
            <a:lin ang="5400000"/>
          </a:gra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34" name="Shape 3734"/>
          <p:cNvSpPr/>
          <p:nvPr/>
        </p:nvSpPr>
        <p:spPr>
          <a:xfrm>
            <a:off x="5392737" y="1570265"/>
            <a:ext cx="2513561" cy="956892"/>
          </a:xfrm>
          <a:prstGeom prst="rect">
            <a:avLst/>
          </a:prstGeom>
          <a:ln w="12700">
            <a:miter lim="400000"/>
          </a:ln>
          <a:effectLst>
            <a:outerShdw blurRad="63500" dist="99190" dir="3011666"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000">
                <a:solidFill>
                  <a:srgbClr val="62D6AC"/>
                </a:solidFill>
                <a:latin typeface="Arial"/>
                <a:ea typeface="Arial"/>
                <a:cs typeface="Arial"/>
                <a:sym typeface="Arial"/>
              </a:defRPr>
            </a:pPr>
            <a:r>
              <a:t>"</a:t>
            </a:r>
            <a:r>
              <a:rPr>
                <a:solidFill>
                  <a:srgbClr val="FAFD00"/>
                </a:solidFill>
              </a:rPr>
              <a:t>Xaküthami</a:t>
            </a:r>
          </a:p>
          <a:p>
            <a:pPr marL="115887" indent="-115887" defTabSz="914400">
              <a:defRPr sz="2000">
                <a:solidFill>
                  <a:srgbClr val="62D6AC"/>
                </a:solidFill>
                <a:latin typeface="Arial"/>
                <a:ea typeface="Arial"/>
                <a:cs typeface="Arial"/>
                <a:sym typeface="Arial"/>
              </a:defRPr>
            </a:pPr>
            <a:r>
              <a:rPr>
                <a:solidFill>
                  <a:srgbClr val="FAFD00"/>
                </a:solidFill>
              </a:rPr>
              <a:t>ye Xakütha tsumasa</a:t>
            </a:r>
            <a:r>
              <a:t>"</a:t>
            </a:r>
          </a:p>
        </p:txBody>
      </p:sp>
      <p:sp>
        <p:nvSpPr>
          <p:cNvPr id="3735" name="Shape 3735"/>
          <p:cNvSpPr/>
          <p:nvPr/>
        </p:nvSpPr>
        <p:spPr>
          <a:xfrm>
            <a:off x="5464228" y="1594270"/>
            <a:ext cx="1400592" cy="376239"/>
          </a:xfrm>
          <a:prstGeom prst="ellipse">
            <a:avLst/>
          </a:prstGeom>
          <a:ln w="38100">
            <a:solidFill>
              <a:srgbClr val="FFFFFF"/>
            </a:solidFill>
          </a:ln>
          <a:effectLst>
            <a:outerShdw blurRad="63500" dist="63500" dir="3187806"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738" name="Group 3738"/>
          <p:cNvGrpSpPr/>
          <p:nvPr/>
        </p:nvGrpSpPr>
        <p:grpSpPr>
          <a:xfrm>
            <a:off x="558800" y="7938"/>
            <a:ext cx="774701" cy="1581113"/>
            <a:chOff x="0" y="0"/>
            <a:chExt cx="774700" cy="1581112"/>
          </a:xfrm>
        </p:grpSpPr>
        <p:sp>
          <p:nvSpPr>
            <p:cNvPr id="3736" name="Shape 373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737" name="Shape 373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729"/>
                                        </p:tgtEl>
                                        <p:attrNameLst>
                                          <p:attrName>style.visibility</p:attrName>
                                        </p:attrNameLst>
                                      </p:cBhvr>
                                      <p:to>
                                        <p:strVal val="visible"/>
                                      </p:to>
                                    </p:set>
                                    <p:anim calcmode="lin" valueType="num">
                                      <p:cBhvr>
                                        <p:cTn id="7" dur="500" fill="hold"/>
                                        <p:tgtEl>
                                          <p:spTgt spid="3729"/>
                                        </p:tgtEl>
                                        <p:attrNameLst>
                                          <p:attrName>ppt_x</p:attrName>
                                        </p:attrNameLst>
                                      </p:cBhvr>
                                      <p:tavLst>
                                        <p:tav tm="0">
                                          <p:val>
                                            <p:strVal val="0-#ppt_w/2"/>
                                          </p:val>
                                        </p:tav>
                                        <p:tav tm="100000">
                                          <p:val>
                                            <p:strVal val="#ppt_x"/>
                                          </p:val>
                                        </p:tav>
                                      </p:tavLst>
                                    </p:anim>
                                    <p:anim calcmode="lin" valueType="num">
                                      <p:cBhvr>
                                        <p:cTn id="8" dur="500" fill="hold"/>
                                        <p:tgtEl>
                                          <p:spTgt spid="37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2" nodeType="afterEffect">
                                  <p:stCondLst>
                                    <p:cond delay="0"/>
                                  </p:stCondLst>
                                  <p:iterate>
                                    <p:tmAbs val="0"/>
                                  </p:iterate>
                                  <p:childTnLst>
                                    <p:set>
                                      <p:cBhvr>
                                        <p:cTn id="11" fill="hold"/>
                                        <p:tgtEl>
                                          <p:spTgt spid="3733"/>
                                        </p:tgtEl>
                                        <p:attrNameLst>
                                          <p:attrName>style.visibility</p:attrName>
                                        </p:attrNameLst>
                                      </p:cBhvr>
                                      <p:to>
                                        <p:strVal val="visible"/>
                                      </p:to>
                                    </p:set>
                                    <p:anim calcmode="lin" valueType="num">
                                      <p:cBhvr>
                                        <p:cTn id="12" dur="500" fill="hold"/>
                                        <p:tgtEl>
                                          <p:spTgt spid="3733"/>
                                        </p:tgtEl>
                                        <p:attrNameLst>
                                          <p:attrName>ppt_x</p:attrName>
                                        </p:attrNameLst>
                                      </p:cBhvr>
                                      <p:tavLst>
                                        <p:tav tm="0">
                                          <p:val>
                                            <p:strVal val="1+#ppt_w/2"/>
                                          </p:val>
                                        </p:tav>
                                        <p:tav tm="100000">
                                          <p:val>
                                            <p:strVal val="#ppt_x"/>
                                          </p:val>
                                        </p:tav>
                                      </p:tavLst>
                                    </p:anim>
                                    <p:anim calcmode="lin" valueType="num">
                                      <p:cBhvr>
                                        <p:cTn id="13" dur="500" fill="hold"/>
                                        <p:tgtEl>
                                          <p:spTgt spid="373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fill="hold" grpId="3" nodeType="afterEffect">
                                  <p:stCondLst>
                                    <p:cond delay="0"/>
                                  </p:stCondLst>
                                  <p:iterate>
                                    <p:tmAbs val="0"/>
                                  </p:iterate>
                                  <p:childTnLst>
                                    <p:set>
                                      <p:cBhvr>
                                        <p:cTn id="16" fill="hold"/>
                                        <p:tgtEl>
                                          <p:spTgt spid="3734"/>
                                        </p:tgtEl>
                                        <p:attrNameLst>
                                          <p:attrName>style.visibility</p:attrName>
                                        </p:attrNameLst>
                                      </p:cBhvr>
                                      <p:to>
                                        <p:strVal val="visible"/>
                                      </p:to>
                                    </p:set>
                                    <p:animEffect transition="in" filter="dissolve">
                                      <p:cBhvr>
                                        <p:cTn id="17" dur="1000"/>
                                        <p:tgtEl>
                                          <p:spTgt spid="3734"/>
                                        </p:tgtEl>
                                      </p:cBhvr>
                                    </p:animEffect>
                                  </p:childTnLst>
                                </p:cTn>
                              </p:par>
                            </p:childTnLst>
                          </p:cTn>
                        </p:par>
                        <p:par>
                          <p:cTn id="18" fill="hold">
                            <p:stCondLst>
                              <p:cond delay="2000"/>
                            </p:stCondLst>
                            <p:childTnLst>
                              <p:par>
                                <p:cTn id="19" presetID="2" presetClass="entr" presetSubtype="1" fill="hold" grpId="4" nodeType="afterEffect">
                                  <p:stCondLst>
                                    <p:cond delay="0"/>
                                  </p:stCondLst>
                                  <p:iterate>
                                    <p:tmAbs val="0"/>
                                  </p:iterate>
                                  <p:childTnLst>
                                    <p:set>
                                      <p:cBhvr>
                                        <p:cTn id="20" fill="hold"/>
                                        <p:tgtEl>
                                          <p:spTgt spid="3735"/>
                                        </p:tgtEl>
                                        <p:attrNameLst>
                                          <p:attrName>style.visibility</p:attrName>
                                        </p:attrNameLst>
                                      </p:cBhvr>
                                      <p:to>
                                        <p:strVal val="visible"/>
                                      </p:to>
                                    </p:set>
                                    <p:anim calcmode="lin" valueType="num">
                                      <p:cBhvr>
                                        <p:cTn id="21" dur="500" fill="hold"/>
                                        <p:tgtEl>
                                          <p:spTgt spid="3735"/>
                                        </p:tgtEl>
                                        <p:attrNameLst>
                                          <p:attrName>ppt_x</p:attrName>
                                        </p:attrNameLst>
                                      </p:cBhvr>
                                      <p:tavLst>
                                        <p:tav tm="0">
                                          <p:val>
                                            <p:strVal val="#ppt_x"/>
                                          </p:val>
                                        </p:tav>
                                        <p:tav tm="100000">
                                          <p:val>
                                            <p:strVal val="#ppt_x"/>
                                          </p:val>
                                        </p:tav>
                                      </p:tavLst>
                                    </p:anim>
                                    <p:anim calcmode="lin" valueType="num">
                                      <p:cBhvr>
                                        <p:cTn id="22" dur="500" fill="hold"/>
                                        <p:tgtEl>
                                          <p:spTgt spid="37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9" grpId="1" animBg="1" advAuto="0"/>
      <p:bldP spid="3733" grpId="2" animBg="1" advAuto="0"/>
      <p:bldP spid="3734" grpId="3" animBg="1" advAuto="0"/>
      <p:bldP spid="3735" grpId="4"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2" name="Shape 3742"/>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43" name="Shape 3743"/>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3744" name="Shape 3744"/>
          <p:cNvSpPr/>
          <p:nvPr/>
        </p:nvSpPr>
        <p:spPr>
          <a:xfrm>
            <a:off x="3130550" y="1377950"/>
            <a:ext cx="2882900" cy="1587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45" name="Shape 3745"/>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46" name="Shape 3746"/>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47" name="Shape 3747"/>
          <p:cNvSpPr/>
          <p:nvPr/>
        </p:nvSpPr>
        <p:spPr>
          <a:xfrm>
            <a:off x="3008313" y="904875"/>
            <a:ext cx="1398662" cy="520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p>
            <a:pPr defTabSz="914400">
              <a:defRPr sz="2000">
                <a:solidFill>
                  <a:schemeClr val="accent2"/>
                </a:solidFill>
                <a:latin typeface="Times"/>
                <a:ea typeface="Times"/>
                <a:cs typeface="Times"/>
                <a:sym typeface="Times"/>
              </a:defRPr>
            </a:pPr>
            <a:r>
              <a:t>   </a:t>
            </a:r>
            <a:r>
              <a:rPr sz="2800"/>
              <a:t>JOSEF</a:t>
            </a:r>
          </a:p>
        </p:txBody>
      </p:sp>
      <p:sp>
        <p:nvSpPr>
          <p:cNvPr id="3748" name="Shape 3748"/>
          <p:cNvSpPr/>
          <p:nvPr/>
        </p:nvSpPr>
        <p:spPr>
          <a:xfrm>
            <a:off x="3321050" y="2514600"/>
            <a:ext cx="2501900" cy="0"/>
          </a:xfrm>
          <a:prstGeom prst="line">
            <a:avLst/>
          </a:prstGeom>
          <a:ln w="127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749" name="Shape 3749"/>
          <p:cNvSpPr/>
          <p:nvPr/>
        </p:nvSpPr>
        <p:spPr>
          <a:xfrm>
            <a:off x="3321050" y="2057400"/>
            <a:ext cx="2501900" cy="0"/>
          </a:xfrm>
          <a:prstGeom prst="line">
            <a:avLst/>
          </a:prstGeom>
          <a:ln w="127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750" name="Shape 3750"/>
          <p:cNvSpPr/>
          <p:nvPr/>
        </p:nvSpPr>
        <p:spPr>
          <a:xfrm>
            <a:off x="3335337" y="2527300"/>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751" name="Shape 3751"/>
          <p:cNvSpPr/>
          <p:nvPr/>
        </p:nvSpPr>
        <p:spPr>
          <a:xfrm>
            <a:off x="3335337" y="2070100"/>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3752" name="Shape 3752"/>
          <p:cNvSpPr/>
          <p:nvPr/>
        </p:nvSpPr>
        <p:spPr>
          <a:xfrm>
            <a:off x="918815" y="4321175"/>
            <a:ext cx="1870770" cy="1324124"/>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4400">
                <a:solidFill>
                  <a:srgbClr val="FFD34A"/>
                </a:solidFill>
              </a:defRPr>
            </a:pPr>
            <a:r>
              <a:t>A</a:t>
            </a:r>
            <a:r>
              <a:rPr sz="8800">
                <a:solidFill>
                  <a:srgbClr val="51DC00"/>
                </a:solidFill>
              </a:rPr>
              <a:t>J</a:t>
            </a:r>
            <a:r>
              <a:t>MJ</a:t>
            </a:r>
          </a:p>
        </p:txBody>
      </p:sp>
      <p:sp>
        <p:nvSpPr>
          <p:cNvPr id="3753" name="Shape 3753"/>
          <p:cNvSpPr/>
          <p:nvPr/>
        </p:nvSpPr>
        <p:spPr>
          <a:xfrm>
            <a:off x="482599" y="2308225"/>
            <a:ext cx="2665415" cy="2617862"/>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200">
                <a:solidFill>
                  <a:srgbClr val="FAFD00"/>
                </a:solidFill>
              </a:defRPr>
            </a:pPr>
            <a:r>
              <a:rPr i="1">
                <a:solidFill>
                  <a:srgbClr val="FFFFFF"/>
                </a:solidFill>
                <a:latin typeface="Times"/>
                <a:ea typeface="Times"/>
                <a:cs typeface="Times"/>
                <a:sym typeface="Times"/>
              </a:rPr>
              <a:t>TIMI 4</a:t>
            </a:r>
            <a:r>
              <a:rPr>
                <a:solidFill>
                  <a:srgbClr val="FFFFFF"/>
                </a:solidFill>
                <a:latin typeface="Times"/>
                <a:ea typeface="Times"/>
                <a:cs typeface="Times"/>
                <a:sym typeface="Times"/>
              </a:rPr>
              <a:t> </a:t>
            </a:r>
            <a:endParaRPr>
              <a:solidFill>
                <a:srgbClr val="FFD34A"/>
              </a:solidFill>
              <a:latin typeface="Times"/>
              <a:ea typeface="Times"/>
              <a:cs typeface="Times"/>
              <a:sym typeface="Times"/>
            </a:endParaRPr>
          </a:p>
          <a:p>
            <a:pPr algn="ctr" defTabSz="914400">
              <a:defRPr sz="3200">
                <a:solidFill>
                  <a:srgbClr val="FAFD00"/>
                </a:solidFill>
              </a:defRPr>
            </a:pPr>
            <a:r>
              <a:t>lo</a:t>
            </a:r>
            <a:endParaRPr>
              <a:solidFill>
                <a:srgbClr val="FFFFFF"/>
              </a:solidFill>
            </a:endParaRPr>
          </a:p>
          <a:p>
            <a:pPr algn="ctr" defTabSz="914400">
              <a:defRPr sz="3200">
                <a:solidFill>
                  <a:srgbClr val="FFFFFF"/>
                </a:solidFill>
                <a:latin typeface="Times"/>
                <a:ea typeface="Times"/>
                <a:cs typeface="Times"/>
                <a:sym typeface="Times"/>
              </a:defRPr>
            </a:pPr>
            <a:r>
              <a:t>AKINIU</a:t>
            </a:r>
            <a:endParaRPr>
              <a:solidFill>
                <a:srgbClr val="FFD34A"/>
              </a:solidFill>
            </a:endParaRPr>
          </a:p>
          <a:p>
            <a:pPr algn="ctr" defTabSz="914400">
              <a:defRPr sz="3200">
                <a:solidFill>
                  <a:srgbClr val="FAFD00"/>
                </a:solidFill>
              </a:defRPr>
            </a:pPr>
            <a:r>
              <a:t>ye:</a:t>
            </a:r>
            <a:endParaRPr>
              <a:solidFill>
                <a:srgbClr val="FFFFFF"/>
              </a:solidFill>
            </a:endParaRPr>
          </a:p>
        </p:txBody>
      </p:sp>
      <p:sp>
        <p:nvSpPr>
          <p:cNvPr id="3754" name="Shape 3754"/>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55" name="Shape 3755"/>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56" name="Shape 3756"/>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57" name="Shape 3757"/>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58" name="Shape 3758"/>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59" name="Shape 3759"/>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60" name="Shape 3760"/>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61" name="Shape 3761"/>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762" name="Shape 3762"/>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763" name="Shape 3763"/>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3764" name="Shape 3764"/>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51</a:t>
            </a:r>
          </a:p>
        </p:txBody>
      </p:sp>
      <p:sp>
        <p:nvSpPr>
          <p:cNvPr id="3765" name="Shape 3765"/>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grpSp>
        <p:nvGrpSpPr>
          <p:cNvPr id="3768" name="Group 3768"/>
          <p:cNvGrpSpPr/>
          <p:nvPr/>
        </p:nvGrpSpPr>
        <p:grpSpPr>
          <a:xfrm>
            <a:off x="558800" y="7938"/>
            <a:ext cx="774701" cy="1581113"/>
            <a:chOff x="0" y="0"/>
            <a:chExt cx="774700" cy="1581112"/>
          </a:xfrm>
        </p:grpSpPr>
        <p:sp>
          <p:nvSpPr>
            <p:cNvPr id="3766" name="Shape 376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767" name="Shape 376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2" name="Shape 3772"/>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52</a:t>
            </a:r>
          </a:p>
        </p:txBody>
      </p:sp>
      <p:sp>
        <p:nvSpPr>
          <p:cNvPr id="3773" name="Shape 3773"/>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grpSp>
        <p:nvGrpSpPr>
          <p:cNvPr id="3776" name="Group 3776"/>
          <p:cNvGrpSpPr/>
          <p:nvPr/>
        </p:nvGrpSpPr>
        <p:grpSpPr>
          <a:xfrm>
            <a:off x="544512" y="500063"/>
            <a:ext cx="4948239" cy="4363403"/>
            <a:chOff x="0" y="0"/>
            <a:chExt cx="4948237" cy="4363402"/>
          </a:xfrm>
        </p:grpSpPr>
        <p:pic>
          <p:nvPicPr>
            <p:cNvPr id="3774" name="image35.jpg" descr="Dothan Valley shepherd and flock, 78-20tb"/>
            <p:cNvPicPr>
              <a:picLocks noChangeAspect="1"/>
            </p:cNvPicPr>
            <p:nvPr/>
          </p:nvPicPr>
          <p:blipFill>
            <a:blip r:embed="rId3"/>
            <a:stretch>
              <a:fillRect/>
            </a:stretch>
          </p:blipFill>
          <p:spPr>
            <a:xfrm>
              <a:off x="0" y="0"/>
              <a:ext cx="4948238" cy="3513138"/>
            </a:xfrm>
            <a:prstGeom prst="rect">
              <a:avLst/>
            </a:prstGeom>
            <a:ln w="12700" cap="flat">
              <a:noFill/>
              <a:miter lim="400000"/>
            </a:ln>
            <a:effectLst>
              <a:outerShdw blurRad="63500" dist="99190" dir="2388334" rotWithShape="0">
                <a:srgbClr val="000000">
                  <a:alpha val="74998"/>
                </a:srgbClr>
              </a:outerShdw>
            </a:effectLst>
          </p:spPr>
        </p:pic>
        <p:sp>
          <p:nvSpPr>
            <p:cNvPr id="3775" name="Shape 3775"/>
            <p:cNvSpPr/>
            <p:nvPr/>
          </p:nvSpPr>
          <p:spPr>
            <a:xfrm>
              <a:off x="1587" y="3560762"/>
              <a:ext cx="3330575" cy="802641"/>
            </a:xfrm>
            <a:prstGeom prst="rect">
              <a:avLst/>
            </a:prstGeom>
            <a:noFill/>
            <a:ln w="12700" cap="flat">
              <a:noFill/>
              <a:miter lim="400000"/>
            </a:ln>
            <a:effectLst>
              <a:outerShdw blurRad="63500" dist="57501" dir="3723739" rotWithShape="0">
                <a:srgbClr val="000000">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1200"/>
                </a:spcBef>
                <a:defRPr sz="2000">
                  <a:solidFill>
                    <a:srgbClr val="FFEA18"/>
                  </a:solidFill>
                  <a:effectLst>
                    <a:outerShdw blurRad="38100" dist="38100" dir="2700000" rotWithShape="0">
                      <a:srgbClr val="000000"/>
                    </a:outerShdw>
                  </a:effectLst>
                  <a:latin typeface="Comic Sans MS"/>
                  <a:ea typeface="Comic Sans MS"/>
                  <a:cs typeface="Comic Sans MS"/>
                  <a:sym typeface="Comic Sans MS"/>
                </a:defRPr>
              </a:lvl1pPr>
            </a:lstStyle>
            <a:p>
              <a:r>
                <a:t>Bherikhemi Dothan yeghi lo, Israel</a:t>
              </a:r>
            </a:p>
          </p:txBody>
        </p:sp>
      </p:grpSp>
      <p:grpSp>
        <p:nvGrpSpPr>
          <p:cNvPr id="3779" name="Group 3779"/>
          <p:cNvGrpSpPr/>
          <p:nvPr/>
        </p:nvGrpSpPr>
        <p:grpSpPr>
          <a:xfrm>
            <a:off x="4084637" y="2149475"/>
            <a:ext cx="4575176" cy="3983038"/>
            <a:chOff x="0" y="0"/>
            <a:chExt cx="4575175" cy="3983037"/>
          </a:xfrm>
        </p:grpSpPr>
        <p:pic>
          <p:nvPicPr>
            <p:cNvPr id="3777" name="image36.jpg" descr="Luxor Temple facade"/>
            <p:cNvPicPr>
              <a:picLocks noChangeAspect="1"/>
            </p:cNvPicPr>
            <p:nvPr/>
          </p:nvPicPr>
          <p:blipFill>
            <a:blip r:embed="rId4"/>
            <a:srcRect/>
            <a:stretch>
              <a:fillRect/>
            </a:stretch>
          </p:blipFill>
          <p:spPr>
            <a:xfrm>
              <a:off x="-1" y="739103"/>
              <a:ext cx="4514061" cy="3243935"/>
            </a:xfrm>
            <a:prstGeom prst="rect">
              <a:avLst/>
            </a:prstGeom>
            <a:ln w="12700" cap="flat">
              <a:noFill/>
              <a:miter lim="400000"/>
            </a:ln>
            <a:effectLst>
              <a:outerShdw blurRad="63500" dist="107762" dir="2700000" rotWithShape="0">
                <a:srgbClr val="1A0004">
                  <a:alpha val="74998"/>
                </a:srgbClr>
              </a:outerShdw>
            </a:effectLst>
          </p:spPr>
        </p:pic>
        <p:sp>
          <p:nvSpPr>
            <p:cNvPr id="3778" name="Shape 3778"/>
            <p:cNvSpPr/>
            <p:nvPr/>
          </p:nvSpPr>
          <p:spPr>
            <a:xfrm>
              <a:off x="1556747" y="0"/>
              <a:ext cx="3018428" cy="802641"/>
            </a:xfrm>
            <a:prstGeom prst="rect">
              <a:avLst/>
            </a:prstGeom>
            <a:noFill/>
            <a:ln w="12700" cap="flat">
              <a:noFill/>
              <a:miter lim="400000"/>
            </a:ln>
            <a:effectLst>
              <a:outerShdw blurRad="63500" dist="46662" dir="3284183" rotWithShape="0">
                <a:srgbClr val="000000">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r" defTabSz="914400">
                <a:spcBef>
                  <a:spcPts val="1200"/>
                </a:spcBef>
                <a:defRPr sz="2000">
                  <a:solidFill>
                    <a:srgbClr val="FFEA18"/>
                  </a:solidFill>
                  <a:effectLst>
                    <a:outerShdw blurRad="38100" dist="38100" dir="2700000" rotWithShape="0">
                      <a:srgbClr val="000000"/>
                    </a:outerShdw>
                  </a:effectLst>
                  <a:latin typeface="Comic Sans MS"/>
                  <a:ea typeface="Comic Sans MS"/>
                  <a:cs typeface="Comic Sans MS"/>
                  <a:sym typeface="Comic Sans MS"/>
                </a:defRPr>
              </a:lvl1pPr>
            </a:lstStyle>
            <a:p>
              <a:r>
                <a:t>Façade of Luxor Achine, Egypt</a:t>
              </a:r>
            </a:p>
          </p:txBody>
        </p:sp>
      </p:grpSp>
      <p:sp>
        <p:nvSpPr>
          <p:cNvPr id="3780" name="Shape 3780"/>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1" name="Shape 3781"/>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2" name="Shape 3782"/>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3" name="Shape 3783"/>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4" name="Shape 3784"/>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5" name="Shape 3785"/>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6" name="Shape 3786"/>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787" name="Shape 3787"/>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788" name="Shape 3788"/>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789" name="Shape 3789"/>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3790" name="Shape 3790"/>
          <p:cNvSpPr/>
          <p:nvPr/>
        </p:nvSpPr>
        <p:spPr>
          <a:xfrm>
            <a:off x="1779588" y="-1"/>
            <a:ext cx="26035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37:16-18</a:t>
            </a:r>
          </a:p>
        </p:txBody>
      </p:sp>
      <p:sp>
        <p:nvSpPr>
          <p:cNvPr id="3791" name="Shape 3791"/>
          <p:cNvSpPr/>
          <p:nvPr/>
        </p:nvSpPr>
        <p:spPr>
          <a:xfrm>
            <a:off x="8690008" y="647096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79"/>
                                        </p:tgtEl>
                                        <p:attrNameLst>
                                          <p:attrName>style.visibility</p:attrName>
                                        </p:attrNameLst>
                                      </p:cBhvr>
                                      <p:to>
                                        <p:strVal val="visible"/>
                                      </p:to>
                                    </p:set>
                                    <p:animEffect transition="in" filter="dissolve">
                                      <p:cBhvr>
                                        <p:cTn id="7" dur="1000"/>
                                        <p:tgtEl>
                                          <p:spTgt spid="3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9"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5" name="Shape 3795"/>
          <p:cNvSpPr/>
          <p:nvPr/>
        </p:nvSpPr>
        <p:spPr>
          <a:xfrm>
            <a:off x="1779588" y="-1"/>
            <a:ext cx="26035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37:28</a:t>
            </a:r>
          </a:p>
        </p:txBody>
      </p:sp>
      <p:sp>
        <p:nvSpPr>
          <p:cNvPr id="3796" name="Shape 3796"/>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53</a:t>
            </a:r>
          </a:p>
        </p:txBody>
      </p:sp>
      <p:sp>
        <p:nvSpPr>
          <p:cNvPr id="3797" name="Shape 3797"/>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pic>
        <p:nvPicPr>
          <p:cNvPr id="3798" name="image37.png"/>
          <p:cNvPicPr>
            <a:picLocks noChangeAspect="1"/>
          </p:cNvPicPr>
          <p:nvPr/>
        </p:nvPicPr>
        <p:blipFill>
          <a:blip r:embed="rId3"/>
          <a:srcRect b="16036"/>
          <a:stretch>
            <a:fillRect/>
          </a:stretch>
        </p:blipFill>
        <p:spPr>
          <a:xfrm>
            <a:off x="4746625" y="174625"/>
            <a:ext cx="3919538" cy="2466976"/>
          </a:xfrm>
          <a:prstGeom prst="rect">
            <a:avLst/>
          </a:prstGeom>
          <a:ln w="12700">
            <a:miter lim="400000"/>
          </a:ln>
          <a:effectLst>
            <a:outerShdw blurRad="63500" dist="89803" dir="2700000" rotWithShape="0">
              <a:srgbClr val="1A0004">
                <a:alpha val="74997"/>
              </a:srgbClr>
            </a:outerShdw>
          </a:effectLst>
        </p:spPr>
      </p:pic>
      <p:pic>
        <p:nvPicPr>
          <p:cNvPr id="3799" name="image38.png"/>
          <p:cNvPicPr>
            <a:picLocks noChangeAspect="1"/>
          </p:cNvPicPr>
          <p:nvPr/>
        </p:nvPicPr>
        <p:blipFill>
          <a:blip r:embed="rId4"/>
          <a:srcRect b="16036"/>
          <a:stretch>
            <a:fillRect/>
          </a:stretch>
        </p:blipFill>
        <p:spPr>
          <a:xfrm>
            <a:off x="4862512" y="3835400"/>
            <a:ext cx="3871913" cy="2436814"/>
          </a:xfrm>
          <a:prstGeom prst="rect">
            <a:avLst/>
          </a:prstGeom>
          <a:ln w="12700">
            <a:miter lim="400000"/>
          </a:ln>
          <a:effectLst>
            <a:outerShdw blurRad="63500" dist="89803" dir="2700000" rotWithShape="0">
              <a:srgbClr val="1A0004">
                <a:alpha val="74997"/>
              </a:srgbClr>
            </a:outerShdw>
          </a:effectLst>
        </p:spPr>
      </p:pic>
      <p:pic>
        <p:nvPicPr>
          <p:cNvPr id="3800" name="image39.png"/>
          <p:cNvPicPr>
            <a:picLocks noChangeAspect="1"/>
          </p:cNvPicPr>
          <p:nvPr/>
        </p:nvPicPr>
        <p:blipFill>
          <a:blip r:embed="rId5"/>
          <a:srcRect b="17314"/>
          <a:stretch>
            <a:fillRect/>
          </a:stretch>
        </p:blipFill>
        <p:spPr>
          <a:xfrm>
            <a:off x="601662" y="528637"/>
            <a:ext cx="3471864" cy="2638426"/>
          </a:xfrm>
          <a:prstGeom prst="rect">
            <a:avLst/>
          </a:prstGeom>
          <a:ln w="12700">
            <a:miter lim="400000"/>
          </a:ln>
          <a:effectLst>
            <a:outerShdw blurRad="63500" dist="89803" dir="2700000" rotWithShape="0">
              <a:srgbClr val="1A0004">
                <a:alpha val="74997"/>
              </a:srgbClr>
            </a:outerShdw>
          </a:effectLst>
        </p:spPr>
      </p:pic>
      <p:pic>
        <p:nvPicPr>
          <p:cNvPr id="3801" name="image40.png"/>
          <p:cNvPicPr>
            <a:picLocks noChangeAspect="1"/>
          </p:cNvPicPr>
          <p:nvPr/>
        </p:nvPicPr>
        <p:blipFill>
          <a:blip r:embed="rId6"/>
          <a:srcRect b="11373"/>
          <a:stretch>
            <a:fillRect/>
          </a:stretch>
        </p:blipFill>
        <p:spPr>
          <a:xfrm>
            <a:off x="217488" y="3479800"/>
            <a:ext cx="3957638" cy="2628900"/>
          </a:xfrm>
          <a:prstGeom prst="rect">
            <a:avLst/>
          </a:prstGeom>
          <a:ln w="12700">
            <a:miter lim="400000"/>
          </a:ln>
          <a:effectLst>
            <a:outerShdw blurRad="63500" dist="107762" dir="2700000" rotWithShape="0">
              <a:srgbClr val="1A0004">
                <a:alpha val="74997"/>
              </a:srgbClr>
            </a:outerShdw>
          </a:effectLst>
        </p:spPr>
      </p:pic>
      <p:sp>
        <p:nvSpPr>
          <p:cNvPr id="3802" name="Shape 3802"/>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03" name="Shape 3803"/>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04" name="Shape 3804"/>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05" name="Shape 3805"/>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06" name="Shape 3806"/>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07" name="Shape 3807"/>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08" name="Shape 3808"/>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09" name="Shape 3809"/>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810" name="Shape 3810"/>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811" name="Shape 3811"/>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pic>
        <p:nvPicPr>
          <p:cNvPr id="3812" name="image41.png"/>
          <p:cNvPicPr>
            <a:picLocks noChangeAspect="1"/>
          </p:cNvPicPr>
          <p:nvPr/>
        </p:nvPicPr>
        <p:blipFill>
          <a:blip r:embed="rId7"/>
          <a:srcRect b="17221"/>
          <a:stretch>
            <a:fillRect/>
          </a:stretch>
        </p:blipFill>
        <p:spPr>
          <a:xfrm>
            <a:off x="3390900" y="1978025"/>
            <a:ext cx="3616325" cy="2244725"/>
          </a:xfrm>
          <a:prstGeom prst="rect">
            <a:avLst/>
          </a:prstGeom>
          <a:ln w="12700">
            <a:miter lim="400000"/>
          </a:ln>
          <a:effectLst>
            <a:outerShdw blurRad="63500" dist="89803" dir="2700000" rotWithShape="0">
              <a:srgbClr val="1A0004">
                <a:alpha val="74997"/>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799"/>
                                        </p:tgtEl>
                                        <p:attrNameLst>
                                          <p:attrName>style.visibility</p:attrName>
                                        </p:attrNameLst>
                                      </p:cBhvr>
                                      <p:to>
                                        <p:strVal val="visible"/>
                                      </p:to>
                                    </p:set>
                                    <p:animEffect transition="in" filter="dissolve">
                                      <p:cBhvr>
                                        <p:cTn id="7" dur="1000"/>
                                        <p:tgtEl>
                                          <p:spTgt spid="3799"/>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3798"/>
                                        </p:tgtEl>
                                        <p:attrNameLst>
                                          <p:attrName>style.visibility</p:attrName>
                                        </p:attrNameLst>
                                      </p:cBhvr>
                                      <p:to>
                                        <p:strVal val="visible"/>
                                      </p:to>
                                    </p:set>
                                    <p:animEffect transition="in" filter="dissolve">
                                      <p:cBhvr>
                                        <p:cTn id="11" dur="1000"/>
                                        <p:tgtEl>
                                          <p:spTgt spid="3798"/>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3801"/>
                                        </p:tgtEl>
                                        <p:attrNameLst>
                                          <p:attrName>style.visibility</p:attrName>
                                        </p:attrNameLst>
                                      </p:cBhvr>
                                      <p:to>
                                        <p:strVal val="visible"/>
                                      </p:to>
                                    </p:set>
                                    <p:animEffect transition="in" filter="dissolve">
                                      <p:cBhvr>
                                        <p:cTn id="15" dur="1000"/>
                                        <p:tgtEl>
                                          <p:spTgt spid="3801"/>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3812"/>
                                        </p:tgtEl>
                                        <p:attrNameLst>
                                          <p:attrName>style.visibility</p:attrName>
                                        </p:attrNameLst>
                                      </p:cBhvr>
                                      <p:to>
                                        <p:strVal val="visible"/>
                                      </p:to>
                                    </p:set>
                                    <p:animEffect transition="in" filter="dissolve">
                                      <p:cBhvr>
                                        <p:cTn id="19" dur="1000"/>
                                        <p:tgtEl>
                                          <p:spTgt spid="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8" grpId="2" animBg="1" advAuto="0"/>
      <p:bldP spid="3799" grpId="1" animBg="1" advAuto="0"/>
      <p:bldP spid="3801" grpId="3" animBg="1" advAuto="0"/>
      <p:bldP spid="3812" grpId="4"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6" name="Shape 3816"/>
          <p:cNvSpPr/>
          <p:nvPr/>
        </p:nvSpPr>
        <p:spPr>
          <a:xfrm>
            <a:off x="1789113" y="-1"/>
            <a:ext cx="26035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41:41-46</a:t>
            </a:r>
          </a:p>
        </p:txBody>
      </p:sp>
      <p:sp>
        <p:nvSpPr>
          <p:cNvPr id="3817" name="Shape 3817"/>
          <p:cNvSpPr/>
          <p:nvPr/>
        </p:nvSpPr>
        <p:spPr>
          <a:xfrm>
            <a:off x="1160462" y="3709987"/>
            <a:ext cx="6157913" cy="802641"/>
          </a:xfrm>
          <a:prstGeom prst="rect">
            <a:avLst/>
          </a:prstGeom>
          <a:ln w="12700">
            <a:miter lim="400000"/>
          </a:ln>
          <a:effectLst>
            <a:outerShdw blurRad="63500" dist="89803"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400"/>
              </a:spcBef>
              <a:defRPr sz="4000">
                <a:solidFill>
                  <a:srgbClr val="FFD34A"/>
                </a:solidFill>
                <a:latin typeface="Comic Sans MS"/>
                <a:ea typeface="Comic Sans MS"/>
                <a:cs typeface="Comic Sans MS"/>
                <a:sym typeface="Comic Sans MS"/>
              </a:defRPr>
            </a:lvl1pPr>
          </a:lstStyle>
          <a:p>
            <a:r>
              <a:t>Joseph Comes To Power</a:t>
            </a:r>
          </a:p>
        </p:txBody>
      </p:sp>
      <p:pic>
        <p:nvPicPr>
          <p:cNvPr id="3818" name="image42.jpg"/>
          <p:cNvPicPr>
            <a:picLocks noChangeAspect="1"/>
          </p:cNvPicPr>
          <p:nvPr/>
        </p:nvPicPr>
        <p:blipFill>
          <a:blip r:embed="rId3"/>
          <a:stretch>
            <a:fillRect/>
          </a:stretch>
        </p:blipFill>
        <p:spPr>
          <a:xfrm>
            <a:off x="790575" y="585787"/>
            <a:ext cx="7721600" cy="5580064"/>
          </a:xfrm>
          <a:prstGeom prst="rect">
            <a:avLst/>
          </a:prstGeom>
          <a:ln w="76200">
            <a:solidFill>
              <a:schemeClr val="accent2"/>
            </a:solidFill>
            <a:miter/>
          </a:ln>
          <a:effectLst>
            <a:outerShdw blurRad="63500" dist="89803" dir="2700000" rotWithShape="0">
              <a:srgbClr val="1A0004">
                <a:alpha val="74998"/>
              </a:srgbClr>
            </a:outerShdw>
          </a:effectLst>
        </p:spPr>
      </p:pic>
      <p:sp>
        <p:nvSpPr>
          <p:cNvPr id="3819" name="Shape 3819"/>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0" name="Shape 3820"/>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1" name="Shape 3821"/>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2" name="Shape 3822"/>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3" name="Shape 3823"/>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4" name="Shape 3824"/>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5" name="Shape 3825"/>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26" name="Shape 3826"/>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827" name="Shape 3827"/>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828" name="Shape 3828"/>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3829" name="Shape 3829"/>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54</a:t>
            </a:r>
          </a:p>
        </p:txBody>
      </p:sp>
      <p:sp>
        <p:nvSpPr>
          <p:cNvPr id="3830" name="Shape 3830"/>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sp>
        <p:nvSpPr>
          <p:cNvPr id="3831" name="Shape 3831"/>
          <p:cNvSpPr/>
          <p:nvPr/>
        </p:nvSpPr>
        <p:spPr>
          <a:xfrm>
            <a:off x="822324" y="5117613"/>
            <a:ext cx="6496051" cy="548046"/>
          </a:xfrm>
          <a:prstGeom prst="rect">
            <a:avLst/>
          </a:prstGeom>
          <a:solidFill>
            <a:srgbClr val="1A0004"/>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200" i="1">
                <a:solidFill>
                  <a:srgbClr val="FFFF00"/>
                </a:solidFill>
                <a:latin typeface="Arial"/>
                <a:ea typeface="Arial"/>
                <a:cs typeface="Arial"/>
                <a:sym typeface="Arial"/>
              </a:defRPr>
            </a:lvl1pPr>
          </a:lstStyle>
          <a:p>
            <a:r>
              <a:t>Josef no akuka ighiluve</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5" name="Shape 3835"/>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36" name="Shape 3836"/>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37" name="Shape 3837"/>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38" name="Shape 3838"/>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39" name="Shape 3839"/>
          <p:cNvSpPr/>
          <p:nvPr/>
        </p:nvSpPr>
        <p:spPr>
          <a:xfrm>
            <a:off x="4630737" y="2649538"/>
            <a:ext cx="15208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ER</a:t>
            </a:r>
          </a:p>
        </p:txBody>
      </p:sp>
      <p:sp>
        <p:nvSpPr>
          <p:cNvPr id="3840" name="Shape 3840"/>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41" name="Shape 3841"/>
          <p:cNvSpPr/>
          <p:nvPr/>
        </p:nvSpPr>
        <p:spPr>
          <a:xfrm>
            <a:off x="7259638" y="5259387"/>
            <a:ext cx="13112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PG</a:t>
            </a:r>
          </a:p>
        </p:txBody>
      </p:sp>
      <p:sp>
        <p:nvSpPr>
          <p:cNvPr id="3842" name="Shape 3842"/>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43" name="Shape 3843"/>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44" name="Shape 3844"/>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45" name="Shape 3845"/>
          <p:cNvSpPr/>
          <p:nvPr/>
        </p:nvSpPr>
        <p:spPr>
          <a:xfrm>
            <a:off x="3449637" y="2382838"/>
            <a:ext cx="12731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SG</a:t>
            </a:r>
          </a:p>
        </p:txBody>
      </p:sp>
      <p:sp>
        <p:nvSpPr>
          <p:cNvPr id="3846" name="Shape 3846"/>
          <p:cNvSpPr/>
          <p:nvPr/>
        </p:nvSpPr>
        <p:spPr>
          <a:xfrm>
            <a:off x="2516188" y="5640387"/>
            <a:ext cx="7016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RS</a:t>
            </a:r>
          </a:p>
        </p:txBody>
      </p:sp>
      <p:sp>
        <p:nvSpPr>
          <p:cNvPr id="3847" name="Shape 3847"/>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MS</a:t>
            </a:r>
          </a:p>
        </p:txBody>
      </p:sp>
      <p:sp>
        <p:nvSpPr>
          <p:cNvPr id="3848" name="Shape 3848"/>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3849" name="Shape 3849"/>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3850" name="Shape 3850"/>
          <p:cNvSpPr/>
          <p:nvPr/>
        </p:nvSpPr>
        <p:spPr>
          <a:xfrm>
            <a:off x="76200" y="304800"/>
            <a:ext cx="2825750" cy="10668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t>  </a:t>
            </a: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3851" name="Shape 3851"/>
          <p:cNvSpPr/>
          <p:nvPr/>
        </p:nvSpPr>
        <p:spPr>
          <a:xfrm>
            <a:off x="2613025" y="3613150"/>
            <a:ext cx="1730375"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DS</a:t>
            </a:r>
          </a:p>
        </p:txBody>
      </p:sp>
      <p:sp>
        <p:nvSpPr>
          <p:cNvPr id="3852" name="Shape 3852"/>
          <p:cNvSpPr/>
          <p:nvPr/>
        </p:nvSpPr>
        <p:spPr>
          <a:xfrm>
            <a:off x="6896100" y="4395787"/>
            <a:ext cx="835025"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U</a:t>
            </a:r>
          </a:p>
        </p:txBody>
      </p:sp>
      <p:sp>
        <p:nvSpPr>
          <p:cNvPr id="3853" name="Shape 3853"/>
          <p:cNvSpPr/>
          <p:nvPr/>
        </p:nvSpPr>
        <p:spPr>
          <a:xfrm>
            <a:off x="5830887" y="288448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B</a:t>
            </a:r>
          </a:p>
        </p:txBody>
      </p:sp>
      <p:sp>
        <p:nvSpPr>
          <p:cNvPr id="3854" name="Shape 3854"/>
          <p:cNvSpPr/>
          <p:nvPr/>
        </p:nvSpPr>
        <p:spPr>
          <a:xfrm>
            <a:off x="5487987" y="181133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H</a:t>
            </a:r>
          </a:p>
        </p:txBody>
      </p:sp>
      <p:sp>
        <p:nvSpPr>
          <p:cNvPr id="3855" name="Shape 3855"/>
          <p:cNvSpPr/>
          <p:nvPr/>
        </p:nvSpPr>
        <p:spPr>
          <a:xfrm>
            <a:off x="7088188" y="1525587"/>
            <a:ext cx="12922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N(A)</a:t>
            </a:r>
          </a:p>
        </p:txBody>
      </p:sp>
      <p:sp>
        <p:nvSpPr>
          <p:cNvPr id="3856" name="Shape 3856"/>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57" name="Shape 3857"/>
          <p:cNvSpPr/>
          <p:nvPr/>
        </p:nvSpPr>
        <p:spPr>
          <a:xfrm>
            <a:off x="3122885" y="2568575"/>
            <a:ext cx="321718"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C</a:t>
            </a:r>
          </a:p>
        </p:txBody>
      </p:sp>
      <p:sp>
        <p:nvSpPr>
          <p:cNvPr id="3858" name="Shape 3858"/>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59" name="Shape 3859"/>
          <p:cNvSpPr/>
          <p:nvPr/>
        </p:nvSpPr>
        <p:spPr>
          <a:xfrm>
            <a:off x="2767012" y="3078163"/>
            <a:ext cx="2540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J</a:t>
            </a:r>
          </a:p>
        </p:txBody>
      </p:sp>
      <p:sp>
        <p:nvSpPr>
          <p:cNvPr id="3860" name="Shape 3860"/>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61" name="Shape 3861"/>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62" name="Shape 3862"/>
          <p:cNvSpPr/>
          <p:nvPr/>
        </p:nvSpPr>
        <p:spPr>
          <a:xfrm>
            <a:off x="3106415" y="4451350"/>
            <a:ext cx="541983"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KB</a:t>
            </a:r>
          </a:p>
        </p:txBody>
      </p:sp>
      <p:sp>
        <p:nvSpPr>
          <p:cNvPr id="3863" name="Shape 3863"/>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64" name="Shape 3864"/>
          <p:cNvSpPr/>
          <p:nvPr/>
        </p:nvSpPr>
        <p:spPr>
          <a:xfrm>
            <a:off x="3219450" y="5164137"/>
            <a:ext cx="5588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MS</a:t>
            </a:r>
          </a:p>
        </p:txBody>
      </p:sp>
      <p:sp>
        <p:nvSpPr>
          <p:cNvPr id="3865" name="Shape 3865"/>
          <p:cNvSpPr/>
          <p:nvPr/>
        </p:nvSpPr>
        <p:spPr>
          <a:xfrm>
            <a:off x="1784003" y="4081462"/>
            <a:ext cx="440433" cy="6985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2400"/>
              </a:spcBef>
              <a:defRPr sz="4000">
                <a:solidFill>
                  <a:srgbClr val="EEFF4B"/>
                </a:solidFill>
                <a:latin typeface="Times"/>
                <a:ea typeface="Times"/>
                <a:cs typeface="Times"/>
                <a:sym typeface="Times"/>
              </a:defRPr>
            </a:lvl1pPr>
          </a:lstStyle>
          <a:p>
            <a:r>
              <a:t>E</a:t>
            </a:r>
          </a:p>
        </p:txBody>
      </p:sp>
      <p:sp>
        <p:nvSpPr>
          <p:cNvPr id="3866" name="Shape 3866"/>
          <p:cNvSpPr/>
          <p:nvPr/>
        </p:nvSpPr>
        <p:spPr>
          <a:xfrm>
            <a:off x="3791049" y="3078163"/>
            <a:ext cx="609403"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MN</a:t>
            </a:r>
          </a:p>
        </p:txBody>
      </p:sp>
      <p:sp>
        <p:nvSpPr>
          <p:cNvPr id="3867" name="Shape 3867"/>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E7E3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68" name="Shape 3868"/>
          <p:cNvSpPr/>
          <p:nvPr/>
        </p:nvSpPr>
        <p:spPr>
          <a:xfrm>
            <a:off x="29210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E7E3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69" name="Shape 3869"/>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FFFA35"/>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875" name="Group 3875"/>
          <p:cNvGrpSpPr/>
          <p:nvPr/>
        </p:nvGrpSpPr>
        <p:grpSpPr>
          <a:xfrm>
            <a:off x="1036135" y="2341949"/>
            <a:ext cx="1249865" cy="2458651"/>
            <a:chOff x="0" y="0"/>
            <a:chExt cx="1249864" cy="2458650"/>
          </a:xfrm>
        </p:grpSpPr>
        <p:grpSp>
          <p:nvGrpSpPr>
            <p:cNvPr id="3873" name="Group 3873"/>
            <p:cNvGrpSpPr/>
            <p:nvPr/>
          </p:nvGrpSpPr>
          <p:grpSpPr>
            <a:xfrm>
              <a:off x="0" y="0"/>
              <a:ext cx="1219043" cy="1281772"/>
              <a:chOff x="0" y="0"/>
              <a:chExt cx="1219042" cy="1281771"/>
            </a:xfrm>
          </p:grpSpPr>
          <p:sp>
            <p:nvSpPr>
              <p:cNvPr id="3870" name="Shape 3870"/>
              <p:cNvSpPr/>
              <p:nvPr/>
            </p:nvSpPr>
            <p:spPr>
              <a:xfrm rot="5134202">
                <a:off x="95171" y="153315"/>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close/>
                  </a:path>
                </a:pathLst>
              </a:cu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71" name="Shape 3871"/>
              <p:cNvSpPr/>
              <p:nvPr/>
            </p:nvSpPr>
            <p:spPr>
              <a:xfrm rot="5134202">
                <a:off x="525806" y="-149720"/>
                <a:ext cx="762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72" name="Shape 3872"/>
              <p:cNvSpPr/>
              <p:nvPr/>
            </p:nvSpPr>
            <p:spPr>
              <a:xfrm rot="5134202">
                <a:off x="537499" y="-244686"/>
                <a:ext cx="381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3874" name="Shape 3874"/>
            <p:cNvSpPr/>
            <p:nvPr/>
          </p:nvSpPr>
          <p:spPr>
            <a:xfrm>
              <a:off x="183064" y="1468050"/>
              <a:ext cx="1066801" cy="990601"/>
            </a:xfrm>
            <a:prstGeom prst="ellipse">
              <a:avLst/>
            </a:prstGeom>
            <a:noFill/>
            <a:ln w="57150" cap="flat">
              <a:solidFill>
                <a:srgbClr val="FFFFFF"/>
              </a:solidFill>
              <a:prstDash val="solid"/>
              <a:round/>
            </a:ln>
            <a:effectLst>
              <a:outerShdw blurRad="63500" dist="109250" dir="213226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3876" name="Shape 3876"/>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77" name="Shape 3877"/>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78" name="Shape 3878"/>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79" name="Shape 3879"/>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0" name="Shape 3880"/>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1" name="Shape 3881"/>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2" name="Shape 3882"/>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3" name="Shape 3883"/>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4" name="Shape 3884"/>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5" name="Shape 3885"/>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6" name="Shape 3886"/>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7" name="Shape 3887"/>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88" name="Shape 3888"/>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889" name="Shape 3889"/>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890" name="Shape 3890"/>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3891" name="Shape 3891"/>
          <p:cNvSpPr/>
          <p:nvPr/>
        </p:nvSpPr>
        <p:spPr>
          <a:xfrm>
            <a:off x="1773238" y="-1"/>
            <a:ext cx="19939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42:2</a:t>
            </a:r>
          </a:p>
        </p:txBody>
      </p:sp>
      <p:sp>
        <p:nvSpPr>
          <p:cNvPr id="3892" name="Shape 3892"/>
          <p:cNvSpPr/>
          <p:nvPr/>
        </p:nvSpPr>
        <p:spPr>
          <a:xfrm>
            <a:off x="2416175" y="2327275"/>
            <a:ext cx="1082676" cy="1038226"/>
          </a:xfrm>
          <a:prstGeom prst="ellipse">
            <a:avLst/>
          </a:prstGeom>
          <a:ln w="57150">
            <a:solidFill>
              <a:srgbClr val="FFFFFF"/>
            </a:solidFill>
          </a:ln>
          <a:effectLst>
            <a:outerShdw blurRad="63500" dist="89803"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893" name="Shape 3893"/>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55</a:t>
            </a:r>
          </a:p>
        </p:txBody>
      </p:sp>
      <p:sp>
        <p:nvSpPr>
          <p:cNvPr id="3894" name="Shape 3894"/>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sp>
        <p:nvSpPr>
          <p:cNvPr id="3895" name="Shape 3895"/>
          <p:cNvSpPr/>
          <p:nvPr/>
        </p:nvSpPr>
        <p:spPr>
          <a:xfrm>
            <a:off x="1803400" y="1701800"/>
            <a:ext cx="2914650" cy="650240"/>
          </a:xfrm>
          <a:prstGeom prst="rect">
            <a:avLst/>
          </a:prstGeom>
          <a:ln w="12700">
            <a:miter lim="400000"/>
          </a:ln>
          <a:effectLst>
            <a:outerShdw blurRad="63500" dist="5388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PUQÜMIYE!</a:t>
            </a:r>
          </a:p>
        </p:txBody>
      </p:sp>
      <p:sp>
        <p:nvSpPr>
          <p:cNvPr id="3896" name="Shape 3896"/>
          <p:cNvSpPr/>
          <p:nvPr/>
        </p:nvSpPr>
        <p:spPr>
          <a:xfrm>
            <a:off x="685800" y="4741862"/>
            <a:ext cx="2914650" cy="650241"/>
          </a:xfrm>
          <a:prstGeom prst="rect">
            <a:avLst/>
          </a:prstGeom>
          <a:ln w="12700">
            <a:miter lim="400000"/>
          </a:ln>
          <a:effectLst>
            <a:outerShdw blurRad="63500" dist="5388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900"/>
              </a:spcBef>
              <a:defRPr sz="32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NIBONILEI!</a:t>
            </a:r>
          </a:p>
        </p:txBody>
      </p:sp>
      <p:sp>
        <p:nvSpPr>
          <p:cNvPr id="3897" name="Shape 3897"/>
          <p:cNvSpPr/>
          <p:nvPr/>
        </p:nvSpPr>
        <p:spPr>
          <a:xfrm>
            <a:off x="8690008" y="645191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1</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892"/>
                                        </p:tgtEl>
                                        <p:attrNameLst>
                                          <p:attrName>style.visibility</p:attrName>
                                        </p:attrNameLst>
                                      </p:cBhvr>
                                      <p:to>
                                        <p:strVal val="visible"/>
                                      </p:to>
                                    </p:set>
                                    <p:anim calcmode="lin" valueType="num">
                                      <p:cBhvr>
                                        <p:cTn id="7" dur="500" fill="hold"/>
                                        <p:tgtEl>
                                          <p:spTgt spid="3892"/>
                                        </p:tgtEl>
                                        <p:attrNameLst>
                                          <p:attrName>ppt_w</p:attrName>
                                        </p:attrNameLst>
                                      </p:cBhvr>
                                      <p:tavLst>
                                        <p:tav tm="0">
                                          <p:val>
                                            <p:fltVal val="0"/>
                                          </p:val>
                                        </p:tav>
                                        <p:tav tm="100000">
                                          <p:val>
                                            <p:strVal val="#ppt_w"/>
                                          </p:val>
                                        </p:tav>
                                      </p:tavLst>
                                    </p:anim>
                                    <p:anim calcmode="lin" valueType="num">
                                      <p:cBhvr>
                                        <p:cTn id="8" dur="500" fill="hold"/>
                                        <p:tgtEl>
                                          <p:spTgt spid="389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3895"/>
                                        </p:tgtEl>
                                        <p:attrNameLst>
                                          <p:attrName>style.visibility</p:attrName>
                                        </p:attrNameLst>
                                      </p:cBhvr>
                                      <p:to>
                                        <p:strVal val="visible"/>
                                      </p:to>
                                    </p:set>
                                    <p:anim calcmode="lin" valueType="num">
                                      <p:cBhvr>
                                        <p:cTn id="12" dur="500" fill="hold"/>
                                        <p:tgtEl>
                                          <p:spTgt spid="3895"/>
                                        </p:tgtEl>
                                        <p:attrNameLst>
                                          <p:attrName>ppt_x</p:attrName>
                                        </p:attrNameLst>
                                      </p:cBhvr>
                                      <p:tavLst>
                                        <p:tav tm="0">
                                          <p:val>
                                            <p:strVal val="0-#ppt_w/2"/>
                                          </p:val>
                                        </p:tav>
                                        <p:tav tm="100000">
                                          <p:val>
                                            <p:strVal val="#ppt_x"/>
                                          </p:val>
                                        </p:tav>
                                      </p:tavLst>
                                    </p:anim>
                                    <p:anim calcmode="lin" valueType="num">
                                      <p:cBhvr>
                                        <p:cTn id="13" dur="500" fill="hold"/>
                                        <p:tgtEl>
                                          <p:spTgt spid="389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3" nodeType="clickEffect">
                                  <p:stCondLst>
                                    <p:cond delay="0"/>
                                  </p:stCondLst>
                                  <p:iterate>
                                    <p:tmAbs val="0"/>
                                  </p:iterate>
                                  <p:childTnLst>
                                    <p:set>
                                      <p:cBhvr>
                                        <p:cTn id="17" fill="hold"/>
                                        <p:tgtEl>
                                          <p:spTgt spid="3869"/>
                                        </p:tgtEl>
                                        <p:attrNameLst>
                                          <p:attrName>style.visibility</p:attrName>
                                        </p:attrNameLst>
                                      </p:cBhvr>
                                      <p:to>
                                        <p:strVal val="visible"/>
                                      </p:to>
                                    </p:set>
                                    <p:animEffect transition="in" filter="wipe(right)">
                                      <p:cBhvr>
                                        <p:cTn id="18" dur="500"/>
                                        <p:tgtEl>
                                          <p:spTgt spid="3869"/>
                                        </p:tgtEl>
                                      </p:cBhvr>
                                    </p:animEffect>
                                  </p:childTnLst>
                                </p:cTn>
                              </p:par>
                            </p:childTnLst>
                          </p:cTn>
                        </p:par>
                        <p:par>
                          <p:cTn id="19" fill="hold">
                            <p:stCondLst>
                              <p:cond delay="500"/>
                            </p:stCondLst>
                            <p:childTnLst>
                              <p:par>
                                <p:cTn id="20" presetID="9" presetClass="entr" fill="hold" grpId="4" nodeType="afterEffect">
                                  <p:stCondLst>
                                    <p:cond delay="0"/>
                                  </p:stCondLst>
                                  <p:iterate>
                                    <p:tmAbs val="0"/>
                                  </p:iterate>
                                  <p:childTnLst>
                                    <p:set>
                                      <p:cBhvr>
                                        <p:cTn id="21" fill="hold"/>
                                        <p:tgtEl>
                                          <p:spTgt spid="3875"/>
                                        </p:tgtEl>
                                        <p:attrNameLst>
                                          <p:attrName>style.visibility</p:attrName>
                                        </p:attrNameLst>
                                      </p:cBhvr>
                                      <p:to>
                                        <p:strVal val="visible"/>
                                      </p:to>
                                    </p:set>
                                    <p:animEffect transition="in" filter="dissolve">
                                      <p:cBhvr>
                                        <p:cTn id="22" dur="1000"/>
                                        <p:tgtEl>
                                          <p:spTgt spid="3875"/>
                                        </p:tgtEl>
                                      </p:cBhvr>
                                    </p:animEffect>
                                  </p:childTnLst>
                                </p:cTn>
                              </p:par>
                            </p:childTnLst>
                          </p:cTn>
                        </p:par>
                        <p:par>
                          <p:cTn id="23" fill="hold">
                            <p:stCondLst>
                              <p:cond delay="1500"/>
                            </p:stCondLst>
                            <p:childTnLst>
                              <p:par>
                                <p:cTn id="24" presetID="2" presetClass="entr" presetSubtype="8" fill="hold" grpId="5" nodeType="afterEffect">
                                  <p:stCondLst>
                                    <p:cond delay="0"/>
                                  </p:stCondLst>
                                  <p:iterate>
                                    <p:tmAbs val="0"/>
                                  </p:iterate>
                                  <p:childTnLst>
                                    <p:set>
                                      <p:cBhvr>
                                        <p:cTn id="25" fill="hold"/>
                                        <p:tgtEl>
                                          <p:spTgt spid="3896"/>
                                        </p:tgtEl>
                                        <p:attrNameLst>
                                          <p:attrName>style.visibility</p:attrName>
                                        </p:attrNameLst>
                                      </p:cBhvr>
                                      <p:to>
                                        <p:strVal val="visible"/>
                                      </p:to>
                                    </p:set>
                                    <p:anim calcmode="lin" valueType="num">
                                      <p:cBhvr>
                                        <p:cTn id="26" dur="500" fill="hold"/>
                                        <p:tgtEl>
                                          <p:spTgt spid="3896"/>
                                        </p:tgtEl>
                                        <p:attrNameLst>
                                          <p:attrName>ppt_x</p:attrName>
                                        </p:attrNameLst>
                                      </p:cBhvr>
                                      <p:tavLst>
                                        <p:tav tm="0">
                                          <p:val>
                                            <p:strVal val="0-#ppt_w/2"/>
                                          </p:val>
                                        </p:tav>
                                        <p:tav tm="100000">
                                          <p:val>
                                            <p:strVal val="#ppt_x"/>
                                          </p:val>
                                        </p:tav>
                                      </p:tavLst>
                                    </p:anim>
                                    <p:anim calcmode="lin" valueType="num">
                                      <p:cBhvr>
                                        <p:cTn id="27" dur="500" fill="hold"/>
                                        <p:tgtEl>
                                          <p:spTgt spid="38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9" grpId="3" animBg="1" advAuto="0"/>
      <p:bldP spid="3875" grpId="4" animBg="1" advAuto="0"/>
      <p:bldP spid="3892" grpId="1" animBg="1" advAuto="0"/>
      <p:bldP spid="3895" grpId="2" animBg="1" advAuto="0"/>
      <p:bldP spid="3896" grpId="5"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 name="Shape 3901"/>
          <p:cNvSpPr/>
          <p:nvPr/>
        </p:nvSpPr>
        <p:spPr>
          <a:xfrm>
            <a:off x="1487487" y="5081587"/>
            <a:ext cx="6157913" cy="1513841"/>
          </a:xfrm>
          <a:prstGeom prst="rect">
            <a:avLst/>
          </a:prstGeom>
          <a:ln w="12700">
            <a:miter lim="400000"/>
          </a:ln>
          <a:effectLst>
            <a:outerShdw blurRad="63500" dist="89803"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400"/>
              </a:spcBef>
              <a:defRPr sz="4000">
                <a:solidFill>
                  <a:srgbClr val="FFD34A"/>
                </a:solidFill>
                <a:latin typeface="Comic Sans MS"/>
                <a:ea typeface="Comic Sans MS"/>
                <a:cs typeface="Comic Sans MS"/>
                <a:sym typeface="Comic Sans MS"/>
              </a:defRPr>
            </a:lvl1pPr>
          </a:lstStyle>
          <a:p>
            <a:r>
              <a:t>Joseph and His Athikuzumiqo</a:t>
            </a:r>
          </a:p>
        </p:txBody>
      </p:sp>
      <p:pic>
        <p:nvPicPr>
          <p:cNvPr id="3902" name="image43.jpg"/>
          <p:cNvPicPr>
            <a:picLocks noChangeAspect="1"/>
          </p:cNvPicPr>
          <p:nvPr/>
        </p:nvPicPr>
        <p:blipFill>
          <a:blip r:embed="rId3"/>
          <a:stretch>
            <a:fillRect/>
          </a:stretch>
        </p:blipFill>
        <p:spPr>
          <a:xfrm>
            <a:off x="704850" y="584200"/>
            <a:ext cx="7808914" cy="5605463"/>
          </a:xfrm>
          <a:prstGeom prst="rect">
            <a:avLst/>
          </a:prstGeom>
          <a:ln w="76200">
            <a:solidFill>
              <a:schemeClr val="accent2"/>
            </a:solidFill>
            <a:miter/>
          </a:ln>
          <a:effectLst>
            <a:outerShdw blurRad="63500" dist="89803" dir="2700000" rotWithShape="0">
              <a:srgbClr val="1A0004">
                <a:alpha val="74998"/>
              </a:srgbClr>
            </a:outerShdw>
          </a:effectLst>
        </p:spPr>
      </p:pic>
      <p:sp>
        <p:nvSpPr>
          <p:cNvPr id="3903" name="Shape 3903"/>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04" name="Shape 3904"/>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05" name="Shape 3905"/>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06" name="Shape 3906"/>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07" name="Shape 3907"/>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08" name="Shape 3908"/>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09" name="Shape 3909"/>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10" name="Shape 3910"/>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911" name="Shape 3911"/>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912" name="Shape 3912"/>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3913" name="Shape 3913"/>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56</a:t>
            </a:r>
          </a:p>
        </p:txBody>
      </p:sp>
      <p:sp>
        <p:nvSpPr>
          <p:cNvPr id="3914" name="Shape 3914"/>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sp>
        <p:nvSpPr>
          <p:cNvPr id="3915" name="Shape 3915"/>
          <p:cNvSpPr/>
          <p:nvPr/>
        </p:nvSpPr>
        <p:spPr>
          <a:xfrm>
            <a:off x="1779588" y="-1"/>
            <a:ext cx="26035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42:7</a:t>
            </a:r>
          </a:p>
        </p:txBody>
      </p:sp>
      <p:sp>
        <p:nvSpPr>
          <p:cNvPr id="3916" name="Shape 3916"/>
          <p:cNvSpPr/>
          <p:nvPr/>
        </p:nvSpPr>
        <p:spPr>
          <a:xfrm>
            <a:off x="1016000" y="1243087"/>
            <a:ext cx="6973888" cy="548046"/>
          </a:xfrm>
          <a:prstGeom prst="rect">
            <a:avLst/>
          </a:prstGeom>
          <a:solidFill>
            <a:srgbClr val="1A0004"/>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200" i="1">
                <a:solidFill>
                  <a:srgbClr val="FFFF00"/>
                </a:solidFill>
                <a:latin typeface="Arial"/>
                <a:ea typeface="Arial"/>
                <a:cs typeface="Arial"/>
                <a:sym typeface="Arial"/>
              </a:defRPr>
            </a:lvl1pPr>
          </a:lstStyle>
          <a:p>
            <a:r>
              <a:t>Josef eno pathikuzumiqo</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Shape 1375"/>
          <p:cNvSpPr/>
          <p:nvPr/>
        </p:nvSpPr>
        <p:spPr>
          <a:xfrm>
            <a:off x="1652588" y="788987"/>
            <a:ext cx="6756401" cy="5384801"/>
          </a:xfrm>
          <a:prstGeom prst="rect">
            <a:avLst/>
          </a:prstGeom>
          <a:gradFill>
            <a:gsLst>
              <a:gs pos="0">
                <a:srgbClr val="000000"/>
              </a:gs>
              <a:gs pos="50000">
                <a:schemeClr val="accent1"/>
              </a:gs>
              <a:gs pos="100000">
                <a:srgbClr val="000000"/>
              </a:gs>
            </a:gsLst>
            <a:lin ang="5400000"/>
          </a:gradFill>
          <a:ln w="57150">
            <a:solidFill>
              <a:srgbClr val="882806"/>
            </a:solidFill>
            <a:miter/>
          </a:ln>
          <a:effectLst>
            <a:outerShdw blurRad="63500" dist="46662" dir="3284183"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76" name="Shape 1376"/>
          <p:cNvSpPr/>
          <p:nvPr/>
        </p:nvSpPr>
        <p:spPr>
          <a:xfrm>
            <a:off x="3791049" y="3078163"/>
            <a:ext cx="609403"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1EDE17"/>
                </a:solidFill>
                <a:latin typeface="Times"/>
                <a:ea typeface="Times"/>
                <a:cs typeface="Times"/>
                <a:sym typeface="Times"/>
              </a:defRPr>
            </a:lvl1pPr>
          </a:lstStyle>
          <a:p>
            <a:r>
              <a:t>MN</a:t>
            </a:r>
          </a:p>
        </p:txBody>
      </p:sp>
      <p:sp>
        <p:nvSpPr>
          <p:cNvPr id="1377" name="Shape 1377"/>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78" name="Shape 1378"/>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79" name="Shape 1379"/>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80" name="Shape 1380"/>
          <p:cNvSpPr/>
          <p:nvPr/>
        </p:nvSpPr>
        <p:spPr>
          <a:xfrm>
            <a:off x="4630737" y="2649538"/>
            <a:ext cx="15208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ER</a:t>
            </a:r>
          </a:p>
        </p:txBody>
      </p:sp>
      <p:sp>
        <p:nvSpPr>
          <p:cNvPr id="1381" name="Shape 1381"/>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82" name="Shape 1382"/>
          <p:cNvSpPr/>
          <p:nvPr/>
        </p:nvSpPr>
        <p:spPr>
          <a:xfrm>
            <a:off x="7259638" y="5259387"/>
            <a:ext cx="13112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PG</a:t>
            </a:r>
          </a:p>
        </p:txBody>
      </p:sp>
      <p:sp>
        <p:nvSpPr>
          <p:cNvPr id="1383" name="Shape 1383"/>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84" name="Shape 1384"/>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85" name="Shape 1385"/>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86" name="Shape 1386"/>
          <p:cNvSpPr/>
          <p:nvPr/>
        </p:nvSpPr>
        <p:spPr>
          <a:xfrm>
            <a:off x="3449637" y="2382838"/>
            <a:ext cx="12731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SG</a:t>
            </a:r>
          </a:p>
        </p:txBody>
      </p:sp>
      <p:sp>
        <p:nvSpPr>
          <p:cNvPr id="1387" name="Shape 1387"/>
          <p:cNvSpPr/>
          <p:nvPr/>
        </p:nvSpPr>
        <p:spPr>
          <a:xfrm>
            <a:off x="2516188" y="5640387"/>
            <a:ext cx="7016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RS</a:t>
            </a:r>
          </a:p>
        </p:txBody>
      </p:sp>
      <p:sp>
        <p:nvSpPr>
          <p:cNvPr id="1388" name="Shape 1388"/>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MS</a:t>
            </a:r>
          </a:p>
        </p:txBody>
      </p:sp>
      <p:sp>
        <p:nvSpPr>
          <p:cNvPr id="1389" name="Shape 1389"/>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390" name="Shape 1390"/>
          <p:cNvSpPr/>
          <p:nvPr/>
        </p:nvSpPr>
        <p:spPr>
          <a:xfrm>
            <a:off x="341313" y="438150"/>
            <a:ext cx="2825751" cy="10033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1391" name="Shape 1391"/>
          <p:cNvSpPr/>
          <p:nvPr/>
        </p:nvSpPr>
        <p:spPr>
          <a:xfrm>
            <a:off x="2613025" y="3613150"/>
            <a:ext cx="1730375"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DS</a:t>
            </a:r>
          </a:p>
        </p:txBody>
      </p:sp>
      <p:sp>
        <p:nvSpPr>
          <p:cNvPr id="1392" name="Shape 1392"/>
          <p:cNvSpPr/>
          <p:nvPr/>
        </p:nvSpPr>
        <p:spPr>
          <a:xfrm>
            <a:off x="7134225" y="4362450"/>
            <a:ext cx="428625"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U</a:t>
            </a:r>
          </a:p>
        </p:txBody>
      </p:sp>
      <p:sp>
        <p:nvSpPr>
          <p:cNvPr id="1393" name="Shape 1393"/>
          <p:cNvSpPr/>
          <p:nvPr/>
        </p:nvSpPr>
        <p:spPr>
          <a:xfrm>
            <a:off x="5830887" y="2884488"/>
            <a:ext cx="8350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B</a:t>
            </a:r>
          </a:p>
        </p:txBody>
      </p:sp>
      <p:sp>
        <p:nvSpPr>
          <p:cNvPr id="1394" name="Shape 1394"/>
          <p:cNvSpPr/>
          <p:nvPr/>
        </p:nvSpPr>
        <p:spPr>
          <a:xfrm>
            <a:off x="5702300" y="3033713"/>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95" name="Shape 1395"/>
          <p:cNvSpPr/>
          <p:nvPr/>
        </p:nvSpPr>
        <p:spPr>
          <a:xfrm>
            <a:off x="5487987" y="1811338"/>
            <a:ext cx="8350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H</a:t>
            </a:r>
          </a:p>
        </p:txBody>
      </p:sp>
      <p:sp>
        <p:nvSpPr>
          <p:cNvPr id="1396" name="Shape 1396"/>
          <p:cNvSpPr/>
          <p:nvPr/>
        </p:nvSpPr>
        <p:spPr>
          <a:xfrm>
            <a:off x="5313362" y="1982788"/>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97" name="Shape 1397"/>
          <p:cNvSpPr/>
          <p:nvPr/>
        </p:nvSpPr>
        <p:spPr>
          <a:xfrm>
            <a:off x="7070725" y="1517650"/>
            <a:ext cx="1292225"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1EDE17"/>
                </a:solidFill>
                <a:latin typeface="Times"/>
                <a:ea typeface="Times"/>
                <a:cs typeface="Times"/>
                <a:sym typeface="Times"/>
              </a:defRPr>
            </a:lvl1pPr>
          </a:lstStyle>
          <a:p>
            <a:r>
              <a:t>N(A)</a:t>
            </a:r>
          </a:p>
        </p:txBody>
      </p:sp>
      <p:sp>
        <p:nvSpPr>
          <p:cNvPr id="1398" name="Shape 1398"/>
          <p:cNvSpPr/>
          <p:nvPr/>
        </p:nvSpPr>
        <p:spPr>
          <a:xfrm>
            <a:off x="6904038" y="1662113"/>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399" name="Shape 1399"/>
          <p:cNvSpPr/>
          <p:nvPr/>
        </p:nvSpPr>
        <p:spPr>
          <a:xfrm>
            <a:off x="2873375" y="2744788"/>
            <a:ext cx="193677" cy="187327"/>
          </a:xfrm>
          <a:prstGeom prst="ellipse">
            <a:avLst/>
          </a:prstGeom>
          <a:solidFill>
            <a:srgbClr val="919191"/>
          </a:solidFill>
          <a:ln w="25400">
            <a:solidFill>
              <a:srgbClr val="91919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00" name="Shape 1400"/>
          <p:cNvSpPr/>
          <p:nvPr/>
        </p:nvSpPr>
        <p:spPr>
          <a:xfrm>
            <a:off x="3122885" y="2568575"/>
            <a:ext cx="321718"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1EDE17"/>
                </a:solidFill>
                <a:latin typeface="Times"/>
                <a:ea typeface="Times"/>
                <a:cs typeface="Times"/>
                <a:sym typeface="Times"/>
              </a:defRPr>
            </a:lvl1pPr>
          </a:lstStyle>
          <a:p>
            <a:r>
              <a:t>C</a:t>
            </a:r>
          </a:p>
        </p:txBody>
      </p:sp>
      <p:sp>
        <p:nvSpPr>
          <p:cNvPr id="1401" name="Shape 1401"/>
          <p:cNvSpPr/>
          <p:nvPr/>
        </p:nvSpPr>
        <p:spPr>
          <a:xfrm>
            <a:off x="2974975" y="3235325"/>
            <a:ext cx="193677" cy="187327"/>
          </a:xfrm>
          <a:prstGeom prst="ellipse">
            <a:avLst/>
          </a:prstGeom>
          <a:solidFill>
            <a:srgbClr val="919191"/>
          </a:solidFill>
          <a:ln w="25400">
            <a:solidFill>
              <a:srgbClr val="91919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02" name="Shape 1402"/>
          <p:cNvSpPr/>
          <p:nvPr/>
        </p:nvSpPr>
        <p:spPr>
          <a:xfrm>
            <a:off x="2767012" y="3078163"/>
            <a:ext cx="2540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1EDE17"/>
                </a:solidFill>
                <a:latin typeface="Times"/>
                <a:ea typeface="Times"/>
                <a:cs typeface="Times"/>
                <a:sym typeface="Times"/>
              </a:defRPr>
            </a:lvl1pPr>
          </a:lstStyle>
          <a:p>
            <a:r>
              <a:t>J</a:t>
            </a:r>
          </a:p>
        </p:txBody>
      </p:sp>
      <p:sp>
        <p:nvSpPr>
          <p:cNvPr id="1403" name="Shape 1403"/>
          <p:cNvSpPr/>
          <p:nvPr/>
        </p:nvSpPr>
        <p:spPr>
          <a:xfrm>
            <a:off x="3516312" y="3201988"/>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04" name="Shape 1404"/>
          <p:cNvSpPr/>
          <p:nvPr/>
        </p:nvSpPr>
        <p:spPr>
          <a:xfrm>
            <a:off x="2906713" y="4573587"/>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05" name="Shape 1405"/>
          <p:cNvSpPr/>
          <p:nvPr/>
        </p:nvSpPr>
        <p:spPr>
          <a:xfrm>
            <a:off x="2974975" y="5303837"/>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06" name="Shape 1406"/>
          <p:cNvSpPr/>
          <p:nvPr/>
        </p:nvSpPr>
        <p:spPr>
          <a:xfrm>
            <a:off x="3219450" y="5164137"/>
            <a:ext cx="5588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1EDE17"/>
                </a:solidFill>
                <a:latin typeface="Times"/>
                <a:ea typeface="Times"/>
                <a:cs typeface="Times"/>
                <a:sym typeface="Times"/>
              </a:defRPr>
            </a:lvl1pPr>
          </a:lstStyle>
          <a:p>
            <a:r>
              <a:t>MS</a:t>
            </a:r>
          </a:p>
        </p:txBody>
      </p:sp>
      <p:sp>
        <p:nvSpPr>
          <p:cNvPr id="1407" name="Shape 1407"/>
          <p:cNvSpPr/>
          <p:nvPr/>
        </p:nvSpPr>
        <p:spPr>
          <a:xfrm>
            <a:off x="1654175" y="4203700"/>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08" name="Shape 1408"/>
          <p:cNvSpPr/>
          <p:nvPr/>
        </p:nvSpPr>
        <p:spPr>
          <a:xfrm>
            <a:off x="1849387" y="4081462"/>
            <a:ext cx="3049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1EDE17"/>
                </a:solidFill>
                <a:latin typeface="Times"/>
                <a:ea typeface="Times"/>
                <a:cs typeface="Times"/>
                <a:sym typeface="Times"/>
              </a:defRPr>
            </a:lvl1pPr>
          </a:lstStyle>
          <a:p>
            <a:r>
              <a:t>E</a:t>
            </a:r>
          </a:p>
        </p:txBody>
      </p:sp>
      <p:sp>
        <p:nvSpPr>
          <p:cNvPr id="1409" name="Shape 1409"/>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410" name="Shape 1410"/>
          <p:cNvSpPr/>
          <p:nvPr/>
        </p:nvSpPr>
        <p:spPr>
          <a:xfrm>
            <a:off x="2873375" y="2744788"/>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11" name="Shape 1411"/>
          <p:cNvSpPr/>
          <p:nvPr/>
        </p:nvSpPr>
        <p:spPr>
          <a:xfrm>
            <a:off x="2974975" y="3235325"/>
            <a:ext cx="193677" cy="187327"/>
          </a:xfrm>
          <a:prstGeom prst="ellipse">
            <a:avLst/>
          </a:prstGeom>
          <a:solidFill>
            <a:srgbClr val="882806"/>
          </a:solidFill>
          <a:ln w="25400">
            <a:solidFill>
              <a:schemeClr val="accent1"/>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12" name="Shape 1412"/>
          <p:cNvSpPr/>
          <p:nvPr/>
        </p:nvSpPr>
        <p:spPr>
          <a:xfrm>
            <a:off x="3106415" y="4451350"/>
            <a:ext cx="541983"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1EDE17"/>
                </a:solidFill>
                <a:latin typeface="Times"/>
                <a:ea typeface="Times"/>
                <a:cs typeface="Times"/>
                <a:sym typeface="Times"/>
              </a:defRPr>
            </a:lvl1pPr>
          </a:lstStyle>
          <a:p>
            <a:r>
              <a:t>KB</a:t>
            </a:r>
          </a:p>
        </p:txBody>
      </p:sp>
      <p:sp>
        <p:nvSpPr>
          <p:cNvPr id="1413" name="Shape 1413"/>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04</a:t>
            </a:r>
          </a:p>
        </p:txBody>
      </p:sp>
      <p:sp>
        <p:nvSpPr>
          <p:cNvPr id="1414" name="Shape 1414"/>
          <p:cNvSpPr/>
          <p:nvPr/>
        </p:nvSpPr>
        <p:spPr>
          <a:xfrm>
            <a:off x="127000" y="76200"/>
            <a:ext cx="1955800" cy="1701800"/>
          </a:xfrm>
          <a:prstGeom prst="ellipse">
            <a:avLst/>
          </a:prstGeom>
          <a:ln w="57150">
            <a:solidFill>
              <a:srgbClr val="FF6600"/>
            </a:solidFill>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15" name="Shape 1415"/>
          <p:cNvSpPr/>
          <p:nvPr/>
        </p:nvSpPr>
        <p:spPr>
          <a:xfrm>
            <a:off x="1854200" y="3022600"/>
            <a:ext cx="1701800" cy="510540"/>
          </a:xfrm>
          <a:prstGeom prst="rect">
            <a:avLst/>
          </a:prstGeom>
          <a:ln w="12700">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FF"/>
                </a:solidFill>
                <a:latin typeface="Comic Sans MS"/>
                <a:ea typeface="Comic Sans MS"/>
                <a:cs typeface="Comic Sans MS"/>
                <a:sym typeface="Comic Sans MS"/>
              </a:defRPr>
            </a:lvl1pPr>
          </a:lstStyle>
          <a:p>
            <a:r>
              <a:t>KANAAN</a:t>
            </a:r>
          </a:p>
        </p:txBody>
      </p:sp>
      <p:sp>
        <p:nvSpPr>
          <p:cNvPr id="1416" name="Shape 1416"/>
          <p:cNvSpPr/>
          <p:nvPr/>
        </p:nvSpPr>
        <p:spPr>
          <a:xfrm>
            <a:off x="3136900" y="2565400"/>
            <a:ext cx="2832100" cy="510540"/>
          </a:xfrm>
          <a:prstGeom prst="rect">
            <a:avLst/>
          </a:prstGeom>
          <a:ln w="12700">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FF"/>
                </a:solidFill>
                <a:latin typeface="Comic Sans MS"/>
                <a:ea typeface="Comic Sans MS"/>
                <a:cs typeface="Comic Sans MS"/>
                <a:sym typeface="Comic Sans MS"/>
              </a:defRPr>
            </a:lvl1pPr>
          </a:lstStyle>
          <a:p>
            <a:r>
              <a:t>GALILI ZUGHI</a:t>
            </a:r>
          </a:p>
        </p:txBody>
      </p:sp>
      <p:sp>
        <p:nvSpPr>
          <p:cNvPr id="1417" name="Shape 1417"/>
          <p:cNvSpPr/>
          <p:nvPr/>
        </p:nvSpPr>
        <p:spPr>
          <a:xfrm>
            <a:off x="1625600" y="4292600"/>
            <a:ext cx="1371600" cy="510540"/>
          </a:xfrm>
          <a:prstGeom prst="rect">
            <a:avLst/>
          </a:prstGeom>
          <a:ln w="12700">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FF"/>
                </a:solidFill>
                <a:latin typeface="Comic Sans MS"/>
                <a:ea typeface="Comic Sans MS"/>
                <a:cs typeface="Comic Sans MS"/>
                <a:sym typeface="Comic Sans MS"/>
              </a:defRPr>
            </a:lvl1pPr>
          </a:lstStyle>
          <a:p>
            <a:r>
              <a:t>EGYPT</a:t>
            </a:r>
          </a:p>
        </p:txBody>
      </p:sp>
      <p:sp>
        <p:nvSpPr>
          <p:cNvPr id="1418" name="Shape 1418"/>
          <p:cNvSpPr/>
          <p:nvPr/>
        </p:nvSpPr>
        <p:spPr>
          <a:xfrm>
            <a:off x="736600" y="3759200"/>
            <a:ext cx="2133600" cy="510540"/>
          </a:xfrm>
          <a:prstGeom prst="rect">
            <a:avLst/>
          </a:prstGeom>
          <a:ln w="12700">
            <a:miter lim="400000"/>
          </a:ln>
          <a:effectLst>
            <a:outerShdw blurRad="63500" dist="5388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FF"/>
                </a:solidFill>
                <a:latin typeface="Comic Sans MS"/>
                <a:ea typeface="Comic Sans MS"/>
                <a:cs typeface="Comic Sans MS"/>
                <a:sym typeface="Comic Sans MS"/>
              </a:defRPr>
            </a:lvl1pPr>
          </a:lstStyle>
          <a:p>
            <a:r>
              <a:t>NILE GHOKI</a:t>
            </a:r>
          </a:p>
        </p:txBody>
      </p:sp>
      <p:sp>
        <p:nvSpPr>
          <p:cNvPr id="1419" name="Shape 1419"/>
          <p:cNvSpPr/>
          <p:nvPr/>
        </p:nvSpPr>
        <p:spPr>
          <a:xfrm>
            <a:off x="1625600" y="5029200"/>
            <a:ext cx="3575050" cy="510540"/>
          </a:xfrm>
          <a:prstGeom prst="rect">
            <a:avLst/>
          </a:prstGeom>
          <a:ln w="12700">
            <a:miter lim="400000"/>
          </a:ln>
          <a:effectLst>
            <a:outerShdw blurRad="63500" dist="63500" dir="3187806"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FF"/>
                </a:solidFill>
                <a:latin typeface="Comic Sans MS"/>
                <a:ea typeface="Comic Sans MS"/>
                <a:cs typeface="Comic Sans MS"/>
                <a:sym typeface="Comic Sans MS"/>
              </a:defRPr>
            </a:lvl1pPr>
          </a:lstStyle>
          <a:p>
            <a:r>
              <a:t>SINAI ZUDOYEGHI..</a:t>
            </a:r>
          </a:p>
        </p:txBody>
      </p:sp>
      <p:sp>
        <p:nvSpPr>
          <p:cNvPr id="1420" name="Shape 1420"/>
          <p:cNvSpPr/>
          <p:nvPr/>
        </p:nvSpPr>
        <p:spPr>
          <a:xfrm>
            <a:off x="3154363" y="3808412"/>
            <a:ext cx="2922588" cy="510541"/>
          </a:xfrm>
          <a:prstGeom prst="rect">
            <a:avLst/>
          </a:prstGeom>
          <a:ln w="12700">
            <a:miter lim="400000"/>
          </a:ln>
          <a:effectLst>
            <a:outerShdw blurRad="63500" dist="46662" dir="3284183"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400"/>
              </a:spcBef>
              <a:defRPr sz="2400">
                <a:solidFill>
                  <a:srgbClr val="FFFFFF"/>
                </a:solidFill>
                <a:latin typeface="Comic Sans MS"/>
                <a:ea typeface="Comic Sans MS"/>
                <a:cs typeface="Comic Sans MS"/>
                <a:sym typeface="Comic Sans MS"/>
              </a:defRPr>
            </a:lvl1pPr>
          </a:lstStyle>
          <a:p>
            <a:r>
              <a:t>AMTI ZUGHI</a:t>
            </a:r>
          </a:p>
        </p:txBody>
      </p:sp>
      <p:sp>
        <p:nvSpPr>
          <p:cNvPr id="1421" name="Shape 1421"/>
          <p:cNvSpPr/>
          <p:nvPr/>
        </p:nvSpPr>
        <p:spPr>
          <a:xfrm>
            <a:off x="3892550" y="2036763"/>
            <a:ext cx="4456113" cy="384429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IRAQ</a:t>
            </a:r>
            <a:endParaRPr>
              <a:solidFill>
                <a:srgbClr val="FFFFFF"/>
              </a:solidFill>
            </a:endParaRPr>
          </a:p>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             IRAN</a:t>
            </a:r>
            <a:endParaRPr>
              <a:solidFill>
                <a:srgbClr val="FFFFFF"/>
              </a:solidFill>
            </a:endParaRPr>
          </a:p>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         KUWAIT</a:t>
            </a:r>
            <a:endParaRPr>
              <a:solidFill>
                <a:srgbClr val="FFFFFF"/>
              </a:solidFill>
            </a:endParaRPr>
          </a:p>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        SAUDI ARABIA</a:t>
            </a:r>
            <a:endParaRPr>
              <a:solidFill>
                <a:srgbClr val="FFFFFF"/>
              </a:solidFill>
            </a:endParaRPr>
          </a:p>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             SYRIA</a:t>
            </a:r>
            <a:endParaRPr>
              <a:solidFill>
                <a:srgbClr val="FFFFFF"/>
              </a:solidFill>
            </a:endParaRPr>
          </a:p>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        ISRAIL</a:t>
            </a:r>
            <a:endParaRPr>
              <a:solidFill>
                <a:srgbClr val="FFFFFF"/>
              </a:solidFill>
            </a:endParaRPr>
          </a:p>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        TURKEY</a:t>
            </a:r>
            <a:endParaRPr>
              <a:solidFill>
                <a:srgbClr val="FFFFFF"/>
              </a:solidFill>
            </a:endParaRPr>
          </a:p>
          <a:p>
            <a:pPr algn="r" defTabSz="914400">
              <a:lnSpc>
                <a:spcPct val="70000"/>
              </a:lnSpc>
              <a:spcBef>
                <a:spcPts val="1400"/>
              </a:spcBef>
              <a:defRPr sz="2400" b="0">
                <a:solidFill>
                  <a:srgbClr val="FFFF00"/>
                </a:solidFill>
                <a:effectLst>
                  <a:outerShdw blurRad="50800" dist="88900" dir="2700000" rotWithShape="0">
                    <a:srgbClr val="000000"/>
                  </a:outerShdw>
                </a:effectLst>
                <a:latin typeface="Arial Black"/>
                <a:ea typeface="Arial Black"/>
                <a:cs typeface="Arial Black"/>
                <a:sym typeface="Arial Black"/>
              </a:defRPr>
            </a:pPr>
            <a:r>
              <a:t>      EGYPT</a:t>
            </a:r>
          </a:p>
        </p:txBody>
      </p:sp>
      <p:sp>
        <p:nvSpPr>
          <p:cNvPr id="1422" name="Shape 1422"/>
          <p:cNvSpPr/>
          <p:nvPr/>
        </p:nvSpPr>
        <p:spPr>
          <a:xfrm>
            <a:off x="5591175" y="1249362"/>
            <a:ext cx="292100" cy="215901"/>
          </a:xfrm>
          <a:prstGeom prst="rightArrow">
            <a:avLst>
              <a:gd name="adj1" fmla="val 50000"/>
              <a:gd name="adj2" fmla="val 67653"/>
            </a:avLst>
          </a:prstGeom>
          <a:solidFill>
            <a:srgbClr val="919191"/>
          </a:solidFill>
          <a:ln w="12700">
            <a:solidFill>
              <a:srgbClr val="919191"/>
            </a:solidFill>
            <a:miter/>
          </a:ln>
          <a:effectLst>
            <a:outerShdw blurRad="63500" dist="63500" dir="2212194"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23" name="Shape 1423"/>
          <p:cNvSpPr/>
          <p:nvPr/>
        </p:nvSpPr>
        <p:spPr>
          <a:xfrm rot="10740000">
            <a:off x="4005262" y="1243012"/>
            <a:ext cx="292101" cy="223838"/>
          </a:xfrm>
          <a:prstGeom prst="rightArrow">
            <a:avLst>
              <a:gd name="adj1" fmla="val 50000"/>
              <a:gd name="adj2" fmla="val 65254"/>
            </a:avLst>
          </a:prstGeom>
          <a:solidFill>
            <a:srgbClr val="919191"/>
          </a:solidFill>
          <a:ln w="12700">
            <a:solidFill>
              <a:srgbClr val="919191"/>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24" name="Shape 1424"/>
          <p:cNvSpPr/>
          <p:nvPr/>
        </p:nvSpPr>
        <p:spPr>
          <a:xfrm>
            <a:off x="4178300" y="1666875"/>
            <a:ext cx="1668464" cy="0"/>
          </a:xfrm>
          <a:prstGeom prst="line">
            <a:avLst/>
          </a:prstGeom>
          <a:ln w="25400">
            <a:solidFill>
              <a:srgbClr val="919191"/>
            </a:solidFill>
          </a:ln>
          <a:effectLst>
            <a:outerShdw blurRad="63500" dist="107762" dir="2700000" rotWithShape="0">
              <a:srgbClr val="1A0004">
                <a:alpha val="74998"/>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1425" name="Shape 1425"/>
          <p:cNvSpPr/>
          <p:nvPr/>
        </p:nvSpPr>
        <p:spPr>
          <a:xfrm>
            <a:off x="4097337" y="763587"/>
            <a:ext cx="37115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FFFF66"/>
                </a:solidFill>
                <a:latin typeface="Times"/>
                <a:ea typeface="Times"/>
                <a:cs typeface="Times"/>
                <a:sym typeface="Times"/>
              </a:defRPr>
            </a:lvl1pPr>
          </a:lstStyle>
          <a:p>
            <a:r>
              <a:t>A-a 10</a:t>
            </a:r>
          </a:p>
        </p:txBody>
      </p:sp>
      <p:sp>
        <p:nvSpPr>
          <p:cNvPr id="1426" name="Shape 1426"/>
          <p:cNvSpPr/>
          <p:nvPr/>
        </p:nvSpPr>
        <p:spPr>
          <a:xfrm>
            <a:off x="4083050" y="1127125"/>
            <a:ext cx="809625" cy="5207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spcBef>
                <a:spcPts val="1600"/>
              </a:spcBef>
              <a:defRPr sz="2800" b="0">
                <a:solidFill>
                  <a:srgbClr val="FFFF66"/>
                </a:solidFill>
                <a:effectLst>
                  <a:outerShdw blurRad="38100" dist="38100" dir="2700000" rotWithShape="0">
                    <a:srgbClr val="000000"/>
                  </a:outerShdw>
                </a:effectLst>
                <a:latin typeface="Times"/>
                <a:ea typeface="Times"/>
                <a:cs typeface="Times"/>
                <a:sym typeface="Times"/>
              </a:defRPr>
            </a:lvl1pPr>
          </a:lstStyle>
          <a:p>
            <a:r>
              <a:t>6</a:t>
            </a:r>
          </a:p>
        </p:txBody>
      </p:sp>
      <p:sp>
        <p:nvSpPr>
          <p:cNvPr id="1427" name="Shape 1427"/>
          <p:cNvSpPr/>
          <p:nvPr/>
        </p:nvSpPr>
        <p:spPr>
          <a:xfrm>
            <a:off x="5146675" y="1127125"/>
            <a:ext cx="520700" cy="5207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spcBef>
                <a:spcPts val="1600"/>
              </a:spcBef>
              <a:defRPr sz="2800" b="0">
                <a:solidFill>
                  <a:srgbClr val="FFFF66"/>
                </a:solidFill>
                <a:effectLst>
                  <a:outerShdw blurRad="38100" dist="38100" dir="2700000" rotWithShape="0">
                    <a:srgbClr val="000000"/>
                  </a:outerShdw>
                </a:effectLst>
                <a:latin typeface="Times"/>
                <a:ea typeface="Times"/>
                <a:cs typeface="Times"/>
                <a:sym typeface="Times"/>
              </a:defRPr>
            </a:lvl1pPr>
          </a:lstStyle>
          <a:p>
            <a:r>
              <a:t>4</a:t>
            </a:r>
          </a:p>
        </p:txBody>
      </p:sp>
      <p:sp>
        <p:nvSpPr>
          <p:cNvPr id="1428" name="Shape 1428"/>
          <p:cNvSpPr/>
          <p:nvPr/>
        </p:nvSpPr>
        <p:spPr>
          <a:xfrm>
            <a:off x="6858000" y="4359275"/>
            <a:ext cx="193677" cy="187327"/>
          </a:xfrm>
          <a:prstGeom prst="ellipse">
            <a:avLst/>
          </a:prstGeom>
          <a:solidFill>
            <a:srgbClr val="FF0000"/>
          </a:solidFill>
          <a:ln w="25400">
            <a:solidFill>
              <a:srgbClr val="66FF66"/>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29" name="Shape 1429"/>
          <p:cNvSpPr/>
          <p:nvPr/>
        </p:nvSpPr>
        <p:spPr>
          <a:xfrm>
            <a:off x="8614341" y="6394767"/>
            <a:ext cx="373520" cy="447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1200"/>
              </a:spcBef>
              <a:defRPr sz="2000" b="0">
                <a:solidFill>
                  <a:srgbClr val="FFFFFF"/>
                </a:solidFill>
                <a:latin typeface="Comic Sans MS"/>
                <a:ea typeface="Comic Sans MS"/>
                <a:cs typeface="Comic Sans MS"/>
                <a:sym typeface="Comic Sans MS"/>
              </a:defRPr>
            </a:lvl1pPr>
          </a:lstStyle>
          <a:p>
            <a:r>
              <a:t>14</a:t>
            </a:r>
          </a:p>
        </p:txBody>
      </p:sp>
      <p:sp>
        <p:nvSpPr>
          <p:cNvPr id="1430" name="Shape 1430"/>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414"/>
                                        </p:tgtEl>
                                        <p:attrNameLst>
                                          <p:attrName>style.visibility</p:attrName>
                                        </p:attrNameLst>
                                      </p:cBhvr>
                                      <p:to>
                                        <p:strVal val="visible"/>
                                      </p:to>
                                    </p:set>
                                    <p:anim calcmode="lin" valueType="num">
                                      <p:cBhvr>
                                        <p:cTn id="7" dur="500" fill="hold"/>
                                        <p:tgtEl>
                                          <p:spTgt spid="1414"/>
                                        </p:tgtEl>
                                        <p:attrNameLst>
                                          <p:attrName>ppt_w</p:attrName>
                                        </p:attrNameLst>
                                      </p:cBhvr>
                                      <p:tavLst>
                                        <p:tav tm="0">
                                          <p:val>
                                            <p:fltVal val="0"/>
                                          </p:val>
                                        </p:tav>
                                        <p:tav tm="100000">
                                          <p:val>
                                            <p:strVal val="#ppt_w"/>
                                          </p:val>
                                        </p:tav>
                                      </p:tavLst>
                                    </p:anim>
                                    <p:anim calcmode="lin" valueType="num">
                                      <p:cBhvr>
                                        <p:cTn id="8" dur="500" fill="hold"/>
                                        <p:tgtEl>
                                          <p:spTgt spid="14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1415"/>
                                        </p:tgtEl>
                                        <p:attrNameLst>
                                          <p:attrName>style.visibility</p:attrName>
                                        </p:attrNameLst>
                                      </p:cBhvr>
                                      <p:to>
                                        <p:strVal val="visible"/>
                                      </p:to>
                                    </p:set>
                                    <p:anim calcmode="lin" valueType="num">
                                      <p:cBhvr>
                                        <p:cTn id="13" dur="500" fill="hold"/>
                                        <p:tgtEl>
                                          <p:spTgt spid="1415"/>
                                        </p:tgtEl>
                                        <p:attrNameLst>
                                          <p:attrName>ppt_w</p:attrName>
                                        </p:attrNameLst>
                                      </p:cBhvr>
                                      <p:tavLst>
                                        <p:tav tm="0">
                                          <p:val>
                                            <p:strVal val="4*#ppt_w"/>
                                          </p:val>
                                        </p:tav>
                                        <p:tav tm="100000">
                                          <p:val>
                                            <p:strVal val="#ppt_w"/>
                                          </p:val>
                                        </p:tav>
                                      </p:tavLst>
                                    </p:anim>
                                    <p:anim calcmode="lin" valueType="num">
                                      <p:cBhvr>
                                        <p:cTn id="14" dur="500" fill="hold"/>
                                        <p:tgtEl>
                                          <p:spTgt spid="1415"/>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3" nodeType="clickEffect">
                                  <p:stCondLst>
                                    <p:cond delay="0"/>
                                  </p:stCondLst>
                                  <p:iterate>
                                    <p:tmAbs val="0"/>
                                  </p:iterate>
                                  <p:childTnLst>
                                    <p:set>
                                      <p:cBhvr>
                                        <p:cTn id="18" fill="hold"/>
                                        <p:tgtEl>
                                          <p:spTgt spid="1416"/>
                                        </p:tgtEl>
                                        <p:attrNameLst>
                                          <p:attrName>style.visibility</p:attrName>
                                        </p:attrNameLst>
                                      </p:cBhvr>
                                      <p:to>
                                        <p:strVal val="visible"/>
                                      </p:to>
                                    </p:set>
                                    <p:anim calcmode="lin" valueType="num">
                                      <p:cBhvr>
                                        <p:cTn id="19" dur="500" fill="hold"/>
                                        <p:tgtEl>
                                          <p:spTgt spid="1416"/>
                                        </p:tgtEl>
                                        <p:attrNameLst>
                                          <p:attrName>ppt_w</p:attrName>
                                        </p:attrNameLst>
                                      </p:cBhvr>
                                      <p:tavLst>
                                        <p:tav tm="0">
                                          <p:val>
                                            <p:strVal val="4*#ppt_w"/>
                                          </p:val>
                                        </p:tav>
                                        <p:tav tm="100000">
                                          <p:val>
                                            <p:strVal val="#ppt_w"/>
                                          </p:val>
                                        </p:tav>
                                      </p:tavLst>
                                    </p:anim>
                                    <p:anim calcmode="lin" valueType="num">
                                      <p:cBhvr>
                                        <p:cTn id="20" dur="500" fill="hold"/>
                                        <p:tgtEl>
                                          <p:spTgt spid="1416"/>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4" nodeType="clickEffect">
                                  <p:stCondLst>
                                    <p:cond delay="0"/>
                                  </p:stCondLst>
                                  <p:iterate>
                                    <p:tmAbs val="0"/>
                                  </p:iterate>
                                  <p:childTnLst>
                                    <p:set>
                                      <p:cBhvr>
                                        <p:cTn id="24" fill="hold"/>
                                        <p:tgtEl>
                                          <p:spTgt spid="1420"/>
                                        </p:tgtEl>
                                        <p:attrNameLst>
                                          <p:attrName>style.visibility</p:attrName>
                                        </p:attrNameLst>
                                      </p:cBhvr>
                                      <p:to>
                                        <p:strVal val="visible"/>
                                      </p:to>
                                    </p:set>
                                    <p:anim calcmode="lin" valueType="num">
                                      <p:cBhvr>
                                        <p:cTn id="25" dur="500" fill="hold"/>
                                        <p:tgtEl>
                                          <p:spTgt spid="1420"/>
                                        </p:tgtEl>
                                        <p:attrNameLst>
                                          <p:attrName>ppt_w</p:attrName>
                                        </p:attrNameLst>
                                      </p:cBhvr>
                                      <p:tavLst>
                                        <p:tav tm="0">
                                          <p:val>
                                            <p:strVal val="4*#ppt_w"/>
                                          </p:val>
                                        </p:tav>
                                        <p:tav tm="100000">
                                          <p:val>
                                            <p:strVal val="#ppt_w"/>
                                          </p:val>
                                        </p:tav>
                                      </p:tavLst>
                                    </p:anim>
                                    <p:anim calcmode="lin" valueType="num">
                                      <p:cBhvr>
                                        <p:cTn id="26" dur="500" fill="hold"/>
                                        <p:tgtEl>
                                          <p:spTgt spid="1420"/>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5" nodeType="clickEffect">
                                  <p:stCondLst>
                                    <p:cond delay="0"/>
                                  </p:stCondLst>
                                  <p:iterate>
                                    <p:tmAbs val="0"/>
                                  </p:iterate>
                                  <p:childTnLst>
                                    <p:set>
                                      <p:cBhvr>
                                        <p:cTn id="30" fill="hold"/>
                                        <p:tgtEl>
                                          <p:spTgt spid="1417"/>
                                        </p:tgtEl>
                                        <p:attrNameLst>
                                          <p:attrName>style.visibility</p:attrName>
                                        </p:attrNameLst>
                                      </p:cBhvr>
                                      <p:to>
                                        <p:strVal val="visible"/>
                                      </p:to>
                                    </p:set>
                                    <p:anim calcmode="lin" valueType="num">
                                      <p:cBhvr>
                                        <p:cTn id="31" dur="500" fill="hold"/>
                                        <p:tgtEl>
                                          <p:spTgt spid="1417"/>
                                        </p:tgtEl>
                                        <p:attrNameLst>
                                          <p:attrName>ppt_w</p:attrName>
                                        </p:attrNameLst>
                                      </p:cBhvr>
                                      <p:tavLst>
                                        <p:tav tm="0">
                                          <p:val>
                                            <p:strVal val="4*#ppt_w"/>
                                          </p:val>
                                        </p:tav>
                                        <p:tav tm="100000">
                                          <p:val>
                                            <p:strVal val="#ppt_w"/>
                                          </p:val>
                                        </p:tav>
                                      </p:tavLst>
                                    </p:anim>
                                    <p:anim calcmode="lin" valueType="num">
                                      <p:cBhvr>
                                        <p:cTn id="32" dur="500" fill="hold"/>
                                        <p:tgtEl>
                                          <p:spTgt spid="1417"/>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6" nodeType="clickEffect">
                                  <p:stCondLst>
                                    <p:cond delay="0"/>
                                  </p:stCondLst>
                                  <p:iterate>
                                    <p:tmAbs val="0"/>
                                  </p:iterate>
                                  <p:childTnLst>
                                    <p:set>
                                      <p:cBhvr>
                                        <p:cTn id="36" fill="hold"/>
                                        <p:tgtEl>
                                          <p:spTgt spid="1418"/>
                                        </p:tgtEl>
                                        <p:attrNameLst>
                                          <p:attrName>style.visibility</p:attrName>
                                        </p:attrNameLst>
                                      </p:cBhvr>
                                      <p:to>
                                        <p:strVal val="visible"/>
                                      </p:to>
                                    </p:set>
                                    <p:anim calcmode="lin" valueType="num">
                                      <p:cBhvr>
                                        <p:cTn id="37" dur="500" fill="hold"/>
                                        <p:tgtEl>
                                          <p:spTgt spid="1418"/>
                                        </p:tgtEl>
                                        <p:attrNameLst>
                                          <p:attrName>ppt_w</p:attrName>
                                        </p:attrNameLst>
                                      </p:cBhvr>
                                      <p:tavLst>
                                        <p:tav tm="0">
                                          <p:val>
                                            <p:strVal val="4*#ppt_w"/>
                                          </p:val>
                                        </p:tav>
                                        <p:tav tm="100000">
                                          <p:val>
                                            <p:strVal val="#ppt_w"/>
                                          </p:val>
                                        </p:tav>
                                      </p:tavLst>
                                    </p:anim>
                                    <p:anim calcmode="lin" valueType="num">
                                      <p:cBhvr>
                                        <p:cTn id="38" dur="500" fill="hold"/>
                                        <p:tgtEl>
                                          <p:spTgt spid="1418"/>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7" nodeType="clickEffect">
                                  <p:stCondLst>
                                    <p:cond delay="0"/>
                                  </p:stCondLst>
                                  <p:iterate>
                                    <p:tmAbs val="0"/>
                                  </p:iterate>
                                  <p:childTnLst>
                                    <p:set>
                                      <p:cBhvr>
                                        <p:cTn id="42" fill="hold"/>
                                        <p:tgtEl>
                                          <p:spTgt spid="1419"/>
                                        </p:tgtEl>
                                        <p:attrNameLst>
                                          <p:attrName>style.visibility</p:attrName>
                                        </p:attrNameLst>
                                      </p:cBhvr>
                                      <p:to>
                                        <p:strVal val="visible"/>
                                      </p:to>
                                    </p:set>
                                    <p:anim calcmode="lin" valueType="num">
                                      <p:cBhvr>
                                        <p:cTn id="43" dur="500" fill="hold"/>
                                        <p:tgtEl>
                                          <p:spTgt spid="1419"/>
                                        </p:tgtEl>
                                        <p:attrNameLst>
                                          <p:attrName>ppt_w</p:attrName>
                                        </p:attrNameLst>
                                      </p:cBhvr>
                                      <p:tavLst>
                                        <p:tav tm="0">
                                          <p:val>
                                            <p:strVal val="4*#ppt_w"/>
                                          </p:val>
                                        </p:tav>
                                        <p:tav tm="100000">
                                          <p:val>
                                            <p:strVal val="#ppt_w"/>
                                          </p:val>
                                        </p:tav>
                                      </p:tavLst>
                                    </p:anim>
                                    <p:anim calcmode="lin" valueType="num">
                                      <p:cBhvr>
                                        <p:cTn id="44" dur="500" fill="hold"/>
                                        <p:tgtEl>
                                          <p:spTgt spid="1419"/>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grpId="8" nodeType="clickEffect">
                                  <p:stCondLst>
                                    <p:cond delay="0"/>
                                  </p:stCondLst>
                                  <p:iterate>
                                    <p:tmAbs val="0"/>
                                  </p:iterate>
                                  <p:childTnLst>
                                    <p:set>
                                      <p:cBhvr>
                                        <p:cTn id="48" fill="hold"/>
                                        <p:tgtEl>
                                          <p:spTgt spid="1421">
                                            <p:bg/>
                                          </p:spTgt>
                                        </p:tgtEl>
                                        <p:attrNameLst>
                                          <p:attrName>style.visibility</p:attrName>
                                        </p:attrNameLst>
                                      </p:cBhvr>
                                      <p:to>
                                        <p:strVal val="visible"/>
                                      </p:to>
                                    </p:set>
                                    <p:animEffect transition="in" filter="box(out)">
                                      <p:cBhvr>
                                        <p:cTn id="49" dur="500"/>
                                        <p:tgtEl>
                                          <p:spTgt spid="1421">
                                            <p:bg/>
                                          </p:spTgt>
                                        </p:tgtEl>
                                      </p:cBhvr>
                                    </p:animEffect>
                                  </p:childTnLst>
                                </p:cTn>
                              </p:par>
                              <p:par>
                                <p:cTn id="50" presetID="4" presetClass="entr" presetSubtype="32" fill="hold" grpId="8" nodeType="withEffect">
                                  <p:stCondLst>
                                    <p:cond delay="0"/>
                                  </p:stCondLst>
                                  <p:iterate>
                                    <p:tmAbs val="0"/>
                                  </p:iterate>
                                  <p:childTnLst>
                                    <p:set>
                                      <p:cBhvr>
                                        <p:cTn id="51" fill="hold"/>
                                        <p:tgtEl>
                                          <p:spTgt spid="1421">
                                            <p:txEl>
                                              <p:pRg st="0" end="0"/>
                                            </p:txEl>
                                          </p:spTgt>
                                        </p:tgtEl>
                                        <p:attrNameLst>
                                          <p:attrName>style.visibility</p:attrName>
                                        </p:attrNameLst>
                                      </p:cBhvr>
                                      <p:to>
                                        <p:strVal val="visible"/>
                                      </p:to>
                                    </p:set>
                                    <p:animEffect transition="in" filter="box(out)">
                                      <p:cBhvr>
                                        <p:cTn id="52" dur="500"/>
                                        <p:tgtEl>
                                          <p:spTgt spid="14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32" fill="hold" grpId="8" nodeType="clickEffect">
                                  <p:stCondLst>
                                    <p:cond delay="0"/>
                                  </p:stCondLst>
                                  <p:iterate>
                                    <p:tmAbs val="0"/>
                                  </p:iterate>
                                  <p:childTnLst>
                                    <p:set>
                                      <p:cBhvr>
                                        <p:cTn id="56" fill="hold"/>
                                        <p:tgtEl>
                                          <p:spTgt spid="1421">
                                            <p:txEl>
                                              <p:pRg st="1" end="1"/>
                                            </p:txEl>
                                          </p:spTgt>
                                        </p:tgtEl>
                                        <p:attrNameLst>
                                          <p:attrName>style.visibility</p:attrName>
                                        </p:attrNameLst>
                                      </p:cBhvr>
                                      <p:to>
                                        <p:strVal val="visible"/>
                                      </p:to>
                                    </p:set>
                                    <p:animEffect transition="in" filter="box(out)">
                                      <p:cBhvr>
                                        <p:cTn id="57" dur="500"/>
                                        <p:tgtEl>
                                          <p:spTgt spid="142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8" nodeType="clickEffect">
                                  <p:stCondLst>
                                    <p:cond delay="0"/>
                                  </p:stCondLst>
                                  <p:iterate>
                                    <p:tmAbs val="0"/>
                                  </p:iterate>
                                  <p:childTnLst>
                                    <p:set>
                                      <p:cBhvr>
                                        <p:cTn id="61" fill="hold"/>
                                        <p:tgtEl>
                                          <p:spTgt spid="1421">
                                            <p:txEl>
                                              <p:pRg st="2" end="2"/>
                                            </p:txEl>
                                          </p:spTgt>
                                        </p:tgtEl>
                                        <p:attrNameLst>
                                          <p:attrName>style.visibility</p:attrName>
                                        </p:attrNameLst>
                                      </p:cBhvr>
                                      <p:to>
                                        <p:strVal val="visible"/>
                                      </p:to>
                                    </p:set>
                                    <p:animEffect transition="in" filter="box(out)">
                                      <p:cBhvr>
                                        <p:cTn id="62" dur="500"/>
                                        <p:tgtEl>
                                          <p:spTgt spid="1421">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32" fill="hold" grpId="8" nodeType="clickEffect">
                                  <p:stCondLst>
                                    <p:cond delay="0"/>
                                  </p:stCondLst>
                                  <p:iterate>
                                    <p:tmAbs val="0"/>
                                  </p:iterate>
                                  <p:childTnLst>
                                    <p:set>
                                      <p:cBhvr>
                                        <p:cTn id="66" fill="hold"/>
                                        <p:tgtEl>
                                          <p:spTgt spid="1421">
                                            <p:txEl>
                                              <p:pRg st="3" end="3"/>
                                            </p:txEl>
                                          </p:spTgt>
                                        </p:tgtEl>
                                        <p:attrNameLst>
                                          <p:attrName>style.visibility</p:attrName>
                                        </p:attrNameLst>
                                      </p:cBhvr>
                                      <p:to>
                                        <p:strVal val="visible"/>
                                      </p:to>
                                    </p:set>
                                    <p:animEffect transition="in" filter="box(out)">
                                      <p:cBhvr>
                                        <p:cTn id="67" dur="500"/>
                                        <p:tgtEl>
                                          <p:spTgt spid="1421">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32" fill="hold" grpId="8" nodeType="clickEffect">
                                  <p:stCondLst>
                                    <p:cond delay="0"/>
                                  </p:stCondLst>
                                  <p:iterate>
                                    <p:tmAbs val="0"/>
                                  </p:iterate>
                                  <p:childTnLst>
                                    <p:set>
                                      <p:cBhvr>
                                        <p:cTn id="71" fill="hold"/>
                                        <p:tgtEl>
                                          <p:spTgt spid="1421">
                                            <p:txEl>
                                              <p:pRg st="4" end="4"/>
                                            </p:txEl>
                                          </p:spTgt>
                                        </p:tgtEl>
                                        <p:attrNameLst>
                                          <p:attrName>style.visibility</p:attrName>
                                        </p:attrNameLst>
                                      </p:cBhvr>
                                      <p:to>
                                        <p:strVal val="visible"/>
                                      </p:to>
                                    </p:set>
                                    <p:animEffect transition="in" filter="box(out)">
                                      <p:cBhvr>
                                        <p:cTn id="72" dur="500"/>
                                        <p:tgtEl>
                                          <p:spTgt spid="1421">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32" fill="hold" grpId="8" nodeType="clickEffect">
                                  <p:stCondLst>
                                    <p:cond delay="0"/>
                                  </p:stCondLst>
                                  <p:iterate>
                                    <p:tmAbs val="0"/>
                                  </p:iterate>
                                  <p:childTnLst>
                                    <p:set>
                                      <p:cBhvr>
                                        <p:cTn id="76" fill="hold"/>
                                        <p:tgtEl>
                                          <p:spTgt spid="1421">
                                            <p:txEl>
                                              <p:pRg st="5" end="5"/>
                                            </p:txEl>
                                          </p:spTgt>
                                        </p:tgtEl>
                                        <p:attrNameLst>
                                          <p:attrName>style.visibility</p:attrName>
                                        </p:attrNameLst>
                                      </p:cBhvr>
                                      <p:to>
                                        <p:strVal val="visible"/>
                                      </p:to>
                                    </p:set>
                                    <p:animEffect transition="in" filter="box(out)">
                                      <p:cBhvr>
                                        <p:cTn id="77" dur="500"/>
                                        <p:tgtEl>
                                          <p:spTgt spid="1421">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8" nodeType="clickEffect">
                                  <p:stCondLst>
                                    <p:cond delay="0"/>
                                  </p:stCondLst>
                                  <p:iterate>
                                    <p:tmAbs val="0"/>
                                  </p:iterate>
                                  <p:childTnLst>
                                    <p:set>
                                      <p:cBhvr>
                                        <p:cTn id="81" fill="hold"/>
                                        <p:tgtEl>
                                          <p:spTgt spid="1421">
                                            <p:txEl>
                                              <p:pRg st="6" end="6"/>
                                            </p:txEl>
                                          </p:spTgt>
                                        </p:tgtEl>
                                        <p:attrNameLst>
                                          <p:attrName>style.visibility</p:attrName>
                                        </p:attrNameLst>
                                      </p:cBhvr>
                                      <p:to>
                                        <p:strVal val="visible"/>
                                      </p:to>
                                    </p:set>
                                    <p:animEffect transition="in" filter="box(out)">
                                      <p:cBhvr>
                                        <p:cTn id="82" dur="500"/>
                                        <p:tgtEl>
                                          <p:spTgt spid="1421">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32" fill="hold" grpId="8" nodeType="clickEffect">
                                  <p:stCondLst>
                                    <p:cond delay="0"/>
                                  </p:stCondLst>
                                  <p:iterate>
                                    <p:tmAbs val="0"/>
                                  </p:iterate>
                                  <p:childTnLst>
                                    <p:set>
                                      <p:cBhvr>
                                        <p:cTn id="86" fill="hold"/>
                                        <p:tgtEl>
                                          <p:spTgt spid="1421">
                                            <p:txEl>
                                              <p:pRg st="7" end="7"/>
                                            </p:txEl>
                                          </p:spTgt>
                                        </p:tgtEl>
                                        <p:attrNameLst>
                                          <p:attrName>style.visibility</p:attrName>
                                        </p:attrNameLst>
                                      </p:cBhvr>
                                      <p:to>
                                        <p:strVal val="visible"/>
                                      </p:to>
                                    </p:set>
                                    <p:animEffect transition="in" filter="box(out)">
                                      <p:cBhvr>
                                        <p:cTn id="87" dur="500"/>
                                        <p:tgtEl>
                                          <p:spTgt spid="14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 grpId="1" animBg="1" advAuto="0"/>
      <p:bldP spid="1415" grpId="2" animBg="1" advAuto="0"/>
      <p:bldP spid="1416" grpId="3" animBg="1" advAuto="0"/>
      <p:bldP spid="1417" grpId="5" animBg="1" advAuto="0"/>
      <p:bldP spid="1418" grpId="6" animBg="1" advAuto="0"/>
      <p:bldP spid="1419" grpId="7" animBg="1" advAuto="0"/>
      <p:bldP spid="1420" grpId="4" animBg="1" advAuto="0"/>
      <p:bldP spid="1421" grpId="8"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0" name="Shape 3920"/>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21" name="Shape 3921"/>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22" name="Shape 3922"/>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23" name="Shape 3923"/>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24" name="Shape 3924"/>
          <p:cNvSpPr/>
          <p:nvPr/>
        </p:nvSpPr>
        <p:spPr>
          <a:xfrm>
            <a:off x="4630737" y="2649538"/>
            <a:ext cx="15208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ER</a:t>
            </a:r>
          </a:p>
        </p:txBody>
      </p:sp>
      <p:sp>
        <p:nvSpPr>
          <p:cNvPr id="3925" name="Shape 3925"/>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26" name="Shape 3926"/>
          <p:cNvSpPr/>
          <p:nvPr/>
        </p:nvSpPr>
        <p:spPr>
          <a:xfrm>
            <a:off x="7259638" y="5259387"/>
            <a:ext cx="13112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PG</a:t>
            </a:r>
          </a:p>
        </p:txBody>
      </p:sp>
      <p:sp>
        <p:nvSpPr>
          <p:cNvPr id="3927" name="Shape 3927"/>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28" name="Shape 3928"/>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29" name="Shape 3929"/>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30" name="Shape 3930"/>
          <p:cNvSpPr/>
          <p:nvPr/>
        </p:nvSpPr>
        <p:spPr>
          <a:xfrm>
            <a:off x="3449637" y="2382838"/>
            <a:ext cx="12731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SG</a:t>
            </a:r>
          </a:p>
        </p:txBody>
      </p:sp>
      <p:sp>
        <p:nvSpPr>
          <p:cNvPr id="3931" name="Shape 3931"/>
          <p:cNvSpPr/>
          <p:nvPr/>
        </p:nvSpPr>
        <p:spPr>
          <a:xfrm>
            <a:off x="2516188" y="5640387"/>
            <a:ext cx="70167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RS</a:t>
            </a:r>
          </a:p>
        </p:txBody>
      </p:sp>
      <p:sp>
        <p:nvSpPr>
          <p:cNvPr id="3932" name="Shape 3932"/>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MS</a:t>
            </a:r>
          </a:p>
        </p:txBody>
      </p:sp>
      <p:sp>
        <p:nvSpPr>
          <p:cNvPr id="3933" name="Shape 3933"/>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3934" name="Shape 3934"/>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3935" name="Shape 3935"/>
          <p:cNvSpPr/>
          <p:nvPr/>
        </p:nvSpPr>
        <p:spPr>
          <a:xfrm>
            <a:off x="76200" y="304800"/>
            <a:ext cx="2825750" cy="10668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t>  </a:t>
            </a: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3936" name="Shape 3936"/>
          <p:cNvSpPr/>
          <p:nvPr/>
        </p:nvSpPr>
        <p:spPr>
          <a:xfrm>
            <a:off x="2613025" y="3613150"/>
            <a:ext cx="1730375"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DS</a:t>
            </a:r>
          </a:p>
        </p:txBody>
      </p:sp>
      <p:sp>
        <p:nvSpPr>
          <p:cNvPr id="3937" name="Shape 3937"/>
          <p:cNvSpPr/>
          <p:nvPr/>
        </p:nvSpPr>
        <p:spPr>
          <a:xfrm>
            <a:off x="6896100" y="4395787"/>
            <a:ext cx="835025"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U</a:t>
            </a:r>
          </a:p>
        </p:txBody>
      </p:sp>
      <p:sp>
        <p:nvSpPr>
          <p:cNvPr id="3938" name="Shape 3938"/>
          <p:cNvSpPr/>
          <p:nvPr/>
        </p:nvSpPr>
        <p:spPr>
          <a:xfrm>
            <a:off x="5830887" y="288448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B</a:t>
            </a:r>
          </a:p>
        </p:txBody>
      </p:sp>
      <p:sp>
        <p:nvSpPr>
          <p:cNvPr id="3939" name="Shape 3939"/>
          <p:cNvSpPr/>
          <p:nvPr/>
        </p:nvSpPr>
        <p:spPr>
          <a:xfrm>
            <a:off x="5487987" y="1811338"/>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H</a:t>
            </a:r>
          </a:p>
        </p:txBody>
      </p:sp>
      <p:sp>
        <p:nvSpPr>
          <p:cNvPr id="3940" name="Shape 3940"/>
          <p:cNvSpPr/>
          <p:nvPr/>
        </p:nvSpPr>
        <p:spPr>
          <a:xfrm>
            <a:off x="7088188" y="1525587"/>
            <a:ext cx="12922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N(A)</a:t>
            </a:r>
          </a:p>
        </p:txBody>
      </p:sp>
      <p:sp>
        <p:nvSpPr>
          <p:cNvPr id="3941" name="Shape 3941"/>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42" name="Shape 3942"/>
          <p:cNvSpPr/>
          <p:nvPr/>
        </p:nvSpPr>
        <p:spPr>
          <a:xfrm>
            <a:off x="3122885" y="2568575"/>
            <a:ext cx="321718"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C</a:t>
            </a:r>
          </a:p>
        </p:txBody>
      </p:sp>
      <p:sp>
        <p:nvSpPr>
          <p:cNvPr id="3943" name="Shape 3943"/>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44" name="Shape 3944"/>
          <p:cNvSpPr/>
          <p:nvPr/>
        </p:nvSpPr>
        <p:spPr>
          <a:xfrm>
            <a:off x="2767012" y="3078163"/>
            <a:ext cx="2540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J</a:t>
            </a:r>
          </a:p>
        </p:txBody>
      </p:sp>
      <p:sp>
        <p:nvSpPr>
          <p:cNvPr id="3945" name="Shape 3945"/>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46" name="Shape 3946"/>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47" name="Shape 3947"/>
          <p:cNvSpPr/>
          <p:nvPr/>
        </p:nvSpPr>
        <p:spPr>
          <a:xfrm>
            <a:off x="3106415" y="4451350"/>
            <a:ext cx="541983" cy="457200"/>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KB</a:t>
            </a:r>
          </a:p>
        </p:txBody>
      </p:sp>
      <p:sp>
        <p:nvSpPr>
          <p:cNvPr id="3948" name="Shape 3948"/>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49" name="Shape 3949"/>
          <p:cNvSpPr/>
          <p:nvPr/>
        </p:nvSpPr>
        <p:spPr>
          <a:xfrm>
            <a:off x="3219450" y="5164137"/>
            <a:ext cx="558801"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MS</a:t>
            </a:r>
          </a:p>
        </p:txBody>
      </p:sp>
      <p:sp>
        <p:nvSpPr>
          <p:cNvPr id="3950" name="Shape 3950"/>
          <p:cNvSpPr/>
          <p:nvPr/>
        </p:nvSpPr>
        <p:spPr>
          <a:xfrm>
            <a:off x="1784003" y="4081462"/>
            <a:ext cx="440433" cy="6985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2400"/>
              </a:spcBef>
              <a:defRPr sz="4000">
                <a:solidFill>
                  <a:srgbClr val="EEFF4B"/>
                </a:solidFill>
                <a:latin typeface="Times"/>
                <a:ea typeface="Times"/>
                <a:cs typeface="Times"/>
                <a:sym typeface="Times"/>
              </a:defRPr>
            </a:lvl1pPr>
          </a:lstStyle>
          <a:p>
            <a:r>
              <a:t>E</a:t>
            </a:r>
          </a:p>
        </p:txBody>
      </p:sp>
      <p:sp>
        <p:nvSpPr>
          <p:cNvPr id="3951" name="Shape 3951"/>
          <p:cNvSpPr/>
          <p:nvPr/>
        </p:nvSpPr>
        <p:spPr>
          <a:xfrm>
            <a:off x="3791049" y="3078163"/>
            <a:ext cx="609403"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MN</a:t>
            </a:r>
          </a:p>
        </p:txBody>
      </p:sp>
      <p:sp>
        <p:nvSpPr>
          <p:cNvPr id="3952" name="Shape 3952"/>
          <p:cNvSpPr/>
          <p:nvPr/>
        </p:nvSpPr>
        <p:spPr>
          <a:xfrm>
            <a:off x="5816600" y="3136900"/>
            <a:ext cx="939800" cy="1422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8535" y="20250"/>
                  <a:pt x="14777" y="19864"/>
                  <a:pt x="11968" y="18321"/>
                </a:cubicBezTo>
                <a:cubicBezTo>
                  <a:pt x="9778" y="17116"/>
                  <a:pt x="8465" y="15429"/>
                  <a:pt x="7005" y="13886"/>
                </a:cubicBezTo>
                <a:cubicBezTo>
                  <a:pt x="3904" y="10607"/>
                  <a:pt x="2846" y="7546"/>
                  <a:pt x="1459" y="3857"/>
                </a:cubicBezTo>
                <a:cubicBezTo>
                  <a:pt x="1204" y="3206"/>
                  <a:pt x="1095" y="2555"/>
                  <a:pt x="876" y="1929"/>
                </a:cubicBezTo>
                <a:cubicBezTo>
                  <a:pt x="620" y="1326"/>
                  <a:pt x="0" y="627"/>
                  <a:pt x="0" y="0"/>
                </a:cubicBezTo>
              </a:path>
            </a:pathLst>
          </a:custGeom>
          <a:ln w="57150">
            <a:solidFill>
              <a:srgbClr val="2E7E3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53" name="Shape 3953"/>
          <p:cNvSpPr/>
          <p:nvPr/>
        </p:nvSpPr>
        <p:spPr>
          <a:xfrm>
            <a:off x="2921000" y="1879600"/>
            <a:ext cx="2882900" cy="1231901"/>
          </a:xfrm>
          <a:custGeom>
            <a:avLst/>
            <a:gdLst/>
            <a:ahLst/>
            <a:cxnLst>
              <a:cxn ang="0">
                <a:pos x="wd2" y="hd2"/>
              </a:cxn>
              <a:cxn ang="5400000">
                <a:pos x="wd2" y="hd2"/>
              </a:cxn>
              <a:cxn ang="10800000">
                <a:pos x="wd2" y="hd2"/>
              </a:cxn>
              <a:cxn ang="16200000">
                <a:pos x="wd2" y="hd2"/>
              </a:cxn>
            </a:cxnLst>
            <a:rect l="0" t="0" r="r" b="b"/>
            <a:pathLst>
              <a:path w="21600" h="21137" extrusionOk="0">
                <a:moveTo>
                  <a:pt x="21600" y="21137"/>
                </a:moveTo>
                <a:cubicBezTo>
                  <a:pt x="21374" y="20347"/>
                  <a:pt x="21362" y="19775"/>
                  <a:pt x="21219" y="18958"/>
                </a:cubicBezTo>
                <a:cubicBezTo>
                  <a:pt x="20494" y="15090"/>
                  <a:pt x="20220" y="10814"/>
                  <a:pt x="19507" y="6973"/>
                </a:cubicBezTo>
                <a:cubicBezTo>
                  <a:pt x="19245" y="5584"/>
                  <a:pt x="19078" y="4031"/>
                  <a:pt x="18555" y="3051"/>
                </a:cubicBezTo>
                <a:cubicBezTo>
                  <a:pt x="17401" y="844"/>
                  <a:pt x="15201" y="245"/>
                  <a:pt x="13797" y="0"/>
                </a:cubicBezTo>
                <a:cubicBezTo>
                  <a:pt x="9837" y="136"/>
                  <a:pt x="9361" y="-463"/>
                  <a:pt x="6661" y="1307"/>
                </a:cubicBezTo>
                <a:cubicBezTo>
                  <a:pt x="6316" y="1879"/>
                  <a:pt x="5995" y="2234"/>
                  <a:pt x="5614" y="2615"/>
                </a:cubicBezTo>
                <a:cubicBezTo>
                  <a:pt x="5424" y="2778"/>
                  <a:pt x="5210" y="2778"/>
                  <a:pt x="5043" y="3051"/>
                </a:cubicBezTo>
                <a:cubicBezTo>
                  <a:pt x="4282" y="4195"/>
                  <a:pt x="3390" y="4848"/>
                  <a:pt x="2664" y="6101"/>
                </a:cubicBezTo>
                <a:cubicBezTo>
                  <a:pt x="2224" y="6837"/>
                  <a:pt x="1713" y="7872"/>
                  <a:pt x="1427" y="8934"/>
                </a:cubicBezTo>
                <a:cubicBezTo>
                  <a:pt x="1344" y="9207"/>
                  <a:pt x="1320" y="9533"/>
                  <a:pt x="1237" y="9806"/>
                </a:cubicBezTo>
                <a:cubicBezTo>
                  <a:pt x="1118" y="10133"/>
                  <a:pt x="963" y="10323"/>
                  <a:pt x="856" y="10677"/>
                </a:cubicBezTo>
                <a:cubicBezTo>
                  <a:pt x="404" y="12012"/>
                  <a:pt x="0" y="14409"/>
                  <a:pt x="0" y="16125"/>
                </a:cubicBezTo>
              </a:path>
            </a:pathLst>
          </a:custGeom>
          <a:ln w="57150">
            <a:solidFill>
              <a:srgbClr val="2E7E3B"/>
            </a:solidFill>
          </a:ln>
          <a:effectLst>
            <a:outerShdw blurRad="63500" dist="38099"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54" name="Shape 3954"/>
          <p:cNvSpPr/>
          <p:nvPr/>
        </p:nvSpPr>
        <p:spPr>
          <a:xfrm>
            <a:off x="1739900" y="28321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EEFF4B"/>
            </a:solidFill>
          </a:ln>
          <a:effectLst>
            <a:outerShdw blurRad="63500" dist="81320" dir="3080412"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960" name="Group 3960"/>
          <p:cNvGrpSpPr/>
          <p:nvPr/>
        </p:nvGrpSpPr>
        <p:grpSpPr>
          <a:xfrm>
            <a:off x="1036135" y="2341949"/>
            <a:ext cx="1249865" cy="2458651"/>
            <a:chOff x="0" y="0"/>
            <a:chExt cx="1249864" cy="2458650"/>
          </a:xfrm>
        </p:grpSpPr>
        <p:grpSp>
          <p:nvGrpSpPr>
            <p:cNvPr id="3958" name="Group 3958"/>
            <p:cNvGrpSpPr/>
            <p:nvPr/>
          </p:nvGrpSpPr>
          <p:grpSpPr>
            <a:xfrm>
              <a:off x="0" y="0"/>
              <a:ext cx="1219043" cy="1281772"/>
              <a:chOff x="0" y="0"/>
              <a:chExt cx="1219042" cy="1281771"/>
            </a:xfrm>
          </p:grpSpPr>
          <p:sp>
            <p:nvSpPr>
              <p:cNvPr id="3955" name="Shape 3955"/>
              <p:cNvSpPr/>
              <p:nvPr/>
            </p:nvSpPr>
            <p:spPr>
              <a:xfrm rot="5134202">
                <a:off x="95171" y="153315"/>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close/>
                  </a:path>
                </a:pathLst>
              </a:cu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56" name="Shape 3956"/>
              <p:cNvSpPr/>
              <p:nvPr/>
            </p:nvSpPr>
            <p:spPr>
              <a:xfrm rot="5134202">
                <a:off x="525806" y="-149720"/>
                <a:ext cx="762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57" name="Shape 3957"/>
              <p:cNvSpPr/>
              <p:nvPr/>
            </p:nvSpPr>
            <p:spPr>
              <a:xfrm rot="5134202">
                <a:off x="537499" y="-244686"/>
                <a:ext cx="38101" cy="571501"/>
              </a:xfrm>
              <a:prstGeom prst="rect">
                <a:avLst/>
              </a:prstGeom>
              <a:solidFill>
                <a:srgbClr val="EEFF4B"/>
              </a:solidFill>
              <a:ln w="28575" cap="flat">
                <a:solidFill>
                  <a:srgbClr val="D83104"/>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3959" name="Shape 3959"/>
            <p:cNvSpPr/>
            <p:nvPr/>
          </p:nvSpPr>
          <p:spPr>
            <a:xfrm>
              <a:off x="183064" y="1468050"/>
              <a:ext cx="1066801" cy="990601"/>
            </a:xfrm>
            <a:prstGeom prst="ellipse">
              <a:avLst/>
            </a:prstGeom>
            <a:noFill/>
            <a:ln w="57150" cap="flat">
              <a:solidFill>
                <a:srgbClr val="FFFFFF"/>
              </a:solidFill>
              <a:prstDash val="solid"/>
              <a:round/>
            </a:ln>
            <a:effectLst>
              <a:outerShdw blurRad="63500" dist="109250" dir="213226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
        <p:nvSpPr>
          <p:cNvPr id="3961" name="Shape 3961"/>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62" name="Shape 3962"/>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63" name="Shape 3963"/>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64" name="Shape 3964"/>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65" name="Shape 3965"/>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66" name="Shape 3966"/>
          <p:cNvSpPr/>
          <p:nvPr/>
        </p:nvSpPr>
        <p:spPr>
          <a:xfrm>
            <a:off x="1892300" y="2984500"/>
            <a:ext cx="1181100" cy="14097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165" y="2773"/>
                  <a:pt x="20468" y="5570"/>
                  <a:pt x="19974" y="8368"/>
                </a:cubicBezTo>
                <a:cubicBezTo>
                  <a:pt x="19626" y="10143"/>
                  <a:pt x="19510" y="13500"/>
                  <a:pt x="18348" y="14984"/>
                </a:cubicBezTo>
                <a:cubicBezTo>
                  <a:pt x="17187" y="16419"/>
                  <a:pt x="15126" y="17562"/>
                  <a:pt x="13239" y="18292"/>
                </a:cubicBezTo>
                <a:cubicBezTo>
                  <a:pt x="10626" y="19241"/>
                  <a:pt x="7868" y="19557"/>
                  <a:pt x="5110" y="20043"/>
                </a:cubicBezTo>
                <a:cubicBezTo>
                  <a:pt x="3223" y="20335"/>
                  <a:pt x="1394" y="20408"/>
                  <a:pt x="0" y="21600"/>
                </a:cubicBezTo>
              </a:path>
            </a:pathLst>
          </a:custGeom>
          <a:ln w="57150">
            <a:solidFill>
              <a:srgbClr val="FFFFFF"/>
            </a:solidFill>
          </a:ln>
          <a:effectLst>
            <a:outerShdw blurRad="63500" dist="81320" dir="3080412"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3969" name="Group 3969"/>
          <p:cNvGrpSpPr/>
          <p:nvPr/>
        </p:nvGrpSpPr>
        <p:grpSpPr>
          <a:xfrm>
            <a:off x="3314700" y="2667000"/>
            <a:ext cx="4965700" cy="2082800"/>
            <a:chOff x="0" y="0"/>
            <a:chExt cx="4965700" cy="2082800"/>
          </a:xfrm>
        </p:grpSpPr>
        <p:sp>
          <p:nvSpPr>
            <p:cNvPr id="3967" name="Shape 3967"/>
            <p:cNvSpPr/>
            <p:nvPr/>
          </p:nvSpPr>
          <p:spPr>
            <a:xfrm>
              <a:off x="0" y="0"/>
              <a:ext cx="4813300" cy="2082800"/>
            </a:xfrm>
            <a:prstGeom prst="rect">
              <a:avLst/>
            </a:prstGeom>
            <a:gradFill flip="none" rotWithShape="1">
              <a:gsLst>
                <a:gs pos="0">
                  <a:srgbClr val="041034"/>
                </a:gs>
                <a:gs pos="50000">
                  <a:schemeClr val="accent1"/>
                </a:gs>
                <a:gs pos="100000">
                  <a:srgbClr val="041034"/>
                </a:gs>
              </a:gsLst>
              <a:lin ang="5400000" scaled="0"/>
            </a:gradFill>
            <a:ln w="76200" cap="flat">
              <a:solidFill>
                <a:srgbClr val="280383"/>
              </a:solidFill>
              <a:prstDash val="solid"/>
              <a:miter lim="800000"/>
            </a:ln>
            <a:effectLst>
              <a:outerShdw blurRad="63500" dist="89803" dir="2700000"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68" name="Shape 3968"/>
            <p:cNvSpPr/>
            <p:nvPr/>
          </p:nvSpPr>
          <p:spPr>
            <a:xfrm>
              <a:off x="114300" y="127000"/>
              <a:ext cx="4851400" cy="1790700"/>
            </a:xfrm>
            <a:prstGeom prst="rect">
              <a:avLst/>
            </a:prstGeom>
            <a:noFill/>
            <a:ln w="12700" cap="flat">
              <a:noFill/>
              <a:miter lim="400000"/>
            </a:ln>
            <a:effectLst>
              <a:outerShdw blurRad="63500" dist="89803" dir="2700000" rotWithShape="0">
                <a:srgbClr val="1A0004">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914400">
                <a:spcBef>
                  <a:spcPts val="1600"/>
                </a:spcBef>
                <a:defRPr sz="2800">
                  <a:solidFill>
                    <a:srgbClr val="EEFF4B"/>
                  </a:solidFill>
                  <a:latin typeface="Comic Sans MS"/>
                  <a:ea typeface="Comic Sans MS"/>
                  <a:cs typeface="Comic Sans MS"/>
                  <a:sym typeface="Comic Sans MS"/>
                </a:defRPr>
              </a:pPr>
              <a:r>
                <a:t>AKIBO PASU…</a:t>
              </a:r>
              <a:endParaRPr>
                <a:solidFill>
                  <a:srgbClr val="FFFFFF"/>
                </a:solidFill>
              </a:endParaRPr>
            </a:p>
            <a:p>
              <a:pPr algn="ctr" defTabSz="914400">
                <a:spcBef>
                  <a:spcPts val="1600"/>
                </a:spcBef>
                <a:defRPr sz="2800">
                  <a:solidFill>
                    <a:srgbClr val="EEFF4B"/>
                  </a:solidFill>
                  <a:latin typeface="Comic Sans MS"/>
                  <a:ea typeface="Comic Sans MS"/>
                  <a:cs typeface="Comic Sans MS"/>
                  <a:sym typeface="Comic Sans MS"/>
                </a:defRPr>
              </a:pPr>
              <a:r>
                <a:t>AKIBO HUNO AGHAKHU SHIVENANI !</a:t>
              </a:r>
            </a:p>
          </p:txBody>
        </p:sp>
      </p:grpSp>
      <p:sp>
        <p:nvSpPr>
          <p:cNvPr id="3970" name="Shape 3970"/>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1" name="Shape 3971"/>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2" name="Shape 3972"/>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3" name="Shape 3973"/>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4" name="Shape 3974"/>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5" name="Shape 3975"/>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6" name="Shape 3976"/>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77" name="Shape 3977"/>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978" name="Shape 3978"/>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3979" name="Shape 3979"/>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3980" name="Shape 3980"/>
          <p:cNvSpPr/>
          <p:nvPr/>
        </p:nvSpPr>
        <p:spPr>
          <a:xfrm>
            <a:off x="1782763" y="-1"/>
            <a:ext cx="1993901"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46:3-7</a:t>
            </a:r>
          </a:p>
        </p:txBody>
      </p:sp>
      <p:sp>
        <p:nvSpPr>
          <p:cNvPr id="3981" name="Shape 3981"/>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57</a:t>
            </a:r>
          </a:p>
        </p:txBody>
      </p:sp>
      <p:sp>
        <p:nvSpPr>
          <p:cNvPr id="3982" name="Shape 3982"/>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3966"/>
                                        </p:tgtEl>
                                        <p:attrNameLst>
                                          <p:attrName>style.visibility</p:attrName>
                                        </p:attrNameLst>
                                      </p:cBhvr>
                                      <p:to>
                                        <p:strVal val="visible"/>
                                      </p:to>
                                    </p:set>
                                    <p:animEffect transition="in" filter="wipe(up)">
                                      <p:cBhvr>
                                        <p:cTn id="7" dur="500"/>
                                        <p:tgtEl>
                                          <p:spTgt spid="3966"/>
                                        </p:tgtEl>
                                      </p:cBhvr>
                                    </p:animEffect>
                                  </p:childTnLst>
                                </p:cTn>
                              </p:par>
                            </p:childTnLst>
                          </p:cTn>
                        </p:par>
                        <p:par>
                          <p:cTn id="8" fill="hold">
                            <p:stCondLst>
                              <p:cond delay="500"/>
                            </p:stCondLst>
                            <p:childTnLst>
                              <p:par>
                                <p:cTn id="9" presetID="23" presetClass="entr" presetSubtype="16" fill="hold" grpId="2" nodeType="afterEffect">
                                  <p:stCondLst>
                                    <p:cond delay="1000"/>
                                  </p:stCondLst>
                                  <p:iterate>
                                    <p:tmAbs val="0"/>
                                  </p:iterate>
                                  <p:childTnLst>
                                    <p:set>
                                      <p:cBhvr>
                                        <p:cTn id="10" fill="hold"/>
                                        <p:tgtEl>
                                          <p:spTgt spid="3969"/>
                                        </p:tgtEl>
                                        <p:attrNameLst>
                                          <p:attrName>style.visibility</p:attrName>
                                        </p:attrNameLst>
                                      </p:cBhvr>
                                      <p:to>
                                        <p:strVal val="visible"/>
                                      </p:to>
                                    </p:set>
                                    <p:anim calcmode="lin" valueType="num">
                                      <p:cBhvr>
                                        <p:cTn id="11" dur="500" fill="hold"/>
                                        <p:tgtEl>
                                          <p:spTgt spid="3969"/>
                                        </p:tgtEl>
                                        <p:attrNameLst>
                                          <p:attrName>ppt_w</p:attrName>
                                        </p:attrNameLst>
                                      </p:cBhvr>
                                      <p:tavLst>
                                        <p:tav tm="0">
                                          <p:val>
                                            <p:fltVal val="0"/>
                                          </p:val>
                                        </p:tav>
                                        <p:tav tm="100000">
                                          <p:val>
                                            <p:strVal val="#ppt_w"/>
                                          </p:val>
                                        </p:tav>
                                      </p:tavLst>
                                    </p:anim>
                                    <p:anim calcmode="lin" valueType="num">
                                      <p:cBhvr>
                                        <p:cTn id="12" dur="500" fill="hold"/>
                                        <p:tgtEl>
                                          <p:spTgt spid="39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6" grpId="1" animBg="1" advAuto="0"/>
      <p:bldP spid="3969" grpId="2"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88" name="Group 3988"/>
          <p:cNvGrpSpPr/>
          <p:nvPr/>
        </p:nvGrpSpPr>
        <p:grpSpPr>
          <a:xfrm>
            <a:off x="558800" y="7938"/>
            <a:ext cx="774701" cy="1581113"/>
            <a:chOff x="0" y="0"/>
            <a:chExt cx="774700" cy="1581112"/>
          </a:xfrm>
        </p:grpSpPr>
        <p:sp>
          <p:nvSpPr>
            <p:cNvPr id="3986" name="Shape 3986"/>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3987" name="Shape 3987"/>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3989" name="Shape 3989"/>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58</a:t>
            </a:r>
          </a:p>
        </p:txBody>
      </p:sp>
      <p:sp>
        <p:nvSpPr>
          <p:cNvPr id="3990" name="Shape 3990"/>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pic>
        <p:nvPicPr>
          <p:cNvPr id="3991" name="image44.jpg" descr="Sphinx with Chefren's Pyramid"/>
          <p:cNvPicPr>
            <a:picLocks noChangeAspect="1"/>
          </p:cNvPicPr>
          <p:nvPr/>
        </p:nvPicPr>
        <p:blipFill>
          <a:blip r:embed="rId3"/>
          <a:stretch>
            <a:fillRect/>
          </a:stretch>
        </p:blipFill>
        <p:spPr>
          <a:xfrm>
            <a:off x="1193800" y="746125"/>
            <a:ext cx="7218364" cy="5111750"/>
          </a:xfrm>
          <a:prstGeom prst="rect">
            <a:avLst/>
          </a:prstGeom>
          <a:ln w="76200">
            <a:solidFill>
              <a:schemeClr val="accent2"/>
            </a:solidFill>
            <a:miter/>
          </a:ln>
          <a:effectLst>
            <a:outerShdw blurRad="63500" dist="89803" dir="2700000" rotWithShape="0">
              <a:srgbClr val="1A0004">
                <a:alpha val="74998"/>
              </a:srgbClr>
            </a:outerShdw>
          </a:effectLst>
        </p:spPr>
      </p:pic>
      <p:sp>
        <p:nvSpPr>
          <p:cNvPr id="3992" name="Shape 3992"/>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3" name="Shape 3993"/>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4" name="Shape 3994"/>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5" name="Shape 3995"/>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6" name="Shape 3996"/>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7" name="Shape 3997"/>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8" name="Shape 3998"/>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3999" name="Shape 3999"/>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4000" name="Shape 4000"/>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4001" name="Shape 4001"/>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grpSp>
        <p:nvGrpSpPr>
          <p:cNvPr id="4004" name="Group 4004"/>
          <p:cNvGrpSpPr/>
          <p:nvPr/>
        </p:nvGrpSpPr>
        <p:grpSpPr>
          <a:xfrm>
            <a:off x="1973263" y="5549900"/>
            <a:ext cx="5749926" cy="596900"/>
            <a:chOff x="0" y="0"/>
            <a:chExt cx="5749925" cy="596900"/>
          </a:xfrm>
        </p:grpSpPr>
        <p:sp>
          <p:nvSpPr>
            <p:cNvPr id="4002" name="Shape 4002"/>
            <p:cNvSpPr/>
            <p:nvPr/>
          </p:nvSpPr>
          <p:spPr>
            <a:xfrm>
              <a:off x="0" y="0"/>
              <a:ext cx="5749925" cy="596900"/>
            </a:xfrm>
            <a:prstGeom prst="rect">
              <a:avLst/>
            </a:prstGeom>
            <a:solidFill>
              <a:srgbClr val="CECECE"/>
            </a:solidFill>
            <a:ln w="50800" cap="flat">
              <a:solidFill>
                <a:schemeClr val="accent2"/>
              </a:solidFill>
              <a:prstDash val="solid"/>
              <a:miter lim="800000"/>
            </a:ln>
            <a:effectLst>
              <a:outerShdw blurRad="63500" dist="46662" dir="3284183"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03" name="Shape 4003"/>
            <p:cNvSpPr/>
            <p:nvPr/>
          </p:nvSpPr>
          <p:spPr>
            <a:xfrm>
              <a:off x="69850" y="58737"/>
              <a:ext cx="5680075" cy="508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t">
              <a:spAutoFit/>
            </a:bodyPr>
            <a:lstStyle>
              <a:lvl1pPr algn="ctr" defTabSz="914400">
                <a:defRPr sz="2400">
                  <a:solidFill>
                    <a:schemeClr val="accent2"/>
                  </a:solidFill>
                  <a:latin typeface="Comic Sans MS"/>
                  <a:ea typeface="Comic Sans MS"/>
                  <a:cs typeface="Comic Sans MS"/>
                  <a:sym typeface="Comic Sans MS"/>
                </a:defRPr>
              </a:lvl1pPr>
            </a:lstStyle>
            <a:p>
              <a:r>
                <a:t> Sphinx eno Pyramid akiqheu</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004"/>
                                        </p:tgtEl>
                                        <p:attrNameLst>
                                          <p:attrName>style.visibility</p:attrName>
                                        </p:attrNameLst>
                                      </p:cBhvr>
                                      <p:to>
                                        <p:strVal val="visible"/>
                                      </p:to>
                                    </p:set>
                                    <p:animEffect transition="in" filter="wipe(left)">
                                      <p:cBhvr>
                                        <p:cTn id="7" dur="1000"/>
                                        <p:tgtEl>
                                          <p:spTgt spid="4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4"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8" name="Shape 400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59</a:t>
            </a:r>
          </a:p>
        </p:txBody>
      </p:sp>
      <p:sp>
        <p:nvSpPr>
          <p:cNvPr id="4009" name="Shape 4009"/>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pic>
        <p:nvPicPr>
          <p:cNvPr id="4010" name="image45.png"/>
          <p:cNvPicPr>
            <a:picLocks noChangeAspect="1"/>
          </p:cNvPicPr>
          <p:nvPr/>
        </p:nvPicPr>
        <p:blipFill>
          <a:blip r:embed="rId3"/>
          <a:stretch>
            <a:fillRect/>
          </a:stretch>
        </p:blipFill>
        <p:spPr>
          <a:xfrm>
            <a:off x="1238250" y="776287"/>
            <a:ext cx="7123114" cy="5049839"/>
          </a:xfrm>
          <a:prstGeom prst="rect">
            <a:avLst/>
          </a:prstGeom>
          <a:ln w="76200">
            <a:solidFill>
              <a:schemeClr val="accent2"/>
            </a:solidFill>
            <a:miter/>
          </a:ln>
        </p:spPr>
      </p:pic>
      <p:sp>
        <p:nvSpPr>
          <p:cNvPr id="4011" name="Shape 4011"/>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2" name="Shape 4012"/>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3" name="Shape 4013"/>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4" name="Shape 4014"/>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5" name="Shape 4015"/>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6" name="Shape 4016"/>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7" name="Shape 4017"/>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18" name="Shape 4018"/>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4019" name="Shape 4019"/>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4020" name="Shape 4020"/>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grpSp>
        <p:nvGrpSpPr>
          <p:cNvPr id="4023" name="Group 4023"/>
          <p:cNvGrpSpPr/>
          <p:nvPr/>
        </p:nvGrpSpPr>
        <p:grpSpPr>
          <a:xfrm>
            <a:off x="1841757" y="5542593"/>
            <a:ext cx="5833807" cy="1016327"/>
            <a:chOff x="0" y="0"/>
            <a:chExt cx="5833805" cy="1016325"/>
          </a:xfrm>
        </p:grpSpPr>
        <p:sp>
          <p:nvSpPr>
            <p:cNvPr id="4021" name="Shape 4021"/>
            <p:cNvSpPr/>
            <p:nvPr/>
          </p:nvSpPr>
          <p:spPr>
            <a:xfrm>
              <a:off x="0" y="0"/>
              <a:ext cx="5833806" cy="605608"/>
            </a:xfrm>
            <a:prstGeom prst="rect">
              <a:avLst/>
            </a:prstGeom>
            <a:solidFill>
              <a:srgbClr val="CECECE"/>
            </a:solidFill>
            <a:ln w="50800" cap="flat">
              <a:solidFill>
                <a:schemeClr val="accent2"/>
              </a:solidFill>
              <a:prstDash val="solid"/>
              <a:miter lim="800000"/>
            </a:ln>
            <a:effectLst>
              <a:outerShdw blurRad="63500" dist="46662" dir="3284183"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22" name="Shape 4022"/>
            <p:cNvSpPr/>
            <p:nvPr/>
          </p:nvSpPr>
          <p:spPr>
            <a:xfrm>
              <a:off x="125631" y="75700"/>
              <a:ext cx="5609924" cy="9406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4450" tIns="44450" rIns="44450" bIns="44450" numCol="1" anchor="t">
              <a:noAutofit/>
            </a:bodyPr>
            <a:lstStyle>
              <a:lvl1pPr defTabSz="914400">
                <a:defRPr sz="2400">
                  <a:solidFill>
                    <a:schemeClr val="accent2"/>
                  </a:solidFill>
                  <a:latin typeface="Comic Sans MS"/>
                  <a:ea typeface="Comic Sans MS"/>
                  <a:cs typeface="Comic Sans MS"/>
                  <a:sym typeface="Comic Sans MS"/>
                </a:defRPr>
              </a:lvl1pPr>
            </a:lstStyle>
            <a:p>
              <a:r>
                <a:t>Pyramid akiqheu lo atu chuluchekiu-a</a:t>
              </a:r>
            </a:p>
          </p:txBody>
        </p:sp>
      </p:grpSp>
      <p:grpSp>
        <p:nvGrpSpPr>
          <p:cNvPr id="4026" name="Group 4026"/>
          <p:cNvGrpSpPr/>
          <p:nvPr/>
        </p:nvGrpSpPr>
        <p:grpSpPr>
          <a:xfrm>
            <a:off x="558800" y="7938"/>
            <a:ext cx="774701" cy="1581113"/>
            <a:chOff x="0" y="0"/>
            <a:chExt cx="774700" cy="1581112"/>
          </a:xfrm>
        </p:grpSpPr>
        <p:sp>
          <p:nvSpPr>
            <p:cNvPr id="4024" name="Shape 4024"/>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4025" name="Shape 4025"/>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4023"/>
                                        </p:tgtEl>
                                        <p:attrNameLst>
                                          <p:attrName>style.visibility</p:attrName>
                                        </p:attrNameLst>
                                      </p:cBhvr>
                                      <p:to>
                                        <p:strVal val="visible"/>
                                      </p:to>
                                    </p:set>
                                    <p:animEffect transition="in" filter="wipe(left)">
                                      <p:cBhvr>
                                        <p:cTn id="7" dur="1000"/>
                                        <p:tgtEl>
                                          <p:spTgt spid="4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3" grpId="1"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0" name="Shape 4030"/>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1" name="Shape 4031"/>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2" name="Shape 4032"/>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3" name="Shape 4033"/>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4" name="Shape 4034"/>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5" name="Shape 4035"/>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6" name="Shape 4036"/>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37" name="Shape 4037"/>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4038" name="Shape 4038"/>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4039" name="Shape 4039"/>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4040" name="Shape 4040"/>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60</a:t>
            </a:r>
          </a:p>
        </p:txBody>
      </p:sp>
      <p:sp>
        <p:nvSpPr>
          <p:cNvPr id="4041" name="Shape 4041"/>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pic>
        <p:nvPicPr>
          <p:cNvPr id="4042" name="image46.jpg" descr="Three pyramids with smaller ones2"/>
          <p:cNvPicPr>
            <a:picLocks noChangeAspect="1"/>
          </p:cNvPicPr>
          <p:nvPr/>
        </p:nvPicPr>
        <p:blipFill>
          <a:blip r:embed="rId3"/>
          <a:stretch>
            <a:fillRect/>
          </a:stretch>
        </p:blipFill>
        <p:spPr>
          <a:xfrm>
            <a:off x="1543050" y="1423987"/>
            <a:ext cx="6210300" cy="3913189"/>
          </a:xfrm>
          <a:prstGeom prst="rect">
            <a:avLst/>
          </a:prstGeom>
          <a:ln w="76200">
            <a:solidFill>
              <a:schemeClr val="accent2"/>
            </a:solidFill>
            <a:miter/>
          </a:ln>
          <a:effectLst>
            <a:outerShdw blurRad="63500" dist="89803" dir="2700000" rotWithShape="0">
              <a:srgbClr val="1A0004">
                <a:alpha val="74998"/>
              </a:srgbClr>
            </a:outerShdw>
          </a:effectLst>
        </p:spPr>
      </p:pic>
      <p:pic>
        <p:nvPicPr>
          <p:cNvPr id="4043" name="image47.jpg"/>
          <p:cNvPicPr>
            <a:picLocks noChangeAspect="1"/>
          </p:cNvPicPr>
          <p:nvPr/>
        </p:nvPicPr>
        <p:blipFill>
          <a:blip r:embed="rId4"/>
          <a:stretch>
            <a:fillRect/>
          </a:stretch>
        </p:blipFill>
        <p:spPr>
          <a:xfrm>
            <a:off x="814387" y="3103563"/>
            <a:ext cx="1724026" cy="2538412"/>
          </a:xfrm>
          <a:prstGeom prst="rect">
            <a:avLst/>
          </a:prstGeom>
          <a:ln w="76200">
            <a:solidFill>
              <a:schemeClr val="accent2"/>
            </a:solidFill>
            <a:miter/>
          </a:ln>
          <a:effectLst>
            <a:outerShdw blurRad="63500" dist="107762" dir="2700000" rotWithShape="0">
              <a:srgbClr val="1A0004">
                <a:alpha val="74998"/>
              </a:srgbClr>
            </a:outerShdw>
          </a:effectLst>
        </p:spPr>
      </p:pic>
      <p:pic>
        <p:nvPicPr>
          <p:cNvPr id="4044" name="image48.jpg"/>
          <p:cNvPicPr>
            <a:picLocks noChangeAspect="1"/>
          </p:cNvPicPr>
          <p:nvPr/>
        </p:nvPicPr>
        <p:blipFill>
          <a:blip r:embed="rId5"/>
          <a:stretch>
            <a:fillRect/>
          </a:stretch>
        </p:blipFill>
        <p:spPr>
          <a:xfrm>
            <a:off x="5827712" y="962025"/>
            <a:ext cx="2595563" cy="1720850"/>
          </a:xfrm>
          <a:prstGeom prst="rect">
            <a:avLst/>
          </a:prstGeom>
          <a:ln w="76200">
            <a:solidFill>
              <a:schemeClr val="accent2"/>
            </a:solidFill>
            <a:miter/>
          </a:ln>
          <a:effectLst>
            <a:outerShdw blurRad="63500" dist="107762" dir="2700000" rotWithShape="0">
              <a:srgbClr val="1A0004">
                <a:alpha val="74998"/>
              </a:srgbClr>
            </a:outerShdw>
          </a:effectLst>
        </p:spPr>
      </p:pic>
      <p:pic>
        <p:nvPicPr>
          <p:cNvPr id="4045" name="image49.jpg"/>
          <p:cNvPicPr>
            <a:picLocks noChangeAspect="1"/>
          </p:cNvPicPr>
          <p:nvPr/>
        </p:nvPicPr>
        <p:blipFill>
          <a:blip r:embed="rId6"/>
          <a:stretch>
            <a:fillRect/>
          </a:stretch>
        </p:blipFill>
        <p:spPr>
          <a:xfrm>
            <a:off x="4797425" y="3887787"/>
            <a:ext cx="1473200" cy="2238376"/>
          </a:xfrm>
          <a:prstGeom prst="rect">
            <a:avLst/>
          </a:prstGeom>
          <a:ln w="76200">
            <a:solidFill>
              <a:schemeClr val="accent2"/>
            </a:solidFill>
            <a:miter/>
          </a:ln>
          <a:effectLst>
            <a:outerShdw blurRad="63500" dist="107762" dir="2700000" rotWithShape="0">
              <a:srgbClr val="1A0004">
                <a:alpha val="74998"/>
              </a:srgbClr>
            </a:outerShdw>
          </a:effectLst>
        </p:spPr>
      </p:pic>
      <p:sp>
        <p:nvSpPr>
          <p:cNvPr id="4046" name="Shape 4046"/>
          <p:cNvSpPr/>
          <p:nvPr/>
        </p:nvSpPr>
        <p:spPr>
          <a:xfrm>
            <a:off x="1046162" y="523875"/>
            <a:ext cx="7007226" cy="726440"/>
          </a:xfrm>
          <a:prstGeom prst="rect">
            <a:avLst/>
          </a:prstGeom>
          <a:ln w="12700">
            <a:miter lim="400000"/>
          </a:ln>
          <a:effectLst>
            <a:outerShdw blurRad="63500" dist="5388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r" defTabSz="914400">
              <a:spcBef>
                <a:spcPts val="2100"/>
              </a:spcBef>
              <a:defRPr sz="3600">
                <a:solidFill>
                  <a:srgbClr val="FFFF00"/>
                </a:solidFill>
                <a:effectLst>
                  <a:outerShdw blurRad="38100" dist="38100" dir="2700000" rotWithShape="0">
                    <a:srgbClr val="000000"/>
                  </a:outerShdw>
                </a:effectLst>
                <a:latin typeface="Comic Sans MS"/>
                <a:ea typeface="Comic Sans MS"/>
                <a:cs typeface="Comic Sans MS"/>
                <a:sym typeface="Comic Sans MS"/>
              </a:defRPr>
            </a:lvl1pPr>
          </a:lstStyle>
          <a:p>
            <a:r>
              <a:t>ISRAILIMI NO ITHULU…</a:t>
            </a:r>
          </a:p>
        </p:txBody>
      </p:sp>
      <p:sp>
        <p:nvSpPr>
          <p:cNvPr id="4047" name="Shape 4047"/>
          <p:cNvSpPr/>
          <p:nvPr/>
        </p:nvSpPr>
        <p:spPr>
          <a:xfrm>
            <a:off x="917574" y="5668962"/>
            <a:ext cx="7713665" cy="726441"/>
          </a:xfrm>
          <a:prstGeom prst="rect">
            <a:avLst/>
          </a:prstGeom>
          <a:ln w="12700">
            <a:miter lim="400000"/>
          </a:ln>
          <a:effectLst>
            <a:outerShdw blurRad="63500" dist="5388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p>
            <a:pPr algn="ctr" defTabSz="914400">
              <a:spcBef>
                <a:spcPts val="2100"/>
              </a:spcBef>
              <a:defRPr sz="3600">
                <a:solidFill>
                  <a:srgbClr val="FFFF00"/>
                </a:solidFill>
                <a:effectLst>
                  <a:outerShdw blurRad="38100" dist="38100" dir="2700000" rotWithShape="0">
                    <a:srgbClr val="000000"/>
                  </a:outerShdw>
                </a:effectLst>
                <a:latin typeface="Comic Sans MS"/>
                <a:ea typeface="Comic Sans MS"/>
                <a:cs typeface="Comic Sans MS"/>
                <a:sym typeface="Comic Sans MS"/>
              </a:defRPr>
            </a:pPr>
            <a:r>
              <a:t>…EGYPTMI-W MHESHOMHEGHI.</a:t>
            </a:r>
          </a:p>
        </p:txBody>
      </p:sp>
      <p:grpSp>
        <p:nvGrpSpPr>
          <p:cNvPr id="4050" name="Group 4050"/>
          <p:cNvGrpSpPr/>
          <p:nvPr/>
        </p:nvGrpSpPr>
        <p:grpSpPr>
          <a:xfrm>
            <a:off x="558800" y="7938"/>
            <a:ext cx="774701" cy="1581113"/>
            <a:chOff x="0" y="0"/>
            <a:chExt cx="774700" cy="1581112"/>
          </a:xfrm>
        </p:grpSpPr>
        <p:sp>
          <p:nvSpPr>
            <p:cNvPr id="4048" name="Shape 4048"/>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4049" name="Shape 4049"/>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043"/>
                                        </p:tgtEl>
                                        <p:attrNameLst>
                                          <p:attrName>style.visibility</p:attrName>
                                        </p:attrNameLst>
                                      </p:cBhvr>
                                      <p:to>
                                        <p:strVal val="visible"/>
                                      </p:to>
                                    </p:set>
                                    <p:animEffect transition="in" filter="dissolve">
                                      <p:cBhvr>
                                        <p:cTn id="7" dur="1000"/>
                                        <p:tgtEl>
                                          <p:spTgt spid="404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045"/>
                                        </p:tgtEl>
                                        <p:attrNameLst>
                                          <p:attrName>style.visibility</p:attrName>
                                        </p:attrNameLst>
                                      </p:cBhvr>
                                      <p:to>
                                        <p:strVal val="visible"/>
                                      </p:to>
                                    </p:set>
                                    <p:animEffect transition="in" filter="dissolve">
                                      <p:cBhvr>
                                        <p:cTn id="11" dur="1000"/>
                                        <p:tgtEl>
                                          <p:spTgt spid="4045"/>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4044"/>
                                        </p:tgtEl>
                                        <p:attrNameLst>
                                          <p:attrName>style.visibility</p:attrName>
                                        </p:attrNameLst>
                                      </p:cBhvr>
                                      <p:to>
                                        <p:strVal val="visible"/>
                                      </p:to>
                                    </p:set>
                                    <p:animEffect transition="in" filter="dissolve">
                                      <p:cBhvr>
                                        <p:cTn id="15" dur="1000"/>
                                        <p:tgtEl>
                                          <p:spTgt spid="4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3" grpId="1" animBg="1" advAuto="0"/>
      <p:bldP spid="4044" grpId="3" animBg="1" advAuto="0"/>
      <p:bldP spid="4045"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88" name="Group 4688"/>
          <p:cNvGrpSpPr/>
          <p:nvPr/>
        </p:nvGrpSpPr>
        <p:grpSpPr>
          <a:xfrm>
            <a:off x="5081587" y="-233364"/>
            <a:ext cx="4062414" cy="2838452"/>
            <a:chOff x="0" y="0"/>
            <a:chExt cx="4062412" cy="2838450"/>
          </a:xfrm>
        </p:grpSpPr>
        <p:grpSp>
          <p:nvGrpSpPr>
            <p:cNvPr id="4068" name="Group 4068"/>
            <p:cNvGrpSpPr/>
            <p:nvPr/>
          </p:nvGrpSpPr>
          <p:grpSpPr>
            <a:xfrm>
              <a:off x="1584324" y="485775"/>
              <a:ext cx="549277" cy="482601"/>
              <a:chOff x="0" y="0"/>
              <a:chExt cx="549275" cy="482600"/>
            </a:xfrm>
          </p:grpSpPr>
          <p:sp>
            <p:nvSpPr>
              <p:cNvPr id="4054" name="Shape 4054"/>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55" name="Shape 405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56" name="Shape 4056"/>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57" name="Shape 4057"/>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58" name="Shape 405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59" name="Shape 405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0" name="Shape 4060"/>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1" name="Shape 4061"/>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2" name="Shape 4062"/>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3" name="Shape 406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4" name="Shape 406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5" name="Shape 4065"/>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6" name="Shape 406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67" name="Shape 406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083" name="Group 4083"/>
            <p:cNvGrpSpPr/>
            <p:nvPr/>
          </p:nvGrpSpPr>
          <p:grpSpPr>
            <a:xfrm>
              <a:off x="2230437" y="349250"/>
              <a:ext cx="549276" cy="482601"/>
              <a:chOff x="0" y="0"/>
              <a:chExt cx="549275" cy="482600"/>
            </a:xfrm>
          </p:grpSpPr>
          <p:sp>
            <p:nvSpPr>
              <p:cNvPr id="4069" name="Shape 4069"/>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0" name="Shape 407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1" name="Shape 4071"/>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2" name="Shape 4072"/>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3" name="Shape 407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4" name="Shape 407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5" name="Shape 4075"/>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6" name="Shape 4076"/>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7" name="Shape 4077"/>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8" name="Shape 407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79" name="Shape 407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0" name="Shape 4080"/>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1" name="Shape 408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2" name="Shape 408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098" name="Group 4098"/>
            <p:cNvGrpSpPr/>
            <p:nvPr/>
          </p:nvGrpSpPr>
          <p:grpSpPr>
            <a:xfrm>
              <a:off x="928687" y="1211262"/>
              <a:ext cx="549276" cy="482602"/>
              <a:chOff x="0" y="0"/>
              <a:chExt cx="549275" cy="482600"/>
            </a:xfrm>
          </p:grpSpPr>
          <p:sp>
            <p:nvSpPr>
              <p:cNvPr id="4084" name="Shape 4084"/>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5" name="Shape 408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6" name="Shape 4086"/>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7" name="Shape 4087"/>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8" name="Shape 408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89" name="Shape 408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0" name="Shape 4090"/>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1" name="Shape 4091"/>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2" name="Shape 4092"/>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3" name="Shape 409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4" name="Shape 409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5" name="Shape 4095"/>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6" name="Shape 409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097" name="Shape 409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129" name="Group 4129"/>
            <p:cNvGrpSpPr/>
            <p:nvPr/>
          </p:nvGrpSpPr>
          <p:grpSpPr>
            <a:xfrm>
              <a:off x="260349" y="1052512"/>
              <a:ext cx="1755777" cy="506414"/>
              <a:chOff x="0" y="0"/>
              <a:chExt cx="1755775" cy="506412"/>
            </a:xfrm>
          </p:grpSpPr>
          <p:grpSp>
            <p:nvGrpSpPr>
              <p:cNvPr id="4113" name="Group 4113"/>
              <p:cNvGrpSpPr/>
              <p:nvPr/>
            </p:nvGrpSpPr>
            <p:grpSpPr>
              <a:xfrm>
                <a:off x="1206499" y="0"/>
                <a:ext cx="549277" cy="482601"/>
                <a:chOff x="0" y="0"/>
                <a:chExt cx="549275" cy="482600"/>
              </a:xfrm>
            </p:grpSpPr>
            <p:sp>
              <p:nvSpPr>
                <p:cNvPr id="4099" name="Shape 4099"/>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0" name="Shape 410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1" name="Shape 4101"/>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2" name="Shape 4102"/>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3" name="Shape 410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4" name="Shape 410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5" name="Shape 4105"/>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6" name="Shape 4106"/>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7" name="Shape 4107"/>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8" name="Shape 410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09" name="Shape 410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0" name="Shape 4110"/>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1" name="Shape 411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2" name="Shape 411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128" name="Group 4128"/>
              <p:cNvGrpSpPr/>
              <p:nvPr/>
            </p:nvGrpSpPr>
            <p:grpSpPr>
              <a:xfrm>
                <a:off x="-1" y="23812"/>
                <a:ext cx="549277" cy="482601"/>
                <a:chOff x="0" y="0"/>
                <a:chExt cx="549275" cy="482600"/>
              </a:xfrm>
            </p:grpSpPr>
            <p:sp>
              <p:nvSpPr>
                <p:cNvPr id="4114" name="Shape 4114"/>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5" name="Shape 411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6" name="Shape 4116"/>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7" name="Shape 4117"/>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8" name="Shape 411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19" name="Shape 411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0" name="Shape 4120"/>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1" name="Shape 4121"/>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2" name="Shape 4122"/>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3" name="Shape 412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4" name="Shape 412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5" name="Shape 4125"/>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6" name="Shape 412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27" name="Shape 412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160" name="Group 4160"/>
            <p:cNvGrpSpPr/>
            <p:nvPr/>
          </p:nvGrpSpPr>
          <p:grpSpPr>
            <a:xfrm>
              <a:off x="820737" y="127000"/>
              <a:ext cx="2641601" cy="941388"/>
              <a:chOff x="0" y="0"/>
              <a:chExt cx="2641600" cy="941387"/>
            </a:xfrm>
          </p:grpSpPr>
          <p:grpSp>
            <p:nvGrpSpPr>
              <p:cNvPr id="4144" name="Group 4144"/>
              <p:cNvGrpSpPr/>
              <p:nvPr/>
            </p:nvGrpSpPr>
            <p:grpSpPr>
              <a:xfrm>
                <a:off x="2092324" y="-1"/>
                <a:ext cx="549277" cy="482602"/>
                <a:chOff x="0" y="0"/>
                <a:chExt cx="549275" cy="482600"/>
              </a:xfrm>
            </p:grpSpPr>
            <p:sp>
              <p:nvSpPr>
                <p:cNvPr id="4130" name="Shape 4130"/>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1" name="Shape 413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2" name="Shape 4132"/>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3" name="Shape 4133"/>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4" name="Shape 413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5" name="Shape 413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6" name="Shape 4136"/>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7" name="Shape 4137"/>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8" name="Shape 4138"/>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39" name="Shape 413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0" name="Shape 414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1" name="Shape 4141"/>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2" name="Shape 414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3" name="Shape 414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159" name="Group 4159"/>
              <p:cNvGrpSpPr/>
              <p:nvPr/>
            </p:nvGrpSpPr>
            <p:grpSpPr>
              <a:xfrm>
                <a:off x="-1" y="458787"/>
                <a:ext cx="549277" cy="482601"/>
                <a:chOff x="0" y="0"/>
                <a:chExt cx="549275" cy="482600"/>
              </a:xfrm>
            </p:grpSpPr>
            <p:sp>
              <p:nvSpPr>
                <p:cNvPr id="4145" name="Shape 4145"/>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6" name="Shape 414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7" name="Shape 4147"/>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8" name="Shape 4148"/>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49" name="Shape 414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0" name="Shape 415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1" name="Shape 4151"/>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2" name="Shape 4152"/>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3" name="Shape 4153"/>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4" name="Shape 415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5" name="Shape 415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6" name="Shape 4156"/>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7" name="Shape 415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58" name="Shape 415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191" name="Group 4191"/>
            <p:cNvGrpSpPr/>
            <p:nvPr/>
          </p:nvGrpSpPr>
          <p:grpSpPr>
            <a:xfrm>
              <a:off x="2449512" y="989012"/>
              <a:ext cx="1001714" cy="1685927"/>
              <a:chOff x="0" y="0"/>
              <a:chExt cx="1001712" cy="1685925"/>
            </a:xfrm>
          </p:grpSpPr>
          <p:grpSp>
            <p:nvGrpSpPr>
              <p:cNvPr id="4175" name="Group 4175"/>
              <p:cNvGrpSpPr/>
              <p:nvPr/>
            </p:nvGrpSpPr>
            <p:grpSpPr>
              <a:xfrm>
                <a:off x="452437" y="1203325"/>
                <a:ext cx="549276" cy="482601"/>
                <a:chOff x="0" y="0"/>
                <a:chExt cx="549275" cy="482600"/>
              </a:xfrm>
            </p:grpSpPr>
            <p:sp>
              <p:nvSpPr>
                <p:cNvPr id="4161" name="Shape 4161"/>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2" name="Shape 416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3" name="Shape 4163"/>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4" name="Shape 4164"/>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5" name="Shape 416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6" name="Shape 416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7" name="Shape 4167"/>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8" name="Shape 4168"/>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69" name="Shape 4169"/>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0" name="Shape 417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1" name="Shape 417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2" name="Shape 4172"/>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3" name="Shape 417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4" name="Shape 417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190" name="Group 4190"/>
              <p:cNvGrpSpPr/>
              <p:nvPr/>
            </p:nvGrpSpPr>
            <p:grpSpPr>
              <a:xfrm>
                <a:off x="-1" y="-1"/>
                <a:ext cx="549277" cy="482602"/>
                <a:chOff x="0" y="0"/>
                <a:chExt cx="549275" cy="482600"/>
              </a:xfrm>
            </p:grpSpPr>
            <p:sp>
              <p:nvSpPr>
                <p:cNvPr id="4176" name="Shape 4176"/>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7" name="Shape 417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8" name="Shape 4178"/>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79" name="Shape 4179"/>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0" name="Shape 418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1" name="Shape 418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2" name="Shape 4182"/>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3" name="Shape 4183"/>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4" name="Shape 4184"/>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5" name="Shape 418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6" name="Shape 418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7" name="Shape 4187"/>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8" name="Shape 418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89" name="Shape 418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222" name="Group 4222"/>
            <p:cNvGrpSpPr/>
            <p:nvPr/>
          </p:nvGrpSpPr>
          <p:grpSpPr>
            <a:xfrm>
              <a:off x="1993899" y="-1"/>
              <a:ext cx="2068514" cy="1544640"/>
              <a:chOff x="0" y="0"/>
              <a:chExt cx="2068512" cy="1544638"/>
            </a:xfrm>
          </p:grpSpPr>
          <p:grpSp>
            <p:nvGrpSpPr>
              <p:cNvPr id="4206" name="Group 4206"/>
              <p:cNvGrpSpPr/>
              <p:nvPr/>
            </p:nvGrpSpPr>
            <p:grpSpPr>
              <a:xfrm>
                <a:off x="1519237" y="1062037"/>
                <a:ext cx="549276" cy="482602"/>
                <a:chOff x="0" y="0"/>
                <a:chExt cx="549275" cy="482600"/>
              </a:xfrm>
            </p:grpSpPr>
            <p:sp>
              <p:nvSpPr>
                <p:cNvPr id="4192" name="Shape 4192"/>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93" name="Shape 4193"/>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94" name="Shape 4194"/>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95" name="Shape 4195"/>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96" name="Shape 419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97" name="Shape 419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98" name="Shape 4198"/>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199" name="Shape 4199"/>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0" name="Shape 4200"/>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1" name="Shape 420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2" name="Shape 420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3" name="Shape 4203"/>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4" name="Shape 420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5" name="Shape 420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221" name="Group 4221"/>
              <p:cNvGrpSpPr/>
              <p:nvPr/>
            </p:nvGrpSpPr>
            <p:grpSpPr>
              <a:xfrm>
                <a:off x="0" y="0"/>
                <a:ext cx="549276" cy="482601"/>
                <a:chOff x="0" y="0"/>
                <a:chExt cx="549275" cy="482600"/>
              </a:xfrm>
            </p:grpSpPr>
            <p:sp>
              <p:nvSpPr>
                <p:cNvPr id="4207" name="Shape 4207"/>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8" name="Shape 4208"/>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09" name="Shape 4209"/>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0" name="Shape 4210"/>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1" name="Shape 421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2" name="Shape 421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3" name="Shape 4213"/>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4" name="Shape 4214"/>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5" name="Shape 4215"/>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6" name="Shape 421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7" name="Shape 421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8" name="Shape 4218"/>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19" name="Shape 421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0" name="Shape 422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253" name="Group 4253"/>
            <p:cNvGrpSpPr/>
            <p:nvPr/>
          </p:nvGrpSpPr>
          <p:grpSpPr>
            <a:xfrm>
              <a:off x="414337" y="107950"/>
              <a:ext cx="1565276" cy="806451"/>
              <a:chOff x="0" y="0"/>
              <a:chExt cx="1565275" cy="806450"/>
            </a:xfrm>
          </p:grpSpPr>
          <p:grpSp>
            <p:nvGrpSpPr>
              <p:cNvPr id="4237" name="Group 4237"/>
              <p:cNvGrpSpPr/>
              <p:nvPr/>
            </p:nvGrpSpPr>
            <p:grpSpPr>
              <a:xfrm>
                <a:off x="1015999" y="0"/>
                <a:ext cx="549277" cy="482601"/>
                <a:chOff x="0" y="0"/>
                <a:chExt cx="549275" cy="482600"/>
              </a:xfrm>
            </p:grpSpPr>
            <p:sp>
              <p:nvSpPr>
                <p:cNvPr id="4223" name="Shape 4223"/>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4" name="Shape 422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5" name="Shape 4225"/>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6" name="Shape 4226"/>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7" name="Shape 422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8" name="Shape 4228"/>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29" name="Shape 4229"/>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0" name="Shape 4230"/>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1" name="Shape 4231"/>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2" name="Shape 423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3" name="Shape 423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4" name="Shape 4234"/>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5" name="Shape 423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6" name="Shape 423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252" name="Group 4252"/>
              <p:cNvGrpSpPr/>
              <p:nvPr/>
            </p:nvGrpSpPr>
            <p:grpSpPr>
              <a:xfrm>
                <a:off x="-1" y="323850"/>
                <a:ext cx="549277" cy="482601"/>
                <a:chOff x="0" y="0"/>
                <a:chExt cx="549275" cy="482600"/>
              </a:xfrm>
            </p:grpSpPr>
            <p:sp>
              <p:nvSpPr>
                <p:cNvPr id="4238" name="Shape 4238"/>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39" name="Shape 423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0" name="Shape 4240"/>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1" name="Shape 4241"/>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2" name="Shape 424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3" name="Shape 4243"/>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4" name="Shape 4244"/>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5" name="Shape 4245"/>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6" name="Shape 4246"/>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7" name="Shape 424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8" name="Shape 424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49" name="Shape 4249"/>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50" name="Shape 425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51" name="Shape 425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284" name="Group 4284"/>
            <p:cNvGrpSpPr/>
            <p:nvPr/>
          </p:nvGrpSpPr>
          <p:grpSpPr>
            <a:xfrm>
              <a:off x="938212" y="190500"/>
              <a:ext cx="1435101" cy="681038"/>
              <a:chOff x="0" y="0"/>
              <a:chExt cx="1435100" cy="681037"/>
            </a:xfrm>
          </p:grpSpPr>
          <p:grpSp>
            <p:nvGrpSpPr>
              <p:cNvPr id="4268" name="Group 4268"/>
              <p:cNvGrpSpPr/>
              <p:nvPr/>
            </p:nvGrpSpPr>
            <p:grpSpPr>
              <a:xfrm>
                <a:off x="-1" y="-1"/>
                <a:ext cx="549277" cy="482602"/>
                <a:chOff x="0" y="0"/>
                <a:chExt cx="549275" cy="482600"/>
              </a:xfrm>
            </p:grpSpPr>
            <p:sp>
              <p:nvSpPr>
                <p:cNvPr id="4254" name="Shape 4254"/>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55" name="Shape 425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56" name="Shape 4256"/>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57" name="Shape 4257"/>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58" name="Shape 425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59" name="Shape 425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0" name="Shape 4260"/>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1" name="Shape 4261"/>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2" name="Shape 4262"/>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3" name="Shape 426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4" name="Shape 426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5" name="Shape 4265"/>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6" name="Shape 426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67" name="Shape 426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283" name="Group 4283"/>
              <p:cNvGrpSpPr/>
              <p:nvPr/>
            </p:nvGrpSpPr>
            <p:grpSpPr>
              <a:xfrm>
                <a:off x="885824" y="198437"/>
                <a:ext cx="549277" cy="482601"/>
                <a:chOff x="0" y="0"/>
                <a:chExt cx="549275" cy="482600"/>
              </a:xfrm>
            </p:grpSpPr>
            <p:sp>
              <p:nvSpPr>
                <p:cNvPr id="4269" name="Shape 4269"/>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0" name="Shape 427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1" name="Shape 4271"/>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2" name="Shape 4272"/>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3" name="Shape 427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4" name="Shape 427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5" name="Shape 4275"/>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6" name="Shape 4276"/>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7" name="Shape 4277"/>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8" name="Shape 427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79" name="Shape 427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80" name="Shape 4280"/>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81" name="Shape 428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82" name="Shape 428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315" name="Group 4315"/>
            <p:cNvGrpSpPr/>
            <p:nvPr/>
          </p:nvGrpSpPr>
          <p:grpSpPr>
            <a:xfrm>
              <a:off x="1250949" y="639762"/>
              <a:ext cx="1049339" cy="1193802"/>
              <a:chOff x="0" y="0"/>
              <a:chExt cx="1049337" cy="1193800"/>
            </a:xfrm>
          </p:grpSpPr>
          <p:grpSp>
            <p:nvGrpSpPr>
              <p:cNvPr id="4299" name="Group 4299"/>
              <p:cNvGrpSpPr/>
              <p:nvPr/>
            </p:nvGrpSpPr>
            <p:grpSpPr>
              <a:xfrm>
                <a:off x="-1" y="-1"/>
                <a:ext cx="549277" cy="482602"/>
                <a:chOff x="0" y="0"/>
                <a:chExt cx="549275" cy="482600"/>
              </a:xfrm>
            </p:grpSpPr>
            <p:sp>
              <p:nvSpPr>
                <p:cNvPr id="4285" name="Shape 4285"/>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86" name="Shape 428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87" name="Shape 4287"/>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88" name="Shape 4288"/>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89" name="Shape 428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0" name="Shape 429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1" name="Shape 4291"/>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2" name="Shape 4292"/>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3" name="Shape 4293"/>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4" name="Shape 429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5" name="Shape 429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6" name="Shape 4296"/>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7" name="Shape 429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298" name="Shape 429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314" name="Group 4314"/>
              <p:cNvGrpSpPr/>
              <p:nvPr/>
            </p:nvGrpSpPr>
            <p:grpSpPr>
              <a:xfrm>
                <a:off x="500062" y="711200"/>
                <a:ext cx="549276" cy="482601"/>
                <a:chOff x="0" y="0"/>
                <a:chExt cx="549275" cy="482600"/>
              </a:xfrm>
            </p:grpSpPr>
            <p:sp>
              <p:nvSpPr>
                <p:cNvPr id="4300" name="Shape 4300"/>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1" name="Shape 430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2" name="Shape 4302"/>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3" name="Shape 4303"/>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4" name="Shape 430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5" name="Shape 430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6" name="Shape 4306"/>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7" name="Shape 4307"/>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8" name="Shape 4308"/>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09" name="Shape 430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10" name="Shape 431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11" name="Shape 4311"/>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12" name="Shape 431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13" name="Shape 431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346" name="Group 4346"/>
            <p:cNvGrpSpPr/>
            <p:nvPr/>
          </p:nvGrpSpPr>
          <p:grpSpPr>
            <a:xfrm>
              <a:off x="550862" y="76200"/>
              <a:ext cx="2360614" cy="1797051"/>
              <a:chOff x="0" y="0"/>
              <a:chExt cx="2360612" cy="1797050"/>
            </a:xfrm>
          </p:grpSpPr>
          <p:grpSp>
            <p:nvGrpSpPr>
              <p:cNvPr id="4330" name="Group 4330"/>
              <p:cNvGrpSpPr/>
              <p:nvPr/>
            </p:nvGrpSpPr>
            <p:grpSpPr>
              <a:xfrm>
                <a:off x="-1" y="1314450"/>
                <a:ext cx="549277" cy="482601"/>
                <a:chOff x="0" y="0"/>
                <a:chExt cx="549275" cy="482600"/>
              </a:xfrm>
            </p:grpSpPr>
            <p:sp>
              <p:nvSpPr>
                <p:cNvPr id="4316" name="Shape 4316"/>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17" name="Shape 431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18" name="Shape 4318"/>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19" name="Shape 4319"/>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0" name="Shape 432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1" name="Shape 432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2" name="Shape 4322"/>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3" name="Shape 4323"/>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4" name="Shape 4324"/>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5" name="Shape 432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6" name="Shape 432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7" name="Shape 4327"/>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8" name="Shape 432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29" name="Shape 432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345" name="Group 4345"/>
              <p:cNvGrpSpPr/>
              <p:nvPr/>
            </p:nvGrpSpPr>
            <p:grpSpPr>
              <a:xfrm>
                <a:off x="1811337" y="-1"/>
                <a:ext cx="549276" cy="482602"/>
                <a:chOff x="0" y="0"/>
                <a:chExt cx="549275" cy="482600"/>
              </a:xfrm>
            </p:grpSpPr>
            <p:sp>
              <p:nvSpPr>
                <p:cNvPr id="4331" name="Shape 4331"/>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2" name="Shape 433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3" name="Shape 4333"/>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4" name="Shape 4334"/>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5" name="Shape 433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6" name="Shape 433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7" name="Shape 4337"/>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8" name="Shape 4338"/>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39" name="Shape 4339"/>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40" name="Shape 434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41" name="Shape 434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42" name="Shape 4342"/>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43" name="Shape 434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44" name="Shape 434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377" name="Group 4377"/>
            <p:cNvGrpSpPr/>
            <p:nvPr/>
          </p:nvGrpSpPr>
          <p:grpSpPr>
            <a:xfrm>
              <a:off x="1217612" y="876300"/>
              <a:ext cx="1250951" cy="774701"/>
              <a:chOff x="0" y="0"/>
              <a:chExt cx="1250950" cy="774700"/>
            </a:xfrm>
          </p:grpSpPr>
          <p:grpSp>
            <p:nvGrpSpPr>
              <p:cNvPr id="4361" name="Group 4361"/>
              <p:cNvGrpSpPr/>
              <p:nvPr/>
            </p:nvGrpSpPr>
            <p:grpSpPr>
              <a:xfrm>
                <a:off x="0" y="292100"/>
                <a:ext cx="549276" cy="482601"/>
                <a:chOff x="0" y="0"/>
                <a:chExt cx="549275" cy="482600"/>
              </a:xfrm>
            </p:grpSpPr>
            <p:sp>
              <p:nvSpPr>
                <p:cNvPr id="4347" name="Shape 4347"/>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48" name="Shape 4348"/>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49" name="Shape 4349"/>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0" name="Shape 4350"/>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1" name="Shape 435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2" name="Shape 435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3" name="Shape 4353"/>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4" name="Shape 4354"/>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5" name="Shape 4355"/>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6" name="Shape 435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7" name="Shape 435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8" name="Shape 4358"/>
                <p:cNvSpPr/>
                <p:nvPr/>
              </p:nvSpPr>
              <p:spPr>
                <a:xfrm>
                  <a:off x="-1" y="257175"/>
                  <a:ext cx="96840"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59" name="Shape 435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0" name="Shape 436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376" name="Group 4376"/>
              <p:cNvGrpSpPr/>
              <p:nvPr/>
            </p:nvGrpSpPr>
            <p:grpSpPr>
              <a:xfrm>
                <a:off x="701674" y="0"/>
                <a:ext cx="549277" cy="482601"/>
                <a:chOff x="0" y="0"/>
                <a:chExt cx="549275" cy="482600"/>
              </a:xfrm>
            </p:grpSpPr>
            <p:sp>
              <p:nvSpPr>
                <p:cNvPr id="4362" name="Shape 4362"/>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3" name="Shape 4363"/>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4" name="Shape 4364"/>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5" name="Shape 4365"/>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6" name="Shape 436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7" name="Shape 436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8" name="Shape 4368"/>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69" name="Shape 4369"/>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70" name="Shape 4370"/>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71" name="Shape 437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72" name="Shape 437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73" name="Shape 4373"/>
                <p:cNvSpPr/>
                <p:nvPr/>
              </p:nvSpPr>
              <p:spPr>
                <a:xfrm>
                  <a:off x="-1" y="257175"/>
                  <a:ext cx="96840"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74" name="Shape 437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75" name="Shape 437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408" name="Group 4408"/>
            <p:cNvGrpSpPr/>
            <p:nvPr/>
          </p:nvGrpSpPr>
          <p:grpSpPr>
            <a:xfrm>
              <a:off x="2390774" y="1763713"/>
              <a:ext cx="1031877" cy="638176"/>
              <a:chOff x="0" y="0"/>
              <a:chExt cx="1031875" cy="638175"/>
            </a:xfrm>
          </p:grpSpPr>
          <p:grpSp>
            <p:nvGrpSpPr>
              <p:cNvPr id="4392" name="Group 4392"/>
              <p:cNvGrpSpPr/>
              <p:nvPr/>
            </p:nvGrpSpPr>
            <p:grpSpPr>
              <a:xfrm>
                <a:off x="482599" y="0"/>
                <a:ext cx="549277" cy="482601"/>
                <a:chOff x="0" y="0"/>
                <a:chExt cx="549275" cy="482600"/>
              </a:xfrm>
            </p:grpSpPr>
            <p:sp>
              <p:nvSpPr>
                <p:cNvPr id="4378" name="Shape 4378"/>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79" name="Shape 437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0" name="Shape 4380"/>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1" name="Shape 4381"/>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2" name="Shape 438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3" name="Shape 4383"/>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4" name="Shape 4384"/>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5" name="Shape 4385"/>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6" name="Shape 4386"/>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7" name="Shape 438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8" name="Shape 438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89" name="Shape 4389"/>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0" name="Shape 439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1" name="Shape 439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407" name="Group 4407"/>
              <p:cNvGrpSpPr/>
              <p:nvPr/>
            </p:nvGrpSpPr>
            <p:grpSpPr>
              <a:xfrm>
                <a:off x="-1" y="155575"/>
                <a:ext cx="549277" cy="482601"/>
                <a:chOff x="0" y="0"/>
                <a:chExt cx="549275" cy="482600"/>
              </a:xfrm>
            </p:grpSpPr>
            <p:sp>
              <p:nvSpPr>
                <p:cNvPr id="4393" name="Shape 4393"/>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4" name="Shape 439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5" name="Shape 4395"/>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6" name="Shape 4396"/>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7" name="Shape 439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8" name="Shape 4398"/>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399" name="Shape 4399"/>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00" name="Shape 4400"/>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01" name="Shape 4401"/>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02" name="Shape 440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03" name="Shape 440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04" name="Shape 4404"/>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05" name="Shape 440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06" name="Shape 440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439" name="Group 4439"/>
            <p:cNvGrpSpPr/>
            <p:nvPr/>
          </p:nvGrpSpPr>
          <p:grpSpPr>
            <a:xfrm>
              <a:off x="352425" y="1849438"/>
              <a:ext cx="2490788" cy="987426"/>
              <a:chOff x="0" y="0"/>
              <a:chExt cx="2490787" cy="987425"/>
            </a:xfrm>
          </p:grpSpPr>
          <p:grpSp>
            <p:nvGrpSpPr>
              <p:cNvPr id="4423" name="Group 4423"/>
              <p:cNvGrpSpPr/>
              <p:nvPr/>
            </p:nvGrpSpPr>
            <p:grpSpPr>
              <a:xfrm>
                <a:off x="1941512" y="504825"/>
                <a:ext cx="549276" cy="482601"/>
                <a:chOff x="0" y="0"/>
                <a:chExt cx="549275" cy="482600"/>
              </a:xfrm>
            </p:grpSpPr>
            <p:sp>
              <p:nvSpPr>
                <p:cNvPr id="4409" name="Shape 4409"/>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0" name="Shape 441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1" name="Shape 4411"/>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2" name="Shape 4412"/>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3" name="Shape 441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4" name="Shape 441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5" name="Shape 4415"/>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6" name="Shape 4416"/>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7" name="Shape 4417"/>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8" name="Shape 441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19" name="Shape 441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0" name="Shape 4420"/>
                <p:cNvSpPr/>
                <p:nvPr/>
              </p:nvSpPr>
              <p:spPr>
                <a:xfrm>
                  <a:off x="-1" y="257175"/>
                  <a:ext cx="96840"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1" name="Shape 442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2" name="Shape 442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438" name="Group 4438"/>
              <p:cNvGrpSpPr/>
              <p:nvPr/>
            </p:nvGrpSpPr>
            <p:grpSpPr>
              <a:xfrm>
                <a:off x="0" y="0"/>
                <a:ext cx="549276" cy="482601"/>
                <a:chOff x="0" y="0"/>
                <a:chExt cx="549275" cy="482600"/>
              </a:xfrm>
            </p:grpSpPr>
            <p:sp>
              <p:nvSpPr>
                <p:cNvPr id="4424" name="Shape 4424"/>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5" name="Shape 442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6" name="Shape 4426"/>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7" name="Shape 4427"/>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8" name="Shape 442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29" name="Shape 442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0" name="Shape 4430"/>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1" name="Shape 4431"/>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2" name="Shape 4432"/>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3" name="Shape 443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4" name="Shape 443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5" name="Shape 4435"/>
                <p:cNvSpPr/>
                <p:nvPr/>
              </p:nvSpPr>
              <p:spPr>
                <a:xfrm>
                  <a:off x="-1" y="257175"/>
                  <a:ext cx="96840"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6" name="Shape 443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37" name="Shape 443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470" name="Group 4470"/>
            <p:cNvGrpSpPr/>
            <p:nvPr/>
          </p:nvGrpSpPr>
          <p:grpSpPr>
            <a:xfrm>
              <a:off x="-1" y="1303337"/>
              <a:ext cx="2244727" cy="1535114"/>
              <a:chOff x="0" y="0"/>
              <a:chExt cx="2244725" cy="1535113"/>
            </a:xfrm>
          </p:grpSpPr>
          <p:grpSp>
            <p:nvGrpSpPr>
              <p:cNvPr id="4454" name="Group 4454"/>
              <p:cNvGrpSpPr/>
              <p:nvPr/>
            </p:nvGrpSpPr>
            <p:grpSpPr>
              <a:xfrm>
                <a:off x="1695449" y="1052512"/>
                <a:ext cx="549277" cy="482602"/>
                <a:chOff x="0" y="0"/>
                <a:chExt cx="549275" cy="482600"/>
              </a:xfrm>
            </p:grpSpPr>
            <p:sp>
              <p:nvSpPr>
                <p:cNvPr id="4440" name="Shape 4440"/>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1" name="Shape 444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2" name="Shape 4442"/>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3" name="Shape 4443"/>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4" name="Shape 444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5" name="Shape 444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6" name="Shape 4446"/>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7" name="Shape 4447"/>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8" name="Shape 4448"/>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49" name="Shape 444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0" name="Shape 445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1" name="Shape 4451"/>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2" name="Shape 445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3" name="Shape 445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469" name="Group 4469"/>
              <p:cNvGrpSpPr/>
              <p:nvPr/>
            </p:nvGrpSpPr>
            <p:grpSpPr>
              <a:xfrm>
                <a:off x="-1" y="0"/>
                <a:ext cx="549277" cy="482601"/>
                <a:chOff x="0" y="0"/>
                <a:chExt cx="549275" cy="482600"/>
              </a:xfrm>
            </p:grpSpPr>
            <p:sp>
              <p:nvSpPr>
                <p:cNvPr id="4455" name="Shape 4455"/>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6" name="Shape 445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7" name="Shape 4457"/>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8" name="Shape 4458"/>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59" name="Shape 445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0" name="Shape 446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1" name="Shape 4461"/>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2" name="Shape 4462"/>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3" name="Shape 4463"/>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4" name="Shape 446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5" name="Shape 446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6" name="Shape 4466"/>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7" name="Shape 446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68" name="Shape 446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501" name="Group 4501"/>
            <p:cNvGrpSpPr/>
            <p:nvPr/>
          </p:nvGrpSpPr>
          <p:grpSpPr>
            <a:xfrm>
              <a:off x="1160462" y="647700"/>
              <a:ext cx="1887539" cy="1487489"/>
              <a:chOff x="0" y="0"/>
              <a:chExt cx="1887537" cy="1487487"/>
            </a:xfrm>
          </p:grpSpPr>
          <p:grpSp>
            <p:nvGrpSpPr>
              <p:cNvPr id="4485" name="Group 4485"/>
              <p:cNvGrpSpPr/>
              <p:nvPr/>
            </p:nvGrpSpPr>
            <p:grpSpPr>
              <a:xfrm>
                <a:off x="-1" y="1004887"/>
                <a:ext cx="549277" cy="482601"/>
                <a:chOff x="0" y="0"/>
                <a:chExt cx="549275" cy="482600"/>
              </a:xfrm>
            </p:grpSpPr>
            <p:sp>
              <p:nvSpPr>
                <p:cNvPr id="4471" name="Shape 4471"/>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2" name="Shape 447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3" name="Shape 4473"/>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4" name="Shape 4474"/>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5" name="Shape 447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6" name="Shape 447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7" name="Shape 4477"/>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8" name="Shape 4478"/>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79" name="Shape 4479"/>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0" name="Shape 448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1" name="Shape 448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2" name="Shape 4482"/>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3" name="Shape 448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4" name="Shape 448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500" name="Group 4500"/>
              <p:cNvGrpSpPr/>
              <p:nvPr/>
            </p:nvGrpSpPr>
            <p:grpSpPr>
              <a:xfrm>
                <a:off x="1338262" y="-1"/>
                <a:ext cx="549276" cy="482602"/>
                <a:chOff x="0" y="0"/>
                <a:chExt cx="549275" cy="482600"/>
              </a:xfrm>
            </p:grpSpPr>
            <p:sp>
              <p:nvSpPr>
                <p:cNvPr id="4486" name="Shape 4486"/>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7" name="Shape 448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8" name="Shape 4488"/>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89" name="Shape 4489"/>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0" name="Shape 449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1" name="Shape 449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2" name="Shape 4492"/>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3" name="Shape 4493"/>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4" name="Shape 4494"/>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5" name="Shape 449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6" name="Shape 449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7" name="Shape 4497"/>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8" name="Shape 449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499" name="Shape 449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532" name="Group 4532"/>
            <p:cNvGrpSpPr/>
            <p:nvPr/>
          </p:nvGrpSpPr>
          <p:grpSpPr>
            <a:xfrm>
              <a:off x="2066924" y="1376362"/>
              <a:ext cx="1403352" cy="855664"/>
              <a:chOff x="0" y="0"/>
              <a:chExt cx="1403350" cy="855662"/>
            </a:xfrm>
          </p:grpSpPr>
          <p:grpSp>
            <p:nvGrpSpPr>
              <p:cNvPr id="4516" name="Group 4516"/>
              <p:cNvGrpSpPr/>
              <p:nvPr/>
            </p:nvGrpSpPr>
            <p:grpSpPr>
              <a:xfrm>
                <a:off x="854074" y="-1"/>
                <a:ext cx="549277" cy="482602"/>
                <a:chOff x="0" y="0"/>
                <a:chExt cx="549275" cy="482600"/>
              </a:xfrm>
            </p:grpSpPr>
            <p:sp>
              <p:nvSpPr>
                <p:cNvPr id="4502" name="Shape 4502"/>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3" name="Shape 4503"/>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4" name="Shape 4504"/>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5" name="Shape 4505"/>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6" name="Shape 450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7" name="Shape 450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8" name="Shape 4508"/>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09" name="Shape 4509"/>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0" name="Shape 4510"/>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1" name="Shape 451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2" name="Shape 451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3" name="Shape 4513"/>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4" name="Shape 451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5" name="Shape 451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531" name="Group 4531"/>
              <p:cNvGrpSpPr/>
              <p:nvPr/>
            </p:nvGrpSpPr>
            <p:grpSpPr>
              <a:xfrm>
                <a:off x="-1" y="373062"/>
                <a:ext cx="549277" cy="482601"/>
                <a:chOff x="0" y="0"/>
                <a:chExt cx="549275" cy="482600"/>
              </a:xfrm>
            </p:grpSpPr>
            <p:sp>
              <p:nvSpPr>
                <p:cNvPr id="4517" name="Shape 4517"/>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8" name="Shape 4518"/>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19" name="Shape 4519"/>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0" name="Shape 4520"/>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1" name="Shape 452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2" name="Shape 452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3" name="Shape 4523"/>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4" name="Shape 4524"/>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5" name="Shape 4525"/>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6" name="Shape 452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7" name="Shape 452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8" name="Shape 4528"/>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29" name="Shape 452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0" name="Shape 453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563" name="Group 4563"/>
            <p:cNvGrpSpPr/>
            <p:nvPr/>
          </p:nvGrpSpPr>
          <p:grpSpPr>
            <a:xfrm>
              <a:off x="1749424" y="1079500"/>
              <a:ext cx="1727202" cy="1295401"/>
              <a:chOff x="0" y="0"/>
              <a:chExt cx="1727200" cy="1295400"/>
            </a:xfrm>
          </p:grpSpPr>
          <p:grpSp>
            <p:nvGrpSpPr>
              <p:cNvPr id="4547" name="Group 4547"/>
              <p:cNvGrpSpPr/>
              <p:nvPr/>
            </p:nvGrpSpPr>
            <p:grpSpPr>
              <a:xfrm>
                <a:off x="-1" y="812800"/>
                <a:ext cx="549277" cy="482601"/>
                <a:chOff x="0" y="0"/>
                <a:chExt cx="549275" cy="482600"/>
              </a:xfrm>
            </p:grpSpPr>
            <p:sp>
              <p:nvSpPr>
                <p:cNvPr id="4533" name="Shape 4533"/>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4" name="Shape 453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5" name="Shape 4535"/>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6" name="Shape 4536"/>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7" name="Shape 453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8" name="Shape 4538"/>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39" name="Shape 4539"/>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0" name="Shape 4540"/>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1" name="Shape 4541"/>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2" name="Shape 454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3" name="Shape 454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4" name="Shape 4544"/>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5" name="Shape 454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6" name="Shape 454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562" name="Group 4562"/>
              <p:cNvGrpSpPr/>
              <p:nvPr/>
            </p:nvGrpSpPr>
            <p:grpSpPr>
              <a:xfrm>
                <a:off x="1177924" y="0"/>
                <a:ext cx="549277" cy="482601"/>
                <a:chOff x="0" y="0"/>
                <a:chExt cx="549275" cy="482600"/>
              </a:xfrm>
            </p:grpSpPr>
            <p:sp>
              <p:nvSpPr>
                <p:cNvPr id="4548" name="Shape 4548"/>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49" name="Shape 454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0" name="Shape 4550"/>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1" name="Shape 4551"/>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2" name="Shape 455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3" name="Shape 4553"/>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4" name="Shape 4554"/>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5" name="Shape 4555"/>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6" name="Shape 4556"/>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7" name="Shape 455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8" name="Shape 455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59" name="Shape 4559"/>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0" name="Shape 456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1" name="Shape 456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594" name="Group 4594"/>
            <p:cNvGrpSpPr/>
            <p:nvPr/>
          </p:nvGrpSpPr>
          <p:grpSpPr>
            <a:xfrm>
              <a:off x="3116262" y="595312"/>
              <a:ext cx="725489" cy="1427164"/>
              <a:chOff x="0" y="0"/>
              <a:chExt cx="725487" cy="1427162"/>
            </a:xfrm>
          </p:grpSpPr>
          <p:grpSp>
            <p:nvGrpSpPr>
              <p:cNvPr id="4578" name="Group 4578"/>
              <p:cNvGrpSpPr/>
              <p:nvPr/>
            </p:nvGrpSpPr>
            <p:grpSpPr>
              <a:xfrm>
                <a:off x="-1" y="-1"/>
                <a:ext cx="549277" cy="482602"/>
                <a:chOff x="0" y="0"/>
                <a:chExt cx="549275" cy="482600"/>
              </a:xfrm>
            </p:grpSpPr>
            <p:sp>
              <p:nvSpPr>
                <p:cNvPr id="4564" name="Shape 4564"/>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5" name="Shape 456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6" name="Shape 4566"/>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7" name="Shape 4567"/>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8" name="Shape 456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69" name="Shape 4569"/>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0" name="Shape 4570"/>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1" name="Shape 4571"/>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2" name="Shape 4572"/>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3" name="Shape 457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4" name="Shape 457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5" name="Shape 4575"/>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6" name="Shape 457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77" name="Shape 457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593" name="Group 4593"/>
              <p:cNvGrpSpPr/>
              <p:nvPr/>
            </p:nvGrpSpPr>
            <p:grpSpPr>
              <a:xfrm>
                <a:off x="176212" y="944562"/>
                <a:ext cx="549276" cy="482601"/>
                <a:chOff x="0" y="0"/>
                <a:chExt cx="549275" cy="482600"/>
              </a:xfrm>
            </p:grpSpPr>
            <p:sp>
              <p:nvSpPr>
                <p:cNvPr id="4579" name="Shape 4579"/>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0" name="Shape 458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1" name="Shape 4581"/>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2" name="Shape 4582"/>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3" name="Shape 458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4" name="Shape 4584"/>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5" name="Shape 4585"/>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6" name="Shape 4586"/>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7" name="Shape 4587"/>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8" name="Shape 458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89" name="Shape 458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0" name="Shape 4590"/>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1" name="Shape 459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2" name="Shape 459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625" name="Group 4625"/>
            <p:cNvGrpSpPr/>
            <p:nvPr/>
          </p:nvGrpSpPr>
          <p:grpSpPr>
            <a:xfrm>
              <a:off x="647699" y="1284287"/>
              <a:ext cx="1978027" cy="949327"/>
              <a:chOff x="0" y="0"/>
              <a:chExt cx="1978025" cy="949325"/>
            </a:xfrm>
          </p:grpSpPr>
          <p:grpSp>
            <p:nvGrpSpPr>
              <p:cNvPr id="4609" name="Group 4609"/>
              <p:cNvGrpSpPr/>
              <p:nvPr/>
            </p:nvGrpSpPr>
            <p:grpSpPr>
              <a:xfrm>
                <a:off x="0" y="466725"/>
                <a:ext cx="549276" cy="482601"/>
                <a:chOff x="0" y="0"/>
                <a:chExt cx="549275" cy="482600"/>
              </a:xfrm>
            </p:grpSpPr>
            <p:sp>
              <p:nvSpPr>
                <p:cNvPr id="4595" name="Shape 4595"/>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6" name="Shape 459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7" name="Shape 4597"/>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8" name="Shape 4598"/>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599" name="Shape 459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0" name="Shape 4600"/>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1" name="Shape 4601"/>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2" name="Shape 4602"/>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3" name="Shape 4603"/>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4" name="Shape 460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5" name="Shape 460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6" name="Shape 4606"/>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7" name="Shape 460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08" name="Shape 460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624" name="Group 4624"/>
              <p:cNvGrpSpPr/>
              <p:nvPr/>
            </p:nvGrpSpPr>
            <p:grpSpPr>
              <a:xfrm>
                <a:off x="1428749" y="0"/>
                <a:ext cx="549277" cy="482601"/>
                <a:chOff x="0" y="0"/>
                <a:chExt cx="549275" cy="482600"/>
              </a:xfrm>
            </p:grpSpPr>
            <p:sp>
              <p:nvSpPr>
                <p:cNvPr id="4610" name="Shape 4610"/>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1" name="Shape 461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2" name="Shape 4612"/>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3" name="Shape 4613"/>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4" name="Shape 461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5" name="Shape 4615"/>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6" name="Shape 4616"/>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7" name="Shape 4617"/>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8" name="Shape 4618"/>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19" name="Shape 461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0" name="Shape 462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1" name="Shape 4621"/>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2" name="Shape 462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3" name="Shape 462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656" name="Group 4656"/>
            <p:cNvGrpSpPr/>
            <p:nvPr/>
          </p:nvGrpSpPr>
          <p:grpSpPr>
            <a:xfrm>
              <a:off x="649287" y="877887"/>
              <a:ext cx="2281239" cy="1028702"/>
              <a:chOff x="0" y="0"/>
              <a:chExt cx="2281237" cy="1028700"/>
            </a:xfrm>
          </p:grpSpPr>
          <p:grpSp>
            <p:nvGrpSpPr>
              <p:cNvPr id="4640" name="Group 4640"/>
              <p:cNvGrpSpPr/>
              <p:nvPr/>
            </p:nvGrpSpPr>
            <p:grpSpPr>
              <a:xfrm>
                <a:off x="-1" y="0"/>
                <a:ext cx="549277" cy="482601"/>
                <a:chOff x="0" y="0"/>
                <a:chExt cx="549275" cy="482600"/>
              </a:xfrm>
            </p:grpSpPr>
            <p:sp>
              <p:nvSpPr>
                <p:cNvPr id="4626" name="Shape 4626"/>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7" name="Shape 462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8" name="Shape 4628"/>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29" name="Shape 4629"/>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0" name="Shape 463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1" name="Shape 4631"/>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2" name="Shape 4632"/>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3" name="Shape 4633"/>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4" name="Shape 4634"/>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5" name="Shape 463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6" name="Shape 463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7" name="Shape 4637"/>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8" name="Shape 463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39" name="Shape 463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655" name="Group 4655"/>
              <p:cNvGrpSpPr/>
              <p:nvPr/>
            </p:nvGrpSpPr>
            <p:grpSpPr>
              <a:xfrm>
                <a:off x="1731962" y="546100"/>
                <a:ext cx="549276" cy="482601"/>
                <a:chOff x="0" y="0"/>
                <a:chExt cx="549275" cy="482600"/>
              </a:xfrm>
            </p:grpSpPr>
            <p:sp>
              <p:nvSpPr>
                <p:cNvPr id="4641" name="Shape 4641"/>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2" name="Shape 464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3" name="Shape 4643"/>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4" name="Shape 4644"/>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5" name="Shape 464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6" name="Shape 4646"/>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7" name="Shape 4647"/>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8" name="Shape 4648"/>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49" name="Shape 4649"/>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50" name="Shape 465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51" name="Shape 465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52" name="Shape 4652"/>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53" name="Shape 465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54" name="Shape 465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687" name="Group 4687"/>
            <p:cNvGrpSpPr/>
            <p:nvPr/>
          </p:nvGrpSpPr>
          <p:grpSpPr>
            <a:xfrm>
              <a:off x="6350" y="669925"/>
              <a:ext cx="1595438" cy="1860551"/>
              <a:chOff x="0" y="0"/>
              <a:chExt cx="1595437" cy="1860550"/>
            </a:xfrm>
          </p:grpSpPr>
          <p:grpSp>
            <p:nvGrpSpPr>
              <p:cNvPr id="4671" name="Group 4671"/>
              <p:cNvGrpSpPr/>
              <p:nvPr/>
            </p:nvGrpSpPr>
            <p:grpSpPr>
              <a:xfrm>
                <a:off x="1046162" y="1377950"/>
                <a:ext cx="549276" cy="482601"/>
                <a:chOff x="0" y="0"/>
                <a:chExt cx="549275" cy="482600"/>
              </a:xfrm>
            </p:grpSpPr>
            <p:sp>
              <p:nvSpPr>
                <p:cNvPr id="4657" name="Shape 4657"/>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58" name="Shape 4658"/>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59" name="Shape 4659"/>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0" name="Shape 4660"/>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1" name="Shape 466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2" name="Shape 4662"/>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3" name="Shape 4663"/>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4" name="Shape 4664"/>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5" name="Shape 4665"/>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6" name="Shape 466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7" name="Shape 466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8" name="Shape 4668"/>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69" name="Shape 466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0" name="Shape 467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686" name="Group 4686"/>
              <p:cNvGrpSpPr/>
              <p:nvPr/>
            </p:nvGrpSpPr>
            <p:grpSpPr>
              <a:xfrm>
                <a:off x="-1" y="-1"/>
                <a:ext cx="549277" cy="482602"/>
                <a:chOff x="0" y="0"/>
                <a:chExt cx="549275" cy="482600"/>
              </a:xfrm>
            </p:grpSpPr>
            <p:sp>
              <p:nvSpPr>
                <p:cNvPr id="4672" name="Shape 4672"/>
                <p:cNvSpPr/>
                <p:nvPr/>
              </p:nvSpPr>
              <p:spPr>
                <a:xfrm>
                  <a:off x="147637" y="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3" name="Shape 4673"/>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4" name="Shape 4674"/>
                <p:cNvSpPr/>
                <p:nvPr/>
              </p:nvSpPr>
              <p:spPr>
                <a:xfrm>
                  <a:off x="284162" y="127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5" name="Shape 4675"/>
                <p:cNvSpPr/>
                <p:nvPr/>
              </p:nvSpPr>
              <p:spPr>
                <a:xfrm>
                  <a:off x="255587" y="2476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6" name="Shape 467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7" name="Shape 4677"/>
                <p:cNvSpPr/>
                <p:nvPr/>
              </p:nvSpPr>
              <p:spPr>
                <a:xfrm>
                  <a:off x="300037" y="1524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8" name="Shape 4678"/>
                <p:cNvSpPr/>
                <p:nvPr/>
              </p:nvSpPr>
              <p:spPr>
                <a:xfrm>
                  <a:off x="452437" y="3048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79" name="Shape 4679"/>
                <p:cNvSpPr/>
                <p:nvPr/>
              </p:nvSpPr>
              <p:spPr>
                <a:xfrm>
                  <a:off x="436562" y="16510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80" name="Shape 4680"/>
                <p:cNvSpPr/>
                <p:nvPr/>
              </p:nvSpPr>
              <p:spPr>
                <a:xfrm>
                  <a:off x="407987" y="400050"/>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81" name="Shape 468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82" name="Shape 468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83" name="Shape 4683"/>
                <p:cNvSpPr/>
                <p:nvPr/>
              </p:nvSpPr>
              <p:spPr>
                <a:xfrm>
                  <a:off x="-1" y="257175"/>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84" name="Shape 468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85" name="Shape 468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sp>
        <p:nvSpPr>
          <p:cNvPr id="4689" name="Shape 4689"/>
          <p:cNvSpPr/>
          <p:nvPr/>
        </p:nvSpPr>
        <p:spPr>
          <a:xfrm>
            <a:off x="918815" y="4321175"/>
            <a:ext cx="1870770" cy="1324124"/>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4400">
                <a:solidFill>
                  <a:srgbClr val="FFD34A"/>
                </a:solidFill>
              </a:defRPr>
            </a:pPr>
            <a:r>
              <a:t>A</a:t>
            </a:r>
            <a:r>
              <a:rPr sz="8800">
                <a:solidFill>
                  <a:srgbClr val="51DC00"/>
                </a:solidFill>
              </a:rPr>
              <a:t>J</a:t>
            </a:r>
            <a:r>
              <a:t>MJ</a:t>
            </a:r>
          </a:p>
        </p:txBody>
      </p:sp>
      <p:sp>
        <p:nvSpPr>
          <p:cNvPr id="4690" name="Shape 4690"/>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91" name="Shape 4691"/>
          <p:cNvSpPr/>
          <p:nvPr/>
        </p:nvSpPr>
        <p:spPr>
          <a:xfrm>
            <a:off x="3338512" y="968375"/>
            <a:ext cx="1308002" cy="3810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a:solidFill>
                  <a:schemeClr val="accent2"/>
                </a:solidFill>
                <a:latin typeface="Times"/>
                <a:ea typeface="Times"/>
                <a:cs typeface="Times"/>
                <a:sym typeface="Times"/>
              </a:defRPr>
            </a:lvl1pPr>
          </a:lstStyle>
          <a:p>
            <a:r>
              <a:t>ABRAHAM</a:t>
            </a:r>
          </a:p>
        </p:txBody>
      </p:sp>
      <p:sp>
        <p:nvSpPr>
          <p:cNvPr id="4692" name="Shape 4692"/>
          <p:cNvSpPr/>
          <p:nvPr/>
        </p:nvSpPr>
        <p:spPr>
          <a:xfrm>
            <a:off x="3130550" y="1377950"/>
            <a:ext cx="2882900" cy="1587500"/>
          </a:xfrm>
          <a:prstGeom prst="rect">
            <a:avLst/>
          </a:prstGeom>
          <a:solidFill>
            <a:srgbClr val="FFD34A"/>
          </a:solidFill>
          <a:ln w="12700">
            <a:solidFill>
              <a:srgbClr val="CECECE"/>
            </a:solidFill>
            <a:miter/>
          </a:ln>
          <a:effectLst>
            <a:outerShdw blurRad="63500" dist="10776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93" name="Shape 4693"/>
          <p:cNvSpPr/>
          <p:nvPr/>
        </p:nvSpPr>
        <p:spPr>
          <a:xfrm>
            <a:off x="3130550" y="996950"/>
            <a:ext cx="1663700" cy="1054100"/>
          </a:xfrm>
          <a:prstGeom prst="roundRect">
            <a:avLst>
              <a:gd name="adj" fmla="val 12495"/>
            </a:avLst>
          </a:prstGeom>
          <a:solidFill>
            <a:srgbClr val="FFD34A"/>
          </a:solidFill>
          <a:ln w="12700">
            <a:solidFill>
              <a:srgbClr val="CECECE"/>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94" name="Shape 4694"/>
          <p:cNvSpPr/>
          <p:nvPr/>
        </p:nvSpPr>
        <p:spPr>
          <a:xfrm>
            <a:off x="3130550" y="1377950"/>
            <a:ext cx="2044700" cy="1054100"/>
          </a:xfrm>
          <a:prstGeom prst="rect">
            <a:avLst/>
          </a:prstGeom>
          <a:solidFill>
            <a:srgbClr val="FFD34A"/>
          </a:solidFill>
          <a:ln w="12700">
            <a:solidFill>
              <a:srgbClr val="FFD34A"/>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695" name="Shape 4695"/>
          <p:cNvSpPr/>
          <p:nvPr/>
        </p:nvSpPr>
        <p:spPr>
          <a:xfrm>
            <a:off x="2999522" y="904875"/>
            <a:ext cx="1945541" cy="5207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defRPr sz="2800">
                <a:solidFill>
                  <a:schemeClr val="accent2"/>
                </a:solidFill>
                <a:latin typeface="Times"/>
                <a:ea typeface="Times"/>
                <a:cs typeface="Times"/>
                <a:sym typeface="Times"/>
              </a:defRPr>
            </a:lvl1pPr>
          </a:lstStyle>
          <a:p>
            <a:r>
              <a:t>JOSEF</a:t>
            </a:r>
          </a:p>
        </p:txBody>
      </p:sp>
      <p:sp>
        <p:nvSpPr>
          <p:cNvPr id="4696" name="Shape 4696"/>
          <p:cNvSpPr/>
          <p:nvPr/>
        </p:nvSpPr>
        <p:spPr>
          <a:xfrm>
            <a:off x="3321050" y="2514600"/>
            <a:ext cx="2501900" cy="0"/>
          </a:xfrm>
          <a:prstGeom prst="line">
            <a:avLst/>
          </a:prstGeom>
          <a:ln w="127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4697" name="Shape 4697"/>
          <p:cNvSpPr/>
          <p:nvPr/>
        </p:nvSpPr>
        <p:spPr>
          <a:xfrm>
            <a:off x="3321050" y="2057400"/>
            <a:ext cx="2501900" cy="0"/>
          </a:xfrm>
          <a:prstGeom prst="line">
            <a:avLst/>
          </a:prstGeom>
          <a:ln w="127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4698" name="Shape 4698"/>
          <p:cNvSpPr/>
          <p:nvPr/>
        </p:nvSpPr>
        <p:spPr>
          <a:xfrm>
            <a:off x="3141663" y="1603375"/>
            <a:ext cx="2900364" cy="5207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defRPr sz="2800">
                <a:solidFill>
                  <a:schemeClr val="accent2"/>
                </a:solidFill>
                <a:latin typeface="Times"/>
                <a:ea typeface="Times"/>
                <a:cs typeface="Times"/>
                <a:sym typeface="Times"/>
              </a:defRPr>
            </a:lvl1pPr>
          </a:lstStyle>
          <a:p>
            <a:r>
              <a:t>AQEMI</a:t>
            </a:r>
          </a:p>
        </p:txBody>
      </p:sp>
      <p:sp>
        <p:nvSpPr>
          <p:cNvPr id="4699" name="Shape 4699"/>
          <p:cNvSpPr/>
          <p:nvPr/>
        </p:nvSpPr>
        <p:spPr>
          <a:xfrm>
            <a:off x="3335337" y="2527300"/>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4700" name="Shape 4700"/>
          <p:cNvSpPr/>
          <p:nvPr/>
        </p:nvSpPr>
        <p:spPr>
          <a:xfrm>
            <a:off x="3335337" y="2070100"/>
            <a:ext cx="2463801" cy="0"/>
          </a:xfrm>
          <a:prstGeom prst="line">
            <a:avLst/>
          </a:prstGeom>
          <a:ln w="50800">
            <a:solidFill>
              <a:srgbClr val="1A0004"/>
            </a:solidFill>
          </a:ln>
        </p:spPr>
        <p:txBody>
          <a:bodyPr lIns="45719" rIns="45719"/>
          <a:lstStyle/>
          <a:p>
            <a:pPr>
              <a:defRPr b="0">
                <a:solidFill>
                  <a:srgbClr val="FFFFFF"/>
                </a:solidFill>
                <a:latin typeface="Times"/>
                <a:ea typeface="Times"/>
                <a:cs typeface="Times"/>
                <a:sym typeface="Times"/>
              </a:defRPr>
            </a:pPr>
            <a:endParaRPr/>
          </a:p>
        </p:txBody>
      </p:sp>
      <p:sp>
        <p:nvSpPr>
          <p:cNvPr id="4701" name="Shape 4701"/>
          <p:cNvSpPr/>
          <p:nvPr/>
        </p:nvSpPr>
        <p:spPr>
          <a:xfrm>
            <a:off x="482599" y="2308225"/>
            <a:ext cx="2665415" cy="2635126"/>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200">
                <a:solidFill>
                  <a:srgbClr val="FAFD00"/>
                </a:solidFill>
              </a:defRPr>
            </a:pPr>
            <a:r>
              <a:t>The</a:t>
            </a:r>
            <a:r>
              <a:rPr>
                <a:solidFill>
                  <a:srgbClr val="FFD34A"/>
                </a:solidFill>
              </a:rPr>
              <a:t> </a:t>
            </a:r>
            <a:r>
              <a:rPr i="1">
                <a:solidFill>
                  <a:srgbClr val="FFFFFF"/>
                </a:solidFill>
                <a:latin typeface="Times"/>
                <a:ea typeface="Times"/>
                <a:cs typeface="Times"/>
                <a:sym typeface="Times"/>
              </a:rPr>
              <a:t>SECOND</a:t>
            </a:r>
            <a:r>
              <a:rPr>
                <a:solidFill>
                  <a:srgbClr val="FFFFFF"/>
                </a:solidFill>
                <a:latin typeface="Times"/>
                <a:ea typeface="Times"/>
                <a:cs typeface="Times"/>
                <a:sym typeface="Times"/>
              </a:rPr>
              <a:t> </a:t>
            </a:r>
            <a:endParaRPr>
              <a:solidFill>
                <a:srgbClr val="FFD34A"/>
              </a:solidFill>
              <a:latin typeface="Times"/>
              <a:ea typeface="Times"/>
              <a:cs typeface="Times"/>
              <a:sym typeface="Times"/>
            </a:endParaRPr>
          </a:p>
          <a:p>
            <a:pPr algn="ctr" defTabSz="914400">
              <a:defRPr sz="3200">
                <a:solidFill>
                  <a:srgbClr val="FAFD00"/>
                </a:solidFill>
              </a:defRPr>
            </a:pPr>
            <a:r>
              <a:t>of the</a:t>
            </a:r>
            <a:endParaRPr>
              <a:solidFill>
                <a:srgbClr val="FFFFFF"/>
              </a:solidFill>
            </a:endParaRPr>
          </a:p>
          <a:p>
            <a:pPr algn="ctr" defTabSz="914400">
              <a:defRPr sz="3200">
                <a:solidFill>
                  <a:srgbClr val="FFFFFF"/>
                </a:solidFill>
                <a:latin typeface="Times"/>
                <a:ea typeface="Times"/>
                <a:cs typeface="Times"/>
                <a:sym typeface="Times"/>
              </a:defRPr>
            </a:pPr>
            <a:r>
              <a:t>4 PEOPLE</a:t>
            </a:r>
            <a:endParaRPr>
              <a:solidFill>
                <a:srgbClr val="FFD34A"/>
              </a:solidFill>
            </a:endParaRPr>
          </a:p>
          <a:p>
            <a:pPr algn="ctr" defTabSz="914400">
              <a:defRPr sz="3200">
                <a:solidFill>
                  <a:srgbClr val="FAFD00"/>
                </a:solidFill>
              </a:defRPr>
            </a:pPr>
            <a:r>
              <a:t>is:</a:t>
            </a:r>
            <a:endParaRPr>
              <a:solidFill>
                <a:srgbClr val="FFFFFF"/>
              </a:solidFill>
            </a:endParaRPr>
          </a:p>
        </p:txBody>
      </p:sp>
      <p:sp>
        <p:nvSpPr>
          <p:cNvPr id="4702" name="Shape 4702"/>
          <p:cNvSpPr/>
          <p:nvPr/>
        </p:nvSpPr>
        <p:spPr>
          <a:xfrm>
            <a:off x="1432566" y="-26572"/>
            <a:ext cx="3738564" cy="2946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8:8-10</a:t>
            </a:r>
          </a:p>
        </p:txBody>
      </p:sp>
      <p:grpSp>
        <p:nvGrpSpPr>
          <p:cNvPr id="5337" name="Group 5337"/>
          <p:cNvGrpSpPr/>
          <p:nvPr/>
        </p:nvGrpSpPr>
        <p:grpSpPr>
          <a:xfrm>
            <a:off x="750887" y="3008313"/>
            <a:ext cx="4062414" cy="2838451"/>
            <a:chOff x="0" y="0"/>
            <a:chExt cx="4062412" cy="2838450"/>
          </a:xfrm>
        </p:grpSpPr>
        <p:grpSp>
          <p:nvGrpSpPr>
            <p:cNvPr id="4717" name="Group 4717"/>
            <p:cNvGrpSpPr/>
            <p:nvPr/>
          </p:nvGrpSpPr>
          <p:grpSpPr>
            <a:xfrm>
              <a:off x="1584324" y="485775"/>
              <a:ext cx="549277" cy="482600"/>
              <a:chOff x="0" y="0"/>
              <a:chExt cx="549275" cy="482600"/>
            </a:xfrm>
          </p:grpSpPr>
          <p:sp>
            <p:nvSpPr>
              <p:cNvPr id="4703" name="Shape 470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04" name="Shape 470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05" name="Shape 470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06" name="Shape 470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07" name="Shape 470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08" name="Shape 470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09" name="Shape 470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0" name="Shape 471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1" name="Shape 471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2" name="Shape 471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3" name="Shape 471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4" name="Shape 471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5" name="Shape 471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6" name="Shape 471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4732" name="Group 4732"/>
            <p:cNvGrpSpPr/>
            <p:nvPr/>
          </p:nvGrpSpPr>
          <p:grpSpPr>
            <a:xfrm>
              <a:off x="2230437" y="349250"/>
              <a:ext cx="549276" cy="482600"/>
              <a:chOff x="0" y="0"/>
              <a:chExt cx="549275" cy="482600"/>
            </a:xfrm>
          </p:grpSpPr>
          <p:sp>
            <p:nvSpPr>
              <p:cNvPr id="4718" name="Shape 471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19" name="Shape 47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0" name="Shape 472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1" name="Shape 472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2" name="Shape 472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3" name="Shape 472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4" name="Shape 472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5" name="Shape 472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6" name="Shape 472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7" name="Shape 472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8" name="Shape 472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29" name="Shape 472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0" name="Shape 473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1" name="Shape 473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4747" name="Group 4747"/>
            <p:cNvGrpSpPr/>
            <p:nvPr/>
          </p:nvGrpSpPr>
          <p:grpSpPr>
            <a:xfrm>
              <a:off x="928687" y="1211262"/>
              <a:ext cx="549276" cy="482601"/>
              <a:chOff x="0" y="0"/>
              <a:chExt cx="549275" cy="482600"/>
            </a:xfrm>
          </p:grpSpPr>
          <p:sp>
            <p:nvSpPr>
              <p:cNvPr id="4733" name="Shape 473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4" name="Shape 473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5" name="Shape 473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6" name="Shape 473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7" name="Shape 473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8" name="Shape 473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39" name="Shape 473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0" name="Shape 474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1" name="Shape 474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2" name="Shape 474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3" name="Shape 474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4" name="Shape 474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5" name="Shape 474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6" name="Shape 474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4778" name="Group 4778"/>
            <p:cNvGrpSpPr/>
            <p:nvPr/>
          </p:nvGrpSpPr>
          <p:grpSpPr>
            <a:xfrm>
              <a:off x="260349" y="1052512"/>
              <a:ext cx="1755777" cy="506413"/>
              <a:chOff x="0" y="0"/>
              <a:chExt cx="1755775" cy="506412"/>
            </a:xfrm>
          </p:grpSpPr>
          <p:grpSp>
            <p:nvGrpSpPr>
              <p:cNvPr id="4762" name="Group 4762"/>
              <p:cNvGrpSpPr/>
              <p:nvPr/>
            </p:nvGrpSpPr>
            <p:grpSpPr>
              <a:xfrm>
                <a:off x="1206499" y="0"/>
                <a:ext cx="549277" cy="482600"/>
                <a:chOff x="0" y="0"/>
                <a:chExt cx="549275" cy="482600"/>
              </a:xfrm>
            </p:grpSpPr>
            <p:sp>
              <p:nvSpPr>
                <p:cNvPr id="4748" name="Shape 474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49" name="Shape 474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0" name="Shape 475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1" name="Shape 475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2" name="Shape 475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3" name="Shape 475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4" name="Shape 475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5" name="Shape 475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6" name="Shape 475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7" name="Shape 475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8" name="Shape 475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59" name="Shape 475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0" name="Shape 476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1" name="Shape 476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4777" name="Group 4777"/>
              <p:cNvGrpSpPr/>
              <p:nvPr/>
            </p:nvGrpSpPr>
            <p:grpSpPr>
              <a:xfrm>
                <a:off x="-1" y="23812"/>
                <a:ext cx="549277" cy="482601"/>
                <a:chOff x="0" y="0"/>
                <a:chExt cx="549275" cy="482600"/>
              </a:xfrm>
            </p:grpSpPr>
            <p:sp>
              <p:nvSpPr>
                <p:cNvPr id="4763" name="Shape 476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4" name="Shape 47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5" name="Shape 476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6" name="Shape 476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7" name="Shape 476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8" name="Shape 476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69" name="Shape 476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70" name="Shape 477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71" name="Shape 477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72" name="Shape 477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73" name="Shape 477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74" name="Shape 477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75" name="Shape 477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76" name="Shape 477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grpSp>
          <p:nvGrpSpPr>
            <p:cNvPr id="4809" name="Group 4809"/>
            <p:cNvGrpSpPr/>
            <p:nvPr/>
          </p:nvGrpSpPr>
          <p:grpSpPr>
            <a:xfrm>
              <a:off x="820737" y="127000"/>
              <a:ext cx="2641601" cy="941388"/>
              <a:chOff x="0" y="0"/>
              <a:chExt cx="2641600" cy="941387"/>
            </a:xfrm>
          </p:grpSpPr>
          <p:grpSp>
            <p:nvGrpSpPr>
              <p:cNvPr id="4793" name="Group 4793"/>
              <p:cNvGrpSpPr/>
              <p:nvPr/>
            </p:nvGrpSpPr>
            <p:grpSpPr>
              <a:xfrm>
                <a:off x="2092324" y="0"/>
                <a:ext cx="549277" cy="482600"/>
                <a:chOff x="0" y="0"/>
                <a:chExt cx="549275" cy="482600"/>
              </a:xfrm>
            </p:grpSpPr>
            <p:sp>
              <p:nvSpPr>
                <p:cNvPr id="4779" name="Shape 477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80" name="Shape 478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81" name="Shape 478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82" name="Shape 478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83" name="Shape 478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84" name="Shape 478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85" name="Shape 478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86" name="Shape 478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87" name="Shape 478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88" name="Shape 478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89" name="Shape 478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90" name="Shape 479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91" name="Shape 479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4792" name="Shape 479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grpSp>
          <p:grpSp>
            <p:nvGrpSpPr>
              <p:cNvPr id="4808" name="Group 4808"/>
              <p:cNvGrpSpPr/>
              <p:nvPr/>
            </p:nvGrpSpPr>
            <p:grpSpPr>
              <a:xfrm>
                <a:off x="-1" y="458787"/>
                <a:ext cx="549277" cy="482601"/>
                <a:chOff x="0" y="0"/>
                <a:chExt cx="549275" cy="482600"/>
              </a:xfrm>
            </p:grpSpPr>
            <p:sp>
              <p:nvSpPr>
                <p:cNvPr id="4794" name="Shape 479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95" name="Shape 479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96" name="Shape 479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97" name="Shape 479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98" name="Shape 479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799" name="Shape 479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0" name="Shape 480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1" name="Shape 480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2" name="Shape 480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3" name="Shape 480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4" name="Shape 480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5" name="Shape 480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6" name="Shape 480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07" name="Shape 480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840" name="Group 4840"/>
            <p:cNvGrpSpPr/>
            <p:nvPr/>
          </p:nvGrpSpPr>
          <p:grpSpPr>
            <a:xfrm>
              <a:off x="2449512" y="989012"/>
              <a:ext cx="1001714" cy="1685926"/>
              <a:chOff x="0" y="0"/>
              <a:chExt cx="1001712" cy="1685925"/>
            </a:xfrm>
          </p:grpSpPr>
          <p:grpSp>
            <p:nvGrpSpPr>
              <p:cNvPr id="4824" name="Group 4824"/>
              <p:cNvGrpSpPr/>
              <p:nvPr/>
            </p:nvGrpSpPr>
            <p:grpSpPr>
              <a:xfrm>
                <a:off x="452437" y="1203325"/>
                <a:ext cx="549276" cy="482600"/>
                <a:chOff x="0" y="0"/>
                <a:chExt cx="549275" cy="482600"/>
              </a:xfrm>
            </p:grpSpPr>
            <p:sp>
              <p:nvSpPr>
                <p:cNvPr id="4810" name="Shape 481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1" name="Shape 481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2" name="Shape 481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3" name="Shape 481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4" name="Shape 481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5" name="Shape 481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6" name="Shape 481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7" name="Shape 481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8" name="Shape 481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19" name="Shape 481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0" name="Shape 482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1" name="Shape 482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2" name="Shape 482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3" name="Shape 482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839" name="Group 4839"/>
              <p:cNvGrpSpPr/>
              <p:nvPr/>
            </p:nvGrpSpPr>
            <p:grpSpPr>
              <a:xfrm>
                <a:off x="-1" y="0"/>
                <a:ext cx="549277" cy="482600"/>
                <a:chOff x="0" y="0"/>
                <a:chExt cx="549275" cy="482600"/>
              </a:xfrm>
            </p:grpSpPr>
            <p:sp>
              <p:nvSpPr>
                <p:cNvPr id="4825" name="Shape 482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6" name="Shape 48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7" name="Shape 482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8" name="Shape 482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29" name="Shape 482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0" name="Shape 483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1" name="Shape 483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2" name="Shape 483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3" name="Shape 483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4" name="Shape 483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5" name="Shape 483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6" name="Shape 483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7" name="Shape 483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38" name="Shape 483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871" name="Group 4871"/>
            <p:cNvGrpSpPr/>
            <p:nvPr/>
          </p:nvGrpSpPr>
          <p:grpSpPr>
            <a:xfrm>
              <a:off x="1993899" y="0"/>
              <a:ext cx="2068514" cy="1544638"/>
              <a:chOff x="0" y="0"/>
              <a:chExt cx="2068512" cy="1544637"/>
            </a:xfrm>
          </p:grpSpPr>
          <p:grpSp>
            <p:nvGrpSpPr>
              <p:cNvPr id="4855" name="Group 4855"/>
              <p:cNvGrpSpPr/>
              <p:nvPr/>
            </p:nvGrpSpPr>
            <p:grpSpPr>
              <a:xfrm>
                <a:off x="1519237" y="1062037"/>
                <a:ext cx="549276" cy="482601"/>
                <a:chOff x="0" y="0"/>
                <a:chExt cx="549275" cy="482600"/>
              </a:xfrm>
            </p:grpSpPr>
            <p:sp>
              <p:nvSpPr>
                <p:cNvPr id="4841" name="Shape 484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2" name="Shape 484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3" name="Shape 484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4" name="Shape 484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5" name="Shape 484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6" name="Shape 484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7" name="Shape 484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8" name="Shape 484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49" name="Shape 484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0" name="Shape 485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1" name="Shape 485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2" name="Shape 485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3" name="Shape 485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4" name="Shape 485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870" name="Group 4870"/>
              <p:cNvGrpSpPr/>
              <p:nvPr/>
            </p:nvGrpSpPr>
            <p:grpSpPr>
              <a:xfrm>
                <a:off x="0" y="0"/>
                <a:ext cx="549276" cy="482600"/>
                <a:chOff x="0" y="0"/>
                <a:chExt cx="549275" cy="482600"/>
              </a:xfrm>
            </p:grpSpPr>
            <p:sp>
              <p:nvSpPr>
                <p:cNvPr id="4856" name="Shape 485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7" name="Shape 485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8" name="Shape 485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59" name="Shape 485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0" name="Shape 486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1" name="Shape 486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2" name="Shape 486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3" name="Shape 486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4" name="Shape 486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5" name="Shape 486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6" name="Shape 486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7" name="Shape 486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8" name="Shape 486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69" name="Shape 486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902" name="Group 4902"/>
            <p:cNvGrpSpPr/>
            <p:nvPr/>
          </p:nvGrpSpPr>
          <p:grpSpPr>
            <a:xfrm>
              <a:off x="414337" y="107950"/>
              <a:ext cx="1565276" cy="806450"/>
              <a:chOff x="0" y="0"/>
              <a:chExt cx="1565275" cy="806450"/>
            </a:xfrm>
          </p:grpSpPr>
          <p:grpSp>
            <p:nvGrpSpPr>
              <p:cNvPr id="4886" name="Group 4886"/>
              <p:cNvGrpSpPr/>
              <p:nvPr/>
            </p:nvGrpSpPr>
            <p:grpSpPr>
              <a:xfrm>
                <a:off x="1015999" y="0"/>
                <a:ext cx="549277" cy="482600"/>
                <a:chOff x="0" y="0"/>
                <a:chExt cx="549275" cy="482600"/>
              </a:xfrm>
            </p:grpSpPr>
            <p:sp>
              <p:nvSpPr>
                <p:cNvPr id="4872" name="Shape 487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3" name="Shape 487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4" name="Shape 487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5" name="Shape 487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6" name="Shape 487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7" name="Shape 487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8" name="Shape 487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79" name="Shape 487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0" name="Shape 488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1" name="Shape 488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2" name="Shape 488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3" name="Shape 488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4" name="Shape 488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5" name="Shape 488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901" name="Group 4901"/>
              <p:cNvGrpSpPr/>
              <p:nvPr/>
            </p:nvGrpSpPr>
            <p:grpSpPr>
              <a:xfrm>
                <a:off x="-1" y="323850"/>
                <a:ext cx="549277" cy="482600"/>
                <a:chOff x="0" y="0"/>
                <a:chExt cx="549275" cy="482600"/>
              </a:xfrm>
            </p:grpSpPr>
            <p:sp>
              <p:nvSpPr>
                <p:cNvPr id="4887" name="Shape 488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8" name="Shape 488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89" name="Shape 488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0" name="Shape 489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1" name="Shape 489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2" name="Shape 489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3" name="Shape 489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4" name="Shape 489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5" name="Shape 489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6" name="Shape 489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7" name="Shape 489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8" name="Shape 489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899" name="Shape 489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0" name="Shape 490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933" name="Group 4933"/>
            <p:cNvGrpSpPr/>
            <p:nvPr/>
          </p:nvGrpSpPr>
          <p:grpSpPr>
            <a:xfrm>
              <a:off x="938212" y="190500"/>
              <a:ext cx="1435101" cy="681038"/>
              <a:chOff x="0" y="0"/>
              <a:chExt cx="1435100" cy="681037"/>
            </a:xfrm>
          </p:grpSpPr>
          <p:grpSp>
            <p:nvGrpSpPr>
              <p:cNvPr id="4917" name="Group 4917"/>
              <p:cNvGrpSpPr/>
              <p:nvPr/>
            </p:nvGrpSpPr>
            <p:grpSpPr>
              <a:xfrm>
                <a:off x="-1" y="0"/>
                <a:ext cx="549277" cy="482600"/>
                <a:chOff x="0" y="0"/>
                <a:chExt cx="549275" cy="482600"/>
              </a:xfrm>
            </p:grpSpPr>
            <p:sp>
              <p:nvSpPr>
                <p:cNvPr id="4903" name="Shape 490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4" name="Shape 490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5" name="Shape 490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6" name="Shape 490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7" name="Shape 490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8" name="Shape 490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09" name="Shape 490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0" name="Shape 491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1" name="Shape 491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2" name="Shape 491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3" name="Shape 491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4" name="Shape 491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5" name="Shape 491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6" name="Shape 491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932" name="Group 4932"/>
              <p:cNvGrpSpPr/>
              <p:nvPr/>
            </p:nvGrpSpPr>
            <p:grpSpPr>
              <a:xfrm>
                <a:off x="885824" y="198437"/>
                <a:ext cx="549277" cy="482601"/>
                <a:chOff x="0" y="0"/>
                <a:chExt cx="549275" cy="482600"/>
              </a:xfrm>
            </p:grpSpPr>
            <p:sp>
              <p:nvSpPr>
                <p:cNvPr id="4918" name="Shape 491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19" name="Shape 49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0" name="Shape 492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1" name="Shape 492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2" name="Shape 492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3" name="Shape 492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4" name="Shape 492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5" name="Shape 492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6" name="Shape 492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7" name="Shape 492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8" name="Shape 492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29" name="Shape 492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0" name="Shape 493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1" name="Shape 493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964" name="Group 4964"/>
            <p:cNvGrpSpPr/>
            <p:nvPr/>
          </p:nvGrpSpPr>
          <p:grpSpPr>
            <a:xfrm>
              <a:off x="1250949" y="639762"/>
              <a:ext cx="1049339" cy="1193801"/>
              <a:chOff x="0" y="0"/>
              <a:chExt cx="1049337" cy="1193800"/>
            </a:xfrm>
          </p:grpSpPr>
          <p:grpSp>
            <p:nvGrpSpPr>
              <p:cNvPr id="4948" name="Group 4948"/>
              <p:cNvGrpSpPr/>
              <p:nvPr/>
            </p:nvGrpSpPr>
            <p:grpSpPr>
              <a:xfrm>
                <a:off x="-1" y="0"/>
                <a:ext cx="549277" cy="482600"/>
                <a:chOff x="0" y="0"/>
                <a:chExt cx="549275" cy="482600"/>
              </a:xfrm>
            </p:grpSpPr>
            <p:sp>
              <p:nvSpPr>
                <p:cNvPr id="4934" name="Shape 493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5" name="Shape 493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6" name="Shape 493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7" name="Shape 493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8" name="Shape 493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39" name="Shape 493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0" name="Shape 494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1" name="Shape 494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2" name="Shape 494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3" name="Shape 494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4" name="Shape 494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5" name="Shape 494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6" name="Shape 494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47" name="Shape 494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963" name="Group 4963"/>
              <p:cNvGrpSpPr/>
              <p:nvPr/>
            </p:nvGrpSpPr>
            <p:grpSpPr>
              <a:xfrm>
                <a:off x="500062" y="711200"/>
                <a:ext cx="549276" cy="482600"/>
                <a:chOff x="0" y="0"/>
                <a:chExt cx="549275" cy="482600"/>
              </a:xfrm>
            </p:grpSpPr>
            <p:sp>
              <p:nvSpPr>
                <p:cNvPr id="4949" name="Shape 494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0" name="Shape 495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1" name="Shape 495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2" name="Shape 495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3" name="Shape 495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4" name="Shape 495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5" name="Shape 495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6" name="Shape 495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7" name="Shape 495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8" name="Shape 495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59" name="Shape 495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0" name="Shape 496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1" name="Shape 496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2" name="Shape 496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4995" name="Group 4995"/>
            <p:cNvGrpSpPr/>
            <p:nvPr/>
          </p:nvGrpSpPr>
          <p:grpSpPr>
            <a:xfrm>
              <a:off x="550862" y="76200"/>
              <a:ext cx="2360614" cy="1797050"/>
              <a:chOff x="0" y="0"/>
              <a:chExt cx="2360612" cy="1797050"/>
            </a:xfrm>
          </p:grpSpPr>
          <p:grpSp>
            <p:nvGrpSpPr>
              <p:cNvPr id="4979" name="Group 4979"/>
              <p:cNvGrpSpPr/>
              <p:nvPr/>
            </p:nvGrpSpPr>
            <p:grpSpPr>
              <a:xfrm>
                <a:off x="-1" y="1314450"/>
                <a:ext cx="549277" cy="482600"/>
                <a:chOff x="0" y="0"/>
                <a:chExt cx="549275" cy="482600"/>
              </a:xfrm>
            </p:grpSpPr>
            <p:sp>
              <p:nvSpPr>
                <p:cNvPr id="4965" name="Shape 496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6" name="Shape 496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7" name="Shape 496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8" name="Shape 496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69" name="Shape 496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0" name="Shape 497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1" name="Shape 497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2" name="Shape 497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3" name="Shape 497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4" name="Shape 497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5" name="Shape 497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6" name="Shape 497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7" name="Shape 497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78" name="Shape 497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4994" name="Group 4994"/>
              <p:cNvGrpSpPr/>
              <p:nvPr/>
            </p:nvGrpSpPr>
            <p:grpSpPr>
              <a:xfrm>
                <a:off x="1811337" y="0"/>
                <a:ext cx="549276" cy="482600"/>
                <a:chOff x="0" y="0"/>
                <a:chExt cx="549275" cy="482600"/>
              </a:xfrm>
            </p:grpSpPr>
            <p:sp>
              <p:nvSpPr>
                <p:cNvPr id="4980" name="Shape 498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1" name="Shape 498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2" name="Shape 498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3" name="Shape 498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4" name="Shape 498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5" name="Shape 498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6" name="Shape 498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7" name="Shape 498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8" name="Shape 498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89" name="Shape 498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0" name="Shape 499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1" name="Shape 499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2" name="Shape 499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3" name="Shape 499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026" name="Group 5026"/>
            <p:cNvGrpSpPr/>
            <p:nvPr/>
          </p:nvGrpSpPr>
          <p:grpSpPr>
            <a:xfrm>
              <a:off x="1217612" y="876300"/>
              <a:ext cx="1250951" cy="774700"/>
              <a:chOff x="0" y="0"/>
              <a:chExt cx="1250950" cy="774700"/>
            </a:xfrm>
          </p:grpSpPr>
          <p:grpSp>
            <p:nvGrpSpPr>
              <p:cNvPr id="5010" name="Group 5010"/>
              <p:cNvGrpSpPr/>
              <p:nvPr/>
            </p:nvGrpSpPr>
            <p:grpSpPr>
              <a:xfrm>
                <a:off x="0" y="292100"/>
                <a:ext cx="549276" cy="482600"/>
                <a:chOff x="0" y="0"/>
                <a:chExt cx="549275" cy="482600"/>
              </a:xfrm>
            </p:grpSpPr>
            <p:sp>
              <p:nvSpPr>
                <p:cNvPr id="4996" name="Shape 499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7" name="Shape 499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8" name="Shape 499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4999" name="Shape 499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0" name="Shape 500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1" name="Shape 500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2" name="Shape 500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3" name="Shape 500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4" name="Shape 500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5" name="Shape 500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6" name="Shape 500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7" name="Shape 5007"/>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8" name="Shape 500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09" name="Shape 500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025" name="Group 5025"/>
              <p:cNvGrpSpPr/>
              <p:nvPr/>
            </p:nvGrpSpPr>
            <p:grpSpPr>
              <a:xfrm>
                <a:off x="701674" y="0"/>
                <a:ext cx="549277" cy="482600"/>
                <a:chOff x="0" y="0"/>
                <a:chExt cx="549275" cy="482600"/>
              </a:xfrm>
            </p:grpSpPr>
            <p:sp>
              <p:nvSpPr>
                <p:cNvPr id="5011" name="Shape 501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2" name="Shape 501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3" name="Shape 501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4" name="Shape 501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5" name="Shape 501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6" name="Shape 501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7" name="Shape 501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8" name="Shape 501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19" name="Shape 501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0" name="Shape 502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1" name="Shape 502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2" name="Shape 5022"/>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3" name="Shape 502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4" name="Shape 502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057" name="Group 5057"/>
            <p:cNvGrpSpPr/>
            <p:nvPr/>
          </p:nvGrpSpPr>
          <p:grpSpPr>
            <a:xfrm>
              <a:off x="2390774" y="1763712"/>
              <a:ext cx="1031877" cy="638176"/>
              <a:chOff x="0" y="0"/>
              <a:chExt cx="1031875" cy="638175"/>
            </a:xfrm>
          </p:grpSpPr>
          <p:grpSp>
            <p:nvGrpSpPr>
              <p:cNvPr id="5041" name="Group 5041"/>
              <p:cNvGrpSpPr/>
              <p:nvPr/>
            </p:nvGrpSpPr>
            <p:grpSpPr>
              <a:xfrm>
                <a:off x="482599" y="0"/>
                <a:ext cx="549277" cy="482600"/>
                <a:chOff x="0" y="0"/>
                <a:chExt cx="549275" cy="482600"/>
              </a:xfrm>
            </p:grpSpPr>
            <p:sp>
              <p:nvSpPr>
                <p:cNvPr id="5027" name="Shape 502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8" name="Shape 502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29" name="Shape 502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0" name="Shape 503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1" name="Shape 503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2" name="Shape 503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3" name="Shape 503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4" name="Shape 503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5" name="Shape 503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6" name="Shape 503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7" name="Shape 503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8" name="Shape 503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39" name="Shape 503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0" name="Shape 504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056" name="Group 5056"/>
              <p:cNvGrpSpPr/>
              <p:nvPr/>
            </p:nvGrpSpPr>
            <p:grpSpPr>
              <a:xfrm>
                <a:off x="-1" y="155575"/>
                <a:ext cx="549277" cy="482600"/>
                <a:chOff x="0" y="0"/>
                <a:chExt cx="549275" cy="482600"/>
              </a:xfrm>
            </p:grpSpPr>
            <p:sp>
              <p:nvSpPr>
                <p:cNvPr id="5042" name="Shape 504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3" name="Shape 504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4" name="Shape 504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5" name="Shape 504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6" name="Shape 504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7" name="Shape 504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8" name="Shape 504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49" name="Shape 504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0" name="Shape 505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1" name="Shape 505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2" name="Shape 505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3" name="Shape 505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4" name="Shape 505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5" name="Shape 505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088" name="Group 5088"/>
            <p:cNvGrpSpPr/>
            <p:nvPr/>
          </p:nvGrpSpPr>
          <p:grpSpPr>
            <a:xfrm>
              <a:off x="352425" y="1849437"/>
              <a:ext cx="2490788" cy="987426"/>
              <a:chOff x="0" y="0"/>
              <a:chExt cx="2490787" cy="987425"/>
            </a:xfrm>
          </p:grpSpPr>
          <p:grpSp>
            <p:nvGrpSpPr>
              <p:cNvPr id="5072" name="Group 5072"/>
              <p:cNvGrpSpPr/>
              <p:nvPr/>
            </p:nvGrpSpPr>
            <p:grpSpPr>
              <a:xfrm>
                <a:off x="1941512" y="504825"/>
                <a:ext cx="549276" cy="482600"/>
                <a:chOff x="0" y="0"/>
                <a:chExt cx="549275" cy="482600"/>
              </a:xfrm>
            </p:grpSpPr>
            <p:sp>
              <p:nvSpPr>
                <p:cNvPr id="5058" name="Shape 505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59" name="Shape 505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0" name="Shape 506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1" name="Shape 506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2" name="Shape 506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3" name="Shape 506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4" name="Shape 506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5" name="Shape 506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6" name="Shape 506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7" name="Shape 506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8" name="Shape 506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69" name="Shape 5069"/>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0" name="Shape 507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1" name="Shape 507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087" name="Group 5087"/>
              <p:cNvGrpSpPr/>
              <p:nvPr/>
            </p:nvGrpSpPr>
            <p:grpSpPr>
              <a:xfrm>
                <a:off x="0" y="0"/>
                <a:ext cx="549276" cy="482600"/>
                <a:chOff x="0" y="0"/>
                <a:chExt cx="549275" cy="482600"/>
              </a:xfrm>
            </p:grpSpPr>
            <p:sp>
              <p:nvSpPr>
                <p:cNvPr id="5073" name="Shape 507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4" name="Shape 507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5" name="Shape 507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6" name="Shape 507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7" name="Shape 507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8" name="Shape 507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79" name="Shape 507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80" name="Shape 508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81" name="Shape 508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82" name="Shape 508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83" name="Shape 508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84" name="Shape 5084"/>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85" name="Shape 508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86" name="Shape 508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119" name="Group 5119"/>
            <p:cNvGrpSpPr/>
            <p:nvPr/>
          </p:nvGrpSpPr>
          <p:grpSpPr>
            <a:xfrm>
              <a:off x="-1" y="1303337"/>
              <a:ext cx="2244727" cy="1535113"/>
              <a:chOff x="0" y="0"/>
              <a:chExt cx="2244725" cy="1535112"/>
            </a:xfrm>
          </p:grpSpPr>
          <p:grpSp>
            <p:nvGrpSpPr>
              <p:cNvPr id="5103" name="Group 5103"/>
              <p:cNvGrpSpPr/>
              <p:nvPr/>
            </p:nvGrpSpPr>
            <p:grpSpPr>
              <a:xfrm>
                <a:off x="1695449" y="1052512"/>
                <a:ext cx="549277" cy="482601"/>
                <a:chOff x="0" y="0"/>
                <a:chExt cx="549275" cy="482600"/>
              </a:xfrm>
            </p:grpSpPr>
            <p:sp>
              <p:nvSpPr>
                <p:cNvPr id="5089" name="Shape 508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0" name="Shape 509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1" name="Shape 509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2" name="Shape 509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3" name="Shape 509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4" name="Shape 509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5" name="Shape 509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6" name="Shape 509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7" name="Shape 509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8" name="Shape 509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099" name="Shape 509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0" name="Shape 510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1" name="Shape 510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2" name="Shape 510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118" name="Group 5118"/>
              <p:cNvGrpSpPr/>
              <p:nvPr/>
            </p:nvGrpSpPr>
            <p:grpSpPr>
              <a:xfrm>
                <a:off x="-1" y="0"/>
                <a:ext cx="549277" cy="482600"/>
                <a:chOff x="0" y="0"/>
                <a:chExt cx="549275" cy="482600"/>
              </a:xfrm>
            </p:grpSpPr>
            <p:sp>
              <p:nvSpPr>
                <p:cNvPr id="5104" name="Shape 510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5" name="Shape 510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6" name="Shape 510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7" name="Shape 510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8" name="Shape 510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09" name="Shape 510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0" name="Shape 511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1" name="Shape 511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2" name="Shape 511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3" name="Shape 511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4" name="Shape 511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5" name="Shape 511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6" name="Shape 511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17" name="Shape 511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150" name="Group 5150"/>
            <p:cNvGrpSpPr/>
            <p:nvPr/>
          </p:nvGrpSpPr>
          <p:grpSpPr>
            <a:xfrm>
              <a:off x="1160462" y="647700"/>
              <a:ext cx="1887539" cy="1487488"/>
              <a:chOff x="0" y="0"/>
              <a:chExt cx="1887537" cy="1487487"/>
            </a:xfrm>
          </p:grpSpPr>
          <p:grpSp>
            <p:nvGrpSpPr>
              <p:cNvPr id="5134" name="Group 5134"/>
              <p:cNvGrpSpPr/>
              <p:nvPr/>
            </p:nvGrpSpPr>
            <p:grpSpPr>
              <a:xfrm>
                <a:off x="-1" y="1004887"/>
                <a:ext cx="549277" cy="482601"/>
                <a:chOff x="0" y="0"/>
                <a:chExt cx="549275" cy="482600"/>
              </a:xfrm>
            </p:grpSpPr>
            <p:sp>
              <p:nvSpPr>
                <p:cNvPr id="5120" name="Shape 512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1" name="Shape 512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2" name="Shape 512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3" name="Shape 512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4" name="Shape 512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5" name="Shape 512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6" name="Shape 512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7" name="Shape 512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8" name="Shape 512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29" name="Shape 512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0" name="Shape 513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1" name="Shape 513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2" name="Shape 513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3" name="Shape 513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149" name="Group 5149"/>
              <p:cNvGrpSpPr/>
              <p:nvPr/>
            </p:nvGrpSpPr>
            <p:grpSpPr>
              <a:xfrm>
                <a:off x="1338262" y="0"/>
                <a:ext cx="549276" cy="482600"/>
                <a:chOff x="0" y="0"/>
                <a:chExt cx="549275" cy="482600"/>
              </a:xfrm>
            </p:grpSpPr>
            <p:sp>
              <p:nvSpPr>
                <p:cNvPr id="5135" name="Shape 513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6" name="Shape 513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7" name="Shape 513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8" name="Shape 513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39" name="Shape 513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0" name="Shape 514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1" name="Shape 514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2" name="Shape 514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3" name="Shape 514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4" name="Shape 514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5" name="Shape 514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6" name="Shape 514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7" name="Shape 514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48" name="Shape 514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181" name="Group 5181"/>
            <p:cNvGrpSpPr/>
            <p:nvPr/>
          </p:nvGrpSpPr>
          <p:grpSpPr>
            <a:xfrm>
              <a:off x="2066924" y="1376362"/>
              <a:ext cx="1403352" cy="855663"/>
              <a:chOff x="0" y="0"/>
              <a:chExt cx="1403350" cy="855662"/>
            </a:xfrm>
          </p:grpSpPr>
          <p:grpSp>
            <p:nvGrpSpPr>
              <p:cNvPr id="5165" name="Group 5165"/>
              <p:cNvGrpSpPr/>
              <p:nvPr/>
            </p:nvGrpSpPr>
            <p:grpSpPr>
              <a:xfrm>
                <a:off x="854074" y="0"/>
                <a:ext cx="549277" cy="482600"/>
                <a:chOff x="0" y="0"/>
                <a:chExt cx="549275" cy="482600"/>
              </a:xfrm>
            </p:grpSpPr>
            <p:sp>
              <p:nvSpPr>
                <p:cNvPr id="5151" name="Shape 515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2" name="Shape 515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3" name="Shape 515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4" name="Shape 515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5" name="Shape 515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6" name="Shape 515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7" name="Shape 515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8" name="Shape 515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59" name="Shape 515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0" name="Shape 516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1" name="Shape 516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2" name="Shape 516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3" name="Shape 516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4" name="Shape 516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180" name="Group 5180"/>
              <p:cNvGrpSpPr/>
              <p:nvPr/>
            </p:nvGrpSpPr>
            <p:grpSpPr>
              <a:xfrm>
                <a:off x="-1" y="373062"/>
                <a:ext cx="549277" cy="482601"/>
                <a:chOff x="0" y="0"/>
                <a:chExt cx="549275" cy="482600"/>
              </a:xfrm>
            </p:grpSpPr>
            <p:sp>
              <p:nvSpPr>
                <p:cNvPr id="5166" name="Shape 516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7" name="Shape 516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8" name="Shape 516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69" name="Shape 516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0" name="Shape 517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1" name="Shape 517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2" name="Shape 517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3" name="Shape 517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4" name="Shape 517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5" name="Shape 517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6" name="Shape 517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7" name="Shape 517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8" name="Shape 517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79" name="Shape 517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212" name="Group 5212"/>
            <p:cNvGrpSpPr/>
            <p:nvPr/>
          </p:nvGrpSpPr>
          <p:grpSpPr>
            <a:xfrm>
              <a:off x="1749424" y="1079500"/>
              <a:ext cx="1727202" cy="1295400"/>
              <a:chOff x="0" y="0"/>
              <a:chExt cx="1727200" cy="1295400"/>
            </a:xfrm>
          </p:grpSpPr>
          <p:grpSp>
            <p:nvGrpSpPr>
              <p:cNvPr id="5196" name="Group 5196"/>
              <p:cNvGrpSpPr/>
              <p:nvPr/>
            </p:nvGrpSpPr>
            <p:grpSpPr>
              <a:xfrm>
                <a:off x="-1" y="812800"/>
                <a:ext cx="549277" cy="482600"/>
                <a:chOff x="0" y="0"/>
                <a:chExt cx="549275" cy="482600"/>
              </a:xfrm>
            </p:grpSpPr>
            <p:sp>
              <p:nvSpPr>
                <p:cNvPr id="5182" name="Shape 518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83" name="Shape 518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84" name="Shape 518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85" name="Shape 518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86" name="Shape 518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87" name="Shape 518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88" name="Shape 518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89" name="Shape 518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0" name="Shape 519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1" name="Shape 519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2" name="Shape 519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3" name="Shape 519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4" name="Shape 519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5" name="Shape 519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211" name="Group 5211"/>
              <p:cNvGrpSpPr/>
              <p:nvPr/>
            </p:nvGrpSpPr>
            <p:grpSpPr>
              <a:xfrm>
                <a:off x="1177924" y="0"/>
                <a:ext cx="549277" cy="482600"/>
                <a:chOff x="0" y="0"/>
                <a:chExt cx="549275" cy="482600"/>
              </a:xfrm>
            </p:grpSpPr>
            <p:sp>
              <p:nvSpPr>
                <p:cNvPr id="5197" name="Shape 519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8" name="Shape 519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199" name="Shape 519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0" name="Shape 520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1" name="Shape 520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2" name="Shape 520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3" name="Shape 520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4" name="Shape 520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5" name="Shape 520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6" name="Shape 520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7" name="Shape 520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8" name="Shape 520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09" name="Shape 520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10" name="Shape 521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243" name="Group 5243"/>
            <p:cNvGrpSpPr/>
            <p:nvPr/>
          </p:nvGrpSpPr>
          <p:grpSpPr>
            <a:xfrm>
              <a:off x="3116262" y="595312"/>
              <a:ext cx="725489" cy="1427163"/>
              <a:chOff x="0" y="0"/>
              <a:chExt cx="725487" cy="1427162"/>
            </a:xfrm>
          </p:grpSpPr>
          <p:grpSp>
            <p:nvGrpSpPr>
              <p:cNvPr id="5227" name="Group 5227"/>
              <p:cNvGrpSpPr/>
              <p:nvPr/>
            </p:nvGrpSpPr>
            <p:grpSpPr>
              <a:xfrm>
                <a:off x="-1" y="0"/>
                <a:ext cx="549277" cy="482600"/>
                <a:chOff x="0" y="0"/>
                <a:chExt cx="549275" cy="482600"/>
              </a:xfrm>
            </p:grpSpPr>
            <p:sp>
              <p:nvSpPr>
                <p:cNvPr id="5213" name="Shape 521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14" name="Shape 521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15" name="Shape 521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16" name="Shape 521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17" name="Shape 521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18" name="Shape 521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19" name="Shape 521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0" name="Shape 522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1" name="Shape 522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2" name="Shape 522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3" name="Shape 522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4" name="Shape 522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5" name="Shape 522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6" name="Shape 522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242" name="Group 5242"/>
              <p:cNvGrpSpPr/>
              <p:nvPr/>
            </p:nvGrpSpPr>
            <p:grpSpPr>
              <a:xfrm>
                <a:off x="176212" y="944562"/>
                <a:ext cx="549276" cy="482601"/>
                <a:chOff x="0" y="0"/>
                <a:chExt cx="549275" cy="482600"/>
              </a:xfrm>
            </p:grpSpPr>
            <p:sp>
              <p:nvSpPr>
                <p:cNvPr id="5228" name="Shape 522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29" name="Shape 522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0" name="Shape 523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1" name="Shape 523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2" name="Shape 523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3" name="Shape 523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4" name="Shape 523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5" name="Shape 523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6" name="Shape 523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7" name="Shape 523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8" name="Shape 523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39" name="Shape 523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40" name="Shape 524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41" name="Shape 524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274" name="Group 5274"/>
            <p:cNvGrpSpPr/>
            <p:nvPr/>
          </p:nvGrpSpPr>
          <p:grpSpPr>
            <a:xfrm>
              <a:off x="647699" y="1284287"/>
              <a:ext cx="1978027" cy="949326"/>
              <a:chOff x="0" y="0"/>
              <a:chExt cx="1978025" cy="949325"/>
            </a:xfrm>
          </p:grpSpPr>
          <p:grpSp>
            <p:nvGrpSpPr>
              <p:cNvPr id="5258" name="Group 5258"/>
              <p:cNvGrpSpPr/>
              <p:nvPr/>
            </p:nvGrpSpPr>
            <p:grpSpPr>
              <a:xfrm>
                <a:off x="0" y="466725"/>
                <a:ext cx="549276" cy="482600"/>
                <a:chOff x="0" y="0"/>
                <a:chExt cx="549275" cy="482600"/>
              </a:xfrm>
            </p:grpSpPr>
            <p:sp>
              <p:nvSpPr>
                <p:cNvPr id="5244" name="Shape 524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45" name="Shape 524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46" name="Shape 524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47" name="Shape 524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48" name="Shape 524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49" name="Shape 524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0" name="Shape 525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1" name="Shape 525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2" name="Shape 525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3" name="Shape 525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4" name="Shape 525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5" name="Shape 525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6" name="Shape 525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57" name="Shape 525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273" name="Group 5273"/>
              <p:cNvGrpSpPr/>
              <p:nvPr/>
            </p:nvGrpSpPr>
            <p:grpSpPr>
              <a:xfrm>
                <a:off x="1428749" y="0"/>
                <a:ext cx="549277" cy="482600"/>
                <a:chOff x="0" y="0"/>
                <a:chExt cx="549275" cy="482600"/>
              </a:xfrm>
            </p:grpSpPr>
            <p:sp>
              <p:nvSpPr>
                <p:cNvPr id="5259" name="Shape 525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0" name="Shape 526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1" name="Shape 526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2" name="Shape 526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3" name="Shape 526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4" name="Shape 52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5" name="Shape 526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6" name="Shape 526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7" name="Shape 526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8" name="Shape 526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69" name="Shape 526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0" name="Shape 527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1" name="Shape 527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2" name="Shape 527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305" name="Group 5305"/>
            <p:cNvGrpSpPr/>
            <p:nvPr/>
          </p:nvGrpSpPr>
          <p:grpSpPr>
            <a:xfrm>
              <a:off x="649287" y="877887"/>
              <a:ext cx="2281239" cy="1028701"/>
              <a:chOff x="0" y="0"/>
              <a:chExt cx="2281237" cy="1028700"/>
            </a:xfrm>
          </p:grpSpPr>
          <p:grpSp>
            <p:nvGrpSpPr>
              <p:cNvPr id="5289" name="Group 5289"/>
              <p:cNvGrpSpPr/>
              <p:nvPr/>
            </p:nvGrpSpPr>
            <p:grpSpPr>
              <a:xfrm>
                <a:off x="-1" y="0"/>
                <a:ext cx="549277" cy="482600"/>
                <a:chOff x="0" y="0"/>
                <a:chExt cx="549275" cy="482600"/>
              </a:xfrm>
            </p:grpSpPr>
            <p:sp>
              <p:nvSpPr>
                <p:cNvPr id="5275" name="Shape 527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6" name="Shape 527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7" name="Shape 527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8" name="Shape 527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79" name="Shape 527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0" name="Shape 528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1" name="Shape 528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2" name="Shape 528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3" name="Shape 528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4" name="Shape 528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5" name="Shape 528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6" name="Shape 528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7" name="Shape 528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88" name="Shape 528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304" name="Group 5304"/>
              <p:cNvGrpSpPr/>
              <p:nvPr/>
            </p:nvGrpSpPr>
            <p:grpSpPr>
              <a:xfrm>
                <a:off x="1731962" y="546100"/>
                <a:ext cx="549276" cy="482600"/>
                <a:chOff x="0" y="0"/>
                <a:chExt cx="549275" cy="482600"/>
              </a:xfrm>
            </p:grpSpPr>
            <p:sp>
              <p:nvSpPr>
                <p:cNvPr id="5290" name="Shape 529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1" name="Shape 529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2" name="Shape 529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3" name="Shape 529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4" name="Shape 529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5" name="Shape 529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6" name="Shape 529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7" name="Shape 529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8" name="Shape 529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299" name="Shape 529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0" name="Shape 530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1" name="Shape 530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2" name="Shape 530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3" name="Shape 530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336" name="Group 5336"/>
            <p:cNvGrpSpPr/>
            <p:nvPr/>
          </p:nvGrpSpPr>
          <p:grpSpPr>
            <a:xfrm>
              <a:off x="6350" y="669925"/>
              <a:ext cx="1595438" cy="1860550"/>
              <a:chOff x="0" y="0"/>
              <a:chExt cx="1595437" cy="1860550"/>
            </a:xfrm>
          </p:grpSpPr>
          <p:grpSp>
            <p:nvGrpSpPr>
              <p:cNvPr id="5320" name="Group 5320"/>
              <p:cNvGrpSpPr/>
              <p:nvPr/>
            </p:nvGrpSpPr>
            <p:grpSpPr>
              <a:xfrm>
                <a:off x="1046162" y="1377950"/>
                <a:ext cx="549276" cy="482600"/>
                <a:chOff x="0" y="0"/>
                <a:chExt cx="549275" cy="482600"/>
              </a:xfrm>
            </p:grpSpPr>
            <p:sp>
              <p:nvSpPr>
                <p:cNvPr id="5306" name="Shape 530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7" name="Shape 530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8" name="Shape 530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09" name="Shape 530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0" name="Shape 531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1" name="Shape 531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2" name="Shape 531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3" name="Shape 531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4" name="Shape 531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5" name="Shape 531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6" name="Shape 531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7" name="Shape 531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8" name="Shape 531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19" name="Shape 531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335" name="Group 5335"/>
              <p:cNvGrpSpPr/>
              <p:nvPr/>
            </p:nvGrpSpPr>
            <p:grpSpPr>
              <a:xfrm>
                <a:off x="-1" y="0"/>
                <a:ext cx="549277" cy="482600"/>
                <a:chOff x="0" y="0"/>
                <a:chExt cx="549275" cy="482600"/>
              </a:xfrm>
            </p:grpSpPr>
            <p:sp>
              <p:nvSpPr>
                <p:cNvPr id="5321" name="Shape 532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2" name="Shape 532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3" name="Shape 532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4" name="Shape 532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5" name="Shape 532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6" name="Shape 53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7" name="Shape 532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8" name="Shape 532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29" name="Shape 532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30" name="Shape 533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31" name="Shape 533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32" name="Shape 533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33" name="Shape 533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34" name="Shape 533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grpSp>
        <p:nvGrpSpPr>
          <p:cNvPr id="5972" name="Group 5972"/>
          <p:cNvGrpSpPr/>
          <p:nvPr/>
        </p:nvGrpSpPr>
        <p:grpSpPr>
          <a:xfrm>
            <a:off x="3249613" y="2641600"/>
            <a:ext cx="4062413" cy="2838450"/>
            <a:chOff x="0" y="0"/>
            <a:chExt cx="4062412" cy="2838450"/>
          </a:xfrm>
        </p:grpSpPr>
        <p:grpSp>
          <p:nvGrpSpPr>
            <p:cNvPr id="5352" name="Group 5352"/>
            <p:cNvGrpSpPr/>
            <p:nvPr/>
          </p:nvGrpSpPr>
          <p:grpSpPr>
            <a:xfrm>
              <a:off x="1584324" y="485775"/>
              <a:ext cx="549277" cy="482600"/>
              <a:chOff x="0" y="0"/>
              <a:chExt cx="549275" cy="482600"/>
            </a:xfrm>
          </p:grpSpPr>
          <p:sp>
            <p:nvSpPr>
              <p:cNvPr id="5338" name="Shape 533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39" name="Shape 533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0" name="Shape 534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1" name="Shape 534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2" name="Shape 534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3" name="Shape 534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4" name="Shape 534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5" name="Shape 534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6" name="Shape 534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7" name="Shape 534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8" name="Shape 534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49" name="Shape 534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0" name="Shape 535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1" name="Shape 535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367" name="Group 5367"/>
            <p:cNvGrpSpPr/>
            <p:nvPr/>
          </p:nvGrpSpPr>
          <p:grpSpPr>
            <a:xfrm>
              <a:off x="2230437" y="349250"/>
              <a:ext cx="549276" cy="482600"/>
              <a:chOff x="0" y="0"/>
              <a:chExt cx="549275" cy="482600"/>
            </a:xfrm>
          </p:grpSpPr>
          <p:sp>
            <p:nvSpPr>
              <p:cNvPr id="5353" name="Shape 535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4" name="Shape 535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5" name="Shape 535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6" name="Shape 535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7" name="Shape 535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8" name="Shape 535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59" name="Shape 535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0" name="Shape 536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1" name="Shape 536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2" name="Shape 536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3" name="Shape 536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4" name="Shape 536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5" name="Shape 536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6" name="Shape 536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382" name="Group 5382"/>
            <p:cNvGrpSpPr/>
            <p:nvPr/>
          </p:nvGrpSpPr>
          <p:grpSpPr>
            <a:xfrm>
              <a:off x="928687" y="1211262"/>
              <a:ext cx="549276" cy="482601"/>
              <a:chOff x="0" y="0"/>
              <a:chExt cx="549275" cy="482600"/>
            </a:xfrm>
          </p:grpSpPr>
          <p:sp>
            <p:nvSpPr>
              <p:cNvPr id="5368" name="Shape 536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69" name="Shape 536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0" name="Shape 537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1" name="Shape 537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2" name="Shape 537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3" name="Shape 537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4" name="Shape 537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5" name="Shape 537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6" name="Shape 537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7" name="Shape 537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8" name="Shape 537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79" name="Shape 537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0" name="Shape 538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1" name="Shape 538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413" name="Group 5413"/>
            <p:cNvGrpSpPr/>
            <p:nvPr/>
          </p:nvGrpSpPr>
          <p:grpSpPr>
            <a:xfrm>
              <a:off x="260349" y="1052512"/>
              <a:ext cx="1755777" cy="506413"/>
              <a:chOff x="0" y="0"/>
              <a:chExt cx="1755775" cy="506412"/>
            </a:xfrm>
          </p:grpSpPr>
          <p:grpSp>
            <p:nvGrpSpPr>
              <p:cNvPr id="5397" name="Group 5397"/>
              <p:cNvGrpSpPr/>
              <p:nvPr/>
            </p:nvGrpSpPr>
            <p:grpSpPr>
              <a:xfrm>
                <a:off x="1206499" y="0"/>
                <a:ext cx="549277" cy="482600"/>
                <a:chOff x="0" y="0"/>
                <a:chExt cx="549275" cy="482600"/>
              </a:xfrm>
            </p:grpSpPr>
            <p:sp>
              <p:nvSpPr>
                <p:cNvPr id="5383" name="Shape 538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4" name="Shape 538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5" name="Shape 538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6" name="Shape 538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7" name="Shape 538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8" name="Shape 538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89" name="Shape 538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0" name="Shape 539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1" name="Shape 539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2" name="Shape 539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3" name="Shape 539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4" name="Shape 539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5" name="Shape 539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6" name="Shape 539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412" name="Group 5412"/>
              <p:cNvGrpSpPr/>
              <p:nvPr/>
            </p:nvGrpSpPr>
            <p:grpSpPr>
              <a:xfrm>
                <a:off x="-1" y="23812"/>
                <a:ext cx="549277" cy="482601"/>
                <a:chOff x="0" y="0"/>
                <a:chExt cx="549275" cy="482600"/>
              </a:xfrm>
            </p:grpSpPr>
            <p:sp>
              <p:nvSpPr>
                <p:cNvPr id="5398" name="Shape 539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399" name="Shape 539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0" name="Shape 540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1" name="Shape 540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2" name="Shape 540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3" name="Shape 540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4" name="Shape 540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5" name="Shape 540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6" name="Shape 540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7" name="Shape 540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8" name="Shape 540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09" name="Shape 540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0" name="Shape 541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1" name="Shape 541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444" name="Group 5444"/>
            <p:cNvGrpSpPr/>
            <p:nvPr/>
          </p:nvGrpSpPr>
          <p:grpSpPr>
            <a:xfrm>
              <a:off x="820737" y="127000"/>
              <a:ext cx="2641601" cy="941388"/>
              <a:chOff x="0" y="0"/>
              <a:chExt cx="2641600" cy="941387"/>
            </a:xfrm>
          </p:grpSpPr>
          <p:grpSp>
            <p:nvGrpSpPr>
              <p:cNvPr id="5428" name="Group 5428"/>
              <p:cNvGrpSpPr/>
              <p:nvPr/>
            </p:nvGrpSpPr>
            <p:grpSpPr>
              <a:xfrm>
                <a:off x="2092324" y="0"/>
                <a:ext cx="549277" cy="482600"/>
                <a:chOff x="0" y="0"/>
                <a:chExt cx="549275" cy="482600"/>
              </a:xfrm>
            </p:grpSpPr>
            <p:sp>
              <p:nvSpPr>
                <p:cNvPr id="5414" name="Shape 541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5" name="Shape 541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6" name="Shape 541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7" name="Shape 541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8" name="Shape 541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19" name="Shape 54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0" name="Shape 542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1" name="Shape 542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2" name="Shape 542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3" name="Shape 542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4" name="Shape 542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5" name="Shape 542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6" name="Shape 542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27" name="Shape 542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443" name="Group 5443"/>
              <p:cNvGrpSpPr/>
              <p:nvPr/>
            </p:nvGrpSpPr>
            <p:grpSpPr>
              <a:xfrm>
                <a:off x="-1" y="458787"/>
                <a:ext cx="549277" cy="482601"/>
                <a:chOff x="0" y="0"/>
                <a:chExt cx="549275" cy="482600"/>
              </a:xfrm>
            </p:grpSpPr>
            <p:sp>
              <p:nvSpPr>
                <p:cNvPr id="5429" name="Shape 542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0" name="Shape 543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1" name="Shape 543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2" name="Shape 543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3" name="Shape 543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4" name="Shape 543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5" name="Shape 543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6" name="Shape 543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7" name="Shape 543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8" name="Shape 543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39" name="Shape 543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0" name="Shape 544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1" name="Shape 544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2" name="Shape 544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475" name="Group 5475"/>
            <p:cNvGrpSpPr/>
            <p:nvPr/>
          </p:nvGrpSpPr>
          <p:grpSpPr>
            <a:xfrm>
              <a:off x="2449512" y="989012"/>
              <a:ext cx="1001714" cy="1685926"/>
              <a:chOff x="0" y="0"/>
              <a:chExt cx="1001712" cy="1685925"/>
            </a:xfrm>
          </p:grpSpPr>
          <p:grpSp>
            <p:nvGrpSpPr>
              <p:cNvPr id="5459" name="Group 5459"/>
              <p:cNvGrpSpPr/>
              <p:nvPr/>
            </p:nvGrpSpPr>
            <p:grpSpPr>
              <a:xfrm>
                <a:off x="452437" y="1203325"/>
                <a:ext cx="549276" cy="482600"/>
                <a:chOff x="0" y="0"/>
                <a:chExt cx="549275" cy="482600"/>
              </a:xfrm>
            </p:grpSpPr>
            <p:sp>
              <p:nvSpPr>
                <p:cNvPr id="5445" name="Shape 544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6" name="Shape 544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7" name="Shape 544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8" name="Shape 544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49" name="Shape 544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0" name="Shape 545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1" name="Shape 545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2" name="Shape 545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3" name="Shape 545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4" name="Shape 545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5" name="Shape 545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6" name="Shape 545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7" name="Shape 545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58" name="Shape 545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474" name="Group 5474"/>
              <p:cNvGrpSpPr/>
              <p:nvPr/>
            </p:nvGrpSpPr>
            <p:grpSpPr>
              <a:xfrm>
                <a:off x="-1" y="0"/>
                <a:ext cx="549277" cy="482600"/>
                <a:chOff x="0" y="0"/>
                <a:chExt cx="549275" cy="482600"/>
              </a:xfrm>
            </p:grpSpPr>
            <p:sp>
              <p:nvSpPr>
                <p:cNvPr id="5460" name="Shape 546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1" name="Shape 546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2" name="Shape 546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3" name="Shape 546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4" name="Shape 546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5" name="Shape 546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6" name="Shape 546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7" name="Shape 546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8" name="Shape 546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69" name="Shape 546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0" name="Shape 547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1" name="Shape 547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2" name="Shape 547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3" name="Shape 547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506" name="Group 5506"/>
            <p:cNvGrpSpPr/>
            <p:nvPr/>
          </p:nvGrpSpPr>
          <p:grpSpPr>
            <a:xfrm>
              <a:off x="1993899" y="0"/>
              <a:ext cx="2068514" cy="1544638"/>
              <a:chOff x="0" y="0"/>
              <a:chExt cx="2068512" cy="1544637"/>
            </a:xfrm>
          </p:grpSpPr>
          <p:grpSp>
            <p:nvGrpSpPr>
              <p:cNvPr id="5490" name="Group 5490"/>
              <p:cNvGrpSpPr/>
              <p:nvPr/>
            </p:nvGrpSpPr>
            <p:grpSpPr>
              <a:xfrm>
                <a:off x="1519237" y="1062037"/>
                <a:ext cx="549276" cy="482601"/>
                <a:chOff x="0" y="0"/>
                <a:chExt cx="549275" cy="482600"/>
              </a:xfrm>
            </p:grpSpPr>
            <p:sp>
              <p:nvSpPr>
                <p:cNvPr id="5476" name="Shape 547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7" name="Shape 547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8" name="Shape 547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79" name="Shape 547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0" name="Shape 548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1" name="Shape 548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2" name="Shape 548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3" name="Shape 548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4" name="Shape 548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5" name="Shape 548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6" name="Shape 548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7" name="Shape 548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8" name="Shape 548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89" name="Shape 548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505" name="Group 5505"/>
              <p:cNvGrpSpPr/>
              <p:nvPr/>
            </p:nvGrpSpPr>
            <p:grpSpPr>
              <a:xfrm>
                <a:off x="0" y="0"/>
                <a:ext cx="549276" cy="482600"/>
                <a:chOff x="0" y="0"/>
                <a:chExt cx="549275" cy="482600"/>
              </a:xfrm>
            </p:grpSpPr>
            <p:sp>
              <p:nvSpPr>
                <p:cNvPr id="5491" name="Shape 549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2" name="Shape 549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3" name="Shape 549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4" name="Shape 549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5" name="Shape 549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6" name="Shape 549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7" name="Shape 549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8" name="Shape 549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499" name="Shape 549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00" name="Shape 550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01" name="Shape 550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02" name="Shape 550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03" name="Shape 550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04" name="Shape 550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537" name="Group 5537"/>
            <p:cNvGrpSpPr/>
            <p:nvPr/>
          </p:nvGrpSpPr>
          <p:grpSpPr>
            <a:xfrm>
              <a:off x="414337" y="107950"/>
              <a:ext cx="1565276" cy="806450"/>
              <a:chOff x="0" y="0"/>
              <a:chExt cx="1565275" cy="806450"/>
            </a:xfrm>
          </p:grpSpPr>
          <p:grpSp>
            <p:nvGrpSpPr>
              <p:cNvPr id="5521" name="Group 5521"/>
              <p:cNvGrpSpPr/>
              <p:nvPr/>
            </p:nvGrpSpPr>
            <p:grpSpPr>
              <a:xfrm>
                <a:off x="1015999" y="0"/>
                <a:ext cx="549277" cy="482600"/>
                <a:chOff x="0" y="0"/>
                <a:chExt cx="549275" cy="482600"/>
              </a:xfrm>
            </p:grpSpPr>
            <p:sp>
              <p:nvSpPr>
                <p:cNvPr id="5507" name="Shape 550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08" name="Shape 550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09" name="Shape 550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0" name="Shape 551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1" name="Shape 551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2" name="Shape 551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3" name="Shape 551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4" name="Shape 551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5" name="Shape 551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6" name="Shape 551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7" name="Shape 551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8" name="Shape 551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19" name="Shape 551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0" name="Shape 552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536" name="Group 5536"/>
              <p:cNvGrpSpPr/>
              <p:nvPr/>
            </p:nvGrpSpPr>
            <p:grpSpPr>
              <a:xfrm>
                <a:off x="-1" y="323850"/>
                <a:ext cx="549277" cy="482600"/>
                <a:chOff x="0" y="0"/>
                <a:chExt cx="549275" cy="482600"/>
              </a:xfrm>
            </p:grpSpPr>
            <p:sp>
              <p:nvSpPr>
                <p:cNvPr id="5522" name="Shape 552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3" name="Shape 552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4" name="Shape 552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5" name="Shape 552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6" name="Shape 552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7" name="Shape 552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8" name="Shape 552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29" name="Shape 552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30" name="Shape 553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31" name="Shape 553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32" name="Shape 553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33" name="Shape 553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34" name="Shape 553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35" name="Shape 553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568" name="Group 5568"/>
            <p:cNvGrpSpPr/>
            <p:nvPr/>
          </p:nvGrpSpPr>
          <p:grpSpPr>
            <a:xfrm>
              <a:off x="938212" y="190500"/>
              <a:ext cx="1435101" cy="681038"/>
              <a:chOff x="0" y="0"/>
              <a:chExt cx="1435100" cy="681037"/>
            </a:xfrm>
          </p:grpSpPr>
          <p:grpSp>
            <p:nvGrpSpPr>
              <p:cNvPr id="5552" name="Group 5552"/>
              <p:cNvGrpSpPr/>
              <p:nvPr/>
            </p:nvGrpSpPr>
            <p:grpSpPr>
              <a:xfrm>
                <a:off x="-1" y="0"/>
                <a:ext cx="549277" cy="482600"/>
                <a:chOff x="0" y="0"/>
                <a:chExt cx="549275" cy="482600"/>
              </a:xfrm>
            </p:grpSpPr>
            <p:sp>
              <p:nvSpPr>
                <p:cNvPr id="5538" name="Shape 553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39" name="Shape 553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0" name="Shape 554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1" name="Shape 554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2" name="Shape 554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3" name="Shape 554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4" name="Shape 554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5" name="Shape 554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6" name="Shape 554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7" name="Shape 554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8" name="Shape 554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49" name="Shape 554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0" name="Shape 555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1" name="Shape 555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567" name="Group 5567"/>
              <p:cNvGrpSpPr/>
              <p:nvPr/>
            </p:nvGrpSpPr>
            <p:grpSpPr>
              <a:xfrm>
                <a:off x="885824" y="198437"/>
                <a:ext cx="549277" cy="482601"/>
                <a:chOff x="0" y="0"/>
                <a:chExt cx="549275" cy="482600"/>
              </a:xfrm>
            </p:grpSpPr>
            <p:sp>
              <p:nvSpPr>
                <p:cNvPr id="5553" name="Shape 555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4" name="Shape 555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5" name="Shape 555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6" name="Shape 555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7" name="Shape 555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8" name="Shape 555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59" name="Shape 555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60" name="Shape 556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61" name="Shape 556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62" name="Shape 556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63" name="Shape 556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64" name="Shape 556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65" name="Shape 556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66" name="Shape 556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599" name="Group 5599"/>
            <p:cNvGrpSpPr/>
            <p:nvPr/>
          </p:nvGrpSpPr>
          <p:grpSpPr>
            <a:xfrm>
              <a:off x="1250949" y="639762"/>
              <a:ext cx="1049339" cy="1193801"/>
              <a:chOff x="0" y="0"/>
              <a:chExt cx="1049337" cy="1193800"/>
            </a:xfrm>
          </p:grpSpPr>
          <p:grpSp>
            <p:nvGrpSpPr>
              <p:cNvPr id="5583" name="Group 5583"/>
              <p:cNvGrpSpPr/>
              <p:nvPr/>
            </p:nvGrpSpPr>
            <p:grpSpPr>
              <a:xfrm>
                <a:off x="-1" y="0"/>
                <a:ext cx="549277" cy="482600"/>
                <a:chOff x="0" y="0"/>
                <a:chExt cx="549275" cy="482600"/>
              </a:xfrm>
            </p:grpSpPr>
            <p:sp>
              <p:nvSpPr>
                <p:cNvPr id="5569" name="Shape 556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0" name="Shape 557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1" name="Shape 557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2" name="Shape 557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3" name="Shape 557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4" name="Shape 557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5" name="Shape 557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6" name="Shape 557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7" name="Shape 557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8" name="Shape 557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79" name="Shape 557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0" name="Shape 558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1" name="Shape 558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2" name="Shape 558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598" name="Group 5598"/>
              <p:cNvGrpSpPr/>
              <p:nvPr/>
            </p:nvGrpSpPr>
            <p:grpSpPr>
              <a:xfrm>
                <a:off x="500062" y="711200"/>
                <a:ext cx="549276" cy="482600"/>
                <a:chOff x="0" y="0"/>
                <a:chExt cx="549275" cy="482600"/>
              </a:xfrm>
            </p:grpSpPr>
            <p:sp>
              <p:nvSpPr>
                <p:cNvPr id="5584" name="Shape 558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5" name="Shape 558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6" name="Shape 558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7" name="Shape 558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8" name="Shape 558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89" name="Shape 558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0" name="Shape 559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1" name="Shape 559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2" name="Shape 559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3" name="Shape 559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4" name="Shape 559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5" name="Shape 559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6" name="Shape 559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597" name="Shape 559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630" name="Group 5630"/>
            <p:cNvGrpSpPr/>
            <p:nvPr/>
          </p:nvGrpSpPr>
          <p:grpSpPr>
            <a:xfrm>
              <a:off x="550862" y="76200"/>
              <a:ext cx="2360614" cy="1797050"/>
              <a:chOff x="0" y="0"/>
              <a:chExt cx="2360612" cy="1797050"/>
            </a:xfrm>
          </p:grpSpPr>
          <p:grpSp>
            <p:nvGrpSpPr>
              <p:cNvPr id="5614" name="Group 5614"/>
              <p:cNvGrpSpPr/>
              <p:nvPr/>
            </p:nvGrpSpPr>
            <p:grpSpPr>
              <a:xfrm>
                <a:off x="-1" y="1314450"/>
                <a:ext cx="549277" cy="482600"/>
                <a:chOff x="0" y="0"/>
                <a:chExt cx="549275" cy="482600"/>
              </a:xfrm>
            </p:grpSpPr>
            <p:sp>
              <p:nvSpPr>
                <p:cNvPr id="5600" name="Shape 560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1" name="Shape 560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2" name="Shape 560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3" name="Shape 560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4" name="Shape 560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5" name="Shape 560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6" name="Shape 560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7" name="Shape 560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8" name="Shape 560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09" name="Shape 560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0" name="Shape 561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1" name="Shape 561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2" name="Shape 561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3" name="Shape 561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629" name="Group 5629"/>
              <p:cNvGrpSpPr/>
              <p:nvPr/>
            </p:nvGrpSpPr>
            <p:grpSpPr>
              <a:xfrm>
                <a:off x="1811337" y="0"/>
                <a:ext cx="549276" cy="482600"/>
                <a:chOff x="0" y="0"/>
                <a:chExt cx="549275" cy="482600"/>
              </a:xfrm>
            </p:grpSpPr>
            <p:sp>
              <p:nvSpPr>
                <p:cNvPr id="5615" name="Shape 561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6" name="Shape 561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7" name="Shape 561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8" name="Shape 561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19" name="Shape 561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0" name="Shape 562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1" name="Shape 562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2" name="Shape 562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3" name="Shape 562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4" name="Shape 562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5" name="Shape 562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6" name="Shape 562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7" name="Shape 562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28" name="Shape 562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661" name="Group 5661"/>
            <p:cNvGrpSpPr/>
            <p:nvPr/>
          </p:nvGrpSpPr>
          <p:grpSpPr>
            <a:xfrm>
              <a:off x="1217612" y="876300"/>
              <a:ext cx="1250951" cy="774700"/>
              <a:chOff x="0" y="0"/>
              <a:chExt cx="1250950" cy="774700"/>
            </a:xfrm>
          </p:grpSpPr>
          <p:grpSp>
            <p:nvGrpSpPr>
              <p:cNvPr id="5645" name="Group 5645"/>
              <p:cNvGrpSpPr/>
              <p:nvPr/>
            </p:nvGrpSpPr>
            <p:grpSpPr>
              <a:xfrm>
                <a:off x="0" y="292100"/>
                <a:ext cx="549276" cy="482600"/>
                <a:chOff x="0" y="0"/>
                <a:chExt cx="549275" cy="482600"/>
              </a:xfrm>
            </p:grpSpPr>
            <p:sp>
              <p:nvSpPr>
                <p:cNvPr id="5631" name="Shape 563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2" name="Shape 563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3" name="Shape 563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4" name="Shape 563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5" name="Shape 563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6" name="Shape 563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7" name="Shape 563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8" name="Shape 563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39" name="Shape 563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0" name="Shape 564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1" name="Shape 564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2" name="Shape 5642"/>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3" name="Shape 564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4" name="Shape 564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660" name="Group 5660"/>
              <p:cNvGrpSpPr/>
              <p:nvPr/>
            </p:nvGrpSpPr>
            <p:grpSpPr>
              <a:xfrm>
                <a:off x="701674" y="0"/>
                <a:ext cx="549277" cy="482600"/>
                <a:chOff x="0" y="0"/>
                <a:chExt cx="549275" cy="482600"/>
              </a:xfrm>
            </p:grpSpPr>
            <p:sp>
              <p:nvSpPr>
                <p:cNvPr id="5646" name="Shape 564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7" name="Shape 564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8" name="Shape 564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49" name="Shape 564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0" name="Shape 565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1" name="Shape 565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2" name="Shape 565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3" name="Shape 565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4" name="Shape 565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5" name="Shape 565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6" name="Shape 565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7" name="Shape 5657"/>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8" name="Shape 565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59" name="Shape 565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692" name="Group 5692"/>
            <p:cNvGrpSpPr/>
            <p:nvPr/>
          </p:nvGrpSpPr>
          <p:grpSpPr>
            <a:xfrm>
              <a:off x="2390774" y="1763712"/>
              <a:ext cx="1031877" cy="638176"/>
              <a:chOff x="0" y="0"/>
              <a:chExt cx="1031875" cy="638175"/>
            </a:xfrm>
          </p:grpSpPr>
          <p:grpSp>
            <p:nvGrpSpPr>
              <p:cNvPr id="5676" name="Group 5676"/>
              <p:cNvGrpSpPr/>
              <p:nvPr/>
            </p:nvGrpSpPr>
            <p:grpSpPr>
              <a:xfrm>
                <a:off x="482599" y="0"/>
                <a:ext cx="549277" cy="482600"/>
                <a:chOff x="0" y="0"/>
                <a:chExt cx="549275" cy="482600"/>
              </a:xfrm>
            </p:grpSpPr>
            <p:sp>
              <p:nvSpPr>
                <p:cNvPr id="5662" name="Shape 566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63" name="Shape 566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64" name="Shape 566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65" name="Shape 566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66" name="Shape 566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67" name="Shape 566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68" name="Shape 566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69" name="Shape 566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0" name="Shape 567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1" name="Shape 567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2" name="Shape 567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3" name="Shape 567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4" name="Shape 567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5" name="Shape 567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691" name="Group 5691"/>
              <p:cNvGrpSpPr/>
              <p:nvPr/>
            </p:nvGrpSpPr>
            <p:grpSpPr>
              <a:xfrm>
                <a:off x="-1" y="155575"/>
                <a:ext cx="549277" cy="482600"/>
                <a:chOff x="0" y="0"/>
                <a:chExt cx="549275" cy="482600"/>
              </a:xfrm>
            </p:grpSpPr>
            <p:sp>
              <p:nvSpPr>
                <p:cNvPr id="5677" name="Shape 567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8" name="Shape 567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79" name="Shape 567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0" name="Shape 568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1" name="Shape 568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2" name="Shape 568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3" name="Shape 568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4" name="Shape 568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5" name="Shape 568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6" name="Shape 568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7" name="Shape 568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8" name="Shape 568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89" name="Shape 568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0" name="Shape 569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723" name="Group 5723"/>
            <p:cNvGrpSpPr/>
            <p:nvPr/>
          </p:nvGrpSpPr>
          <p:grpSpPr>
            <a:xfrm>
              <a:off x="352425" y="1849437"/>
              <a:ext cx="2490788" cy="987426"/>
              <a:chOff x="0" y="0"/>
              <a:chExt cx="2490787" cy="987425"/>
            </a:xfrm>
          </p:grpSpPr>
          <p:grpSp>
            <p:nvGrpSpPr>
              <p:cNvPr id="5707" name="Group 5707"/>
              <p:cNvGrpSpPr/>
              <p:nvPr/>
            </p:nvGrpSpPr>
            <p:grpSpPr>
              <a:xfrm>
                <a:off x="1941512" y="504825"/>
                <a:ext cx="549276" cy="482600"/>
                <a:chOff x="0" y="0"/>
                <a:chExt cx="549275" cy="482600"/>
              </a:xfrm>
            </p:grpSpPr>
            <p:sp>
              <p:nvSpPr>
                <p:cNvPr id="5693" name="Shape 569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4" name="Shape 569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5" name="Shape 569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6" name="Shape 569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7" name="Shape 569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8" name="Shape 569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699" name="Shape 569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0" name="Shape 570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1" name="Shape 570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2" name="Shape 570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3" name="Shape 570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4" name="Shape 5704"/>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5" name="Shape 570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6" name="Shape 570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722" name="Group 5722"/>
              <p:cNvGrpSpPr/>
              <p:nvPr/>
            </p:nvGrpSpPr>
            <p:grpSpPr>
              <a:xfrm>
                <a:off x="0" y="0"/>
                <a:ext cx="549276" cy="482600"/>
                <a:chOff x="0" y="0"/>
                <a:chExt cx="549275" cy="482600"/>
              </a:xfrm>
            </p:grpSpPr>
            <p:sp>
              <p:nvSpPr>
                <p:cNvPr id="5708" name="Shape 570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09" name="Shape 570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0" name="Shape 571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1" name="Shape 571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2" name="Shape 571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3" name="Shape 571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4" name="Shape 571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5" name="Shape 571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6" name="Shape 571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7" name="Shape 571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8" name="Shape 571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19" name="Shape 5719"/>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0" name="Shape 572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1" name="Shape 572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754" name="Group 5754"/>
            <p:cNvGrpSpPr/>
            <p:nvPr/>
          </p:nvGrpSpPr>
          <p:grpSpPr>
            <a:xfrm>
              <a:off x="-1" y="1303337"/>
              <a:ext cx="2244727" cy="1535113"/>
              <a:chOff x="0" y="0"/>
              <a:chExt cx="2244725" cy="1535112"/>
            </a:xfrm>
          </p:grpSpPr>
          <p:grpSp>
            <p:nvGrpSpPr>
              <p:cNvPr id="5738" name="Group 5738"/>
              <p:cNvGrpSpPr/>
              <p:nvPr/>
            </p:nvGrpSpPr>
            <p:grpSpPr>
              <a:xfrm>
                <a:off x="1695449" y="1052512"/>
                <a:ext cx="549277" cy="482601"/>
                <a:chOff x="0" y="0"/>
                <a:chExt cx="549275" cy="482600"/>
              </a:xfrm>
            </p:grpSpPr>
            <p:sp>
              <p:nvSpPr>
                <p:cNvPr id="5724" name="Shape 572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5" name="Shape 572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6" name="Shape 572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7" name="Shape 572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8" name="Shape 572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29" name="Shape 572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0" name="Shape 573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1" name="Shape 573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2" name="Shape 573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3" name="Shape 573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4" name="Shape 573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5" name="Shape 573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6" name="Shape 573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37" name="Shape 573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753" name="Group 5753"/>
              <p:cNvGrpSpPr/>
              <p:nvPr/>
            </p:nvGrpSpPr>
            <p:grpSpPr>
              <a:xfrm>
                <a:off x="-1" y="0"/>
                <a:ext cx="549277" cy="482600"/>
                <a:chOff x="0" y="0"/>
                <a:chExt cx="549275" cy="482600"/>
              </a:xfrm>
            </p:grpSpPr>
            <p:sp>
              <p:nvSpPr>
                <p:cNvPr id="5739" name="Shape 573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0" name="Shape 574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1" name="Shape 574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2" name="Shape 574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3" name="Shape 574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4" name="Shape 574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5" name="Shape 574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6" name="Shape 574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7" name="Shape 574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8" name="Shape 574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49" name="Shape 574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0" name="Shape 575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1" name="Shape 575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2" name="Shape 575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785" name="Group 5785"/>
            <p:cNvGrpSpPr/>
            <p:nvPr/>
          </p:nvGrpSpPr>
          <p:grpSpPr>
            <a:xfrm>
              <a:off x="1160462" y="647700"/>
              <a:ext cx="1887539" cy="1487488"/>
              <a:chOff x="0" y="0"/>
              <a:chExt cx="1887537" cy="1487487"/>
            </a:xfrm>
          </p:grpSpPr>
          <p:grpSp>
            <p:nvGrpSpPr>
              <p:cNvPr id="5769" name="Group 5769"/>
              <p:cNvGrpSpPr/>
              <p:nvPr/>
            </p:nvGrpSpPr>
            <p:grpSpPr>
              <a:xfrm>
                <a:off x="-1" y="1004887"/>
                <a:ext cx="549277" cy="482601"/>
                <a:chOff x="0" y="0"/>
                <a:chExt cx="549275" cy="482600"/>
              </a:xfrm>
            </p:grpSpPr>
            <p:sp>
              <p:nvSpPr>
                <p:cNvPr id="5755" name="Shape 575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6" name="Shape 575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7" name="Shape 575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8" name="Shape 575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59" name="Shape 575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0" name="Shape 576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1" name="Shape 576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2" name="Shape 576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3" name="Shape 576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4" name="Shape 576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5" name="Shape 576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6" name="Shape 576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7" name="Shape 576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68" name="Shape 576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784" name="Group 5784"/>
              <p:cNvGrpSpPr/>
              <p:nvPr/>
            </p:nvGrpSpPr>
            <p:grpSpPr>
              <a:xfrm>
                <a:off x="1338262" y="0"/>
                <a:ext cx="549276" cy="482600"/>
                <a:chOff x="0" y="0"/>
                <a:chExt cx="549275" cy="482600"/>
              </a:xfrm>
            </p:grpSpPr>
            <p:sp>
              <p:nvSpPr>
                <p:cNvPr id="5770" name="Shape 577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1" name="Shape 577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2" name="Shape 577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3" name="Shape 577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4" name="Shape 577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5" name="Shape 577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6" name="Shape 577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7" name="Shape 577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8" name="Shape 577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79" name="Shape 577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0" name="Shape 578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1" name="Shape 578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2" name="Shape 578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3" name="Shape 578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816" name="Group 5816"/>
            <p:cNvGrpSpPr/>
            <p:nvPr/>
          </p:nvGrpSpPr>
          <p:grpSpPr>
            <a:xfrm>
              <a:off x="2066924" y="1376362"/>
              <a:ext cx="1403352" cy="855663"/>
              <a:chOff x="0" y="0"/>
              <a:chExt cx="1403350" cy="855662"/>
            </a:xfrm>
          </p:grpSpPr>
          <p:grpSp>
            <p:nvGrpSpPr>
              <p:cNvPr id="5800" name="Group 5800"/>
              <p:cNvGrpSpPr/>
              <p:nvPr/>
            </p:nvGrpSpPr>
            <p:grpSpPr>
              <a:xfrm>
                <a:off x="854074" y="0"/>
                <a:ext cx="549277" cy="482600"/>
                <a:chOff x="0" y="0"/>
                <a:chExt cx="549275" cy="482600"/>
              </a:xfrm>
            </p:grpSpPr>
            <p:sp>
              <p:nvSpPr>
                <p:cNvPr id="5786" name="Shape 578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7" name="Shape 578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8" name="Shape 578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89" name="Shape 578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0" name="Shape 579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1" name="Shape 579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2" name="Shape 579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3" name="Shape 579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4" name="Shape 579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5" name="Shape 579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6" name="Shape 579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7" name="Shape 579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8" name="Shape 579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799" name="Shape 579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815" name="Group 5815"/>
              <p:cNvGrpSpPr/>
              <p:nvPr/>
            </p:nvGrpSpPr>
            <p:grpSpPr>
              <a:xfrm>
                <a:off x="-1" y="373062"/>
                <a:ext cx="549277" cy="482601"/>
                <a:chOff x="0" y="0"/>
                <a:chExt cx="549275" cy="482600"/>
              </a:xfrm>
            </p:grpSpPr>
            <p:sp>
              <p:nvSpPr>
                <p:cNvPr id="5801" name="Shape 580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2" name="Shape 580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3" name="Shape 580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4" name="Shape 580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5" name="Shape 580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6" name="Shape 580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7" name="Shape 580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8" name="Shape 580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09" name="Shape 580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0" name="Shape 581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1" name="Shape 581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2" name="Shape 581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3" name="Shape 581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4" name="Shape 581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847" name="Group 5847"/>
            <p:cNvGrpSpPr/>
            <p:nvPr/>
          </p:nvGrpSpPr>
          <p:grpSpPr>
            <a:xfrm>
              <a:off x="1749424" y="1079500"/>
              <a:ext cx="1727202" cy="1295400"/>
              <a:chOff x="0" y="0"/>
              <a:chExt cx="1727200" cy="1295400"/>
            </a:xfrm>
          </p:grpSpPr>
          <p:grpSp>
            <p:nvGrpSpPr>
              <p:cNvPr id="5831" name="Group 5831"/>
              <p:cNvGrpSpPr/>
              <p:nvPr/>
            </p:nvGrpSpPr>
            <p:grpSpPr>
              <a:xfrm>
                <a:off x="-1" y="812800"/>
                <a:ext cx="549277" cy="482600"/>
                <a:chOff x="0" y="0"/>
                <a:chExt cx="549275" cy="482600"/>
              </a:xfrm>
            </p:grpSpPr>
            <p:sp>
              <p:nvSpPr>
                <p:cNvPr id="5817" name="Shape 581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8" name="Shape 581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19" name="Shape 581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0" name="Shape 582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1" name="Shape 582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2" name="Shape 582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3" name="Shape 582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4" name="Shape 582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5" name="Shape 582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6" name="Shape 582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7" name="Shape 582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8" name="Shape 582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29" name="Shape 582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0" name="Shape 583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846" name="Group 5846"/>
              <p:cNvGrpSpPr/>
              <p:nvPr/>
            </p:nvGrpSpPr>
            <p:grpSpPr>
              <a:xfrm>
                <a:off x="1177924" y="0"/>
                <a:ext cx="549277" cy="482600"/>
                <a:chOff x="0" y="0"/>
                <a:chExt cx="549275" cy="482600"/>
              </a:xfrm>
            </p:grpSpPr>
            <p:sp>
              <p:nvSpPr>
                <p:cNvPr id="5832" name="Shape 583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3" name="Shape 583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4" name="Shape 583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5" name="Shape 583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6" name="Shape 583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7" name="Shape 583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8" name="Shape 583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39" name="Shape 583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0" name="Shape 584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1" name="Shape 584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2" name="Shape 584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3" name="Shape 584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4" name="Shape 584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5" name="Shape 584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878" name="Group 5878"/>
            <p:cNvGrpSpPr/>
            <p:nvPr/>
          </p:nvGrpSpPr>
          <p:grpSpPr>
            <a:xfrm>
              <a:off x="3116262" y="595312"/>
              <a:ext cx="725489" cy="1427163"/>
              <a:chOff x="0" y="0"/>
              <a:chExt cx="725487" cy="1427162"/>
            </a:xfrm>
          </p:grpSpPr>
          <p:grpSp>
            <p:nvGrpSpPr>
              <p:cNvPr id="5862" name="Group 5862"/>
              <p:cNvGrpSpPr/>
              <p:nvPr/>
            </p:nvGrpSpPr>
            <p:grpSpPr>
              <a:xfrm>
                <a:off x="-1" y="0"/>
                <a:ext cx="549277" cy="482600"/>
                <a:chOff x="0" y="0"/>
                <a:chExt cx="549275" cy="482600"/>
              </a:xfrm>
            </p:grpSpPr>
            <p:sp>
              <p:nvSpPr>
                <p:cNvPr id="5848" name="Shape 584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49" name="Shape 584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0" name="Shape 585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1" name="Shape 585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2" name="Shape 585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3" name="Shape 585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4" name="Shape 585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5" name="Shape 585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6" name="Shape 585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7" name="Shape 585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8" name="Shape 585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59" name="Shape 585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0" name="Shape 586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1" name="Shape 586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877" name="Group 5877"/>
              <p:cNvGrpSpPr/>
              <p:nvPr/>
            </p:nvGrpSpPr>
            <p:grpSpPr>
              <a:xfrm>
                <a:off x="176212" y="944562"/>
                <a:ext cx="549276" cy="482601"/>
                <a:chOff x="0" y="0"/>
                <a:chExt cx="549275" cy="482600"/>
              </a:xfrm>
            </p:grpSpPr>
            <p:sp>
              <p:nvSpPr>
                <p:cNvPr id="5863" name="Shape 586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4" name="Shape 58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5" name="Shape 586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6" name="Shape 586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7" name="Shape 586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8" name="Shape 586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69" name="Shape 586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0" name="Shape 587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1" name="Shape 587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2" name="Shape 587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3" name="Shape 587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4" name="Shape 587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5" name="Shape 587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76" name="Shape 587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909" name="Group 5909"/>
            <p:cNvGrpSpPr/>
            <p:nvPr/>
          </p:nvGrpSpPr>
          <p:grpSpPr>
            <a:xfrm>
              <a:off x="647699" y="1284287"/>
              <a:ext cx="1978027" cy="949326"/>
              <a:chOff x="0" y="0"/>
              <a:chExt cx="1978025" cy="949325"/>
            </a:xfrm>
          </p:grpSpPr>
          <p:grpSp>
            <p:nvGrpSpPr>
              <p:cNvPr id="5893" name="Group 5893"/>
              <p:cNvGrpSpPr/>
              <p:nvPr/>
            </p:nvGrpSpPr>
            <p:grpSpPr>
              <a:xfrm>
                <a:off x="0" y="466725"/>
                <a:ext cx="549276" cy="482600"/>
                <a:chOff x="0" y="0"/>
                <a:chExt cx="549275" cy="482600"/>
              </a:xfrm>
            </p:grpSpPr>
            <p:sp>
              <p:nvSpPr>
                <p:cNvPr id="5879" name="Shape 587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0" name="Shape 588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1" name="Shape 588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2" name="Shape 588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3" name="Shape 588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4" name="Shape 588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5" name="Shape 588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6" name="Shape 588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7" name="Shape 588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8" name="Shape 588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89" name="Shape 588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0" name="Shape 589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1" name="Shape 589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2" name="Shape 589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908" name="Group 5908"/>
              <p:cNvGrpSpPr/>
              <p:nvPr/>
            </p:nvGrpSpPr>
            <p:grpSpPr>
              <a:xfrm>
                <a:off x="1428749" y="0"/>
                <a:ext cx="549277" cy="482600"/>
                <a:chOff x="0" y="0"/>
                <a:chExt cx="549275" cy="482600"/>
              </a:xfrm>
            </p:grpSpPr>
            <p:sp>
              <p:nvSpPr>
                <p:cNvPr id="5894" name="Shape 589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5" name="Shape 589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6" name="Shape 589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7" name="Shape 589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8" name="Shape 589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899" name="Shape 589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0" name="Shape 590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1" name="Shape 590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2" name="Shape 590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3" name="Shape 590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4" name="Shape 590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5" name="Shape 590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6" name="Shape 590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07" name="Shape 590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940" name="Group 5940"/>
            <p:cNvGrpSpPr/>
            <p:nvPr/>
          </p:nvGrpSpPr>
          <p:grpSpPr>
            <a:xfrm>
              <a:off x="649287" y="877887"/>
              <a:ext cx="2281239" cy="1028701"/>
              <a:chOff x="0" y="0"/>
              <a:chExt cx="2281237" cy="1028700"/>
            </a:xfrm>
          </p:grpSpPr>
          <p:grpSp>
            <p:nvGrpSpPr>
              <p:cNvPr id="5924" name="Group 5924"/>
              <p:cNvGrpSpPr/>
              <p:nvPr/>
            </p:nvGrpSpPr>
            <p:grpSpPr>
              <a:xfrm>
                <a:off x="-1" y="0"/>
                <a:ext cx="549277" cy="482600"/>
                <a:chOff x="0" y="0"/>
                <a:chExt cx="549275" cy="482600"/>
              </a:xfrm>
            </p:grpSpPr>
            <p:sp>
              <p:nvSpPr>
                <p:cNvPr id="5910" name="Shape 591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1" name="Shape 591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2" name="Shape 591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3" name="Shape 591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4" name="Shape 591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5" name="Shape 591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6" name="Shape 591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7" name="Shape 591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8" name="Shape 591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19" name="Shape 591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0" name="Shape 592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1" name="Shape 592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2" name="Shape 592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3" name="Shape 592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939" name="Group 5939"/>
              <p:cNvGrpSpPr/>
              <p:nvPr/>
            </p:nvGrpSpPr>
            <p:grpSpPr>
              <a:xfrm>
                <a:off x="1731962" y="546100"/>
                <a:ext cx="549276" cy="482600"/>
                <a:chOff x="0" y="0"/>
                <a:chExt cx="549275" cy="482600"/>
              </a:xfrm>
            </p:grpSpPr>
            <p:sp>
              <p:nvSpPr>
                <p:cNvPr id="5925" name="Shape 592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6" name="Shape 59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7" name="Shape 592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8" name="Shape 592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29" name="Shape 592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0" name="Shape 593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1" name="Shape 593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2" name="Shape 593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3" name="Shape 593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4" name="Shape 593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5" name="Shape 593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6" name="Shape 593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7" name="Shape 593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38" name="Shape 593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5971" name="Group 5971"/>
            <p:cNvGrpSpPr/>
            <p:nvPr/>
          </p:nvGrpSpPr>
          <p:grpSpPr>
            <a:xfrm>
              <a:off x="6350" y="669925"/>
              <a:ext cx="1595438" cy="1860550"/>
              <a:chOff x="0" y="0"/>
              <a:chExt cx="1595437" cy="1860550"/>
            </a:xfrm>
          </p:grpSpPr>
          <p:grpSp>
            <p:nvGrpSpPr>
              <p:cNvPr id="5955" name="Group 5955"/>
              <p:cNvGrpSpPr/>
              <p:nvPr/>
            </p:nvGrpSpPr>
            <p:grpSpPr>
              <a:xfrm>
                <a:off x="1046162" y="1377950"/>
                <a:ext cx="549276" cy="482600"/>
                <a:chOff x="0" y="0"/>
                <a:chExt cx="549275" cy="482600"/>
              </a:xfrm>
            </p:grpSpPr>
            <p:sp>
              <p:nvSpPr>
                <p:cNvPr id="5941" name="Shape 594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2" name="Shape 594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3" name="Shape 594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4" name="Shape 594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5" name="Shape 594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6" name="Shape 594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7" name="Shape 594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8" name="Shape 594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49" name="Shape 594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0" name="Shape 595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1" name="Shape 595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2" name="Shape 595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3" name="Shape 595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4" name="Shape 595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5970" name="Group 5970"/>
              <p:cNvGrpSpPr/>
              <p:nvPr/>
            </p:nvGrpSpPr>
            <p:grpSpPr>
              <a:xfrm>
                <a:off x="-1" y="0"/>
                <a:ext cx="549277" cy="482600"/>
                <a:chOff x="0" y="0"/>
                <a:chExt cx="549275" cy="482600"/>
              </a:xfrm>
            </p:grpSpPr>
            <p:sp>
              <p:nvSpPr>
                <p:cNvPr id="5956" name="Shape 595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7" name="Shape 595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8" name="Shape 595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59" name="Shape 595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0" name="Shape 596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1" name="Shape 596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2" name="Shape 596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3" name="Shape 596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4" name="Shape 596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5" name="Shape 596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6" name="Shape 596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7" name="Shape 596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8" name="Shape 596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69" name="Shape 596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grpSp>
        <p:nvGrpSpPr>
          <p:cNvPr id="6607" name="Group 6607"/>
          <p:cNvGrpSpPr/>
          <p:nvPr/>
        </p:nvGrpSpPr>
        <p:grpSpPr>
          <a:xfrm>
            <a:off x="5081587" y="714375"/>
            <a:ext cx="4062414" cy="2838450"/>
            <a:chOff x="0" y="0"/>
            <a:chExt cx="4062412" cy="2838450"/>
          </a:xfrm>
        </p:grpSpPr>
        <p:grpSp>
          <p:nvGrpSpPr>
            <p:cNvPr id="5987" name="Group 5987"/>
            <p:cNvGrpSpPr/>
            <p:nvPr/>
          </p:nvGrpSpPr>
          <p:grpSpPr>
            <a:xfrm>
              <a:off x="1584324" y="485775"/>
              <a:ext cx="549277" cy="482600"/>
              <a:chOff x="0" y="0"/>
              <a:chExt cx="549275" cy="482600"/>
            </a:xfrm>
          </p:grpSpPr>
          <p:sp>
            <p:nvSpPr>
              <p:cNvPr id="5973" name="Shape 597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74" name="Shape 597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75" name="Shape 597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76" name="Shape 597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77" name="Shape 597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78" name="Shape 597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79" name="Shape 597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0" name="Shape 598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1" name="Shape 598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2" name="Shape 598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3" name="Shape 598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4" name="Shape 598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5" name="Shape 598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6" name="Shape 598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002" name="Group 6002"/>
            <p:cNvGrpSpPr/>
            <p:nvPr/>
          </p:nvGrpSpPr>
          <p:grpSpPr>
            <a:xfrm>
              <a:off x="2230437" y="349250"/>
              <a:ext cx="549276" cy="482600"/>
              <a:chOff x="0" y="0"/>
              <a:chExt cx="549275" cy="482600"/>
            </a:xfrm>
          </p:grpSpPr>
          <p:sp>
            <p:nvSpPr>
              <p:cNvPr id="5988" name="Shape 598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89" name="Shape 598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0" name="Shape 599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1" name="Shape 599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2" name="Shape 599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3" name="Shape 599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4" name="Shape 599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5" name="Shape 599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6" name="Shape 599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7" name="Shape 599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8" name="Shape 599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5999" name="Shape 599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0" name="Shape 600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1" name="Shape 600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017" name="Group 6017"/>
            <p:cNvGrpSpPr/>
            <p:nvPr/>
          </p:nvGrpSpPr>
          <p:grpSpPr>
            <a:xfrm>
              <a:off x="928687" y="1211262"/>
              <a:ext cx="549276" cy="482601"/>
              <a:chOff x="0" y="0"/>
              <a:chExt cx="549275" cy="482600"/>
            </a:xfrm>
          </p:grpSpPr>
          <p:sp>
            <p:nvSpPr>
              <p:cNvPr id="6003" name="Shape 600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4" name="Shape 600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5" name="Shape 600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6" name="Shape 600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7" name="Shape 600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8" name="Shape 600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09" name="Shape 600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0" name="Shape 601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1" name="Shape 601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2" name="Shape 601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3" name="Shape 601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4" name="Shape 601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5" name="Shape 601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6" name="Shape 601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048" name="Group 6048"/>
            <p:cNvGrpSpPr/>
            <p:nvPr/>
          </p:nvGrpSpPr>
          <p:grpSpPr>
            <a:xfrm>
              <a:off x="260349" y="1052512"/>
              <a:ext cx="1755777" cy="506413"/>
              <a:chOff x="0" y="0"/>
              <a:chExt cx="1755775" cy="506412"/>
            </a:xfrm>
          </p:grpSpPr>
          <p:grpSp>
            <p:nvGrpSpPr>
              <p:cNvPr id="6032" name="Group 6032"/>
              <p:cNvGrpSpPr/>
              <p:nvPr/>
            </p:nvGrpSpPr>
            <p:grpSpPr>
              <a:xfrm>
                <a:off x="1206499" y="0"/>
                <a:ext cx="549277" cy="482600"/>
                <a:chOff x="0" y="0"/>
                <a:chExt cx="549275" cy="482600"/>
              </a:xfrm>
            </p:grpSpPr>
            <p:sp>
              <p:nvSpPr>
                <p:cNvPr id="6018" name="Shape 601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19" name="Shape 60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0" name="Shape 602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1" name="Shape 602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2" name="Shape 602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3" name="Shape 602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4" name="Shape 602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5" name="Shape 602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6" name="Shape 602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7" name="Shape 602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8" name="Shape 602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29" name="Shape 602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0" name="Shape 603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1" name="Shape 603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047" name="Group 6047"/>
              <p:cNvGrpSpPr/>
              <p:nvPr/>
            </p:nvGrpSpPr>
            <p:grpSpPr>
              <a:xfrm>
                <a:off x="-1" y="23812"/>
                <a:ext cx="549277" cy="482601"/>
                <a:chOff x="0" y="0"/>
                <a:chExt cx="549275" cy="482600"/>
              </a:xfrm>
            </p:grpSpPr>
            <p:sp>
              <p:nvSpPr>
                <p:cNvPr id="6033" name="Shape 603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4" name="Shape 603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5" name="Shape 603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6" name="Shape 603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7" name="Shape 603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8" name="Shape 603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39" name="Shape 603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40" name="Shape 604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41" name="Shape 604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42" name="Shape 604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43" name="Shape 604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44" name="Shape 604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45" name="Shape 604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46" name="Shape 604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079" name="Group 6079"/>
            <p:cNvGrpSpPr/>
            <p:nvPr/>
          </p:nvGrpSpPr>
          <p:grpSpPr>
            <a:xfrm>
              <a:off x="820737" y="127000"/>
              <a:ext cx="2641601" cy="941388"/>
              <a:chOff x="0" y="0"/>
              <a:chExt cx="2641600" cy="941387"/>
            </a:xfrm>
          </p:grpSpPr>
          <p:grpSp>
            <p:nvGrpSpPr>
              <p:cNvPr id="6063" name="Group 6063"/>
              <p:cNvGrpSpPr/>
              <p:nvPr/>
            </p:nvGrpSpPr>
            <p:grpSpPr>
              <a:xfrm>
                <a:off x="2092324" y="0"/>
                <a:ext cx="549277" cy="482600"/>
                <a:chOff x="0" y="0"/>
                <a:chExt cx="549275" cy="482600"/>
              </a:xfrm>
            </p:grpSpPr>
            <p:sp>
              <p:nvSpPr>
                <p:cNvPr id="6049" name="Shape 604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0" name="Shape 605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1" name="Shape 605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2" name="Shape 605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3" name="Shape 605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4" name="Shape 605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5" name="Shape 605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6" name="Shape 605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7" name="Shape 605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8" name="Shape 605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59" name="Shape 605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0" name="Shape 606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1" name="Shape 606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2" name="Shape 606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078" name="Group 6078"/>
              <p:cNvGrpSpPr/>
              <p:nvPr/>
            </p:nvGrpSpPr>
            <p:grpSpPr>
              <a:xfrm>
                <a:off x="-1" y="458787"/>
                <a:ext cx="549277" cy="482601"/>
                <a:chOff x="0" y="0"/>
                <a:chExt cx="549275" cy="482600"/>
              </a:xfrm>
            </p:grpSpPr>
            <p:sp>
              <p:nvSpPr>
                <p:cNvPr id="6064" name="Shape 606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5" name="Shape 606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6" name="Shape 606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7" name="Shape 606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8" name="Shape 606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69" name="Shape 606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0" name="Shape 607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1" name="Shape 607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2" name="Shape 607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3" name="Shape 607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4" name="Shape 607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5" name="Shape 607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6" name="Shape 607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77" name="Shape 607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110" name="Group 6110"/>
            <p:cNvGrpSpPr/>
            <p:nvPr/>
          </p:nvGrpSpPr>
          <p:grpSpPr>
            <a:xfrm>
              <a:off x="2449512" y="989012"/>
              <a:ext cx="1001714" cy="1685926"/>
              <a:chOff x="0" y="0"/>
              <a:chExt cx="1001712" cy="1685925"/>
            </a:xfrm>
          </p:grpSpPr>
          <p:grpSp>
            <p:nvGrpSpPr>
              <p:cNvPr id="6094" name="Group 6094"/>
              <p:cNvGrpSpPr/>
              <p:nvPr/>
            </p:nvGrpSpPr>
            <p:grpSpPr>
              <a:xfrm>
                <a:off x="452437" y="1203325"/>
                <a:ext cx="549276" cy="482600"/>
                <a:chOff x="0" y="0"/>
                <a:chExt cx="549275" cy="482600"/>
              </a:xfrm>
            </p:grpSpPr>
            <p:sp>
              <p:nvSpPr>
                <p:cNvPr id="6080" name="Shape 608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1" name="Shape 608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2" name="Shape 608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3" name="Shape 608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4" name="Shape 608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5" name="Shape 608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6" name="Shape 608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7" name="Shape 608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8" name="Shape 608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89" name="Shape 608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0" name="Shape 609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1" name="Shape 609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2" name="Shape 609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3" name="Shape 609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109" name="Group 6109"/>
              <p:cNvGrpSpPr/>
              <p:nvPr/>
            </p:nvGrpSpPr>
            <p:grpSpPr>
              <a:xfrm>
                <a:off x="-1" y="0"/>
                <a:ext cx="549277" cy="482600"/>
                <a:chOff x="0" y="0"/>
                <a:chExt cx="549275" cy="482600"/>
              </a:xfrm>
            </p:grpSpPr>
            <p:sp>
              <p:nvSpPr>
                <p:cNvPr id="6095" name="Shape 609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6" name="Shape 609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7" name="Shape 609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8" name="Shape 609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099" name="Shape 609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0" name="Shape 610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1" name="Shape 610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2" name="Shape 610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3" name="Shape 610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4" name="Shape 610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5" name="Shape 610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6" name="Shape 610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7" name="Shape 610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08" name="Shape 610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141" name="Group 6141"/>
            <p:cNvGrpSpPr/>
            <p:nvPr/>
          </p:nvGrpSpPr>
          <p:grpSpPr>
            <a:xfrm>
              <a:off x="1993899" y="0"/>
              <a:ext cx="2068514" cy="1544638"/>
              <a:chOff x="0" y="0"/>
              <a:chExt cx="2068512" cy="1544637"/>
            </a:xfrm>
          </p:grpSpPr>
          <p:grpSp>
            <p:nvGrpSpPr>
              <p:cNvPr id="6125" name="Group 6125"/>
              <p:cNvGrpSpPr/>
              <p:nvPr/>
            </p:nvGrpSpPr>
            <p:grpSpPr>
              <a:xfrm>
                <a:off x="1519237" y="1062037"/>
                <a:ext cx="549276" cy="482601"/>
                <a:chOff x="0" y="0"/>
                <a:chExt cx="549275" cy="482600"/>
              </a:xfrm>
            </p:grpSpPr>
            <p:sp>
              <p:nvSpPr>
                <p:cNvPr id="6111" name="Shape 611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2" name="Shape 611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3" name="Shape 611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4" name="Shape 611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5" name="Shape 611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6" name="Shape 611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7" name="Shape 611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8" name="Shape 611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19" name="Shape 611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0" name="Shape 612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1" name="Shape 612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2" name="Shape 612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3" name="Shape 612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4" name="Shape 612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140" name="Group 6140"/>
              <p:cNvGrpSpPr/>
              <p:nvPr/>
            </p:nvGrpSpPr>
            <p:grpSpPr>
              <a:xfrm>
                <a:off x="0" y="0"/>
                <a:ext cx="549276" cy="482600"/>
                <a:chOff x="0" y="0"/>
                <a:chExt cx="549275" cy="482600"/>
              </a:xfrm>
            </p:grpSpPr>
            <p:sp>
              <p:nvSpPr>
                <p:cNvPr id="6126" name="Shape 612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7" name="Shape 612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8" name="Shape 612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29" name="Shape 612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0" name="Shape 613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1" name="Shape 613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2" name="Shape 613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3" name="Shape 613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4" name="Shape 613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5" name="Shape 613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6" name="Shape 613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7" name="Shape 613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8" name="Shape 613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39" name="Shape 613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172" name="Group 6172"/>
            <p:cNvGrpSpPr/>
            <p:nvPr/>
          </p:nvGrpSpPr>
          <p:grpSpPr>
            <a:xfrm>
              <a:off x="414337" y="107950"/>
              <a:ext cx="1565276" cy="806450"/>
              <a:chOff x="0" y="0"/>
              <a:chExt cx="1565275" cy="806450"/>
            </a:xfrm>
          </p:grpSpPr>
          <p:grpSp>
            <p:nvGrpSpPr>
              <p:cNvPr id="6156" name="Group 6156"/>
              <p:cNvGrpSpPr/>
              <p:nvPr/>
            </p:nvGrpSpPr>
            <p:grpSpPr>
              <a:xfrm>
                <a:off x="1015999" y="0"/>
                <a:ext cx="549277" cy="482600"/>
                <a:chOff x="0" y="0"/>
                <a:chExt cx="549275" cy="482600"/>
              </a:xfrm>
            </p:grpSpPr>
            <p:sp>
              <p:nvSpPr>
                <p:cNvPr id="6142" name="Shape 614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3" name="Shape 614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4" name="Shape 614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5" name="Shape 614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6" name="Shape 614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7" name="Shape 614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8" name="Shape 614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49" name="Shape 614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0" name="Shape 615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1" name="Shape 615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2" name="Shape 615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3" name="Shape 615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4" name="Shape 615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5" name="Shape 615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171" name="Group 6171"/>
              <p:cNvGrpSpPr/>
              <p:nvPr/>
            </p:nvGrpSpPr>
            <p:grpSpPr>
              <a:xfrm>
                <a:off x="-1" y="323850"/>
                <a:ext cx="549277" cy="482600"/>
                <a:chOff x="0" y="0"/>
                <a:chExt cx="549275" cy="482600"/>
              </a:xfrm>
            </p:grpSpPr>
            <p:sp>
              <p:nvSpPr>
                <p:cNvPr id="6157" name="Shape 615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8" name="Shape 615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59" name="Shape 615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0" name="Shape 616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1" name="Shape 616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2" name="Shape 616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3" name="Shape 616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4" name="Shape 616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5" name="Shape 616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6" name="Shape 616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7" name="Shape 616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8" name="Shape 616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69" name="Shape 616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0" name="Shape 617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203" name="Group 6203"/>
            <p:cNvGrpSpPr/>
            <p:nvPr/>
          </p:nvGrpSpPr>
          <p:grpSpPr>
            <a:xfrm>
              <a:off x="938212" y="190500"/>
              <a:ext cx="1435101" cy="681038"/>
              <a:chOff x="0" y="0"/>
              <a:chExt cx="1435100" cy="681037"/>
            </a:xfrm>
          </p:grpSpPr>
          <p:grpSp>
            <p:nvGrpSpPr>
              <p:cNvPr id="6187" name="Group 6187"/>
              <p:cNvGrpSpPr/>
              <p:nvPr/>
            </p:nvGrpSpPr>
            <p:grpSpPr>
              <a:xfrm>
                <a:off x="-1" y="0"/>
                <a:ext cx="549277" cy="482600"/>
                <a:chOff x="0" y="0"/>
                <a:chExt cx="549275" cy="482600"/>
              </a:xfrm>
            </p:grpSpPr>
            <p:sp>
              <p:nvSpPr>
                <p:cNvPr id="6173" name="Shape 617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4" name="Shape 617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5" name="Shape 617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6" name="Shape 617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7" name="Shape 617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8" name="Shape 617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79" name="Shape 617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0" name="Shape 618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1" name="Shape 618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2" name="Shape 618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3" name="Shape 618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4" name="Shape 618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5" name="Shape 618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6" name="Shape 618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202" name="Group 6202"/>
              <p:cNvGrpSpPr/>
              <p:nvPr/>
            </p:nvGrpSpPr>
            <p:grpSpPr>
              <a:xfrm>
                <a:off x="885824" y="198437"/>
                <a:ext cx="549277" cy="482601"/>
                <a:chOff x="0" y="0"/>
                <a:chExt cx="549275" cy="482600"/>
              </a:xfrm>
            </p:grpSpPr>
            <p:sp>
              <p:nvSpPr>
                <p:cNvPr id="6188" name="Shape 618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89" name="Shape 618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0" name="Shape 619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1" name="Shape 619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2" name="Shape 619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3" name="Shape 619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4" name="Shape 619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5" name="Shape 619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6" name="Shape 619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7" name="Shape 619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8" name="Shape 619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199" name="Shape 619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0" name="Shape 620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1" name="Shape 620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234" name="Group 6234"/>
            <p:cNvGrpSpPr/>
            <p:nvPr/>
          </p:nvGrpSpPr>
          <p:grpSpPr>
            <a:xfrm>
              <a:off x="1250949" y="639762"/>
              <a:ext cx="1049339" cy="1193801"/>
              <a:chOff x="0" y="0"/>
              <a:chExt cx="1049337" cy="1193800"/>
            </a:xfrm>
          </p:grpSpPr>
          <p:grpSp>
            <p:nvGrpSpPr>
              <p:cNvPr id="6218" name="Group 6218"/>
              <p:cNvGrpSpPr/>
              <p:nvPr/>
            </p:nvGrpSpPr>
            <p:grpSpPr>
              <a:xfrm>
                <a:off x="-1" y="0"/>
                <a:ext cx="549277" cy="482600"/>
                <a:chOff x="0" y="0"/>
                <a:chExt cx="549275" cy="482600"/>
              </a:xfrm>
            </p:grpSpPr>
            <p:sp>
              <p:nvSpPr>
                <p:cNvPr id="6204" name="Shape 620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5" name="Shape 620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6" name="Shape 620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7" name="Shape 620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8" name="Shape 620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09" name="Shape 620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0" name="Shape 621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1" name="Shape 621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2" name="Shape 621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3" name="Shape 621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4" name="Shape 621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5" name="Shape 621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6" name="Shape 621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17" name="Shape 621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233" name="Group 6233"/>
              <p:cNvGrpSpPr/>
              <p:nvPr/>
            </p:nvGrpSpPr>
            <p:grpSpPr>
              <a:xfrm>
                <a:off x="500062" y="711200"/>
                <a:ext cx="549276" cy="482600"/>
                <a:chOff x="0" y="0"/>
                <a:chExt cx="549275" cy="482600"/>
              </a:xfrm>
            </p:grpSpPr>
            <p:sp>
              <p:nvSpPr>
                <p:cNvPr id="6219" name="Shape 621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0" name="Shape 622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1" name="Shape 622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2" name="Shape 622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3" name="Shape 622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4" name="Shape 622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5" name="Shape 622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6" name="Shape 622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7" name="Shape 622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8" name="Shape 622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29" name="Shape 622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0" name="Shape 623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1" name="Shape 623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2" name="Shape 623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265" name="Group 6265"/>
            <p:cNvGrpSpPr/>
            <p:nvPr/>
          </p:nvGrpSpPr>
          <p:grpSpPr>
            <a:xfrm>
              <a:off x="550862" y="76200"/>
              <a:ext cx="2360614" cy="1797050"/>
              <a:chOff x="0" y="0"/>
              <a:chExt cx="2360612" cy="1797050"/>
            </a:xfrm>
          </p:grpSpPr>
          <p:grpSp>
            <p:nvGrpSpPr>
              <p:cNvPr id="6249" name="Group 6249"/>
              <p:cNvGrpSpPr/>
              <p:nvPr/>
            </p:nvGrpSpPr>
            <p:grpSpPr>
              <a:xfrm>
                <a:off x="-1" y="1314450"/>
                <a:ext cx="549277" cy="482600"/>
                <a:chOff x="0" y="0"/>
                <a:chExt cx="549275" cy="482600"/>
              </a:xfrm>
            </p:grpSpPr>
            <p:sp>
              <p:nvSpPr>
                <p:cNvPr id="6235" name="Shape 623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6" name="Shape 623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7" name="Shape 623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8" name="Shape 623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39" name="Shape 623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0" name="Shape 624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1" name="Shape 624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2" name="Shape 624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3" name="Shape 624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4" name="Shape 624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5" name="Shape 624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6" name="Shape 624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7" name="Shape 624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48" name="Shape 624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264" name="Group 6264"/>
              <p:cNvGrpSpPr/>
              <p:nvPr/>
            </p:nvGrpSpPr>
            <p:grpSpPr>
              <a:xfrm>
                <a:off x="1811337" y="0"/>
                <a:ext cx="549276" cy="482600"/>
                <a:chOff x="0" y="0"/>
                <a:chExt cx="549275" cy="482600"/>
              </a:xfrm>
            </p:grpSpPr>
            <p:sp>
              <p:nvSpPr>
                <p:cNvPr id="6250" name="Shape 625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1" name="Shape 625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2" name="Shape 625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3" name="Shape 625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4" name="Shape 625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5" name="Shape 625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6" name="Shape 625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7" name="Shape 625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8" name="Shape 625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59" name="Shape 625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0" name="Shape 626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1" name="Shape 626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2" name="Shape 626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3" name="Shape 626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296" name="Group 6296"/>
            <p:cNvGrpSpPr/>
            <p:nvPr/>
          </p:nvGrpSpPr>
          <p:grpSpPr>
            <a:xfrm>
              <a:off x="1217612" y="876300"/>
              <a:ext cx="1250951" cy="774700"/>
              <a:chOff x="0" y="0"/>
              <a:chExt cx="1250950" cy="774700"/>
            </a:xfrm>
          </p:grpSpPr>
          <p:grpSp>
            <p:nvGrpSpPr>
              <p:cNvPr id="6280" name="Group 6280"/>
              <p:cNvGrpSpPr/>
              <p:nvPr/>
            </p:nvGrpSpPr>
            <p:grpSpPr>
              <a:xfrm>
                <a:off x="0" y="292100"/>
                <a:ext cx="549276" cy="482600"/>
                <a:chOff x="0" y="0"/>
                <a:chExt cx="549275" cy="482600"/>
              </a:xfrm>
            </p:grpSpPr>
            <p:sp>
              <p:nvSpPr>
                <p:cNvPr id="6266" name="Shape 626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7" name="Shape 626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8" name="Shape 626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69" name="Shape 626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0" name="Shape 627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1" name="Shape 627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2" name="Shape 627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3" name="Shape 627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4" name="Shape 627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5" name="Shape 627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6" name="Shape 627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7" name="Shape 6277"/>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8" name="Shape 627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79" name="Shape 627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295" name="Group 6295"/>
              <p:cNvGrpSpPr/>
              <p:nvPr/>
            </p:nvGrpSpPr>
            <p:grpSpPr>
              <a:xfrm>
                <a:off x="701674" y="0"/>
                <a:ext cx="549277" cy="482600"/>
                <a:chOff x="0" y="0"/>
                <a:chExt cx="549275" cy="482600"/>
              </a:xfrm>
            </p:grpSpPr>
            <p:sp>
              <p:nvSpPr>
                <p:cNvPr id="6281" name="Shape 628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2" name="Shape 628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3" name="Shape 628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4" name="Shape 628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5" name="Shape 628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6" name="Shape 628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7" name="Shape 628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8" name="Shape 628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89" name="Shape 628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0" name="Shape 629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1" name="Shape 629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2" name="Shape 6292"/>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3" name="Shape 629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4" name="Shape 629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327" name="Group 6327"/>
            <p:cNvGrpSpPr/>
            <p:nvPr/>
          </p:nvGrpSpPr>
          <p:grpSpPr>
            <a:xfrm>
              <a:off x="2390774" y="1763712"/>
              <a:ext cx="1031877" cy="638176"/>
              <a:chOff x="0" y="0"/>
              <a:chExt cx="1031875" cy="638175"/>
            </a:xfrm>
          </p:grpSpPr>
          <p:grpSp>
            <p:nvGrpSpPr>
              <p:cNvPr id="6311" name="Group 6311"/>
              <p:cNvGrpSpPr/>
              <p:nvPr/>
            </p:nvGrpSpPr>
            <p:grpSpPr>
              <a:xfrm>
                <a:off x="482599" y="0"/>
                <a:ext cx="549277" cy="482600"/>
                <a:chOff x="0" y="0"/>
                <a:chExt cx="549275" cy="482600"/>
              </a:xfrm>
            </p:grpSpPr>
            <p:sp>
              <p:nvSpPr>
                <p:cNvPr id="6297" name="Shape 629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8" name="Shape 629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299" name="Shape 629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0" name="Shape 630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1" name="Shape 630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2" name="Shape 630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3" name="Shape 630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4" name="Shape 630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5" name="Shape 630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6" name="Shape 630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7" name="Shape 630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8" name="Shape 630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09" name="Shape 630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0" name="Shape 631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326" name="Group 6326"/>
              <p:cNvGrpSpPr/>
              <p:nvPr/>
            </p:nvGrpSpPr>
            <p:grpSpPr>
              <a:xfrm>
                <a:off x="-1" y="155575"/>
                <a:ext cx="549277" cy="482600"/>
                <a:chOff x="0" y="0"/>
                <a:chExt cx="549275" cy="482600"/>
              </a:xfrm>
            </p:grpSpPr>
            <p:sp>
              <p:nvSpPr>
                <p:cNvPr id="6312" name="Shape 631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3" name="Shape 631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4" name="Shape 631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5" name="Shape 631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6" name="Shape 631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7" name="Shape 631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8" name="Shape 631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19" name="Shape 631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20" name="Shape 632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21" name="Shape 632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22" name="Shape 632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23" name="Shape 632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24" name="Shape 632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25" name="Shape 632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358" name="Group 6358"/>
            <p:cNvGrpSpPr/>
            <p:nvPr/>
          </p:nvGrpSpPr>
          <p:grpSpPr>
            <a:xfrm>
              <a:off x="352425" y="1849437"/>
              <a:ext cx="2490788" cy="987426"/>
              <a:chOff x="0" y="0"/>
              <a:chExt cx="2490787" cy="987425"/>
            </a:xfrm>
          </p:grpSpPr>
          <p:grpSp>
            <p:nvGrpSpPr>
              <p:cNvPr id="6342" name="Group 6342"/>
              <p:cNvGrpSpPr/>
              <p:nvPr/>
            </p:nvGrpSpPr>
            <p:grpSpPr>
              <a:xfrm>
                <a:off x="1941512" y="504825"/>
                <a:ext cx="549276" cy="482600"/>
                <a:chOff x="0" y="0"/>
                <a:chExt cx="549275" cy="482600"/>
              </a:xfrm>
            </p:grpSpPr>
            <p:sp>
              <p:nvSpPr>
                <p:cNvPr id="6328" name="Shape 632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29" name="Shape 632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0" name="Shape 633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1" name="Shape 633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2" name="Shape 633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3" name="Shape 633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4" name="Shape 633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5" name="Shape 633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6" name="Shape 633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7" name="Shape 633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8" name="Shape 633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39" name="Shape 6339"/>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0" name="Shape 634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1" name="Shape 634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357" name="Group 6357"/>
              <p:cNvGrpSpPr/>
              <p:nvPr/>
            </p:nvGrpSpPr>
            <p:grpSpPr>
              <a:xfrm>
                <a:off x="0" y="0"/>
                <a:ext cx="549276" cy="482600"/>
                <a:chOff x="0" y="0"/>
                <a:chExt cx="549275" cy="482600"/>
              </a:xfrm>
            </p:grpSpPr>
            <p:sp>
              <p:nvSpPr>
                <p:cNvPr id="6343" name="Shape 634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4" name="Shape 634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5" name="Shape 634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6" name="Shape 634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7" name="Shape 634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8" name="Shape 634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49" name="Shape 634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50" name="Shape 635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51" name="Shape 635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52" name="Shape 635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53" name="Shape 635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54" name="Shape 6354"/>
                <p:cNvSpPr/>
                <p:nvPr/>
              </p:nvSpPr>
              <p:spPr>
                <a:xfrm>
                  <a:off x="-1" y="257175"/>
                  <a:ext cx="96840"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55" name="Shape 635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56" name="Shape 635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389" name="Group 6389"/>
            <p:cNvGrpSpPr/>
            <p:nvPr/>
          </p:nvGrpSpPr>
          <p:grpSpPr>
            <a:xfrm>
              <a:off x="-1" y="1303337"/>
              <a:ext cx="2244727" cy="1535113"/>
              <a:chOff x="0" y="0"/>
              <a:chExt cx="2244725" cy="1535112"/>
            </a:xfrm>
          </p:grpSpPr>
          <p:grpSp>
            <p:nvGrpSpPr>
              <p:cNvPr id="6373" name="Group 6373"/>
              <p:cNvGrpSpPr/>
              <p:nvPr/>
            </p:nvGrpSpPr>
            <p:grpSpPr>
              <a:xfrm>
                <a:off x="1695449" y="1052512"/>
                <a:ext cx="549277" cy="482601"/>
                <a:chOff x="0" y="0"/>
                <a:chExt cx="549275" cy="482600"/>
              </a:xfrm>
            </p:grpSpPr>
            <p:sp>
              <p:nvSpPr>
                <p:cNvPr id="6359" name="Shape 635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0" name="Shape 636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1" name="Shape 636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2" name="Shape 636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3" name="Shape 636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4" name="Shape 63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5" name="Shape 636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6" name="Shape 636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7" name="Shape 636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8" name="Shape 636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69" name="Shape 636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0" name="Shape 637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1" name="Shape 637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2" name="Shape 637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388" name="Group 6388"/>
              <p:cNvGrpSpPr/>
              <p:nvPr/>
            </p:nvGrpSpPr>
            <p:grpSpPr>
              <a:xfrm>
                <a:off x="-1" y="0"/>
                <a:ext cx="549277" cy="482600"/>
                <a:chOff x="0" y="0"/>
                <a:chExt cx="549275" cy="482600"/>
              </a:xfrm>
            </p:grpSpPr>
            <p:sp>
              <p:nvSpPr>
                <p:cNvPr id="6374" name="Shape 637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5" name="Shape 637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6" name="Shape 637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7" name="Shape 637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8" name="Shape 637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79" name="Shape 637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0" name="Shape 638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1" name="Shape 638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2" name="Shape 638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3" name="Shape 638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4" name="Shape 638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5" name="Shape 638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6" name="Shape 638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87" name="Shape 638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420" name="Group 6420"/>
            <p:cNvGrpSpPr/>
            <p:nvPr/>
          </p:nvGrpSpPr>
          <p:grpSpPr>
            <a:xfrm>
              <a:off x="1160462" y="647700"/>
              <a:ext cx="1887539" cy="1487488"/>
              <a:chOff x="0" y="0"/>
              <a:chExt cx="1887537" cy="1487487"/>
            </a:xfrm>
          </p:grpSpPr>
          <p:grpSp>
            <p:nvGrpSpPr>
              <p:cNvPr id="6404" name="Group 6404"/>
              <p:cNvGrpSpPr/>
              <p:nvPr/>
            </p:nvGrpSpPr>
            <p:grpSpPr>
              <a:xfrm>
                <a:off x="-1" y="1004887"/>
                <a:ext cx="549277" cy="482601"/>
                <a:chOff x="0" y="0"/>
                <a:chExt cx="549275" cy="482600"/>
              </a:xfrm>
            </p:grpSpPr>
            <p:sp>
              <p:nvSpPr>
                <p:cNvPr id="6390" name="Shape 639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1" name="Shape 639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2" name="Shape 639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3" name="Shape 639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4" name="Shape 639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5" name="Shape 639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6" name="Shape 639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7" name="Shape 639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8" name="Shape 639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399" name="Shape 639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0" name="Shape 640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1" name="Shape 640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2" name="Shape 640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3" name="Shape 640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419" name="Group 6419"/>
              <p:cNvGrpSpPr/>
              <p:nvPr/>
            </p:nvGrpSpPr>
            <p:grpSpPr>
              <a:xfrm>
                <a:off x="1338262" y="0"/>
                <a:ext cx="549276" cy="482600"/>
                <a:chOff x="0" y="0"/>
                <a:chExt cx="549275" cy="482600"/>
              </a:xfrm>
            </p:grpSpPr>
            <p:sp>
              <p:nvSpPr>
                <p:cNvPr id="6405" name="Shape 640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6" name="Shape 640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7" name="Shape 640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8" name="Shape 640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09" name="Shape 640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0" name="Shape 641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1" name="Shape 641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2" name="Shape 641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3" name="Shape 641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4" name="Shape 641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5" name="Shape 641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6" name="Shape 641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7" name="Shape 641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18" name="Shape 641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451" name="Group 6451"/>
            <p:cNvGrpSpPr/>
            <p:nvPr/>
          </p:nvGrpSpPr>
          <p:grpSpPr>
            <a:xfrm>
              <a:off x="2066924" y="1376362"/>
              <a:ext cx="1403352" cy="855663"/>
              <a:chOff x="0" y="0"/>
              <a:chExt cx="1403350" cy="855662"/>
            </a:xfrm>
          </p:grpSpPr>
          <p:grpSp>
            <p:nvGrpSpPr>
              <p:cNvPr id="6435" name="Group 6435"/>
              <p:cNvGrpSpPr/>
              <p:nvPr/>
            </p:nvGrpSpPr>
            <p:grpSpPr>
              <a:xfrm>
                <a:off x="854074" y="0"/>
                <a:ext cx="549277" cy="482600"/>
                <a:chOff x="0" y="0"/>
                <a:chExt cx="549275" cy="482600"/>
              </a:xfrm>
            </p:grpSpPr>
            <p:sp>
              <p:nvSpPr>
                <p:cNvPr id="6421" name="Shape 642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2" name="Shape 642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3" name="Shape 642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4" name="Shape 642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5" name="Shape 642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6" name="Shape 64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7" name="Shape 642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8" name="Shape 642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29" name="Shape 642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0" name="Shape 643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1" name="Shape 643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2" name="Shape 643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3" name="Shape 643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4" name="Shape 643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450" name="Group 6450"/>
              <p:cNvGrpSpPr/>
              <p:nvPr/>
            </p:nvGrpSpPr>
            <p:grpSpPr>
              <a:xfrm>
                <a:off x="-1" y="373062"/>
                <a:ext cx="549277" cy="482601"/>
                <a:chOff x="0" y="0"/>
                <a:chExt cx="549275" cy="482600"/>
              </a:xfrm>
            </p:grpSpPr>
            <p:sp>
              <p:nvSpPr>
                <p:cNvPr id="6436" name="Shape 643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7" name="Shape 643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8" name="Shape 643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39" name="Shape 643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0" name="Shape 644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1" name="Shape 644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2" name="Shape 644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3" name="Shape 644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4" name="Shape 644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5" name="Shape 644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6" name="Shape 644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7" name="Shape 644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8" name="Shape 644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49" name="Shape 644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482" name="Group 6482"/>
            <p:cNvGrpSpPr/>
            <p:nvPr/>
          </p:nvGrpSpPr>
          <p:grpSpPr>
            <a:xfrm>
              <a:off x="1749424" y="1079500"/>
              <a:ext cx="1727202" cy="1295400"/>
              <a:chOff x="0" y="0"/>
              <a:chExt cx="1727200" cy="1295400"/>
            </a:xfrm>
          </p:grpSpPr>
          <p:grpSp>
            <p:nvGrpSpPr>
              <p:cNvPr id="6466" name="Group 6466"/>
              <p:cNvGrpSpPr/>
              <p:nvPr/>
            </p:nvGrpSpPr>
            <p:grpSpPr>
              <a:xfrm>
                <a:off x="-1" y="812800"/>
                <a:ext cx="549277" cy="482600"/>
                <a:chOff x="0" y="0"/>
                <a:chExt cx="549275" cy="482600"/>
              </a:xfrm>
            </p:grpSpPr>
            <p:sp>
              <p:nvSpPr>
                <p:cNvPr id="6452" name="Shape 645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53" name="Shape 645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54" name="Shape 645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55" name="Shape 645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56" name="Shape 6456"/>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57" name="Shape 645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58" name="Shape 645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59" name="Shape 645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0" name="Shape 646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1" name="Shape 6461"/>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2" name="Shape 6462"/>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3" name="Shape 646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4" name="Shape 6464"/>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5" name="Shape 646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481" name="Group 6481"/>
              <p:cNvGrpSpPr/>
              <p:nvPr/>
            </p:nvGrpSpPr>
            <p:grpSpPr>
              <a:xfrm>
                <a:off x="1177924" y="0"/>
                <a:ext cx="549277" cy="482600"/>
                <a:chOff x="0" y="0"/>
                <a:chExt cx="549275" cy="482600"/>
              </a:xfrm>
            </p:grpSpPr>
            <p:sp>
              <p:nvSpPr>
                <p:cNvPr id="6467" name="Shape 646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8" name="Shape 646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69" name="Shape 646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0" name="Shape 647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1" name="Shape 6471"/>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2" name="Shape 647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3" name="Shape 647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4" name="Shape 647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5" name="Shape 647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6" name="Shape 6476"/>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7" name="Shape 6477"/>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8" name="Shape 647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79" name="Shape 6479"/>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0" name="Shape 648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513" name="Group 6513"/>
            <p:cNvGrpSpPr/>
            <p:nvPr/>
          </p:nvGrpSpPr>
          <p:grpSpPr>
            <a:xfrm>
              <a:off x="3116262" y="595312"/>
              <a:ext cx="725489" cy="1427163"/>
              <a:chOff x="0" y="0"/>
              <a:chExt cx="725487" cy="1427162"/>
            </a:xfrm>
          </p:grpSpPr>
          <p:grpSp>
            <p:nvGrpSpPr>
              <p:cNvPr id="6497" name="Group 6497"/>
              <p:cNvGrpSpPr/>
              <p:nvPr/>
            </p:nvGrpSpPr>
            <p:grpSpPr>
              <a:xfrm>
                <a:off x="-1" y="0"/>
                <a:ext cx="549277" cy="482600"/>
                <a:chOff x="0" y="0"/>
                <a:chExt cx="549275" cy="482600"/>
              </a:xfrm>
            </p:grpSpPr>
            <p:sp>
              <p:nvSpPr>
                <p:cNvPr id="6483" name="Shape 648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4" name="Shape 648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5" name="Shape 648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6" name="Shape 648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7" name="Shape 6487"/>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8" name="Shape 648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89" name="Shape 648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0" name="Shape 649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1" name="Shape 649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2" name="Shape 6492"/>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3" name="Shape 6493"/>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4" name="Shape 649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5" name="Shape 6495"/>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6" name="Shape 649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512" name="Group 6512"/>
              <p:cNvGrpSpPr/>
              <p:nvPr/>
            </p:nvGrpSpPr>
            <p:grpSpPr>
              <a:xfrm>
                <a:off x="176212" y="944562"/>
                <a:ext cx="549276" cy="482601"/>
                <a:chOff x="0" y="0"/>
                <a:chExt cx="549275" cy="482600"/>
              </a:xfrm>
            </p:grpSpPr>
            <p:sp>
              <p:nvSpPr>
                <p:cNvPr id="6498" name="Shape 649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499" name="Shape 649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0" name="Shape 650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1" name="Shape 650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2" name="Shape 6502"/>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3" name="Shape 650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4" name="Shape 650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5" name="Shape 650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6" name="Shape 650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7" name="Shape 6507"/>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8" name="Shape 6508"/>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09" name="Shape 650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0" name="Shape 6510"/>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1" name="Shape 651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544" name="Group 6544"/>
            <p:cNvGrpSpPr/>
            <p:nvPr/>
          </p:nvGrpSpPr>
          <p:grpSpPr>
            <a:xfrm>
              <a:off x="647699" y="1284287"/>
              <a:ext cx="1978027" cy="949326"/>
              <a:chOff x="0" y="0"/>
              <a:chExt cx="1978025" cy="949325"/>
            </a:xfrm>
          </p:grpSpPr>
          <p:grpSp>
            <p:nvGrpSpPr>
              <p:cNvPr id="6528" name="Group 6528"/>
              <p:cNvGrpSpPr/>
              <p:nvPr/>
            </p:nvGrpSpPr>
            <p:grpSpPr>
              <a:xfrm>
                <a:off x="0" y="466725"/>
                <a:ext cx="549276" cy="482600"/>
                <a:chOff x="0" y="0"/>
                <a:chExt cx="549275" cy="482600"/>
              </a:xfrm>
            </p:grpSpPr>
            <p:sp>
              <p:nvSpPr>
                <p:cNvPr id="6514" name="Shape 651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5" name="Shape 651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6" name="Shape 651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7" name="Shape 651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8" name="Shape 6518"/>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19" name="Shape 65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0" name="Shape 652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1" name="Shape 652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2" name="Shape 652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3" name="Shape 6523"/>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4" name="Shape 6524"/>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5" name="Shape 652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6" name="Shape 6526"/>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27" name="Shape 652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543" name="Group 6543"/>
              <p:cNvGrpSpPr/>
              <p:nvPr/>
            </p:nvGrpSpPr>
            <p:grpSpPr>
              <a:xfrm>
                <a:off x="1428749" y="0"/>
                <a:ext cx="549277" cy="482600"/>
                <a:chOff x="0" y="0"/>
                <a:chExt cx="549275" cy="482600"/>
              </a:xfrm>
            </p:grpSpPr>
            <p:sp>
              <p:nvSpPr>
                <p:cNvPr id="6529" name="Shape 652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0" name="Shape 653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1" name="Shape 653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2" name="Shape 653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3" name="Shape 6533"/>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4" name="Shape 653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5" name="Shape 653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6" name="Shape 653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7" name="Shape 653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8" name="Shape 6538"/>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39" name="Shape 6539"/>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0" name="Shape 654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1" name="Shape 6541"/>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2" name="Shape 654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575" name="Group 6575"/>
            <p:cNvGrpSpPr/>
            <p:nvPr/>
          </p:nvGrpSpPr>
          <p:grpSpPr>
            <a:xfrm>
              <a:off x="649287" y="877887"/>
              <a:ext cx="2281239" cy="1028701"/>
              <a:chOff x="0" y="0"/>
              <a:chExt cx="2281237" cy="1028700"/>
            </a:xfrm>
          </p:grpSpPr>
          <p:grpSp>
            <p:nvGrpSpPr>
              <p:cNvPr id="6559" name="Group 6559"/>
              <p:cNvGrpSpPr/>
              <p:nvPr/>
            </p:nvGrpSpPr>
            <p:grpSpPr>
              <a:xfrm>
                <a:off x="-1" y="0"/>
                <a:ext cx="549277" cy="482600"/>
                <a:chOff x="0" y="0"/>
                <a:chExt cx="549275" cy="482600"/>
              </a:xfrm>
            </p:grpSpPr>
            <p:sp>
              <p:nvSpPr>
                <p:cNvPr id="6545" name="Shape 654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6" name="Shape 654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7" name="Shape 654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8" name="Shape 654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49" name="Shape 6549"/>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0" name="Shape 655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1" name="Shape 655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2" name="Shape 655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3" name="Shape 655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4" name="Shape 6554"/>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5" name="Shape 6555"/>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6" name="Shape 655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7" name="Shape 6557"/>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58" name="Shape 655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574" name="Group 6574"/>
              <p:cNvGrpSpPr/>
              <p:nvPr/>
            </p:nvGrpSpPr>
            <p:grpSpPr>
              <a:xfrm>
                <a:off x="1731962" y="546100"/>
                <a:ext cx="549276" cy="482600"/>
                <a:chOff x="0" y="0"/>
                <a:chExt cx="549275" cy="482600"/>
              </a:xfrm>
            </p:grpSpPr>
            <p:sp>
              <p:nvSpPr>
                <p:cNvPr id="6560" name="Shape 656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1" name="Shape 656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2" name="Shape 656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3" name="Shape 656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4" name="Shape 6564"/>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5" name="Shape 656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6" name="Shape 656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7" name="Shape 656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8" name="Shape 656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69" name="Shape 6569"/>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0" name="Shape 6570"/>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1" name="Shape 657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2" name="Shape 6572"/>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3" name="Shape 657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606" name="Group 6606"/>
            <p:cNvGrpSpPr/>
            <p:nvPr/>
          </p:nvGrpSpPr>
          <p:grpSpPr>
            <a:xfrm>
              <a:off x="6350" y="669925"/>
              <a:ext cx="1595438" cy="1860550"/>
              <a:chOff x="0" y="0"/>
              <a:chExt cx="1595437" cy="1860550"/>
            </a:xfrm>
          </p:grpSpPr>
          <p:grpSp>
            <p:nvGrpSpPr>
              <p:cNvPr id="6590" name="Group 6590"/>
              <p:cNvGrpSpPr/>
              <p:nvPr/>
            </p:nvGrpSpPr>
            <p:grpSpPr>
              <a:xfrm>
                <a:off x="1046162" y="1377950"/>
                <a:ext cx="549276" cy="482600"/>
                <a:chOff x="0" y="0"/>
                <a:chExt cx="549275" cy="482600"/>
              </a:xfrm>
            </p:grpSpPr>
            <p:sp>
              <p:nvSpPr>
                <p:cNvPr id="6576" name="Shape 657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7" name="Shape 657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8" name="Shape 657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79" name="Shape 657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0" name="Shape 6580"/>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1" name="Shape 658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2" name="Shape 658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3" name="Shape 658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4" name="Shape 658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5" name="Shape 6585"/>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6" name="Shape 6586"/>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7" name="Shape 658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8" name="Shape 6588"/>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89" name="Shape 658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605" name="Group 6605"/>
              <p:cNvGrpSpPr/>
              <p:nvPr/>
            </p:nvGrpSpPr>
            <p:grpSpPr>
              <a:xfrm>
                <a:off x="-1" y="0"/>
                <a:ext cx="549277" cy="482600"/>
                <a:chOff x="0" y="0"/>
                <a:chExt cx="549275" cy="482600"/>
              </a:xfrm>
            </p:grpSpPr>
            <p:sp>
              <p:nvSpPr>
                <p:cNvPr id="6591" name="Shape 659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2" name="Shape 659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3" name="Shape 659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4" name="Shape 659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5" name="Shape 6595"/>
                <p:cNvSpPr/>
                <p:nvPr/>
              </p:nvSpPr>
              <p:spPr>
                <a:xfrm>
                  <a:off x="73024" y="1635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6" name="Shape 659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7" name="Shape 659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8" name="Shape 659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599" name="Shape 659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00" name="Shape 6600"/>
                <p:cNvSpPr/>
                <p:nvPr/>
              </p:nvSpPr>
              <p:spPr>
                <a:xfrm>
                  <a:off x="225424"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01" name="Shape 6601"/>
                <p:cNvSpPr/>
                <p:nvPr/>
              </p:nvSpPr>
              <p:spPr>
                <a:xfrm>
                  <a:off x="44449" y="492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02" name="Shape 660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03" name="Shape 6603"/>
                <p:cNvSpPr/>
                <p:nvPr/>
              </p:nvSpPr>
              <p:spPr>
                <a:xfrm>
                  <a:off x="168274"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04" name="Shape 660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sp>
        <p:nvSpPr>
          <p:cNvPr id="6608" name="Shape 6608"/>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09" name="Shape 6609"/>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10" name="Shape 6610"/>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11" name="Shape 6611"/>
          <p:cNvSpPr/>
          <p:nvPr/>
        </p:nvSpPr>
        <p:spPr>
          <a:xfrm>
            <a:off x="7988300" y="3455987"/>
            <a:ext cx="730250" cy="290513"/>
          </a:xfrm>
          <a:prstGeom prst="roundRect">
            <a:avLst>
              <a:gd name="adj" fmla="val 16667"/>
            </a:avLst>
          </a:prstGeom>
          <a:solidFill>
            <a:srgbClr val="E7EC26"/>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12" name="Shape 6612"/>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13" name="Shape 6613"/>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14" name="Shape 6614"/>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15" name="Shape 6615"/>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6616" name="Shape 6616"/>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6617" name="Shape 6617"/>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6618" name="Shape 6618"/>
          <p:cNvSpPr/>
          <p:nvPr/>
        </p:nvSpPr>
        <p:spPr>
          <a:xfrm>
            <a:off x="8070850" y="3665537"/>
            <a:ext cx="510245" cy="2286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  Aqemi</a:t>
            </a:r>
          </a:p>
        </p:txBody>
      </p:sp>
      <p:sp>
        <p:nvSpPr>
          <p:cNvPr id="6619" name="Shape 6619"/>
          <p:cNvSpPr/>
          <p:nvPr/>
        </p:nvSpPr>
        <p:spPr>
          <a:xfrm>
            <a:off x="8280400" y="3854450"/>
            <a:ext cx="292305"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430</a:t>
            </a:r>
          </a:p>
        </p:txBody>
      </p:sp>
      <p:sp>
        <p:nvSpPr>
          <p:cNvPr id="6620" name="Shape 6620"/>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61</a:t>
            </a:r>
          </a:p>
        </p:txBody>
      </p:sp>
      <p:grpSp>
        <p:nvGrpSpPr>
          <p:cNvPr id="7255" name="Group 7255"/>
          <p:cNvGrpSpPr/>
          <p:nvPr/>
        </p:nvGrpSpPr>
        <p:grpSpPr>
          <a:xfrm>
            <a:off x="292099" y="3817937"/>
            <a:ext cx="4062415" cy="2838451"/>
            <a:chOff x="0" y="0"/>
            <a:chExt cx="4062413" cy="2838450"/>
          </a:xfrm>
        </p:grpSpPr>
        <p:grpSp>
          <p:nvGrpSpPr>
            <p:cNvPr id="6635" name="Group 6635"/>
            <p:cNvGrpSpPr/>
            <p:nvPr/>
          </p:nvGrpSpPr>
          <p:grpSpPr>
            <a:xfrm>
              <a:off x="1584325" y="485775"/>
              <a:ext cx="549276" cy="482600"/>
              <a:chOff x="0" y="0"/>
              <a:chExt cx="549275" cy="482600"/>
            </a:xfrm>
          </p:grpSpPr>
          <p:sp>
            <p:nvSpPr>
              <p:cNvPr id="6621" name="Shape 662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2" name="Shape 662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3" name="Shape 662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4" name="Shape 662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5" name="Shape 662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6" name="Shape 66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7" name="Shape 662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8" name="Shape 662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29" name="Shape 662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0" name="Shape 663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1" name="Shape 663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2" name="Shape 663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3" name="Shape 663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4" name="Shape 663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650" name="Group 6650"/>
            <p:cNvGrpSpPr/>
            <p:nvPr/>
          </p:nvGrpSpPr>
          <p:grpSpPr>
            <a:xfrm>
              <a:off x="2230437" y="349250"/>
              <a:ext cx="549277" cy="482600"/>
              <a:chOff x="0" y="0"/>
              <a:chExt cx="549275" cy="482600"/>
            </a:xfrm>
          </p:grpSpPr>
          <p:sp>
            <p:nvSpPr>
              <p:cNvPr id="6636" name="Shape 663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7" name="Shape 663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8" name="Shape 663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39" name="Shape 663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0" name="Shape 664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1" name="Shape 664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2" name="Shape 664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3" name="Shape 664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4" name="Shape 664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5" name="Shape 664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6" name="Shape 664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7" name="Shape 664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8" name="Shape 664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49" name="Shape 664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665" name="Group 6665"/>
            <p:cNvGrpSpPr/>
            <p:nvPr/>
          </p:nvGrpSpPr>
          <p:grpSpPr>
            <a:xfrm>
              <a:off x="928687" y="1211262"/>
              <a:ext cx="549277" cy="482601"/>
              <a:chOff x="0" y="0"/>
              <a:chExt cx="549275" cy="482600"/>
            </a:xfrm>
          </p:grpSpPr>
          <p:sp>
            <p:nvSpPr>
              <p:cNvPr id="6651" name="Shape 665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2" name="Shape 665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3" name="Shape 665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4" name="Shape 665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5" name="Shape 665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6" name="Shape 665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7" name="Shape 665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8" name="Shape 665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59" name="Shape 665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0" name="Shape 666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1" name="Shape 666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2" name="Shape 666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3" name="Shape 666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4" name="Shape 666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696" name="Group 6696"/>
            <p:cNvGrpSpPr/>
            <p:nvPr/>
          </p:nvGrpSpPr>
          <p:grpSpPr>
            <a:xfrm>
              <a:off x="260350" y="1052512"/>
              <a:ext cx="1755776" cy="506413"/>
              <a:chOff x="0" y="0"/>
              <a:chExt cx="1755775" cy="506412"/>
            </a:xfrm>
          </p:grpSpPr>
          <p:grpSp>
            <p:nvGrpSpPr>
              <p:cNvPr id="6680" name="Group 6680"/>
              <p:cNvGrpSpPr/>
              <p:nvPr/>
            </p:nvGrpSpPr>
            <p:grpSpPr>
              <a:xfrm>
                <a:off x="1206500" y="0"/>
                <a:ext cx="549276" cy="482600"/>
                <a:chOff x="0" y="0"/>
                <a:chExt cx="549275" cy="482600"/>
              </a:xfrm>
            </p:grpSpPr>
            <p:sp>
              <p:nvSpPr>
                <p:cNvPr id="6666" name="Shape 666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7" name="Shape 666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8" name="Shape 666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69" name="Shape 666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0" name="Shape 667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1" name="Shape 667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2" name="Shape 667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3" name="Shape 667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4" name="Shape 667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5" name="Shape 667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6" name="Shape 667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7" name="Shape 667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8" name="Shape 667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79" name="Shape 667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695" name="Group 6695"/>
              <p:cNvGrpSpPr/>
              <p:nvPr/>
            </p:nvGrpSpPr>
            <p:grpSpPr>
              <a:xfrm>
                <a:off x="-1" y="23812"/>
                <a:ext cx="549277" cy="482601"/>
                <a:chOff x="0" y="0"/>
                <a:chExt cx="549275" cy="482600"/>
              </a:xfrm>
            </p:grpSpPr>
            <p:sp>
              <p:nvSpPr>
                <p:cNvPr id="6681" name="Shape 668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2" name="Shape 668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3" name="Shape 668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4" name="Shape 668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5" name="Shape 668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6" name="Shape 668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7" name="Shape 668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8" name="Shape 668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89" name="Shape 668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90" name="Shape 669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91" name="Shape 669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92" name="Shape 669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93" name="Shape 669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94" name="Shape 669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727" name="Group 6727"/>
            <p:cNvGrpSpPr/>
            <p:nvPr/>
          </p:nvGrpSpPr>
          <p:grpSpPr>
            <a:xfrm>
              <a:off x="820737" y="127000"/>
              <a:ext cx="2641602" cy="941388"/>
              <a:chOff x="0" y="0"/>
              <a:chExt cx="2641600" cy="941387"/>
            </a:xfrm>
          </p:grpSpPr>
          <p:grpSp>
            <p:nvGrpSpPr>
              <p:cNvPr id="6711" name="Group 6711"/>
              <p:cNvGrpSpPr/>
              <p:nvPr/>
            </p:nvGrpSpPr>
            <p:grpSpPr>
              <a:xfrm>
                <a:off x="2092325" y="0"/>
                <a:ext cx="549276" cy="482600"/>
                <a:chOff x="0" y="0"/>
                <a:chExt cx="549275" cy="482600"/>
              </a:xfrm>
            </p:grpSpPr>
            <p:sp>
              <p:nvSpPr>
                <p:cNvPr id="6697" name="Shape 669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98" name="Shape 669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699" name="Shape 669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0" name="Shape 670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1" name="Shape 670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2" name="Shape 670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3" name="Shape 670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4" name="Shape 670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5" name="Shape 670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6" name="Shape 670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7" name="Shape 670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8" name="Shape 670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09" name="Shape 670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0" name="Shape 671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726" name="Group 6726"/>
              <p:cNvGrpSpPr/>
              <p:nvPr/>
            </p:nvGrpSpPr>
            <p:grpSpPr>
              <a:xfrm>
                <a:off x="0" y="458787"/>
                <a:ext cx="549276" cy="482601"/>
                <a:chOff x="0" y="0"/>
                <a:chExt cx="549275" cy="482600"/>
              </a:xfrm>
            </p:grpSpPr>
            <p:sp>
              <p:nvSpPr>
                <p:cNvPr id="6712" name="Shape 671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3" name="Shape 671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4" name="Shape 671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5" name="Shape 671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6" name="Shape 671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7" name="Shape 671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8" name="Shape 671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19" name="Shape 671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20" name="Shape 672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21" name="Shape 672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22" name="Shape 672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23" name="Shape 672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24" name="Shape 672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25" name="Shape 672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758" name="Group 6758"/>
            <p:cNvGrpSpPr/>
            <p:nvPr/>
          </p:nvGrpSpPr>
          <p:grpSpPr>
            <a:xfrm>
              <a:off x="2449512" y="989012"/>
              <a:ext cx="1001714" cy="1685926"/>
              <a:chOff x="0" y="0"/>
              <a:chExt cx="1001713" cy="1685925"/>
            </a:xfrm>
          </p:grpSpPr>
          <p:grpSp>
            <p:nvGrpSpPr>
              <p:cNvPr id="6742" name="Group 6742"/>
              <p:cNvGrpSpPr/>
              <p:nvPr/>
            </p:nvGrpSpPr>
            <p:grpSpPr>
              <a:xfrm>
                <a:off x="452437" y="1203325"/>
                <a:ext cx="549277" cy="482600"/>
                <a:chOff x="0" y="0"/>
                <a:chExt cx="549275" cy="482600"/>
              </a:xfrm>
            </p:grpSpPr>
            <p:sp>
              <p:nvSpPr>
                <p:cNvPr id="6728" name="Shape 672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29" name="Shape 672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0" name="Shape 673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1" name="Shape 673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2" name="Shape 673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3" name="Shape 673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4" name="Shape 673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5" name="Shape 673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6" name="Shape 673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7" name="Shape 673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8" name="Shape 673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39" name="Shape 673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0" name="Shape 674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1" name="Shape 674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757" name="Group 6757"/>
              <p:cNvGrpSpPr/>
              <p:nvPr/>
            </p:nvGrpSpPr>
            <p:grpSpPr>
              <a:xfrm>
                <a:off x="-1" y="0"/>
                <a:ext cx="549277" cy="482600"/>
                <a:chOff x="0" y="0"/>
                <a:chExt cx="549275" cy="482600"/>
              </a:xfrm>
            </p:grpSpPr>
            <p:sp>
              <p:nvSpPr>
                <p:cNvPr id="6743" name="Shape 674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4" name="Shape 674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5" name="Shape 674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6" name="Shape 674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7" name="Shape 674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8" name="Shape 674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49" name="Shape 674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50" name="Shape 675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51" name="Shape 675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52" name="Shape 675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53" name="Shape 675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54" name="Shape 675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55" name="Shape 675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56" name="Shape 675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789" name="Group 6789"/>
            <p:cNvGrpSpPr/>
            <p:nvPr/>
          </p:nvGrpSpPr>
          <p:grpSpPr>
            <a:xfrm>
              <a:off x="1993900" y="0"/>
              <a:ext cx="2068514" cy="1544638"/>
              <a:chOff x="0" y="0"/>
              <a:chExt cx="2068513" cy="1544637"/>
            </a:xfrm>
          </p:grpSpPr>
          <p:grpSp>
            <p:nvGrpSpPr>
              <p:cNvPr id="6773" name="Group 6773"/>
              <p:cNvGrpSpPr/>
              <p:nvPr/>
            </p:nvGrpSpPr>
            <p:grpSpPr>
              <a:xfrm>
                <a:off x="1519237" y="1062037"/>
                <a:ext cx="549277" cy="482601"/>
                <a:chOff x="0" y="0"/>
                <a:chExt cx="549275" cy="482600"/>
              </a:xfrm>
            </p:grpSpPr>
            <p:sp>
              <p:nvSpPr>
                <p:cNvPr id="6759" name="Shape 675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0" name="Shape 676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1" name="Shape 676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2" name="Shape 676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3" name="Shape 676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4" name="Shape 67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5" name="Shape 676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6" name="Shape 676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7" name="Shape 676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8" name="Shape 676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69" name="Shape 676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0" name="Shape 677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1" name="Shape 677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2" name="Shape 677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788" name="Group 6788"/>
              <p:cNvGrpSpPr/>
              <p:nvPr/>
            </p:nvGrpSpPr>
            <p:grpSpPr>
              <a:xfrm>
                <a:off x="-1" y="0"/>
                <a:ext cx="549277" cy="482600"/>
                <a:chOff x="0" y="0"/>
                <a:chExt cx="549275" cy="482600"/>
              </a:xfrm>
            </p:grpSpPr>
            <p:sp>
              <p:nvSpPr>
                <p:cNvPr id="6774" name="Shape 677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5" name="Shape 677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6" name="Shape 677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7" name="Shape 677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8" name="Shape 677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79" name="Shape 677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0" name="Shape 678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1" name="Shape 678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2" name="Shape 678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3" name="Shape 678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4" name="Shape 678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5" name="Shape 678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6" name="Shape 678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87" name="Shape 678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820" name="Group 6820"/>
            <p:cNvGrpSpPr/>
            <p:nvPr/>
          </p:nvGrpSpPr>
          <p:grpSpPr>
            <a:xfrm>
              <a:off x="414337" y="107950"/>
              <a:ext cx="1565277" cy="806450"/>
              <a:chOff x="0" y="0"/>
              <a:chExt cx="1565275" cy="806450"/>
            </a:xfrm>
          </p:grpSpPr>
          <p:grpSp>
            <p:nvGrpSpPr>
              <p:cNvPr id="6804" name="Group 6804"/>
              <p:cNvGrpSpPr/>
              <p:nvPr/>
            </p:nvGrpSpPr>
            <p:grpSpPr>
              <a:xfrm>
                <a:off x="1016000" y="0"/>
                <a:ext cx="549276" cy="482600"/>
                <a:chOff x="0" y="0"/>
                <a:chExt cx="549275" cy="482600"/>
              </a:xfrm>
            </p:grpSpPr>
            <p:sp>
              <p:nvSpPr>
                <p:cNvPr id="6790" name="Shape 679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1" name="Shape 679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2" name="Shape 679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3" name="Shape 679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4" name="Shape 679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5" name="Shape 679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6" name="Shape 679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7" name="Shape 679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8" name="Shape 679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799" name="Shape 679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0" name="Shape 680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1" name="Shape 680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2" name="Shape 680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3" name="Shape 680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819" name="Group 6819"/>
              <p:cNvGrpSpPr/>
              <p:nvPr/>
            </p:nvGrpSpPr>
            <p:grpSpPr>
              <a:xfrm>
                <a:off x="0" y="323850"/>
                <a:ext cx="549276" cy="482600"/>
                <a:chOff x="0" y="0"/>
                <a:chExt cx="549275" cy="482600"/>
              </a:xfrm>
            </p:grpSpPr>
            <p:sp>
              <p:nvSpPr>
                <p:cNvPr id="6805" name="Shape 680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6" name="Shape 680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7" name="Shape 680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8" name="Shape 680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09" name="Shape 680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0" name="Shape 681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1" name="Shape 681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2" name="Shape 681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3" name="Shape 681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4" name="Shape 681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5" name="Shape 681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6" name="Shape 681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7" name="Shape 681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18" name="Shape 681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851" name="Group 6851"/>
            <p:cNvGrpSpPr/>
            <p:nvPr/>
          </p:nvGrpSpPr>
          <p:grpSpPr>
            <a:xfrm>
              <a:off x="938212" y="190500"/>
              <a:ext cx="1435102" cy="681038"/>
              <a:chOff x="0" y="0"/>
              <a:chExt cx="1435100" cy="681037"/>
            </a:xfrm>
          </p:grpSpPr>
          <p:grpSp>
            <p:nvGrpSpPr>
              <p:cNvPr id="6835" name="Group 6835"/>
              <p:cNvGrpSpPr/>
              <p:nvPr/>
            </p:nvGrpSpPr>
            <p:grpSpPr>
              <a:xfrm>
                <a:off x="0" y="0"/>
                <a:ext cx="549276" cy="482600"/>
                <a:chOff x="0" y="0"/>
                <a:chExt cx="549275" cy="482600"/>
              </a:xfrm>
            </p:grpSpPr>
            <p:sp>
              <p:nvSpPr>
                <p:cNvPr id="6821" name="Shape 682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2" name="Shape 682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3" name="Shape 682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4" name="Shape 682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5" name="Shape 682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6" name="Shape 68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7" name="Shape 682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8" name="Shape 682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29" name="Shape 682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0" name="Shape 683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1" name="Shape 683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2" name="Shape 683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3" name="Shape 683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4" name="Shape 683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850" name="Group 6850"/>
              <p:cNvGrpSpPr/>
              <p:nvPr/>
            </p:nvGrpSpPr>
            <p:grpSpPr>
              <a:xfrm>
                <a:off x="885825" y="198437"/>
                <a:ext cx="549276" cy="482601"/>
                <a:chOff x="0" y="0"/>
                <a:chExt cx="549275" cy="482600"/>
              </a:xfrm>
            </p:grpSpPr>
            <p:sp>
              <p:nvSpPr>
                <p:cNvPr id="6836" name="Shape 683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7" name="Shape 683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8" name="Shape 683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39" name="Shape 683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0" name="Shape 684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1" name="Shape 684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2" name="Shape 684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3" name="Shape 684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4" name="Shape 684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5" name="Shape 684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6" name="Shape 684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7" name="Shape 684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8" name="Shape 684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49" name="Shape 684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882" name="Group 6882"/>
            <p:cNvGrpSpPr/>
            <p:nvPr/>
          </p:nvGrpSpPr>
          <p:grpSpPr>
            <a:xfrm>
              <a:off x="1250950" y="639762"/>
              <a:ext cx="1049339" cy="1193801"/>
              <a:chOff x="0" y="0"/>
              <a:chExt cx="1049338" cy="1193800"/>
            </a:xfrm>
          </p:grpSpPr>
          <p:grpSp>
            <p:nvGrpSpPr>
              <p:cNvPr id="6866" name="Group 6866"/>
              <p:cNvGrpSpPr/>
              <p:nvPr/>
            </p:nvGrpSpPr>
            <p:grpSpPr>
              <a:xfrm>
                <a:off x="-1" y="0"/>
                <a:ext cx="549277" cy="482600"/>
                <a:chOff x="0" y="0"/>
                <a:chExt cx="549275" cy="482600"/>
              </a:xfrm>
            </p:grpSpPr>
            <p:sp>
              <p:nvSpPr>
                <p:cNvPr id="6852" name="Shape 685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3" name="Shape 685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4" name="Shape 685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5" name="Shape 685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6" name="Shape 685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7" name="Shape 685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8" name="Shape 685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59" name="Shape 685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0" name="Shape 686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1" name="Shape 686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2" name="Shape 686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3" name="Shape 686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4" name="Shape 686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5" name="Shape 686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881" name="Group 6881"/>
              <p:cNvGrpSpPr/>
              <p:nvPr/>
            </p:nvGrpSpPr>
            <p:grpSpPr>
              <a:xfrm>
                <a:off x="500062" y="711200"/>
                <a:ext cx="549277" cy="482600"/>
                <a:chOff x="0" y="0"/>
                <a:chExt cx="549275" cy="482600"/>
              </a:xfrm>
            </p:grpSpPr>
            <p:sp>
              <p:nvSpPr>
                <p:cNvPr id="6867" name="Shape 686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8" name="Shape 686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69" name="Shape 686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0" name="Shape 687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1" name="Shape 687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2" name="Shape 687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3" name="Shape 687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4" name="Shape 687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5" name="Shape 687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6" name="Shape 687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7" name="Shape 687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8" name="Shape 687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79" name="Shape 687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0" name="Shape 688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913" name="Group 6913"/>
            <p:cNvGrpSpPr/>
            <p:nvPr/>
          </p:nvGrpSpPr>
          <p:grpSpPr>
            <a:xfrm>
              <a:off x="550862" y="76200"/>
              <a:ext cx="2360614" cy="1797050"/>
              <a:chOff x="0" y="0"/>
              <a:chExt cx="2360613" cy="1797050"/>
            </a:xfrm>
          </p:grpSpPr>
          <p:grpSp>
            <p:nvGrpSpPr>
              <p:cNvPr id="6897" name="Group 6897"/>
              <p:cNvGrpSpPr/>
              <p:nvPr/>
            </p:nvGrpSpPr>
            <p:grpSpPr>
              <a:xfrm>
                <a:off x="-1" y="1314450"/>
                <a:ext cx="549277" cy="482600"/>
                <a:chOff x="0" y="0"/>
                <a:chExt cx="549275" cy="482600"/>
              </a:xfrm>
            </p:grpSpPr>
            <p:sp>
              <p:nvSpPr>
                <p:cNvPr id="6883" name="Shape 688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4" name="Shape 688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5" name="Shape 688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6" name="Shape 688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7" name="Shape 688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8" name="Shape 688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89" name="Shape 688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0" name="Shape 689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1" name="Shape 689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2" name="Shape 689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3" name="Shape 689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4" name="Shape 689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5" name="Shape 689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6" name="Shape 689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912" name="Group 6912"/>
              <p:cNvGrpSpPr/>
              <p:nvPr/>
            </p:nvGrpSpPr>
            <p:grpSpPr>
              <a:xfrm>
                <a:off x="1811337" y="0"/>
                <a:ext cx="549277" cy="482600"/>
                <a:chOff x="0" y="0"/>
                <a:chExt cx="549275" cy="482600"/>
              </a:xfrm>
            </p:grpSpPr>
            <p:sp>
              <p:nvSpPr>
                <p:cNvPr id="6898" name="Shape 689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899" name="Shape 689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0" name="Shape 690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1" name="Shape 690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2" name="Shape 690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3" name="Shape 690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4" name="Shape 690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5" name="Shape 690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6" name="Shape 690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7" name="Shape 690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8" name="Shape 690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09" name="Shape 690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0" name="Shape 691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1" name="Shape 691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944" name="Group 6944"/>
            <p:cNvGrpSpPr/>
            <p:nvPr/>
          </p:nvGrpSpPr>
          <p:grpSpPr>
            <a:xfrm>
              <a:off x="1217612" y="876300"/>
              <a:ext cx="1250952" cy="774700"/>
              <a:chOff x="0" y="0"/>
              <a:chExt cx="1250950" cy="774700"/>
            </a:xfrm>
          </p:grpSpPr>
          <p:grpSp>
            <p:nvGrpSpPr>
              <p:cNvPr id="6928" name="Group 6928"/>
              <p:cNvGrpSpPr/>
              <p:nvPr/>
            </p:nvGrpSpPr>
            <p:grpSpPr>
              <a:xfrm>
                <a:off x="0" y="292100"/>
                <a:ext cx="549276" cy="482600"/>
                <a:chOff x="0" y="0"/>
                <a:chExt cx="549275" cy="482600"/>
              </a:xfrm>
            </p:grpSpPr>
            <p:sp>
              <p:nvSpPr>
                <p:cNvPr id="6914" name="Shape 691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5" name="Shape 691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6" name="Shape 691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7" name="Shape 691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8" name="Shape 691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19" name="Shape 69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0" name="Shape 692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1" name="Shape 692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2" name="Shape 692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3" name="Shape 692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4" name="Shape 692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5" name="Shape 692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6" name="Shape 692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27" name="Shape 692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943" name="Group 6943"/>
              <p:cNvGrpSpPr/>
              <p:nvPr/>
            </p:nvGrpSpPr>
            <p:grpSpPr>
              <a:xfrm>
                <a:off x="701675" y="0"/>
                <a:ext cx="549276" cy="482600"/>
                <a:chOff x="0" y="0"/>
                <a:chExt cx="549275" cy="482600"/>
              </a:xfrm>
            </p:grpSpPr>
            <p:sp>
              <p:nvSpPr>
                <p:cNvPr id="6929" name="Shape 692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0" name="Shape 693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1" name="Shape 693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2" name="Shape 693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3" name="Shape 693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4" name="Shape 693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5" name="Shape 693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6" name="Shape 693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7" name="Shape 693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8" name="Shape 693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39" name="Shape 693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0" name="Shape 694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1" name="Shape 694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2" name="Shape 694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6975" name="Group 6975"/>
            <p:cNvGrpSpPr/>
            <p:nvPr/>
          </p:nvGrpSpPr>
          <p:grpSpPr>
            <a:xfrm>
              <a:off x="2390775" y="1763712"/>
              <a:ext cx="1031876" cy="638176"/>
              <a:chOff x="0" y="0"/>
              <a:chExt cx="1031875" cy="638175"/>
            </a:xfrm>
          </p:grpSpPr>
          <p:grpSp>
            <p:nvGrpSpPr>
              <p:cNvPr id="6959" name="Group 6959"/>
              <p:cNvGrpSpPr/>
              <p:nvPr/>
            </p:nvGrpSpPr>
            <p:grpSpPr>
              <a:xfrm>
                <a:off x="482600" y="0"/>
                <a:ext cx="549276" cy="482600"/>
                <a:chOff x="0" y="0"/>
                <a:chExt cx="549275" cy="482600"/>
              </a:xfrm>
            </p:grpSpPr>
            <p:sp>
              <p:nvSpPr>
                <p:cNvPr id="6945" name="Shape 694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6" name="Shape 694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7" name="Shape 694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8" name="Shape 694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49" name="Shape 694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0" name="Shape 695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1" name="Shape 695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2" name="Shape 695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3" name="Shape 695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4" name="Shape 695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5" name="Shape 695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6" name="Shape 695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7" name="Shape 695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58" name="Shape 695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6974" name="Group 6974"/>
              <p:cNvGrpSpPr/>
              <p:nvPr/>
            </p:nvGrpSpPr>
            <p:grpSpPr>
              <a:xfrm>
                <a:off x="-1" y="155575"/>
                <a:ext cx="549277" cy="482600"/>
                <a:chOff x="0" y="0"/>
                <a:chExt cx="549275" cy="482600"/>
              </a:xfrm>
            </p:grpSpPr>
            <p:sp>
              <p:nvSpPr>
                <p:cNvPr id="6960" name="Shape 696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1" name="Shape 696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2" name="Shape 696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3" name="Shape 696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4" name="Shape 696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5" name="Shape 696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6" name="Shape 696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7" name="Shape 696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8" name="Shape 696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69" name="Shape 696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70" name="Shape 697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71" name="Shape 697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72" name="Shape 697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73" name="Shape 697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006" name="Group 7006"/>
            <p:cNvGrpSpPr/>
            <p:nvPr/>
          </p:nvGrpSpPr>
          <p:grpSpPr>
            <a:xfrm>
              <a:off x="352425" y="1849437"/>
              <a:ext cx="2490789" cy="987426"/>
              <a:chOff x="0" y="0"/>
              <a:chExt cx="2490788" cy="987425"/>
            </a:xfrm>
          </p:grpSpPr>
          <p:grpSp>
            <p:nvGrpSpPr>
              <p:cNvPr id="6990" name="Group 6990"/>
              <p:cNvGrpSpPr/>
              <p:nvPr/>
            </p:nvGrpSpPr>
            <p:grpSpPr>
              <a:xfrm>
                <a:off x="1941512" y="504825"/>
                <a:ext cx="549277" cy="482600"/>
                <a:chOff x="0" y="0"/>
                <a:chExt cx="549275" cy="482600"/>
              </a:xfrm>
            </p:grpSpPr>
            <p:sp>
              <p:nvSpPr>
                <p:cNvPr id="6976" name="Shape 697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77" name="Shape 697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78" name="Shape 697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79" name="Shape 697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0" name="Shape 698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1" name="Shape 698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2" name="Shape 698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3" name="Shape 698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4" name="Shape 698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5" name="Shape 698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6" name="Shape 698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7" name="Shape 698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8" name="Shape 698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89" name="Shape 698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005" name="Group 7005"/>
              <p:cNvGrpSpPr/>
              <p:nvPr/>
            </p:nvGrpSpPr>
            <p:grpSpPr>
              <a:xfrm>
                <a:off x="0" y="0"/>
                <a:ext cx="549276" cy="482600"/>
                <a:chOff x="0" y="0"/>
                <a:chExt cx="549275" cy="482600"/>
              </a:xfrm>
            </p:grpSpPr>
            <p:sp>
              <p:nvSpPr>
                <p:cNvPr id="6991" name="Shape 699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2" name="Shape 699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3" name="Shape 699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4" name="Shape 699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5" name="Shape 699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6" name="Shape 699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7" name="Shape 699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8" name="Shape 699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6999" name="Shape 699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00" name="Shape 700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01" name="Shape 700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02" name="Shape 700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03" name="Shape 700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04" name="Shape 700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037" name="Group 7037"/>
            <p:cNvGrpSpPr/>
            <p:nvPr/>
          </p:nvGrpSpPr>
          <p:grpSpPr>
            <a:xfrm>
              <a:off x="-1" y="1303337"/>
              <a:ext cx="2244727" cy="1535113"/>
              <a:chOff x="0" y="0"/>
              <a:chExt cx="2244725" cy="1535112"/>
            </a:xfrm>
          </p:grpSpPr>
          <p:grpSp>
            <p:nvGrpSpPr>
              <p:cNvPr id="7021" name="Group 7021"/>
              <p:cNvGrpSpPr/>
              <p:nvPr/>
            </p:nvGrpSpPr>
            <p:grpSpPr>
              <a:xfrm>
                <a:off x="1695450" y="1052512"/>
                <a:ext cx="549276" cy="482601"/>
                <a:chOff x="0" y="0"/>
                <a:chExt cx="549275" cy="482600"/>
              </a:xfrm>
            </p:grpSpPr>
            <p:sp>
              <p:nvSpPr>
                <p:cNvPr id="7007" name="Shape 700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08" name="Shape 700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09" name="Shape 700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0" name="Shape 701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1" name="Shape 701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2" name="Shape 701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3" name="Shape 701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4" name="Shape 701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5" name="Shape 701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6" name="Shape 701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7" name="Shape 701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8" name="Shape 701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19" name="Shape 701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0" name="Shape 702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036" name="Group 7036"/>
              <p:cNvGrpSpPr/>
              <p:nvPr/>
            </p:nvGrpSpPr>
            <p:grpSpPr>
              <a:xfrm>
                <a:off x="-1" y="0"/>
                <a:ext cx="549277" cy="482600"/>
                <a:chOff x="0" y="0"/>
                <a:chExt cx="549275" cy="482600"/>
              </a:xfrm>
            </p:grpSpPr>
            <p:sp>
              <p:nvSpPr>
                <p:cNvPr id="7022" name="Shape 702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3" name="Shape 702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4" name="Shape 702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5" name="Shape 702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6" name="Shape 702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7" name="Shape 702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8" name="Shape 702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29" name="Shape 702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30" name="Shape 703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31" name="Shape 703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32" name="Shape 703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33" name="Shape 703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34" name="Shape 703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35" name="Shape 703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068" name="Group 7068"/>
            <p:cNvGrpSpPr/>
            <p:nvPr/>
          </p:nvGrpSpPr>
          <p:grpSpPr>
            <a:xfrm>
              <a:off x="1160462" y="647700"/>
              <a:ext cx="1887539" cy="1487488"/>
              <a:chOff x="0" y="0"/>
              <a:chExt cx="1887538" cy="1487487"/>
            </a:xfrm>
          </p:grpSpPr>
          <p:grpSp>
            <p:nvGrpSpPr>
              <p:cNvPr id="7052" name="Group 7052"/>
              <p:cNvGrpSpPr/>
              <p:nvPr/>
            </p:nvGrpSpPr>
            <p:grpSpPr>
              <a:xfrm>
                <a:off x="-1" y="1004887"/>
                <a:ext cx="549277" cy="482601"/>
                <a:chOff x="0" y="0"/>
                <a:chExt cx="549275" cy="482600"/>
              </a:xfrm>
            </p:grpSpPr>
            <p:sp>
              <p:nvSpPr>
                <p:cNvPr id="7038" name="Shape 703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39" name="Shape 703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0" name="Shape 704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1" name="Shape 704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2" name="Shape 704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3" name="Shape 704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4" name="Shape 704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5" name="Shape 704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6" name="Shape 704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7" name="Shape 704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8" name="Shape 704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49" name="Shape 704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0" name="Shape 705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1" name="Shape 705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067" name="Group 7067"/>
              <p:cNvGrpSpPr/>
              <p:nvPr/>
            </p:nvGrpSpPr>
            <p:grpSpPr>
              <a:xfrm>
                <a:off x="1338262" y="0"/>
                <a:ext cx="549277" cy="482600"/>
                <a:chOff x="0" y="0"/>
                <a:chExt cx="549275" cy="482600"/>
              </a:xfrm>
            </p:grpSpPr>
            <p:sp>
              <p:nvSpPr>
                <p:cNvPr id="7053" name="Shape 705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4" name="Shape 705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5" name="Shape 705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6" name="Shape 705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7" name="Shape 705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8" name="Shape 705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59" name="Shape 705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60" name="Shape 706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61" name="Shape 706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62" name="Shape 706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63" name="Shape 706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64" name="Shape 706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65" name="Shape 706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66" name="Shape 706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099" name="Group 7099"/>
            <p:cNvGrpSpPr/>
            <p:nvPr/>
          </p:nvGrpSpPr>
          <p:grpSpPr>
            <a:xfrm>
              <a:off x="2066925" y="1376362"/>
              <a:ext cx="1403351" cy="855663"/>
              <a:chOff x="0" y="0"/>
              <a:chExt cx="1403350" cy="855662"/>
            </a:xfrm>
          </p:grpSpPr>
          <p:grpSp>
            <p:nvGrpSpPr>
              <p:cNvPr id="7083" name="Group 7083"/>
              <p:cNvGrpSpPr/>
              <p:nvPr/>
            </p:nvGrpSpPr>
            <p:grpSpPr>
              <a:xfrm>
                <a:off x="854075" y="0"/>
                <a:ext cx="549276" cy="482600"/>
                <a:chOff x="0" y="0"/>
                <a:chExt cx="549275" cy="482600"/>
              </a:xfrm>
            </p:grpSpPr>
            <p:sp>
              <p:nvSpPr>
                <p:cNvPr id="7069" name="Shape 706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0" name="Shape 707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1" name="Shape 707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2" name="Shape 707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3" name="Shape 707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4" name="Shape 707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5" name="Shape 707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6" name="Shape 707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7" name="Shape 707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8" name="Shape 707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79" name="Shape 707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0" name="Shape 708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1" name="Shape 708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2" name="Shape 708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098" name="Group 7098"/>
              <p:cNvGrpSpPr/>
              <p:nvPr/>
            </p:nvGrpSpPr>
            <p:grpSpPr>
              <a:xfrm>
                <a:off x="0" y="373062"/>
                <a:ext cx="549276" cy="482601"/>
                <a:chOff x="0" y="0"/>
                <a:chExt cx="549275" cy="482600"/>
              </a:xfrm>
            </p:grpSpPr>
            <p:sp>
              <p:nvSpPr>
                <p:cNvPr id="7084" name="Shape 708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5" name="Shape 708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6" name="Shape 708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7" name="Shape 708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8" name="Shape 708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89" name="Shape 708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0" name="Shape 709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1" name="Shape 709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2" name="Shape 709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3" name="Shape 709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4" name="Shape 709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5" name="Shape 709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6" name="Shape 709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097" name="Shape 709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130" name="Group 7130"/>
            <p:cNvGrpSpPr/>
            <p:nvPr/>
          </p:nvGrpSpPr>
          <p:grpSpPr>
            <a:xfrm>
              <a:off x="1749425" y="1079500"/>
              <a:ext cx="1727201" cy="1295400"/>
              <a:chOff x="0" y="0"/>
              <a:chExt cx="1727200" cy="1295400"/>
            </a:xfrm>
          </p:grpSpPr>
          <p:grpSp>
            <p:nvGrpSpPr>
              <p:cNvPr id="7114" name="Group 7114"/>
              <p:cNvGrpSpPr/>
              <p:nvPr/>
            </p:nvGrpSpPr>
            <p:grpSpPr>
              <a:xfrm>
                <a:off x="-1" y="812800"/>
                <a:ext cx="549277" cy="482600"/>
                <a:chOff x="0" y="0"/>
                <a:chExt cx="549275" cy="482600"/>
              </a:xfrm>
            </p:grpSpPr>
            <p:sp>
              <p:nvSpPr>
                <p:cNvPr id="7100" name="Shape 710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1" name="Shape 710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2" name="Shape 710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3" name="Shape 710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4" name="Shape 710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5" name="Shape 710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6" name="Shape 710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7" name="Shape 710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8" name="Shape 710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09" name="Shape 710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0" name="Shape 711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1" name="Shape 711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2" name="Shape 711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3" name="Shape 711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129" name="Group 7129"/>
              <p:cNvGrpSpPr/>
              <p:nvPr/>
            </p:nvGrpSpPr>
            <p:grpSpPr>
              <a:xfrm>
                <a:off x="1177925" y="0"/>
                <a:ext cx="549276" cy="482600"/>
                <a:chOff x="0" y="0"/>
                <a:chExt cx="549275" cy="482600"/>
              </a:xfrm>
            </p:grpSpPr>
            <p:sp>
              <p:nvSpPr>
                <p:cNvPr id="7115" name="Shape 711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6" name="Shape 711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7" name="Shape 711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8" name="Shape 711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19" name="Shape 711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0" name="Shape 712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1" name="Shape 712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2" name="Shape 712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3" name="Shape 712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4" name="Shape 712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5" name="Shape 712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6" name="Shape 712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7" name="Shape 712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28" name="Shape 712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161" name="Group 7161"/>
            <p:cNvGrpSpPr/>
            <p:nvPr/>
          </p:nvGrpSpPr>
          <p:grpSpPr>
            <a:xfrm>
              <a:off x="3116262" y="595312"/>
              <a:ext cx="725489" cy="1427163"/>
              <a:chOff x="0" y="0"/>
              <a:chExt cx="725488" cy="1427162"/>
            </a:xfrm>
          </p:grpSpPr>
          <p:grpSp>
            <p:nvGrpSpPr>
              <p:cNvPr id="7145" name="Group 7145"/>
              <p:cNvGrpSpPr/>
              <p:nvPr/>
            </p:nvGrpSpPr>
            <p:grpSpPr>
              <a:xfrm>
                <a:off x="0" y="0"/>
                <a:ext cx="549276" cy="482600"/>
                <a:chOff x="0" y="0"/>
                <a:chExt cx="549275" cy="482600"/>
              </a:xfrm>
            </p:grpSpPr>
            <p:sp>
              <p:nvSpPr>
                <p:cNvPr id="7131" name="Shape 713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2" name="Shape 713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3" name="Shape 713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4" name="Shape 713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5" name="Shape 713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6" name="Shape 713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7" name="Shape 713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8" name="Shape 713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39" name="Shape 713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0" name="Shape 714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1" name="Shape 714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2" name="Shape 714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3" name="Shape 714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4" name="Shape 714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160" name="Group 7160"/>
              <p:cNvGrpSpPr/>
              <p:nvPr/>
            </p:nvGrpSpPr>
            <p:grpSpPr>
              <a:xfrm>
                <a:off x="176212" y="944562"/>
                <a:ext cx="549277" cy="482601"/>
                <a:chOff x="0" y="0"/>
                <a:chExt cx="549275" cy="482600"/>
              </a:xfrm>
            </p:grpSpPr>
            <p:sp>
              <p:nvSpPr>
                <p:cNvPr id="7146" name="Shape 714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7" name="Shape 714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8" name="Shape 714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49" name="Shape 714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0" name="Shape 715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1" name="Shape 715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2" name="Shape 715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3" name="Shape 715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4" name="Shape 715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5" name="Shape 715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6" name="Shape 715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7" name="Shape 715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8" name="Shape 715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59" name="Shape 715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192" name="Group 7192"/>
            <p:cNvGrpSpPr/>
            <p:nvPr/>
          </p:nvGrpSpPr>
          <p:grpSpPr>
            <a:xfrm>
              <a:off x="647700" y="1284287"/>
              <a:ext cx="1978026" cy="949326"/>
              <a:chOff x="0" y="0"/>
              <a:chExt cx="1978025" cy="949325"/>
            </a:xfrm>
          </p:grpSpPr>
          <p:grpSp>
            <p:nvGrpSpPr>
              <p:cNvPr id="7176" name="Group 7176"/>
              <p:cNvGrpSpPr/>
              <p:nvPr/>
            </p:nvGrpSpPr>
            <p:grpSpPr>
              <a:xfrm>
                <a:off x="-1" y="466725"/>
                <a:ext cx="549277" cy="482600"/>
                <a:chOff x="0" y="0"/>
                <a:chExt cx="549275" cy="482600"/>
              </a:xfrm>
            </p:grpSpPr>
            <p:sp>
              <p:nvSpPr>
                <p:cNvPr id="7162" name="Shape 716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3" name="Shape 716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4" name="Shape 716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5" name="Shape 716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6" name="Shape 716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7" name="Shape 716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8" name="Shape 716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69" name="Shape 716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0" name="Shape 717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1" name="Shape 717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2" name="Shape 717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3" name="Shape 717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4" name="Shape 717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5" name="Shape 717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191" name="Group 7191"/>
              <p:cNvGrpSpPr/>
              <p:nvPr/>
            </p:nvGrpSpPr>
            <p:grpSpPr>
              <a:xfrm>
                <a:off x="1428750" y="0"/>
                <a:ext cx="549276" cy="482600"/>
                <a:chOff x="0" y="0"/>
                <a:chExt cx="549275" cy="482600"/>
              </a:xfrm>
            </p:grpSpPr>
            <p:sp>
              <p:nvSpPr>
                <p:cNvPr id="7177" name="Shape 717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8" name="Shape 717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79" name="Shape 717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0" name="Shape 718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1" name="Shape 718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2" name="Shape 718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3" name="Shape 718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4" name="Shape 718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5" name="Shape 718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6" name="Shape 718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7" name="Shape 718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8" name="Shape 718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89" name="Shape 718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0" name="Shape 719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223" name="Group 7223"/>
            <p:cNvGrpSpPr/>
            <p:nvPr/>
          </p:nvGrpSpPr>
          <p:grpSpPr>
            <a:xfrm>
              <a:off x="649287" y="877887"/>
              <a:ext cx="2281239" cy="1028701"/>
              <a:chOff x="0" y="0"/>
              <a:chExt cx="2281238" cy="1028700"/>
            </a:xfrm>
          </p:grpSpPr>
          <p:grpSp>
            <p:nvGrpSpPr>
              <p:cNvPr id="7207" name="Group 7207"/>
              <p:cNvGrpSpPr/>
              <p:nvPr/>
            </p:nvGrpSpPr>
            <p:grpSpPr>
              <a:xfrm>
                <a:off x="-1" y="0"/>
                <a:ext cx="549277" cy="482600"/>
                <a:chOff x="0" y="0"/>
                <a:chExt cx="549275" cy="482600"/>
              </a:xfrm>
            </p:grpSpPr>
            <p:sp>
              <p:nvSpPr>
                <p:cNvPr id="7193" name="Shape 719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4" name="Shape 719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5" name="Shape 719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6" name="Shape 719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7" name="Shape 719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8" name="Shape 719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199" name="Shape 719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0" name="Shape 720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1" name="Shape 720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2" name="Shape 720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3" name="Shape 720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4" name="Shape 720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5" name="Shape 720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6" name="Shape 720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222" name="Group 7222"/>
              <p:cNvGrpSpPr/>
              <p:nvPr/>
            </p:nvGrpSpPr>
            <p:grpSpPr>
              <a:xfrm>
                <a:off x="1731962" y="546100"/>
                <a:ext cx="549277" cy="482600"/>
                <a:chOff x="0" y="0"/>
                <a:chExt cx="549275" cy="482600"/>
              </a:xfrm>
            </p:grpSpPr>
            <p:sp>
              <p:nvSpPr>
                <p:cNvPr id="7208" name="Shape 720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09" name="Shape 720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0" name="Shape 721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1" name="Shape 721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2" name="Shape 721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3" name="Shape 721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4" name="Shape 721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5" name="Shape 721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6" name="Shape 721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7" name="Shape 721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8" name="Shape 721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19" name="Shape 721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0" name="Shape 722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1" name="Shape 722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254" name="Group 7254"/>
            <p:cNvGrpSpPr/>
            <p:nvPr/>
          </p:nvGrpSpPr>
          <p:grpSpPr>
            <a:xfrm>
              <a:off x="6349" y="669925"/>
              <a:ext cx="1595440" cy="1860550"/>
              <a:chOff x="0" y="0"/>
              <a:chExt cx="1595438" cy="1860550"/>
            </a:xfrm>
          </p:grpSpPr>
          <p:grpSp>
            <p:nvGrpSpPr>
              <p:cNvPr id="7238" name="Group 7238"/>
              <p:cNvGrpSpPr/>
              <p:nvPr/>
            </p:nvGrpSpPr>
            <p:grpSpPr>
              <a:xfrm>
                <a:off x="1046162" y="1377950"/>
                <a:ext cx="549277" cy="482600"/>
                <a:chOff x="0" y="0"/>
                <a:chExt cx="549275" cy="482600"/>
              </a:xfrm>
            </p:grpSpPr>
            <p:sp>
              <p:nvSpPr>
                <p:cNvPr id="7224" name="Shape 722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5" name="Shape 722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6" name="Shape 722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7" name="Shape 722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8" name="Shape 722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29" name="Shape 722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0" name="Shape 723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1" name="Shape 723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2" name="Shape 723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3" name="Shape 723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4" name="Shape 723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5" name="Shape 723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6" name="Shape 723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37" name="Shape 723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253" name="Group 7253"/>
              <p:cNvGrpSpPr/>
              <p:nvPr/>
            </p:nvGrpSpPr>
            <p:grpSpPr>
              <a:xfrm>
                <a:off x="0" y="0"/>
                <a:ext cx="549276" cy="482600"/>
                <a:chOff x="0" y="0"/>
                <a:chExt cx="549275" cy="482600"/>
              </a:xfrm>
            </p:grpSpPr>
            <p:sp>
              <p:nvSpPr>
                <p:cNvPr id="7239" name="Shape 723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0" name="Shape 724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1" name="Shape 724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2" name="Shape 724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3" name="Shape 724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4" name="Shape 724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5" name="Shape 724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6" name="Shape 724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7" name="Shape 724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8" name="Shape 724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49" name="Shape 724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50" name="Shape 725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51" name="Shape 725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52" name="Shape 725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grpSp>
        <p:nvGrpSpPr>
          <p:cNvPr id="7890" name="Group 7890"/>
          <p:cNvGrpSpPr/>
          <p:nvPr/>
        </p:nvGrpSpPr>
        <p:grpSpPr>
          <a:xfrm>
            <a:off x="4676774" y="3902075"/>
            <a:ext cx="4062415" cy="2838450"/>
            <a:chOff x="0" y="0"/>
            <a:chExt cx="4062413" cy="2838450"/>
          </a:xfrm>
        </p:grpSpPr>
        <p:grpSp>
          <p:nvGrpSpPr>
            <p:cNvPr id="7270" name="Group 7270"/>
            <p:cNvGrpSpPr/>
            <p:nvPr/>
          </p:nvGrpSpPr>
          <p:grpSpPr>
            <a:xfrm>
              <a:off x="1584325" y="485775"/>
              <a:ext cx="549276" cy="482600"/>
              <a:chOff x="0" y="0"/>
              <a:chExt cx="549275" cy="482600"/>
            </a:xfrm>
          </p:grpSpPr>
          <p:sp>
            <p:nvSpPr>
              <p:cNvPr id="7256" name="Shape 725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57" name="Shape 725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58" name="Shape 725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59" name="Shape 725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0" name="Shape 726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1" name="Shape 726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2" name="Shape 726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3" name="Shape 726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4" name="Shape 726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5" name="Shape 726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6" name="Shape 726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7" name="Shape 726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8" name="Shape 726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69" name="Shape 726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285" name="Group 7285"/>
            <p:cNvGrpSpPr/>
            <p:nvPr/>
          </p:nvGrpSpPr>
          <p:grpSpPr>
            <a:xfrm>
              <a:off x="2230437" y="349250"/>
              <a:ext cx="549277" cy="482600"/>
              <a:chOff x="0" y="0"/>
              <a:chExt cx="549275" cy="482600"/>
            </a:xfrm>
          </p:grpSpPr>
          <p:sp>
            <p:nvSpPr>
              <p:cNvPr id="7271" name="Shape 727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2" name="Shape 727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3" name="Shape 727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4" name="Shape 727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5" name="Shape 727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6" name="Shape 727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7" name="Shape 727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8" name="Shape 727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79" name="Shape 727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0" name="Shape 728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1" name="Shape 728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2" name="Shape 728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3" name="Shape 728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4" name="Shape 728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300" name="Group 7300"/>
            <p:cNvGrpSpPr/>
            <p:nvPr/>
          </p:nvGrpSpPr>
          <p:grpSpPr>
            <a:xfrm>
              <a:off x="928687" y="1211262"/>
              <a:ext cx="549277" cy="482601"/>
              <a:chOff x="0" y="0"/>
              <a:chExt cx="549275" cy="482600"/>
            </a:xfrm>
          </p:grpSpPr>
          <p:sp>
            <p:nvSpPr>
              <p:cNvPr id="7286" name="Shape 728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7" name="Shape 728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8" name="Shape 728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89" name="Shape 728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0" name="Shape 729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1" name="Shape 729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2" name="Shape 729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3" name="Shape 729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4" name="Shape 729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5" name="Shape 729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6" name="Shape 729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7" name="Shape 729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8" name="Shape 729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299" name="Shape 729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331" name="Group 7331"/>
            <p:cNvGrpSpPr/>
            <p:nvPr/>
          </p:nvGrpSpPr>
          <p:grpSpPr>
            <a:xfrm>
              <a:off x="260350" y="1052512"/>
              <a:ext cx="1755776" cy="506413"/>
              <a:chOff x="0" y="0"/>
              <a:chExt cx="1755775" cy="506412"/>
            </a:xfrm>
          </p:grpSpPr>
          <p:grpSp>
            <p:nvGrpSpPr>
              <p:cNvPr id="7315" name="Group 7315"/>
              <p:cNvGrpSpPr/>
              <p:nvPr/>
            </p:nvGrpSpPr>
            <p:grpSpPr>
              <a:xfrm>
                <a:off x="1206500" y="0"/>
                <a:ext cx="549276" cy="482600"/>
                <a:chOff x="0" y="0"/>
                <a:chExt cx="549275" cy="482600"/>
              </a:xfrm>
            </p:grpSpPr>
            <p:sp>
              <p:nvSpPr>
                <p:cNvPr id="7301" name="Shape 730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2" name="Shape 730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3" name="Shape 730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4" name="Shape 730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5" name="Shape 730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6" name="Shape 730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7" name="Shape 730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8" name="Shape 730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09" name="Shape 730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0" name="Shape 731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1" name="Shape 731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2" name="Shape 731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3" name="Shape 731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4" name="Shape 731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330" name="Group 7330"/>
              <p:cNvGrpSpPr/>
              <p:nvPr/>
            </p:nvGrpSpPr>
            <p:grpSpPr>
              <a:xfrm>
                <a:off x="-1" y="23812"/>
                <a:ext cx="549277" cy="482601"/>
                <a:chOff x="0" y="0"/>
                <a:chExt cx="549275" cy="482600"/>
              </a:xfrm>
            </p:grpSpPr>
            <p:sp>
              <p:nvSpPr>
                <p:cNvPr id="7316" name="Shape 731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7" name="Shape 731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8" name="Shape 731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19" name="Shape 731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0" name="Shape 732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1" name="Shape 732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2" name="Shape 732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3" name="Shape 732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4" name="Shape 732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5" name="Shape 732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6" name="Shape 732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7" name="Shape 732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8" name="Shape 732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29" name="Shape 732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362" name="Group 7362"/>
            <p:cNvGrpSpPr/>
            <p:nvPr/>
          </p:nvGrpSpPr>
          <p:grpSpPr>
            <a:xfrm>
              <a:off x="820737" y="127000"/>
              <a:ext cx="2641602" cy="941388"/>
              <a:chOff x="0" y="0"/>
              <a:chExt cx="2641600" cy="941387"/>
            </a:xfrm>
          </p:grpSpPr>
          <p:grpSp>
            <p:nvGrpSpPr>
              <p:cNvPr id="7346" name="Group 7346"/>
              <p:cNvGrpSpPr/>
              <p:nvPr/>
            </p:nvGrpSpPr>
            <p:grpSpPr>
              <a:xfrm>
                <a:off x="2092325" y="0"/>
                <a:ext cx="549276" cy="482600"/>
                <a:chOff x="0" y="0"/>
                <a:chExt cx="549275" cy="482600"/>
              </a:xfrm>
            </p:grpSpPr>
            <p:sp>
              <p:nvSpPr>
                <p:cNvPr id="7332" name="Shape 733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3" name="Shape 733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4" name="Shape 733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5" name="Shape 733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6" name="Shape 733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7" name="Shape 733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8" name="Shape 733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39" name="Shape 733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0" name="Shape 734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1" name="Shape 734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2" name="Shape 734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3" name="Shape 734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4" name="Shape 734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5" name="Shape 734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361" name="Group 7361"/>
              <p:cNvGrpSpPr/>
              <p:nvPr/>
            </p:nvGrpSpPr>
            <p:grpSpPr>
              <a:xfrm>
                <a:off x="0" y="458787"/>
                <a:ext cx="549276" cy="482601"/>
                <a:chOff x="0" y="0"/>
                <a:chExt cx="549275" cy="482600"/>
              </a:xfrm>
            </p:grpSpPr>
            <p:sp>
              <p:nvSpPr>
                <p:cNvPr id="7347" name="Shape 734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8" name="Shape 734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49" name="Shape 734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0" name="Shape 735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1" name="Shape 735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2" name="Shape 735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3" name="Shape 735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4" name="Shape 735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5" name="Shape 735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6" name="Shape 735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7" name="Shape 735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8" name="Shape 735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59" name="Shape 735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60" name="Shape 736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393" name="Group 7393"/>
            <p:cNvGrpSpPr/>
            <p:nvPr/>
          </p:nvGrpSpPr>
          <p:grpSpPr>
            <a:xfrm>
              <a:off x="2449512" y="989012"/>
              <a:ext cx="1001714" cy="1685926"/>
              <a:chOff x="0" y="0"/>
              <a:chExt cx="1001713" cy="1685925"/>
            </a:xfrm>
          </p:grpSpPr>
          <p:grpSp>
            <p:nvGrpSpPr>
              <p:cNvPr id="7377" name="Group 7377"/>
              <p:cNvGrpSpPr/>
              <p:nvPr/>
            </p:nvGrpSpPr>
            <p:grpSpPr>
              <a:xfrm>
                <a:off x="452437" y="1203325"/>
                <a:ext cx="549277" cy="482600"/>
                <a:chOff x="0" y="0"/>
                <a:chExt cx="549275" cy="482600"/>
              </a:xfrm>
            </p:grpSpPr>
            <p:sp>
              <p:nvSpPr>
                <p:cNvPr id="7363" name="Shape 736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64" name="Shape 73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65" name="Shape 736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66" name="Shape 736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67" name="Shape 736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68" name="Shape 736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69" name="Shape 736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0" name="Shape 737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1" name="Shape 737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2" name="Shape 737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3" name="Shape 737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4" name="Shape 737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5" name="Shape 737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6" name="Shape 737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392" name="Group 7392"/>
              <p:cNvGrpSpPr/>
              <p:nvPr/>
            </p:nvGrpSpPr>
            <p:grpSpPr>
              <a:xfrm>
                <a:off x="-1" y="0"/>
                <a:ext cx="549277" cy="482600"/>
                <a:chOff x="0" y="0"/>
                <a:chExt cx="549275" cy="482600"/>
              </a:xfrm>
            </p:grpSpPr>
            <p:sp>
              <p:nvSpPr>
                <p:cNvPr id="7378" name="Shape 737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79" name="Shape 737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0" name="Shape 738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1" name="Shape 738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2" name="Shape 738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3" name="Shape 738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4" name="Shape 738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5" name="Shape 738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6" name="Shape 738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7" name="Shape 738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8" name="Shape 738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89" name="Shape 738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0" name="Shape 739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1" name="Shape 739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424" name="Group 7424"/>
            <p:cNvGrpSpPr/>
            <p:nvPr/>
          </p:nvGrpSpPr>
          <p:grpSpPr>
            <a:xfrm>
              <a:off x="1993900" y="0"/>
              <a:ext cx="2068514" cy="1544638"/>
              <a:chOff x="0" y="0"/>
              <a:chExt cx="2068513" cy="1544637"/>
            </a:xfrm>
          </p:grpSpPr>
          <p:grpSp>
            <p:nvGrpSpPr>
              <p:cNvPr id="7408" name="Group 7408"/>
              <p:cNvGrpSpPr/>
              <p:nvPr/>
            </p:nvGrpSpPr>
            <p:grpSpPr>
              <a:xfrm>
                <a:off x="1519237" y="1062037"/>
                <a:ext cx="549277" cy="482601"/>
                <a:chOff x="0" y="0"/>
                <a:chExt cx="549275" cy="482600"/>
              </a:xfrm>
            </p:grpSpPr>
            <p:sp>
              <p:nvSpPr>
                <p:cNvPr id="7394" name="Shape 739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5" name="Shape 739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6" name="Shape 739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7" name="Shape 739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8" name="Shape 739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399" name="Shape 739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0" name="Shape 740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1" name="Shape 740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2" name="Shape 740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3" name="Shape 740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4" name="Shape 740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5" name="Shape 740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6" name="Shape 740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07" name="Shape 740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423" name="Group 7423"/>
              <p:cNvGrpSpPr/>
              <p:nvPr/>
            </p:nvGrpSpPr>
            <p:grpSpPr>
              <a:xfrm>
                <a:off x="-1" y="0"/>
                <a:ext cx="549277" cy="482600"/>
                <a:chOff x="0" y="0"/>
                <a:chExt cx="549275" cy="482600"/>
              </a:xfrm>
            </p:grpSpPr>
            <p:sp>
              <p:nvSpPr>
                <p:cNvPr id="7409" name="Shape 740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0" name="Shape 741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1" name="Shape 741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2" name="Shape 741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3" name="Shape 741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4" name="Shape 741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5" name="Shape 741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6" name="Shape 741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7" name="Shape 741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8" name="Shape 741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19" name="Shape 741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20" name="Shape 742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21" name="Shape 742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22" name="Shape 742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455" name="Group 7455"/>
            <p:cNvGrpSpPr/>
            <p:nvPr/>
          </p:nvGrpSpPr>
          <p:grpSpPr>
            <a:xfrm>
              <a:off x="414337" y="107950"/>
              <a:ext cx="1565277" cy="806450"/>
              <a:chOff x="0" y="0"/>
              <a:chExt cx="1565275" cy="806450"/>
            </a:xfrm>
          </p:grpSpPr>
          <p:grpSp>
            <p:nvGrpSpPr>
              <p:cNvPr id="7439" name="Group 7439"/>
              <p:cNvGrpSpPr/>
              <p:nvPr/>
            </p:nvGrpSpPr>
            <p:grpSpPr>
              <a:xfrm>
                <a:off x="1016000" y="0"/>
                <a:ext cx="549276" cy="482600"/>
                <a:chOff x="0" y="0"/>
                <a:chExt cx="549275" cy="482600"/>
              </a:xfrm>
            </p:grpSpPr>
            <p:sp>
              <p:nvSpPr>
                <p:cNvPr id="7425" name="Shape 742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26" name="Shape 74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27" name="Shape 742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28" name="Shape 742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29" name="Shape 742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0" name="Shape 743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1" name="Shape 743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2" name="Shape 743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3" name="Shape 743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4" name="Shape 743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5" name="Shape 743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6" name="Shape 743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7" name="Shape 743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38" name="Shape 743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454" name="Group 7454"/>
              <p:cNvGrpSpPr/>
              <p:nvPr/>
            </p:nvGrpSpPr>
            <p:grpSpPr>
              <a:xfrm>
                <a:off x="0" y="323850"/>
                <a:ext cx="549276" cy="482600"/>
                <a:chOff x="0" y="0"/>
                <a:chExt cx="549275" cy="482600"/>
              </a:xfrm>
            </p:grpSpPr>
            <p:sp>
              <p:nvSpPr>
                <p:cNvPr id="7440" name="Shape 744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1" name="Shape 744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2" name="Shape 744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3" name="Shape 744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4" name="Shape 744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5" name="Shape 744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6" name="Shape 744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7" name="Shape 744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8" name="Shape 744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49" name="Shape 744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50" name="Shape 745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51" name="Shape 745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52" name="Shape 745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53" name="Shape 745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486" name="Group 7486"/>
            <p:cNvGrpSpPr/>
            <p:nvPr/>
          </p:nvGrpSpPr>
          <p:grpSpPr>
            <a:xfrm>
              <a:off x="938212" y="190500"/>
              <a:ext cx="1435102" cy="681038"/>
              <a:chOff x="0" y="0"/>
              <a:chExt cx="1435100" cy="681037"/>
            </a:xfrm>
          </p:grpSpPr>
          <p:grpSp>
            <p:nvGrpSpPr>
              <p:cNvPr id="7470" name="Group 7470"/>
              <p:cNvGrpSpPr/>
              <p:nvPr/>
            </p:nvGrpSpPr>
            <p:grpSpPr>
              <a:xfrm>
                <a:off x="0" y="0"/>
                <a:ext cx="549276" cy="482600"/>
                <a:chOff x="0" y="0"/>
                <a:chExt cx="549275" cy="482600"/>
              </a:xfrm>
            </p:grpSpPr>
            <p:sp>
              <p:nvSpPr>
                <p:cNvPr id="7456" name="Shape 745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57" name="Shape 745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58" name="Shape 745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59" name="Shape 745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0" name="Shape 746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1" name="Shape 746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2" name="Shape 746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3" name="Shape 746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4" name="Shape 746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5" name="Shape 746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6" name="Shape 746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7" name="Shape 746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8" name="Shape 746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69" name="Shape 746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485" name="Group 7485"/>
              <p:cNvGrpSpPr/>
              <p:nvPr/>
            </p:nvGrpSpPr>
            <p:grpSpPr>
              <a:xfrm>
                <a:off x="885825" y="198437"/>
                <a:ext cx="549276" cy="482601"/>
                <a:chOff x="0" y="0"/>
                <a:chExt cx="549275" cy="482600"/>
              </a:xfrm>
            </p:grpSpPr>
            <p:sp>
              <p:nvSpPr>
                <p:cNvPr id="7471" name="Shape 747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2" name="Shape 747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3" name="Shape 747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4" name="Shape 747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5" name="Shape 747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6" name="Shape 747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7" name="Shape 747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8" name="Shape 747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79" name="Shape 747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80" name="Shape 748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81" name="Shape 748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82" name="Shape 748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83" name="Shape 748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84" name="Shape 748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517" name="Group 7517"/>
            <p:cNvGrpSpPr/>
            <p:nvPr/>
          </p:nvGrpSpPr>
          <p:grpSpPr>
            <a:xfrm>
              <a:off x="1250950" y="639762"/>
              <a:ext cx="1049339" cy="1193801"/>
              <a:chOff x="0" y="0"/>
              <a:chExt cx="1049338" cy="1193800"/>
            </a:xfrm>
          </p:grpSpPr>
          <p:grpSp>
            <p:nvGrpSpPr>
              <p:cNvPr id="7501" name="Group 7501"/>
              <p:cNvGrpSpPr/>
              <p:nvPr/>
            </p:nvGrpSpPr>
            <p:grpSpPr>
              <a:xfrm>
                <a:off x="-1" y="0"/>
                <a:ext cx="549277" cy="482600"/>
                <a:chOff x="0" y="0"/>
                <a:chExt cx="549275" cy="482600"/>
              </a:xfrm>
            </p:grpSpPr>
            <p:sp>
              <p:nvSpPr>
                <p:cNvPr id="7487" name="Shape 748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88" name="Shape 748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89" name="Shape 748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0" name="Shape 749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1" name="Shape 749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2" name="Shape 749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3" name="Shape 749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4" name="Shape 749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5" name="Shape 749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6" name="Shape 749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7" name="Shape 749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8" name="Shape 749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499" name="Shape 749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0" name="Shape 750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516" name="Group 7516"/>
              <p:cNvGrpSpPr/>
              <p:nvPr/>
            </p:nvGrpSpPr>
            <p:grpSpPr>
              <a:xfrm>
                <a:off x="500062" y="711200"/>
                <a:ext cx="549277" cy="482600"/>
                <a:chOff x="0" y="0"/>
                <a:chExt cx="549275" cy="482600"/>
              </a:xfrm>
            </p:grpSpPr>
            <p:sp>
              <p:nvSpPr>
                <p:cNvPr id="7502" name="Shape 750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3" name="Shape 750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4" name="Shape 750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5" name="Shape 750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6" name="Shape 750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7" name="Shape 750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8" name="Shape 750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09" name="Shape 750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0" name="Shape 751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1" name="Shape 751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2" name="Shape 751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3" name="Shape 751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4" name="Shape 751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5" name="Shape 751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548" name="Group 7548"/>
            <p:cNvGrpSpPr/>
            <p:nvPr/>
          </p:nvGrpSpPr>
          <p:grpSpPr>
            <a:xfrm>
              <a:off x="550862" y="76200"/>
              <a:ext cx="2360614" cy="1797050"/>
              <a:chOff x="0" y="0"/>
              <a:chExt cx="2360613" cy="1797050"/>
            </a:xfrm>
          </p:grpSpPr>
          <p:grpSp>
            <p:nvGrpSpPr>
              <p:cNvPr id="7532" name="Group 7532"/>
              <p:cNvGrpSpPr/>
              <p:nvPr/>
            </p:nvGrpSpPr>
            <p:grpSpPr>
              <a:xfrm>
                <a:off x="-1" y="1314450"/>
                <a:ext cx="549277" cy="482600"/>
                <a:chOff x="0" y="0"/>
                <a:chExt cx="549275" cy="482600"/>
              </a:xfrm>
            </p:grpSpPr>
            <p:sp>
              <p:nvSpPr>
                <p:cNvPr id="7518" name="Shape 751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19" name="Shape 75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0" name="Shape 752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1" name="Shape 752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2" name="Shape 752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3" name="Shape 752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4" name="Shape 752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5" name="Shape 752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6" name="Shape 752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7" name="Shape 752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8" name="Shape 752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29" name="Shape 752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0" name="Shape 753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1" name="Shape 753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547" name="Group 7547"/>
              <p:cNvGrpSpPr/>
              <p:nvPr/>
            </p:nvGrpSpPr>
            <p:grpSpPr>
              <a:xfrm>
                <a:off x="1811337" y="0"/>
                <a:ext cx="549277" cy="482600"/>
                <a:chOff x="0" y="0"/>
                <a:chExt cx="549275" cy="482600"/>
              </a:xfrm>
            </p:grpSpPr>
            <p:sp>
              <p:nvSpPr>
                <p:cNvPr id="7533" name="Shape 753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4" name="Shape 753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5" name="Shape 753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6" name="Shape 753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7" name="Shape 753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8" name="Shape 753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39" name="Shape 753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0" name="Shape 754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1" name="Shape 754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2" name="Shape 754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3" name="Shape 754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4" name="Shape 754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5" name="Shape 754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46" name="Shape 754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579" name="Group 7579"/>
            <p:cNvGrpSpPr/>
            <p:nvPr/>
          </p:nvGrpSpPr>
          <p:grpSpPr>
            <a:xfrm>
              <a:off x="1217612" y="876300"/>
              <a:ext cx="1250952" cy="774700"/>
              <a:chOff x="0" y="0"/>
              <a:chExt cx="1250950" cy="774700"/>
            </a:xfrm>
          </p:grpSpPr>
          <p:grpSp>
            <p:nvGrpSpPr>
              <p:cNvPr id="7563" name="Group 7563"/>
              <p:cNvGrpSpPr/>
              <p:nvPr/>
            </p:nvGrpSpPr>
            <p:grpSpPr>
              <a:xfrm>
                <a:off x="0" y="292100"/>
                <a:ext cx="549276" cy="482600"/>
                <a:chOff x="0" y="0"/>
                <a:chExt cx="549275" cy="482600"/>
              </a:xfrm>
            </p:grpSpPr>
            <p:sp>
              <p:nvSpPr>
                <p:cNvPr id="7549" name="Shape 754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0" name="Shape 755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1" name="Shape 755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2" name="Shape 755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3" name="Shape 755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4" name="Shape 755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5" name="Shape 755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6" name="Shape 755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7" name="Shape 755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8" name="Shape 755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59" name="Shape 755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0" name="Shape 756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1" name="Shape 756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2" name="Shape 756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578" name="Group 7578"/>
              <p:cNvGrpSpPr/>
              <p:nvPr/>
            </p:nvGrpSpPr>
            <p:grpSpPr>
              <a:xfrm>
                <a:off x="701675" y="0"/>
                <a:ext cx="549276" cy="482600"/>
                <a:chOff x="0" y="0"/>
                <a:chExt cx="549275" cy="482600"/>
              </a:xfrm>
            </p:grpSpPr>
            <p:sp>
              <p:nvSpPr>
                <p:cNvPr id="7564" name="Shape 756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5" name="Shape 756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6" name="Shape 756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7" name="Shape 756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8" name="Shape 756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69" name="Shape 756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0" name="Shape 757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1" name="Shape 757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2" name="Shape 757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3" name="Shape 757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4" name="Shape 757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5" name="Shape 757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6" name="Shape 757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77" name="Shape 757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610" name="Group 7610"/>
            <p:cNvGrpSpPr/>
            <p:nvPr/>
          </p:nvGrpSpPr>
          <p:grpSpPr>
            <a:xfrm>
              <a:off x="2390775" y="1763712"/>
              <a:ext cx="1031876" cy="638176"/>
              <a:chOff x="0" y="0"/>
              <a:chExt cx="1031875" cy="638175"/>
            </a:xfrm>
          </p:grpSpPr>
          <p:grpSp>
            <p:nvGrpSpPr>
              <p:cNvPr id="7594" name="Group 7594"/>
              <p:cNvGrpSpPr/>
              <p:nvPr/>
            </p:nvGrpSpPr>
            <p:grpSpPr>
              <a:xfrm>
                <a:off x="482600" y="0"/>
                <a:ext cx="549276" cy="482600"/>
                <a:chOff x="0" y="0"/>
                <a:chExt cx="549275" cy="482600"/>
              </a:xfrm>
            </p:grpSpPr>
            <p:sp>
              <p:nvSpPr>
                <p:cNvPr id="7580" name="Shape 758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1" name="Shape 758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2" name="Shape 758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3" name="Shape 758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4" name="Shape 758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5" name="Shape 758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6" name="Shape 758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7" name="Shape 758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8" name="Shape 758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89" name="Shape 758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0" name="Shape 759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1" name="Shape 759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2" name="Shape 759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3" name="Shape 759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609" name="Group 7609"/>
              <p:cNvGrpSpPr/>
              <p:nvPr/>
            </p:nvGrpSpPr>
            <p:grpSpPr>
              <a:xfrm>
                <a:off x="-1" y="155575"/>
                <a:ext cx="549277" cy="482600"/>
                <a:chOff x="0" y="0"/>
                <a:chExt cx="549275" cy="482600"/>
              </a:xfrm>
            </p:grpSpPr>
            <p:sp>
              <p:nvSpPr>
                <p:cNvPr id="7595" name="Shape 759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6" name="Shape 759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7" name="Shape 759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8" name="Shape 759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599" name="Shape 759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0" name="Shape 760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1" name="Shape 760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2" name="Shape 760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3" name="Shape 760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4" name="Shape 760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5" name="Shape 760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6" name="Shape 760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7" name="Shape 760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08" name="Shape 760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641" name="Group 7641"/>
            <p:cNvGrpSpPr/>
            <p:nvPr/>
          </p:nvGrpSpPr>
          <p:grpSpPr>
            <a:xfrm>
              <a:off x="352425" y="1849437"/>
              <a:ext cx="2490789" cy="987426"/>
              <a:chOff x="0" y="0"/>
              <a:chExt cx="2490788" cy="987425"/>
            </a:xfrm>
          </p:grpSpPr>
          <p:grpSp>
            <p:nvGrpSpPr>
              <p:cNvPr id="7625" name="Group 7625"/>
              <p:cNvGrpSpPr/>
              <p:nvPr/>
            </p:nvGrpSpPr>
            <p:grpSpPr>
              <a:xfrm>
                <a:off x="1941512" y="504825"/>
                <a:ext cx="549277" cy="482600"/>
                <a:chOff x="0" y="0"/>
                <a:chExt cx="549275" cy="482600"/>
              </a:xfrm>
            </p:grpSpPr>
            <p:sp>
              <p:nvSpPr>
                <p:cNvPr id="7611" name="Shape 761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2" name="Shape 761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3" name="Shape 761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4" name="Shape 761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5" name="Shape 761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6" name="Shape 761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7" name="Shape 761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8" name="Shape 761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19" name="Shape 761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0" name="Shape 762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1" name="Shape 762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2" name="Shape 762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3" name="Shape 762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4" name="Shape 762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640" name="Group 7640"/>
              <p:cNvGrpSpPr/>
              <p:nvPr/>
            </p:nvGrpSpPr>
            <p:grpSpPr>
              <a:xfrm>
                <a:off x="0" y="0"/>
                <a:ext cx="549276" cy="482600"/>
                <a:chOff x="0" y="0"/>
                <a:chExt cx="549275" cy="482600"/>
              </a:xfrm>
            </p:grpSpPr>
            <p:sp>
              <p:nvSpPr>
                <p:cNvPr id="7626" name="Shape 762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7" name="Shape 762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8" name="Shape 762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29" name="Shape 762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0" name="Shape 763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1" name="Shape 763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2" name="Shape 763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3" name="Shape 763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4" name="Shape 763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5" name="Shape 763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6" name="Shape 763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7" name="Shape 763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8" name="Shape 763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39" name="Shape 763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672" name="Group 7672"/>
            <p:cNvGrpSpPr/>
            <p:nvPr/>
          </p:nvGrpSpPr>
          <p:grpSpPr>
            <a:xfrm>
              <a:off x="-1" y="1303337"/>
              <a:ext cx="2244727" cy="1535113"/>
              <a:chOff x="0" y="0"/>
              <a:chExt cx="2244725" cy="1535112"/>
            </a:xfrm>
          </p:grpSpPr>
          <p:grpSp>
            <p:nvGrpSpPr>
              <p:cNvPr id="7656" name="Group 7656"/>
              <p:cNvGrpSpPr/>
              <p:nvPr/>
            </p:nvGrpSpPr>
            <p:grpSpPr>
              <a:xfrm>
                <a:off x="1695450" y="1052512"/>
                <a:ext cx="549276" cy="482601"/>
                <a:chOff x="0" y="0"/>
                <a:chExt cx="549275" cy="482600"/>
              </a:xfrm>
            </p:grpSpPr>
            <p:sp>
              <p:nvSpPr>
                <p:cNvPr id="7642" name="Shape 764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3" name="Shape 764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4" name="Shape 764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5" name="Shape 764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6" name="Shape 764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7" name="Shape 764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8" name="Shape 764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49" name="Shape 764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0" name="Shape 765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1" name="Shape 765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2" name="Shape 765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3" name="Shape 765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4" name="Shape 765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5" name="Shape 765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671" name="Group 7671"/>
              <p:cNvGrpSpPr/>
              <p:nvPr/>
            </p:nvGrpSpPr>
            <p:grpSpPr>
              <a:xfrm>
                <a:off x="-1" y="0"/>
                <a:ext cx="549277" cy="482600"/>
                <a:chOff x="0" y="0"/>
                <a:chExt cx="549275" cy="482600"/>
              </a:xfrm>
            </p:grpSpPr>
            <p:sp>
              <p:nvSpPr>
                <p:cNvPr id="7657" name="Shape 765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8" name="Shape 765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59" name="Shape 765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0" name="Shape 766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1" name="Shape 766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2" name="Shape 766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3" name="Shape 766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4" name="Shape 766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5" name="Shape 766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6" name="Shape 766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7" name="Shape 766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8" name="Shape 766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69" name="Shape 766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0" name="Shape 767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703" name="Group 7703"/>
            <p:cNvGrpSpPr/>
            <p:nvPr/>
          </p:nvGrpSpPr>
          <p:grpSpPr>
            <a:xfrm>
              <a:off x="1160462" y="647700"/>
              <a:ext cx="1887539" cy="1487488"/>
              <a:chOff x="0" y="0"/>
              <a:chExt cx="1887538" cy="1487487"/>
            </a:xfrm>
          </p:grpSpPr>
          <p:grpSp>
            <p:nvGrpSpPr>
              <p:cNvPr id="7687" name="Group 7687"/>
              <p:cNvGrpSpPr/>
              <p:nvPr/>
            </p:nvGrpSpPr>
            <p:grpSpPr>
              <a:xfrm>
                <a:off x="-1" y="1004887"/>
                <a:ext cx="549277" cy="482601"/>
                <a:chOff x="0" y="0"/>
                <a:chExt cx="549275" cy="482600"/>
              </a:xfrm>
            </p:grpSpPr>
            <p:sp>
              <p:nvSpPr>
                <p:cNvPr id="7673" name="Shape 767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4" name="Shape 767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5" name="Shape 767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6" name="Shape 767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7" name="Shape 767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8" name="Shape 767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79" name="Shape 767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0" name="Shape 768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1" name="Shape 768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2" name="Shape 768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3" name="Shape 768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4" name="Shape 768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5" name="Shape 768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6" name="Shape 768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702" name="Group 7702"/>
              <p:cNvGrpSpPr/>
              <p:nvPr/>
            </p:nvGrpSpPr>
            <p:grpSpPr>
              <a:xfrm>
                <a:off x="1338262" y="0"/>
                <a:ext cx="549277" cy="482600"/>
                <a:chOff x="0" y="0"/>
                <a:chExt cx="549275" cy="482600"/>
              </a:xfrm>
            </p:grpSpPr>
            <p:sp>
              <p:nvSpPr>
                <p:cNvPr id="7688" name="Shape 768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89" name="Shape 768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0" name="Shape 769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1" name="Shape 769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2" name="Shape 769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3" name="Shape 769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4" name="Shape 769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5" name="Shape 769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6" name="Shape 769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7" name="Shape 769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8" name="Shape 769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699" name="Shape 769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00" name="Shape 770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01" name="Shape 770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734" name="Group 7734"/>
            <p:cNvGrpSpPr/>
            <p:nvPr/>
          </p:nvGrpSpPr>
          <p:grpSpPr>
            <a:xfrm>
              <a:off x="2066925" y="1376362"/>
              <a:ext cx="1403351" cy="855663"/>
              <a:chOff x="0" y="0"/>
              <a:chExt cx="1403350" cy="855662"/>
            </a:xfrm>
          </p:grpSpPr>
          <p:grpSp>
            <p:nvGrpSpPr>
              <p:cNvPr id="7718" name="Group 7718"/>
              <p:cNvGrpSpPr/>
              <p:nvPr/>
            </p:nvGrpSpPr>
            <p:grpSpPr>
              <a:xfrm>
                <a:off x="854075" y="0"/>
                <a:ext cx="549276" cy="482600"/>
                <a:chOff x="0" y="0"/>
                <a:chExt cx="549275" cy="482600"/>
              </a:xfrm>
            </p:grpSpPr>
            <p:sp>
              <p:nvSpPr>
                <p:cNvPr id="7704" name="Shape 770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05" name="Shape 770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06" name="Shape 770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07" name="Shape 770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08" name="Shape 770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09" name="Shape 770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0" name="Shape 771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1" name="Shape 771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2" name="Shape 771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3" name="Shape 771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4" name="Shape 771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5" name="Shape 771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6" name="Shape 771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17" name="Shape 771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733" name="Group 7733"/>
              <p:cNvGrpSpPr/>
              <p:nvPr/>
            </p:nvGrpSpPr>
            <p:grpSpPr>
              <a:xfrm>
                <a:off x="0" y="373062"/>
                <a:ext cx="549276" cy="482601"/>
                <a:chOff x="0" y="0"/>
                <a:chExt cx="549275" cy="482600"/>
              </a:xfrm>
            </p:grpSpPr>
            <p:sp>
              <p:nvSpPr>
                <p:cNvPr id="7719" name="Shape 771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0" name="Shape 772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1" name="Shape 772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2" name="Shape 772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3" name="Shape 772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4" name="Shape 772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5" name="Shape 772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6" name="Shape 772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7" name="Shape 772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8" name="Shape 772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29" name="Shape 772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0" name="Shape 773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1" name="Shape 773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2" name="Shape 773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765" name="Group 7765"/>
            <p:cNvGrpSpPr/>
            <p:nvPr/>
          </p:nvGrpSpPr>
          <p:grpSpPr>
            <a:xfrm>
              <a:off x="1749425" y="1079500"/>
              <a:ext cx="1727201" cy="1295400"/>
              <a:chOff x="0" y="0"/>
              <a:chExt cx="1727200" cy="1295400"/>
            </a:xfrm>
          </p:grpSpPr>
          <p:grpSp>
            <p:nvGrpSpPr>
              <p:cNvPr id="7749" name="Group 7749"/>
              <p:cNvGrpSpPr/>
              <p:nvPr/>
            </p:nvGrpSpPr>
            <p:grpSpPr>
              <a:xfrm>
                <a:off x="-1" y="812800"/>
                <a:ext cx="549277" cy="482600"/>
                <a:chOff x="0" y="0"/>
                <a:chExt cx="549275" cy="482600"/>
              </a:xfrm>
            </p:grpSpPr>
            <p:sp>
              <p:nvSpPr>
                <p:cNvPr id="7735" name="Shape 773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6" name="Shape 773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7" name="Shape 773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8" name="Shape 773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39" name="Shape 773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0" name="Shape 774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1" name="Shape 774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2" name="Shape 774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3" name="Shape 774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4" name="Shape 774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5" name="Shape 774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6" name="Shape 774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7" name="Shape 774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48" name="Shape 774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764" name="Group 7764"/>
              <p:cNvGrpSpPr/>
              <p:nvPr/>
            </p:nvGrpSpPr>
            <p:grpSpPr>
              <a:xfrm>
                <a:off x="1177925" y="0"/>
                <a:ext cx="549276" cy="482600"/>
                <a:chOff x="0" y="0"/>
                <a:chExt cx="549275" cy="482600"/>
              </a:xfrm>
            </p:grpSpPr>
            <p:sp>
              <p:nvSpPr>
                <p:cNvPr id="7750" name="Shape 775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1" name="Shape 775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2" name="Shape 775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3" name="Shape 775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4" name="Shape 775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5" name="Shape 775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6" name="Shape 775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7" name="Shape 775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8" name="Shape 775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59" name="Shape 775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60" name="Shape 776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61" name="Shape 776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62" name="Shape 776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63" name="Shape 776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796" name="Group 7796"/>
            <p:cNvGrpSpPr/>
            <p:nvPr/>
          </p:nvGrpSpPr>
          <p:grpSpPr>
            <a:xfrm>
              <a:off x="3116262" y="595312"/>
              <a:ext cx="725489" cy="1427163"/>
              <a:chOff x="0" y="0"/>
              <a:chExt cx="725488" cy="1427162"/>
            </a:xfrm>
          </p:grpSpPr>
          <p:grpSp>
            <p:nvGrpSpPr>
              <p:cNvPr id="7780" name="Group 7780"/>
              <p:cNvGrpSpPr/>
              <p:nvPr/>
            </p:nvGrpSpPr>
            <p:grpSpPr>
              <a:xfrm>
                <a:off x="0" y="0"/>
                <a:ext cx="549276" cy="482600"/>
                <a:chOff x="0" y="0"/>
                <a:chExt cx="549275" cy="482600"/>
              </a:xfrm>
            </p:grpSpPr>
            <p:sp>
              <p:nvSpPr>
                <p:cNvPr id="7766" name="Shape 776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67" name="Shape 776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68" name="Shape 776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69" name="Shape 776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0" name="Shape 777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1" name="Shape 777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2" name="Shape 777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3" name="Shape 777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4" name="Shape 777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5" name="Shape 777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6" name="Shape 777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7" name="Shape 777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8" name="Shape 777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79" name="Shape 777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795" name="Group 7795"/>
              <p:cNvGrpSpPr/>
              <p:nvPr/>
            </p:nvGrpSpPr>
            <p:grpSpPr>
              <a:xfrm>
                <a:off x="176212" y="944562"/>
                <a:ext cx="549277" cy="482601"/>
                <a:chOff x="0" y="0"/>
                <a:chExt cx="549275" cy="482600"/>
              </a:xfrm>
            </p:grpSpPr>
            <p:sp>
              <p:nvSpPr>
                <p:cNvPr id="7781" name="Shape 778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2" name="Shape 778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3" name="Shape 778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4" name="Shape 778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5" name="Shape 778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6" name="Shape 778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7" name="Shape 778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8" name="Shape 778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89" name="Shape 778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90" name="Shape 779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91" name="Shape 779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92" name="Shape 779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93" name="Shape 779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94" name="Shape 779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827" name="Group 7827"/>
            <p:cNvGrpSpPr/>
            <p:nvPr/>
          </p:nvGrpSpPr>
          <p:grpSpPr>
            <a:xfrm>
              <a:off x="647700" y="1284287"/>
              <a:ext cx="1978026" cy="949326"/>
              <a:chOff x="0" y="0"/>
              <a:chExt cx="1978025" cy="949325"/>
            </a:xfrm>
          </p:grpSpPr>
          <p:grpSp>
            <p:nvGrpSpPr>
              <p:cNvPr id="7811" name="Group 7811"/>
              <p:cNvGrpSpPr/>
              <p:nvPr/>
            </p:nvGrpSpPr>
            <p:grpSpPr>
              <a:xfrm>
                <a:off x="-1" y="466725"/>
                <a:ext cx="549277" cy="482600"/>
                <a:chOff x="0" y="0"/>
                <a:chExt cx="549275" cy="482600"/>
              </a:xfrm>
            </p:grpSpPr>
            <p:sp>
              <p:nvSpPr>
                <p:cNvPr id="7797" name="Shape 779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98" name="Shape 779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799" name="Shape 779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0" name="Shape 780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1" name="Shape 780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2" name="Shape 780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3" name="Shape 780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4" name="Shape 780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5" name="Shape 780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6" name="Shape 780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7" name="Shape 780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8" name="Shape 780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09" name="Shape 780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0" name="Shape 781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826" name="Group 7826"/>
              <p:cNvGrpSpPr/>
              <p:nvPr/>
            </p:nvGrpSpPr>
            <p:grpSpPr>
              <a:xfrm>
                <a:off x="1428750" y="0"/>
                <a:ext cx="549276" cy="482600"/>
                <a:chOff x="0" y="0"/>
                <a:chExt cx="549275" cy="482600"/>
              </a:xfrm>
            </p:grpSpPr>
            <p:sp>
              <p:nvSpPr>
                <p:cNvPr id="7812" name="Shape 781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3" name="Shape 781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4" name="Shape 781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5" name="Shape 781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6" name="Shape 781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7" name="Shape 781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8" name="Shape 781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19" name="Shape 781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20" name="Shape 782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21" name="Shape 782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22" name="Shape 782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23" name="Shape 782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24" name="Shape 782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25" name="Shape 782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858" name="Group 7858"/>
            <p:cNvGrpSpPr/>
            <p:nvPr/>
          </p:nvGrpSpPr>
          <p:grpSpPr>
            <a:xfrm>
              <a:off x="649287" y="877887"/>
              <a:ext cx="2281239" cy="1028701"/>
              <a:chOff x="0" y="0"/>
              <a:chExt cx="2281238" cy="1028700"/>
            </a:xfrm>
          </p:grpSpPr>
          <p:grpSp>
            <p:nvGrpSpPr>
              <p:cNvPr id="7842" name="Group 7842"/>
              <p:cNvGrpSpPr/>
              <p:nvPr/>
            </p:nvGrpSpPr>
            <p:grpSpPr>
              <a:xfrm>
                <a:off x="-1" y="0"/>
                <a:ext cx="549277" cy="482600"/>
                <a:chOff x="0" y="0"/>
                <a:chExt cx="549275" cy="482600"/>
              </a:xfrm>
            </p:grpSpPr>
            <p:sp>
              <p:nvSpPr>
                <p:cNvPr id="7828" name="Shape 782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29" name="Shape 782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0" name="Shape 783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1" name="Shape 783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2" name="Shape 783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3" name="Shape 783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4" name="Shape 783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5" name="Shape 783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6" name="Shape 783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7" name="Shape 783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8" name="Shape 783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39" name="Shape 783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0" name="Shape 784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1" name="Shape 784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857" name="Group 7857"/>
              <p:cNvGrpSpPr/>
              <p:nvPr/>
            </p:nvGrpSpPr>
            <p:grpSpPr>
              <a:xfrm>
                <a:off x="1731962" y="546100"/>
                <a:ext cx="549277" cy="482600"/>
                <a:chOff x="0" y="0"/>
                <a:chExt cx="549275" cy="482600"/>
              </a:xfrm>
            </p:grpSpPr>
            <p:sp>
              <p:nvSpPr>
                <p:cNvPr id="7843" name="Shape 784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4" name="Shape 784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5" name="Shape 784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6" name="Shape 784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7" name="Shape 784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8" name="Shape 784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49" name="Shape 784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0" name="Shape 785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1" name="Shape 785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2" name="Shape 785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3" name="Shape 785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4" name="Shape 785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5" name="Shape 785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56" name="Shape 785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7889" name="Group 7889"/>
            <p:cNvGrpSpPr/>
            <p:nvPr/>
          </p:nvGrpSpPr>
          <p:grpSpPr>
            <a:xfrm>
              <a:off x="6349" y="669925"/>
              <a:ext cx="1595440" cy="1860550"/>
              <a:chOff x="0" y="0"/>
              <a:chExt cx="1595438" cy="1860550"/>
            </a:xfrm>
          </p:grpSpPr>
          <p:grpSp>
            <p:nvGrpSpPr>
              <p:cNvPr id="7873" name="Group 7873"/>
              <p:cNvGrpSpPr/>
              <p:nvPr/>
            </p:nvGrpSpPr>
            <p:grpSpPr>
              <a:xfrm>
                <a:off x="1046162" y="1377950"/>
                <a:ext cx="549277" cy="482600"/>
                <a:chOff x="0" y="0"/>
                <a:chExt cx="549275" cy="482600"/>
              </a:xfrm>
            </p:grpSpPr>
            <p:sp>
              <p:nvSpPr>
                <p:cNvPr id="7859" name="Shape 785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0" name="Shape 786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1" name="Shape 786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2" name="Shape 786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3" name="Shape 786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4" name="Shape 78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5" name="Shape 786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6" name="Shape 786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7" name="Shape 786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8" name="Shape 786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69" name="Shape 786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0" name="Shape 787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1" name="Shape 787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2" name="Shape 787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888" name="Group 7888"/>
              <p:cNvGrpSpPr/>
              <p:nvPr/>
            </p:nvGrpSpPr>
            <p:grpSpPr>
              <a:xfrm>
                <a:off x="0" y="0"/>
                <a:ext cx="549276" cy="482600"/>
                <a:chOff x="0" y="0"/>
                <a:chExt cx="549275" cy="482600"/>
              </a:xfrm>
            </p:grpSpPr>
            <p:sp>
              <p:nvSpPr>
                <p:cNvPr id="7874" name="Shape 787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5" name="Shape 787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6" name="Shape 787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7" name="Shape 787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8" name="Shape 787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79" name="Shape 787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0" name="Shape 788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1" name="Shape 788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2" name="Shape 788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3" name="Shape 788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4" name="Shape 788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5" name="Shape 788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6" name="Shape 788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87" name="Shape 788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sp>
        <p:nvSpPr>
          <p:cNvPr id="7891" name="Shape 7891"/>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sp>
        <p:nvSpPr>
          <p:cNvPr id="7892" name="Shape 7892"/>
          <p:cNvSpPr/>
          <p:nvPr/>
        </p:nvSpPr>
        <p:spPr>
          <a:xfrm>
            <a:off x="4079875" y="3246438"/>
            <a:ext cx="3836988" cy="1793241"/>
          </a:xfrm>
          <a:prstGeom prst="rect">
            <a:avLst/>
          </a:prstGeom>
          <a:ln w="12700">
            <a:miter lim="400000"/>
          </a:ln>
          <a:effectLst>
            <a:outerShdw blurRad="63500" dist="71842" dir="2700000" rotWithShape="0">
              <a:srgbClr val="FFFFFF">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800"/>
              </a:spcBef>
              <a:defRPr sz="4800">
                <a:solidFill>
                  <a:srgbClr val="FF0000"/>
                </a:solidFill>
                <a:effectLst>
                  <a:outerShdw blurRad="38100" dist="38100" dir="2700000" rotWithShape="0">
                    <a:srgbClr val="000000"/>
                  </a:outerShdw>
                </a:effectLst>
                <a:latin typeface="Comic Sans MS"/>
                <a:ea typeface="Comic Sans MS"/>
                <a:cs typeface="Comic Sans MS"/>
                <a:sym typeface="Comic Sans MS"/>
              </a:defRPr>
            </a:lvl1pPr>
          </a:lstStyle>
          <a:p>
            <a:r>
              <a:t>ATIANULI KUTOMO!</a:t>
            </a:r>
          </a:p>
        </p:txBody>
      </p:sp>
      <p:sp>
        <p:nvSpPr>
          <p:cNvPr id="7893" name="Shape 7893"/>
          <p:cNvSpPr/>
          <p:nvPr/>
        </p:nvSpPr>
        <p:spPr>
          <a:xfrm>
            <a:off x="3822700" y="2073275"/>
            <a:ext cx="1377952" cy="5207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algn="ctr" defTabSz="914400">
              <a:defRPr sz="2800">
                <a:solidFill>
                  <a:schemeClr val="accent2"/>
                </a:solidFill>
                <a:latin typeface="Times"/>
                <a:ea typeface="Times"/>
                <a:cs typeface="Times"/>
                <a:sym typeface="Times"/>
              </a:defRPr>
            </a:lvl1pPr>
          </a:lstStyle>
          <a:p>
            <a:r>
              <a:t>430</a:t>
            </a:r>
          </a:p>
        </p:txBody>
      </p:sp>
      <p:grpSp>
        <p:nvGrpSpPr>
          <p:cNvPr id="7896" name="Group 7896"/>
          <p:cNvGrpSpPr/>
          <p:nvPr/>
        </p:nvGrpSpPr>
        <p:grpSpPr>
          <a:xfrm>
            <a:off x="558800" y="7938"/>
            <a:ext cx="774701" cy="1581113"/>
            <a:chOff x="0" y="0"/>
            <a:chExt cx="774700" cy="1581112"/>
          </a:xfrm>
        </p:grpSpPr>
        <p:sp>
          <p:nvSpPr>
            <p:cNvPr id="7894" name="Shape 7894"/>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7895" name="Shape 7895"/>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7897" name="Shape 7897"/>
          <p:cNvSpPr/>
          <p:nvPr/>
        </p:nvSpPr>
        <p:spPr>
          <a:xfrm>
            <a:off x="3435350" y="1550987"/>
            <a:ext cx="2247900" cy="635001"/>
          </a:xfrm>
          <a:prstGeom prst="ellipse">
            <a:avLst/>
          </a:prstGeom>
          <a:ln w="76200">
            <a:solidFill>
              <a:srgbClr val="FF0000"/>
            </a:solidFill>
          </a:ln>
          <a:effectLst>
            <a:outerShdw blurRad="63500" dist="71842" dir="2700000"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898" name="Shape 7898"/>
          <p:cNvSpPr/>
          <p:nvPr/>
        </p:nvSpPr>
        <p:spPr>
          <a:xfrm>
            <a:off x="3636962" y="1989138"/>
            <a:ext cx="1690687" cy="635001"/>
          </a:xfrm>
          <a:prstGeom prst="ellipse">
            <a:avLst/>
          </a:prstGeom>
          <a:ln w="76200">
            <a:solidFill>
              <a:srgbClr val="FF0000"/>
            </a:solidFill>
          </a:ln>
          <a:effectLst>
            <a:outerShdw blurRad="63500" dist="71842" dir="2700000" rotWithShape="0">
              <a:srgbClr val="000000">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8533" name="Group 8533"/>
          <p:cNvGrpSpPr/>
          <p:nvPr/>
        </p:nvGrpSpPr>
        <p:grpSpPr>
          <a:xfrm>
            <a:off x="-1" y="1071562"/>
            <a:ext cx="4062415" cy="2838451"/>
            <a:chOff x="0" y="0"/>
            <a:chExt cx="4062413" cy="2838450"/>
          </a:xfrm>
        </p:grpSpPr>
        <p:grpSp>
          <p:nvGrpSpPr>
            <p:cNvPr id="7913" name="Group 7913"/>
            <p:cNvGrpSpPr/>
            <p:nvPr/>
          </p:nvGrpSpPr>
          <p:grpSpPr>
            <a:xfrm>
              <a:off x="1584325" y="485775"/>
              <a:ext cx="549276" cy="482600"/>
              <a:chOff x="0" y="0"/>
              <a:chExt cx="549275" cy="482600"/>
            </a:xfrm>
          </p:grpSpPr>
          <p:sp>
            <p:nvSpPr>
              <p:cNvPr id="7899" name="Shape 789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0" name="Shape 790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1" name="Shape 790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2" name="Shape 790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3" name="Shape 790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4" name="Shape 790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5" name="Shape 790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6" name="Shape 790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7" name="Shape 790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8" name="Shape 790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09" name="Shape 790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0" name="Shape 791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1" name="Shape 791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2" name="Shape 791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928" name="Group 7928"/>
            <p:cNvGrpSpPr/>
            <p:nvPr/>
          </p:nvGrpSpPr>
          <p:grpSpPr>
            <a:xfrm>
              <a:off x="2230437" y="349250"/>
              <a:ext cx="549277" cy="482600"/>
              <a:chOff x="0" y="0"/>
              <a:chExt cx="549275" cy="482600"/>
            </a:xfrm>
          </p:grpSpPr>
          <p:sp>
            <p:nvSpPr>
              <p:cNvPr id="7914" name="Shape 791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5" name="Shape 791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6" name="Shape 791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7" name="Shape 791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8" name="Shape 791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19" name="Shape 79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0" name="Shape 792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1" name="Shape 792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2" name="Shape 792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3" name="Shape 792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4" name="Shape 792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5" name="Shape 792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6" name="Shape 792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27" name="Shape 792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943" name="Group 7943"/>
            <p:cNvGrpSpPr/>
            <p:nvPr/>
          </p:nvGrpSpPr>
          <p:grpSpPr>
            <a:xfrm>
              <a:off x="928687" y="1211262"/>
              <a:ext cx="549277" cy="482601"/>
              <a:chOff x="0" y="0"/>
              <a:chExt cx="549275" cy="482600"/>
            </a:xfrm>
          </p:grpSpPr>
          <p:sp>
            <p:nvSpPr>
              <p:cNvPr id="7929" name="Shape 792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0" name="Shape 793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1" name="Shape 793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2" name="Shape 793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3" name="Shape 793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4" name="Shape 793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5" name="Shape 793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6" name="Shape 793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7" name="Shape 793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8" name="Shape 793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39" name="Shape 793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0" name="Shape 794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1" name="Shape 794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2" name="Shape 794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974" name="Group 7974"/>
            <p:cNvGrpSpPr/>
            <p:nvPr/>
          </p:nvGrpSpPr>
          <p:grpSpPr>
            <a:xfrm>
              <a:off x="260350" y="1052512"/>
              <a:ext cx="1755776" cy="506413"/>
              <a:chOff x="0" y="0"/>
              <a:chExt cx="1755775" cy="506412"/>
            </a:xfrm>
          </p:grpSpPr>
          <p:grpSp>
            <p:nvGrpSpPr>
              <p:cNvPr id="7958" name="Group 7958"/>
              <p:cNvGrpSpPr/>
              <p:nvPr/>
            </p:nvGrpSpPr>
            <p:grpSpPr>
              <a:xfrm>
                <a:off x="1206500" y="0"/>
                <a:ext cx="549276" cy="482600"/>
                <a:chOff x="0" y="0"/>
                <a:chExt cx="549275" cy="482600"/>
              </a:xfrm>
            </p:grpSpPr>
            <p:sp>
              <p:nvSpPr>
                <p:cNvPr id="7944" name="Shape 794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5" name="Shape 794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6" name="Shape 794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7" name="Shape 794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8" name="Shape 794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49" name="Shape 794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0" name="Shape 795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1" name="Shape 795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2" name="Shape 795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3" name="Shape 795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4" name="Shape 795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5" name="Shape 795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6" name="Shape 795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57" name="Shape 795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7973" name="Group 7973"/>
              <p:cNvGrpSpPr/>
              <p:nvPr/>
            </p:nvGrpSpPr>
            <p:grpSpPr>
              <a:xfrm>
                <a:off x="-1" y="23812"/>
                <a:ext cx="549277" cy="482601"/>
                <a:chOff x="0" y="0"/>
                <a:chExt cx="549275" cy="482600"/>
              </a:xfrm>
            </p:grpSpPr>
            <p:sp>
              <p:nvSpPr>
                <p:cNvPr id="7959" name="Shape 795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0" name="Shape 796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1" name="Shape 796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2" name="Shape 796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3" name="Shape 796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4" name="Shape 796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5" name="Shape 796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6" name="Shape 796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7" name="Shape 796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8" name="Shape 796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69" name="Shape 796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0" name="Shape 797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1" name="Shape 797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2" name="Shape 797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005" name="Group 8005"/>
            <p:cNvGrpSpPr/>
            <p:nvPr/>
          </p:nvGrpSpPr>
          <p:grpSpPr>
            <a:xfrm>
              <a:off x="820737" y="127000"/>
              <a:ext cx="2641602" cy="941388"/>
              <a:chOff x="0" y="0"/>
              <a:chExt cx="2641600" cy="941387"/>
            </a:xfrm>
          </p:grpSpPr>
          <p:grpSp>
            <p:nvGrpSpPr>
              <p:cNvPr id="7989" name="Group 7989"/>
              <p:cNvGrpSpPr/>
              <p:nvPr/>
            </p:nvGrpSpPr>
            <p:grpSpPr>
              <a:xfrm>
                <a:off x="2092325" y="0"/>
                <a:ext cx="549276" cy="482600"/>
                <a:chOff x="0" y="0"/>
                <a:chExt cx="549275" cy="482600"/>
              </a:xfrm>
            </p:grpSpPr>
            <p:sp>
              <p:nvSpPr>
                <p:cNvPr id="7975" name="Shape 797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6" name="Shape 797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7" name="Shape 797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8" name="Shape 797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79" name="Shape 797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0" name="Shape 798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1" name="Shape 798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2" name="Shape 798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3" name="Shape 798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4" name="Shape 798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5" name="Shape 798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6" name="Shape 798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7" name="Shape 798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88" name="Shape 798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004" name="Group 8004"/>
              <p:cNvGrpSpPr/>
              <p:nvPr/>
            </p:nvGrpSpPr>
            <p:grpSpPr>
              <a:xfrm>
                <a:off x="0" y="458787"/>
                <a:ext cx="549276" cy="482601"/>
                <a:chOff x="0" y="0"/>
                <a:chExt cx="549275" cy="482600"/>
              </a:xfrm>
            </p:grpSpPr>
            <p:sp>
              <p:nvSpPr>
                <p:cNvPr id="7990" name="Shape 799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1" name="Shape 799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2" name="Shape 799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3" name="Shape 799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4" name="Shape 799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5" name="Shape 799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6" name="Shape 799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7" name="Shape 799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8" name="Shape 799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7999" name="Shape 799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00" name="Shape 800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01" name="Shape 800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02" name="Shape 800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03" name="Shape 800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036" name="Group 8036"/>
            <p:cNvGrpSpPr/>
            <p:nvPr/>
          </p:nvGrpSpPr>
          <p:grpSpPr>
            <a:xfrm>
              <a:off x="2449512" y="989012"/>
              <a:ext cx="1001714" cy="1685926"/>
              <a:chOff x="0" y="0"/>
              <a:chExt cx="1001713" cy="1685925"/>
            </a:xfrm>
          </p:grpSpPr>
          <p:grpSp>
            <p:nvGrpSpPr>
              <p:cNvPr id="8020" name="Group 8020"/>
              <p:cNvGrpSpPr/>
              <p:nvPr/>
            </p:nvGrpSpPr>
            <p:grpSpPr>
              <a:xfrm>
                <a:off x="452437" y="1203325"/>
                <a:ext cx="549277" cy="482600"/>
                <a:chOff x="0" y="0"/>
                <a:chExt cx="549275" cy="482600"/>
              </a:xfrm>
            </p:grpSpPr>
            <p:sp>
              <p:nvSpPr>
                <p:cNvPr id="8006" name="Shape 800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07" name="Shape 800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08" name="Shape 800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09" name="Shape 800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0" name="Shape 801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1" name="Shape 801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2" name="Shape 801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3" name="Shape 801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4" name="Shape 801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5" name="Shape 801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6" name="Shape 801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7" name="Shape 801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8" name="Shape 801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19" name="Shape 801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035" name="Group 8035"/>
              <p:cNvGrpSpPr/>
              <p:nvPr/>
            </p:nvGrpSpPr>
            <p:grpSpPr>
              <a:xfrm>
                <a:off x="-1" y="0"/>
                <a:ext cx="549277" cy="482600"/>
                <a:chOff x="0" y="0"/>
                <a:chExt cx="549275" cy="482600"/>
              </a:xfrm>
            </p:grpSpPr>
            <p:sp>
              <p:nvSpPr>
                <p:cNvPr id="8021" name="Shape 802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2" name="Shape 802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3" name="Shape 802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4" name="Shape 802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5" name="Shape 802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6" name="Shape 802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7" name="Shape 802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8" name="Shape 802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29" name="Shape 802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30" name="Shape 803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31" name="Shape 803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32" name="Shape 803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33" name="Shape 803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34" name="Shape 803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067" name="Group 8067"/>
            <p:cNvGrpSpPr/>
            <p:nvPr/>
          </p:nvGrpSpPr>
          <p:grpSpPr>
            <a:xfrm>
              <a:off x="1993900" y="0"/>
              <a:ext cx="2068514" cy="1544638"/>
              <a:chOff x="0" y="0"/>
              <a:chExt cx="2068513" cy="1544637"/>
            </a:xfrm>
          </p:grpSpPr>
          <p:grpSp>
            <p:nvGrpSpPr>
              <p:cNvPr id="8051" name="Group 8051"/>
              <p:cNvGrpSpPr/>
              <p:nvPr/>
            </p:nvGrpSpPr>
            <p:grpSpPr>
              <a:xfrm>
                <a:off x="1519237" y="1062037"/>
                <a:ext cx="549277" cy="482601"/>
                <a:chOff x="0" y="0"/>
                <a:chExt cx="549275" cy="482600"/>
              </a:xfrm>
            </p:grpSpPr>
            <p:sp>
              <p:nvSpPr>
                <p:cNvPr id="8037" name="Shape 803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38" name="Shape 803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39" name="Shape 803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0" name="Shape 804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1" name="Shape 804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2" name="Shape 804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3" name="Shape 804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4" name="Shape 804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5" name="Shape 804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6" name="Shape 804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7" name="Shape 804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8" name="Shape 804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49" name="Shape 804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0" name="Shape 805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066" name="Group 8066"/>
              <p:cNvGrpSpPr/>
              <p:nvPr/>
            </p:nvGrpSpPr>
            <p:grpSpPr>
              <a:xfrm>
                <a:off x="-1" y="0"/>
                <a:ext cx="549277" cy="482600"/>
                <a:chOff x="0" y="0"/>
                <a:chExt cx="549275" cy="482600"/>
              </a:xfrm>
            </p:grpSpPr>
            <p:sp>
              <p:nvSpPr>
                <p:cNvPr id="8052" name="Shape 805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3" name="Shape 805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4" name="Shape 805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5" name="Shape 805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6" name="Shape 805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7" name="Shape 805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8" name="Shape 805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59" name="Shape 805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60" name="Shape 806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61" name="Shape 806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62" name="Shape 806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63" name="Shape 806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64" name="Shape 806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65" name="Shape 806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098" name="Group 8098"/>
            <p:cNvGrpSpPr/>
            <p:nvPr/>
          </p:nvGrpSpPr>
          <p:grpSpPr>
            <a:xfrm>
              <a:off x="414337" y="107950"/>
              <a:ext cx="1565277" cy="806450"/>
              <a:chOff x="0" y="0"/>
              <a:chExt cx="1565275" cy="806450"/>
            </a:xfrm>
          </p:grpSpPr>
          <p:grpSp>
            <p:nvGrpSpPr>
              <p:cNvPr id="8082" name="Group 8082"/>
              <p:cNvGrpSpPr/>
              <p:nvPr/>
            </p:nvGrpSpPr>
            <p:grpSpPr>
              <a:xfrm>
                <a:off x="1016000" y="0"/>
                <a:ext cx="549276" cy="482600"/>
                <a:chOff x="0" y="0"/>
                <a:chExt cx="549275" cy="482600"/>
              </a:xfrm>
            </p:grpSpPr>
            <p:sp>
              <p:nvSpPr>
                <p:cNvPr id="8068" name="Shape 806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69" name="Shape 806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0" name="Shape 807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1" name="Shape 807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2" name="Shape 807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3" name="Shape 807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4" name="Shape 807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5" name="Shape 807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6" name="Shape 807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7" name="Shape 807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8" name="Shape 807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79" name="Shape 807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0" name="Shape 808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1" name="Shape 808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097" name="Group 8097"/>
              <p:cNvGrpSpPr/>
              <p:nvPr/>
            </p:nvGrpSpPr>
            <p:grpSpPr>
              <a:xfrm>
                <a:off x="0" y="323850"/>
                <a:ext cx="549276" cy="482600"/>
                <a:chOff x="0" y="0"/>
                <a:chExt cx="549275" cy="482600"/>
              </a:xfrm>
            </p:grpSpPr>
            <p:sp>
              <p:nvSpPr>
                <p:cNvPr id="8083" name="Shape 808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4" name="Shape 808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5" name="Shape 808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6" name="Shape 808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7" name="Shape 808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8" name="Shape 808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89" name="Shape 808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90" name="Shape 809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91" name="Shape 809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92" name="Shape 809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93" name="Shape 809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94" name="Shape 809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95" name="Shape 809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096" name="Shape 809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129" name="Group 8129"/>
            <p:cNvGrpSpPr/>
            <p:nvPr/>
          </p:nvGrpSpPr>
          <p:grpSpPr>
            <a:xfrm>
              <a:off x="938212" y="190500"/>
              <a:ext cx="1435102" cy="681038"/>
              <a:chOff x="0" y="0"/>
              <a:chExt cx="1435100" cy="681037"/>
            </a:xfrm>
          </p:grpSpPr>
          <p:grpSp>
            <p:nvGrpSpPr>
              <p:cNvPr id="8113" name="Group 8113"/>
              <p:cNvGrpSpPr/>
              <p:nvPr/>
            </p:nvGrpSpPr>
            <p:grpSpPr>
              <a:xfrm>
                <a:off x="0" y="0"/>
                <a:ext cx="549276" cy="482600"/>
                <a:chOff x="0" y="0"/>
                <a:chExt cx="549275" cy="482600"/>
              </a:xfrm>
            </p:grpSpPr>
            <p:sp>
              <p:nvSpPr>
                <p:cNvPr id="8099" name="Shape 809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0" name="Shape 810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1" name="Shape 810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2" name="Shape 810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3" name="Shape 810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4" name="Shape 810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5" name="Shape 810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6" name="Shape 810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7" name="Shape 810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8" name="Shape 810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09" name="Shape 810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0" name="Shape 811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1" name="Shape 811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2" name="Shape 811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128" name="Group 8128"/>
              <p:cNvGrpSpPr/>
              <p:nvPr/>
            </p:nvGrpSpPr>
            <p:grpSpPr>
              <a:xfrm>
                <a:off x="885825" y="198437"/>
                <a:ext cx="549276" cy="482601"/>
                <a:chOff x="0" y="0"/>
                <a:chExt cx="549275" cy="482600"/>
              </a:xfrm>
            </p:grpSpPr>
            <p:sp>
              <p:nvSpPr>
                <p:cNvPr id="8114" name="Shape 811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5" name="Shape 811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6" name="Shape 811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7" name="Shape 811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8" name="Shape 811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19" name="Shape 811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0" name="Shape 812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1" name="Shape 812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2" name="Shape 812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3" name="Shape 812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4" name="Shape 812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5" name="Shape 812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6" name="Shape 812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27" name="Shape 812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160" name="Group 8160"/>
            <p:cNvGrpSpPr/>
            <p:nvPr/>
          </p:nvGrpSpPr>
          <p:grpSpPr>
            <a:xfrm>
              <a:off x="1250950" y="639762"/>
              <a:ext cx="1049339" cy="1193801"/>
              <a:chOff x="0" y="0"/>
              <a:chExt cx="1049338" cy="1193800"/>
            </a:xfrm>
          </p:grpSpPr>
          <p:grpSp>
            <p:nvGrpSpPr>
              <p:cNvPr id="8144" name="Group 8144"/>
              <p:cNvGrpSpPr/>
              <p:nvPr/>
            </p:nvGrpSpPr>
            <p:grpSpPr>
              <a:xfrm>
                <a:off x="-1" y="0"/>
                <a:ext cx="549277" cy="482600"/>
                <a:chOff x="0" y="0"/>
                <a:chExt cx="549275" cy="482600"/>
              </a:xfrm>
            </p:grpSpPr>
            <p:sp>
              <p:nvSpPr>
                <p:cNvPr id="8130" name="Shape 813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1" name="Shape 813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2" name="Shape 813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3" name="Shape 813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4" name="Shape 813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5" name="Shape 813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6" name="Shape 813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7" name="Shape 813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8" name="Shape 813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39" name="Shape 813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0" name="Shape 814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1" name="Shape 814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2" name="Shape 814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3" name="Shape 814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159" name="Group 8159"/>
              <p:cNvGrpSpPr/>
              <p:nvPr/>
            </p:nvGrpSpPr>
            <p:grpSpPr>
              <a:xfrm>
                <a:off x="500062" y="711200"/>
                <a:ext cx="549277" cy="482600"/>
                <a:chOff x="0" y="0"/>
                <a:chExt cx="549275" cy="482600"/>
              </a:xfrm>
            </p:grpSpPr>
            <p:sp>
              <p:nvSpPr>
                <p:cNvPr id="8145" name="Shape 814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6" name="Shape 814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7" name="Shape 814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8" name="Shape 814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49" name="Shape 814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0" name="Shape 815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1" name="Shape 815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2" name="Shape 815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3" name="Shape 815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4" name="Shape 815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5" name="Shape 815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6" name="Shape 815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7" name="Shape 815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58" name="Shape 815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191" name="Group 8191"/>
            <p:cNvGrpSpPr/>
            <p:nvPr/>
          </p:nvGrpSpPr>
          <p:grpSpPr>
            <a:xfrm>
              <a:off x="550862" y="76200"/>
              <a:ext cx="2360614" cy="1797050"/>
              <a:chOff x="0" y="0"/>
              <a:chExt cx="2360613" cy="1797050"/>
            </a:xfrm>
          </p:grpSpPr>
          <p:grpSp>
            <p:nvGrpSpPr>
              <p:cNvPr id="8175" name="Group 8175"/>
              <p:cNvGrpSpPr/>
              <p:nvPr/>
            </p:nvGrpSpPr>
            <p:grpSpPr>
              <a:xfrm>
                <a:off x="-1" y="1314450"/>
                <a:ext cx="549277" cy="482600"/>
                <a:chOff x="0" y="0"/>
                <a:chExt cx="549275" cy="482600"/>
              </a:xfrm>
            </p:grpSpPr>
            <p:sp>
              <p:nvSpPr>
                <p:cNvPr id="8161" name="Shape 816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2" name="Shape 816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3" name="Shape 816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4" name="Shape 816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5" name="Shape 816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6" name="Shape 816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7" name="Shape 816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8" name="Shape 816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69" name="Shape 816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0" name="Shape 817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1" name="Shape 817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2" name="Shape 817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3" name="Shape 817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4" name="Shape 817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190" name="Group 8190"/>
              <p:cNvGrpSpPr/>
              <p:nvPr/>
            </p:nvGrpSpPr>
            <p:grpSpPr>
              <a:xfrm>
                <a:off x="1811337" y="0"/>
                <a:ext cx="549277" cy="482600"/>
                <a:chOff x="0" y="0"/>
                <a:chExt cx="549275" cy="482600"/>
              </a:xfrm>
            </p:grpSpPr>
            <p:sp>
              <p:nvSpPr>
                <p:cNvPr id="8176" name="Shape 817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7" name="Shape 817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8" name="Shape 817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79" name="Shape 817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0" name="Shape 818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1" name="Shape 818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2" name="Shape 818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3" name="Shape 818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4" name="Shape 818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5" name="Shape 818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6" name="Shape 818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7" name="Shape 818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8" name="Shape 818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89" name="Shape 818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222" name="Group 8222"/>
            <p:cNvGrpSpPr/>
            <p:nvPr/>
          </p:nvGrpSpPr>
          <p:grpSpPr>
            <a:xfrm>
              <a:off x="1217612" y="876300"/>
              <a:ext cx="1250952" cy="774700"/>
              <a:chOff x="0" y="0"/>
              <a:chExt cx="1250950" cy="774700"/>
            </a:xfrm>
          </p:grpSpPr>
          <p:grpSp>
            <p:nvGrpSpPr>
              <p:cNvPr id="8206" name="Group 8206"/>
              <p:cNvGrpSpPr/>
              <p:nvPr/>
            </p:nvGrpSpPr>
            <p:grpSpPr>
              <a:xfrm>
                <a:off x="0" y="292100"/>
                <a:ext cx="549276" cy="482600"/>
                <a:chOff x="0" y="0"/>
                <a:chExt cx="549275" cy="482600"/>
              </a:xfrm>
            </p:grpSpPr>
            <p:sp>
              <p:nvSpPr>
                <p:cNvPr id="8192" name="Shape 819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93" name="Shape 819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94" name="Shape 819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95" name="Shape 819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96" name="Shape 819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97" name="Shape 819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98" name="Shape 819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199" name="Shape 819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0" name="Shape 820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1" name="Shape 820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2" name="Shape 820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3" name="Shape 820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4" name="Shape 820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5" name="Shape 820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221" name="Group 8221"/>
              <p:cNvGrpSpPr/>
              <p:nvPr/>
            </p:nvGrpSpPr>
            <p:grpSpPr>
              <a:xfrm>
                <a:off x="701675" y="0"/>
                <a:ext cx="549276" cy="482600"/>
                <a:chOff x="0" y="0"/>
                <a:chExt cx="549275" cy="482600"/>
              </a:xfrm>
            </p:grpSpPr>
            <p:sp>
              <p:nvSpPr>
                <p:cNvPr id="8207" name="Shape 820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8" name="Shape 820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09" name="Shape 820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0" name="Shape 821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1" name="Shape 821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2" name="Shape 821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3" name="Shape 821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4" name="Shape 821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5" name="Shape 821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6" name="Shape 821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7" name="Shape 821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8" name="Shape 821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19" name="Shape 821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20" name="Shape 822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253" name="Group 8253"/>
            <p:cNvGrpSpPr/>
            <p:nvPr/>
          </p:nvGrpSpPr>
          <p:grpSpPr>
            <a:xfrm>
              <a:off x="2390775" y="1763712"/>
              <a:ext cx="1031876" cy="638176"/>
              <a:chOff x="0" y="0"/>
              <a:chExt cx="1031875" cy="638175"/>
            </a:xfrm>
          </p:grpSpPr>
          <p:grpSp>
            <p:nvGrpSpPr>
              <p:cNvPr id="8237" name="Group 8237"/>
              <p:cNvGrpSpPr/>
              <p:nvPr/>
            </p:nvGrpSpPr>
            <p:grpSpPr>
              <a:xfrm>
                <a:off x="482600" y="0"/>
                <a:ext cx="549276" cy="482600"/>
                <a:chOff x="0" y="0"/>
                <a:chExt cx="549275" cy="482600"/>
              </a:xfrm>
            </p:grpSpPr>
            <p:sp>
              <p:nvSpPr>
                <p:cNvPr id="8223" name="Shape 822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24" name="Shape 822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25" name="Shape 822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26" name="Shape 822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27" name="Shape 822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28" name="Shape 822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29" name="Shape 822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0" name="Shape 823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1" name="Shape 823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2" name="Shape 823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3" name="Shape 823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4" name="Shape 823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5" name="Shape 823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6" name="Shape 823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252" name="Group 8252"/>
              <p:cNvGrpSpPr/>
              <p:nvPr/>
            </p:nvGrpSpPr>
            <p:grpSpPr>
              <a:xfrm>
                <a:off x="-1" y="155575"/>
                <a:ext cx="549277" cy="482600"/>
                <a:chOff x="0" y="0"/>
                <a:chExt cx="549275" cy="482600"/>
              </a:xfrm>
            </p:grpSpPr>
            <p:sp>
              <p:nvSpPr>
                <p:cNvPr id="8238" name="Shape 823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39" name="Shape 823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0" name="Shape 824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1" name="Shape 824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2" name="Shape 824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3" name="Shape 824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4" name="Shape 824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5" name="Shape 824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6" name="Shape 824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7" name="Shape 824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8" name="Shape 824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49" name="Shape 824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50" name="Shape 825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51" name="Shape 825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284" name="Group 8284"/>
            <p:cNvGrpSpPr/>
            <p:nvPr/>
          </p:nvGrpSpPr>
          <p:grpSpPr>
            <a:xfrm>
              <a:off x="352425" y="1849437"/>
              <a:ext cx="2490789" cy="987426"/>
              <a:chOff x="0" y="0"/>
              <a:chExt cx="2490788" cy="987425"/>
            </a:xfrm>
          </p:grpSpPr>
          <p:grpSp>
            <p:nvGrpSpPr>
              <p:cNvPr id="8268" name="Group 8268"/>
              <p:cNvGrpSpPr/>
              <p:nvPr/>
            </p:nvGrpSpPr>
            <p:grpSpPr>
              <a:xfrm>
                <a:off x="1941512" y="504825"/>
                <a:ext cx="549277" cy="482600"/>
                <a:chOff x="0" y="0"/>
                <a:chExt cx="549275" cy="482600"/>
              </a:xfrm>
            </p:grpSpPr>
            <p:sp>
              <p:nvSpPr>
                <p:cNvPr id="8254" name="Shape 825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55" name="Shape 825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56" name="Shape 825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57" name="Shape 825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58" name="Shape 825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59" name="Shape 825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0" name="Shape 826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1" name="Shape 826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2" name="Shape 826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3" name="Shape 826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4" name="Shape 826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5" name="Shape 826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6" name="Shape 826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67" name="Shape 826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283" name="Group 8283"/>
              <p:cNvGrpSpPr/>
              <p:nvPr/>
            </p:nvGrpSpPr>
            <p:grpSpPr>
              <a:xfrm>
                <a:off x="0" y="0"/>
                <a:ext cx="549276" cy="482600"/>
                <a:chOff x="0" y="0"/>
                <a:chExt cx="549275" cy="482600"/>
              </a:xfrm>
            </p:grpSpPr>
            <p:sp>
              <p:nvSpPr>
                <p:cNvPr id="8269" name="Shape 826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0" name="Shape 827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1" name="Shape 827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2" name="Shape 827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3" name="Shape 827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4" name="Shape 827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5" name="Shape 827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6" name="Shape 827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7" name="Shape 827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8" name="Shape 827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79" name="Shape 827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80" name="Shape 828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81" name="Shape 828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82" name="Shape 828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315" name="Group 8315"/>
            <p:cNvGrpSpPr/>
            <p:nvPr/>
          </p:nvGrpSpPr>
          <p:grpSpPr>
            <a:xfrm>
              <a:off x="-1" y="1303337"/>
              <a:ext cx="2244727" cy="1535113"/>
              <a:chOff x="0" y="0"/>
              <a:chExt cx="2244725" cy="1535112"/>
            </a:xfrm>
          </p:grpSpPr>
          <p:grpSp>
            <p:nvGrpSpPr>
              <p:cNvPr id="8299" name="Group 8299"/>
              <p:cNvGrpSpPr/>
              <p:nvPr/>
            </p:nvGrpSpPr>
            <p:grpSpPr>
              <a:xfrm>
                <a:off x="1695450" y="1052512"/>
                <a:ext cx="549276" cy="482601"/>
                <a:chOff x="0" y="0"/>
                <a:chExt cx="549275" cy="482600"/>
              </a:xfrm>
            </p:grpSpPr>
            <p:sp>
              <p:nvSpPr>
                <p:cNvPr id="8285" name="Shape 828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86" name="Shape 828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87" name="Shape 828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88" name="Shape 828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89" name="Shape 828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0" name="Shape 829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1" name="Shape 829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2" name="Shape 829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3" name="Shape 829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4" name="Shape 829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5" name="Shape 829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6" name="Shape 829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7" name="Shape 829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298" name="Shape 829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314" name="Group 8314"/>
              <p:cNvGrpSpPr/>
              <p:nvPr/>
            </p:nvGrpSpPr>
            <p:grpSpPr>
              <a:xfrm>
                <a:off x="-1" y="0"/>
                <a:ext cx="549277" cy="482600"/>
                <a:chOff x="0" y="0"/>
                <a:chExt cx="549275" cy="482600"/>
              </a:xfrm>
            </p:grpSpPr>
            <p:sp>
              <p:nvSpPr>
                <p:cNvPr id="8300" name="Shape 830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1" name="Shape 830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2" name="Shape 830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3" name="Shape 830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4" name="Shape 830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5" name="Shape 830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6" name="Shape 830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7" name="Shape 830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8" name="Shape 830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09" name="Shape 830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10" name="Shape 831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11" name="Shape 831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12" name="Shape 831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13" name="Shape 831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346" name="Group 8346"/>
            <p:cNvGrpSpPr/>
            <p:nvPr/>
          </p:nvGrpSpPr>
          <p:grpSpPr>
            <a:xfrm>
              <a:off x="1160462" y="647700"/>
              <a:ext cx="1887539" cy="1487488"/>
              <a:chOff x="0" y="0"/>
              <a:chExt cx="1887538" cy="1487487"/>
            </a:xfrm>
          </p:grpSpPr>
          <p:grpSp>
            <p:nvGrpSpPr>
              <p:cNvPr id="8330" name="Group 8330"/>
              <p:cNvGrpSpPr/>
              <p:nvPr/>
            </p:nvGrpSpPr>
            <p:grpSpPr>
              <a:xfrm>
                <a:off x="-1" y="1004887"/>
                <a:ext cx="549277" cy="482601"/>
                <a:chOff x="0" y="0"/>
                <a:chExt cx="549275" cy="482600"/>
              </a:xfrm>
            </p:grpSpPr>
            <p:sp>
              <p:nvSpPr>
                <p:cNvPr id="8316" name="Shape 831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17" name="Shape 831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18" name="Shape 831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19" name="Shape 831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0" name="Shape 832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1" name="Shape 832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2" name="Shape 832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3" name="Shape 832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4" name="Shape 832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5" name="Shape 832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6" name="Shape 832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7" name="Shape 832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8" name="Shape 832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29" name="Shape 832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345" name="Group 8345"/>
              <p:cNvGrpSpPr/>
              <p:nvPr/>
            </p:nvGrpSpPr>
            <p:grpSpPr>
              <a:xfrm>
                <a:off x="1338262" y="0"/>
                <a:ext cx="549277" cy="482600"/>
                <a:chOff x="0" y="0"/>
                <a:chExt cx="549275" cy="482600"/>
              </a:xfrm>
            </p:grpSpPr>
            <p:sp>
              <p:nvSpPr>
                <p:cNvPr id="8331" name="Shape 833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2" name="Shape 833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3" name="Shape 833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4" name="Shape 833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5" name="Shape 833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6" name="Shape 833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7" name="Shape 833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8" name="Shape 833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39" name="Shape 833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40" name="Shape 834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41" name="Shape 834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42" name="Shape 834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43" name="Shape 834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44" name="Shape 834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377" name="Group 8377"/>
            <p:cNvGrpSpPr/>
            <p:nvPr/>
          </p:nvGrpSpPr>
          <p:grpSpPr>
            <a:xfrm>
              <a:off x="2066925" y="1376362"/>
              <a:ext cx="1403351" cy="855663"/>
              <a:chOff x="0" y="0"/>
              <a:chExt cx="1403350" cy="855662"/>
            </a:xfrm>
          </p:grpSpPr>
          <p:grpSp>
            <p:nvGrpSpPr>
              <p:cNvPr id="8361" name="Group 8361"/>
              <p:cNvGrpSpPr/>
              <p:nvPr/>
            </p:nvGrpSpPr>
            <p:grpSpPr>
              <a:xfrm>
                <a:off x="854075" y="0"/>
                <a:ext cx="549276" cy="482600"/>
                <a:chOff x="0" y="0"/>
                <a:chExt cx="549275" cy="482600"/>
              </a:xfrm>
            </p:grpSpPr>
            <p:sp>
              <p:nvSpPr>
                <p:cNvPr id="8347" name="Shape 834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48" name="Shape 834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49" name="Shape 834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0" name="Shape 835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1" name="Shape 835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2" name="Shape 835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3" name="Shape 835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4" name="Shape 835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5" name="Shape 835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6" name="Shape 835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7" name="Shape 835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8" name="Shape 835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59" name="Shape 835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0" name="Shape 836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376" name="Group 8376"/>
              <p:cNvGrpSpPr/>
              <p:nvPr/>
            </p:nvGrpSpPr>
            <p:grpSpPr>
              <a:xfrm>
                <a:off x="0" y="373062"/>
                <a:ext cx="549276" cy="482601"/>
                <a:chOff x="0" y="0"/>
                <a:chExt cx="549275" cy="482600"/>
              </a:xfrm>
            </p:grpSpPr>
            <p:sp>
              <p:nvSpPr>
                <p:cNvPr id="8362" name="Shape 836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3" name="Shape 836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4" name="Shape 836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5" name="Shape 836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6" name="Shape 836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7" name="Shape 836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8" name="Shape 836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69" name="Shape 836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70" name="Shape 837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71" name="Shape 837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72" name="Shape 837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73" name="Shape 837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74" name="Shape 837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75" name="Shape 837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408" name="Group 8408"/>
            <p:cNvGrpSpPr/>
            <p:nvPr/>
          </p:nvGrpSpPr>
          <p:grpSpPr>
            <a:xfrm>
              <a:off x="1749425" y="1079500"/>
              <a:ext cx="1727201" cy="1295400"/>
              <a:chOff x="0" y="0"/>
              <a:chExt cx="1727200" cy="1295400"/>
            </a:xfrm>
          </p:grpSpPr>
          <p:grpSp>
            <p:nvGrpSpPr>
              <p:cNvPr id="8392" name="Group 8392"/>
              <p:cNvGrpSpPr/>
              <p:nvPr/>
            </p:nvGrpSpPr>
            <p:grpSpPr>
              <a:xfrm>
                <a:off x="-1" y="812800"/>
                <a:ext cx="549277" cy="482600"/>
                <a:chOff x="0" y="0"/>
                <a:chExt cx="549275" cy="482600"/>
              </a:xfrm>
            </p:grpSpPr>
            <p:sp>
              <p:nvSpPr>
                <p:cNvPr id="8378" name="Shape 8378"/>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79" name="Shape 837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0" name="Shape 8380"/>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1" name="Shape 8381"/>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2" name="Shape 8382"/>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3" name="Shape 838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4" name="Shape 8384"/>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5" name="Shape 8385"/>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6" name="Shape 8386"/>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7" name="Shape 8387"/>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8" name="Shape 8388"/>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89" name="Shape 8389"/>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0" name="Shape 8390"/>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1" name="Shape 8391"/>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407" name="Group 8407"/>
              <p:cNvGrpSpPr/>
              <p:nvPr/>
            </p:nvGrpSpPr>
            <p:grpSpPr>
              <a:xfrm>
                <a:off x="1177925" y="0"/>
                <a:ext cx="549276" cy="482600"/>
                <a:chOff x="0" y="0"/>
                <a:chExt cx="549275" cy="482600"/>
              </a:xfrm>
            </p:grpSpPr>
            <p:sp>
              <p:nvSpPr>
                <p:cNvPr id="8393" name="Shape 8393"/>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4" name="Shape 839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5" name="Shape 8395"/>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6" name="Shape 8396"/>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7" name="Shape 8397"/>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8" name="Shape 839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399" name="Shape 8399"/>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00" name="Shape 8400"/>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01" name="Shape 8401"/>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02" name="Shape 8402"/>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03" name="Shape 8403"/>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04" name="Shape 8404"/>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05" name="Shape 8405"/>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06" name="Shape 8406"/>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439" name="Group 8439"/>
            <p:cNvGrpSpPr/>
            <p:nvPr/>
          </p:nvGrpSpPr>
          <p:grpSpPr>
            <a:xfrm>
              <a:off x="3116262" y="595312"/>
              <a:ext cx="725489" cy="1427163"/>
              <a:chOff x="0" y="0"/>
              <a:chExt cx="725488" cy="1427162"/>
            </a:xfrm>
          </p:grpSpPr>
          <p:grpSp>
            <p:nvGrpSpPr>
              <p:cNvPr id="8423" name="Group 8423"/>
              <p:cNvGrpSpPr/>
              <p:nvPr/>
            </p:nvGrpSpPr>
            <p:grpSpPr>
              <a:xfrm>
                <a:off x="0" y="0"/>
                <a:ext cx="549276" cy="482600"/>
                <a:chOff x="0" y="0"/>
                <a:chExt cx="549275" cy="482600"/>
              </a:xfrm>
            </p:grpSpPr>
            <p:sp>
              <p:nvSpPr>
                <p:cNvPr id="8409" name="Shape 8409"/>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0" name="Shape 841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1" name="Shape 8411"/>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2" name="Shape 8412"/>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3" name="Shape 8413"/>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4" name="Shape 8414"/>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5" name="Shape 8415"/>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6" name="Shape 8416"/>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7" name="Shape 8417"/>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8" name="Shape 8418"/>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19" name="Shape 8419"/>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0" name="Shape 8420"/>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1" name="Shape 8421"/>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2" name="Shape 8422"/>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438" name="Group 8438"/>
              <p:cNvGrpSpPr/>
              <p:nvPr/>
            </p:nvGrpSpPr>
            <p:grpSpPr>
              <a:xfrm>
                <a:off x="176212" y="944562"/>
                <a:ext cx="549277" cy="482601"/>
                <a:chOff x="0" y="0"/>
                <a:chExt cx="549275" cy="482600"/>
              </a:xfrm>
            </p:grpSpPr>
            <p:sp>
              <p:nvSpPr>
                <p:cNvPr id="8424" name="Shape 8424"/>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5" name="Shape 842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6" name="Shape 8426"/>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7" name="Shape 8427"/>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8" name="Shape 8428"/>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29" name="Shape 8429"/>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0" name="Shape 8430"/>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1" name="Shape 8431"/>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2" name="Shape 8432"/>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3" name="Shape 8433"/>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4" name="Shape 8434"/>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5" name="Shape 8435"/>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6" name="Shape 8436"/>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37" name="Shape 8437"/>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470" name="Group 8470"/>
            <p:cNvGrpSpPr/>
            <p:nvPr/>
          </p:nvGrpSpPr>
          <p:grpSpPr>
            <a:xfrm>
              <a:off x="647700" y="1284287"/>
              <a:ext cx="1978026" cy="949326"/>
              <a:chOff x="0" y="0"/>
              <a:chExt cx="1978025" cy="949325"/>
            </a:xfrm>
          </p:grpSpPr>
          <p:grpSp>
            <p:nvGrpSpPr>
              <p:cNvPr id="8454" name="Group 8454"/>
              <p:cNvGrpSpPr/>
              <p:nvPr/>
            </p:nvGrpSpPr>
            <p:grpSpPr>
              <a:xfrm>
                <a:off x="-1" y="466725"/>
                <a:ext cx="549277" cy="482600"/>
                <a:chOff x="0" y="0"/>
                <a:chExt cx="549275" cy="482600"/>
              </a:xfrm>
            </p:grpSpPr>
            <p:sp>
              <p:nvSpPr>
                <p:cNvPr id="8440" name="Shape 8440"/>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1" name="Shape 844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2" name="Shape 8442"/>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3" name="Shape 8443"/>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4" name="Shape 8444"/>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5" name="Shape 8445"/>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6" name="Shape 8446"/>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7" name="Shape 8447"/>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8" name="Shape 8448"/>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49" name="Shape 8449"/>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0" name="Shape 8450"/>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1" name="Shape 8451"/>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2" name="Shape 8452"/>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3" name="Shape 8453"/>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469" name="Group 8469"/>
              <p:cNvGrpSpPr/>
              <p:nvPr/>
            </p:nvGrpSpPr>
            <p:grpSpPr>
              <a:xfrm>
                <a:off x="1428750" y="0"/>
                <a:ext cx="549276" cy="482600"/>
                <a:chOff x="0" y="0"/>
                <a:chExt cx="549275" cy="482600"/>
              </a:xfrm>
            </p:grpSpPr>
            <p:sp>
              <p:nvSpPr>
                <p:cNvPr id="8455" name="Shape 8455"/>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6" name="Shape 845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7" name="Shape 8457"/>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8" name="Shape 8458"/>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59" name="Shape 8459"/>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0" name="Shape 8460"/>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1" name="Shape 8461"/>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2" name="Shape 8462"/>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3" name="Shape 8463"/>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4" name="Shape 8464"/>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5" name="Shape 8465"/>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6" name="Shape 8466"/>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7" name="Shape 8467"/>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68" name="Shape 8468"/>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501" name="Group 8501"/>
            <p:cNvGrpSpPr/>
            <p:nvPr/>
          </p:nvGrpSpPr>
          <p:grpSpPr>
            <a:xfrm>
              <a:off x="649287" y="877887"/>
              <a:ext cx="2281239" cy="1028701"/>
              <a:chOff x="0" y="0"/>
              <a:chExt cx="2281238" cy="1028700"/>
            </a:xfrm>
          </p:grpSpPr>
          <p:grpSp>
            <p:nvGrpSpPr>
              <p:cNvPr id="8485" name="Group 8485"/>
              <p:cNvGrpSpPr/>
              <p:nvPr/>
            </p:nvGrpSpPr>
            <p:grpSpPr>
              <a:xfrm>
                <a:off x="-1" y="0"/>
                <a:ext cx="549277" cy="482600"/>
                <a:chOff x="0" y="0"/>
                <a:chExt cx="549275" cy="482600"/>
              </a:xfrm>
            </p:grpSpPr>
            <p:sp>
              <p:nvSpPr>
                <p:cNvPr id="8471" name="Shape 8471"/>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2" name="Shape 847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3" name="Shape 8473"/>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4" name="Shape 8474"/>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5" name="Shape 8475"/>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6" name="Shape 8476"/>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7" name="Shape 8477"/>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8" name="Shape 8478"/>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79" name="Shape 8479"/>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0" name="Shape 8480"/>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1" name="Shape 8481"/>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2" name="Shape 8482"/>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3" name="Shape 8483"/>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4" name="Shape 8484"/>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500" name="Group 8500"/>
              <p:cNvGrpSpPr/>
              <p:nvPr/>
            </p:nvGrpSpPr>
            <p:grpSpPr>
              <a:xfrm>
                <a:off x="1731962" y="546100"/>
                <a:ext cx="549277" cy="482600"/>
                <a:chOff x="0" y="0"/>
                <a:chExt cx="549275" cy="482600"/>
              </a:xfrm>
            </p:grpSpPr>
            <p:sp>
              <p:nvSpPr>
                <p:cNvPr id="8486" name="Shape 8486"/>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7" name="Shape 848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8" name="Shape 8488"/>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89" name="Shape 8489"/>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0" name="Shape 8490"/>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1" name="Shape 8491"/>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2" name="Shape 8492"/>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3" name="Shape 8493"/>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4" name="Shape 8494"/>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5" name="Shape 8495"/>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6" name="Shape 8496"/>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7" name="Shape 8497"/>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8" name="Shape 8498"/>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499" name="Shape 8499"/>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nvGrpSpPr>
            <p:cNvPr id="8532" name="Group 8532"/>
            <p:cNvGrpSpPr/>
            <p:nvPr/>
          </p:nvGrpSpPr>
          <p:grpSpPr>
            <a:xfrm>
              <a:off x="6349" y="669925"/>
              <a:ext cx="1595440" cy="1860550"/>
              <a:chOff x="0" y="0"/>
              <a:chExt cx="1595438" cy="1860550"/>
            </a:xfrm>
          </p:grpSpPr>
          <p:grpSp>
            <p:nvGrpSpPr>
              <p:cNvPr id="8516" name="Group 8516"/>
              <p:cNvGrpSpPr/>
              <p:nvPr/>
            </p:nvGrpSpPr>
            <p:grpSpPr>
              <a:xfrm>
                <a:off x="1046162" y="1377950"/>
                <a:ext cx="549277" cy="482600"/>
                <a:chOff x="0" y="0"/>
                <a:chExt cx="549275" cy="482600"/>
              </a:xfrm>
            </p:grpSpPr>
            <p:sp>
              <p:nvSpPr>
                <p:cNvPr id="8502" name="Shape 8502"/>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3" name="Shape 8503"/>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4" name="Shape 8504"/>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5" name="Shape 8505"/>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6" name="Shape 8506"/>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7" name="Shape 8507"/>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8" name="Shape 8508"/>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09" name="Shape 8509"/>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0" name="Shape 8510"/>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1" name="Shape 8511"/>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2" name="Shape 8512"/>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3" name="Shape 8513"/>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4" name="Shape 8514"/>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5" name="Shape 8515"/>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8531" name="Group 8531"/>
              <p:cNvGrpSpPr/>
              <p:nvPr/>
            </p:nvGrpSpPr>
            <p:grpSpPr>
              <a:xfrm>
                <a:off x="0" y="0"/>
                <a:ext cx="549276" cy="482600"/>
                <a:chOff x="0" y="0"/>
                <a:chExt cx="549275" cy="482600"/>
              </a:xfrm>
            </p:grpSpPr>
            <p:sp>
              <p:nvSpPr>
                <p:cNvPr id="8517" name="Shape 8517"/>
                <p:cNvSpPr/>
                <p:nvPr/>
              </p:nvSpPr>
              <p:spPr>
                <a:xfrm>
                  <a:off x="147637" y="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8" name="Shape 8518"/>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19" name="Shape 8519"/>
                <p:cNvSpPr/>
                <p:nvPr/>
              </p:nvSpPr>
              <p:spPr>
                <a:xfrm>
                  <a:off x="284162" y="127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0" name="Shape 8520"/>
                <p:cNvSpPr/>
                <p:nvPr/>
              </p:nvSpPr>
              <p:spPr>
                <a:xfrm>
                  <a:off x="255587" y="2476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1" name="Shape 8521"/>
                <p:cNvSpPr/>
                <p:nvPr/>
              </p:nvSpPr>
              <p:spPr>
                <a:xfrm>
                  <a:off x="73025" y="1635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2" name="Shape 8522"/>
                <p:cNvSpPr/>
                <p:nvPr/>
              </p:nvSpPr>
              <p:spPr>
                <a:xfrm>
                  <a:off x="300037" y="1524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3" name="Shape 8523"/>
                <p:cNvSpPr/>
                <p:nvPr/>
              </p:nvSpPr>
              <p:spPr>
                <a:xfrm>
                  <a:off x="452437" y="3048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4" name="Shape 8524"/>
                <p:cNvSpPr/>
                <p:nvPr/>
              </p:nvSpPr>
              <p:spPr>
                <a:xfrm>
                  <a:off x="436562" y="16510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5" name="Shape 8525"/>
                <p:cNvSpPr/>
                <p:nvPr/>
              </p:nvSpPr>
              <p:spPr>
                <a:xfrm>
                  <a:off x="407987" y="400050"/>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6" name="Shape 8526"/>
                <p:cNvSpPr/>
                <p:nvPr/>
              </p:nvSpPr>
              <p:spPr>
                <a:xfrm>
                  <a:off x="225425" y="31591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7" name="Shape 8527"/>
                <p:cNvSpPr/>
                <p:nvPr/>
              </p:nvSpPr>
              <p:spPr>
                <a:xfrm>
                  <a:off x="44450" y="49212"/>
                  <a:ext cx="96838"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8" name="Shape 8528"/>
                <p:cNvSpPr/>
                <p:nvPr/>
              </p:nvSpPr>
              <p:spPr>
                <a:xfrm>
                  <a:off x="-1" y="257175"/>
                  <a:ext cx="96839" cy="82550"/>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29" name="Shape 8529"/>
                <p:cNvSpPr/>
                <p:nvPr/>
              </p:nvSpPr>
              <p:spPr>
                <a:xfrm>
                  <a:off x="168275" y="131762"/>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30" name="Shape 8530"/>
                <p:cNvSpPr/>
                <p:nvPr/>
              </p:nvSpPr>
              <p:spPr>
                <a:xfrm>
                  <a:off x="96837" y="312737"/>
                  <a:ext cx="96839" cy="82551"/>
                </a:xfrm>
                <a:prstGeom prst="ellipse">
                  <a:avLst/>
                </a:prstGeom>
                <a:solidFill>
                  <a:schemeClr val="accent1"/>
                </a:solidFill>
                <a:ln w="12700" cap="flat">
                  <a:solidFill>
                    <a:srgbClr val="FFFFFF"/>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grpSp>
      <p:sp>
        <p:nvSpPr>
          <p:cNvPr id="8534" name="Shape 8534"/>
          <p:cNvSpPr/>
          <p:nvPr/>
        </p:nvSpPr>
        <p:spPr>
          <a:xfrm>
            <a:off x="8690008" y="6451917"/>
            <a:ext cx="212661" cy="3327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800"/>
              </a:spcBef>
              <a:defRPr sz="1400">
                <a:solidFill>
                  <a:srgbClr val="FFFFFF"/>
                </a:solidFill>
                <a:latin typeface="Comic Sans MS"/>
                <a:ea typeface="Comic Sans MS"/>
                <a:cs typeface="Comic Sans MS"/>
                <a:sym typeface="Comic Sans MS"/>
              </a:defRPr>
            </a:lvl1pPr>
          </a:lstStyle>
          <a:p>
            <a:r>
              <a:t>3</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892"/>
                                        </p:tgtEl>
                                        <p:attrNameLst>
                                          <p:attrName>style.visibility</p:attrName>
                                        </p:attrNameLst>
                                      </p:cBhvr>
                                      <p:to>
                                        <p:strVal val="visible"/>
                                      </p:to>
                                    </p:set>
                                    <p:animEffect transition="in" filter="dissolve">
                                      <p:cBhvr>
                                        <p:cTn id="7" dur="1000"/>
                                        <p:tgtEl>
                                          <p:spTgt spid="789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5337"/>
                                        </p:tgtEl>
                                        <p:attrNameLst>
                                          <p:attrName>style.visibility</p:attrName>
                                        </p:attrNameLst>
                                      </p:cBhvr>
                                      <p:to>
                                        <p:strVal val="visible"/>
                                      </p:to>
                                    </p:set>
                                    <p:animEffect transition="in" filter="dissolve">
                                      <p:cBhvr>
                                        <p:cTn id="11" dur="500"/>
                                        <p:tgtEl>
                                          <p:spTgt spid="5337"/>
                                        </p:tgtEl>
                                      </p:cBhvr>
                                    </p:animEffect>
                                  </p:childTnLst>
                                </p:cTn>
                              </p:par>
                            </p:childTnLst>
                          </p:cTn>
                        </p:par>
                        <p:par>
                          <p:cTn id="12" fill="hold">
                            <p:stCondLst>
                              <p:cond delay="1500"/>
                            </p:stCondLst>
                            <p:childTnLst>
                              <p:par>
                                <p:cTn id="13" presetID="9" presetClass="entr" fill="hold" grpId="3" nodeType="afterEffect">
                                  <p:stCondLst>
                                    <p:cond delay="0"/>
                                  </p:stCondLst>
                                  <p:iterate>
                                    <p:tmAbs val="0"/>
                                  </p:iterate>
                                  <p:childTnLst>
                                    <p:set>
                                      <p:cBhvr>
                                        <p:cTn id="14" fill="hold"/>
                                        <p:tgtEl>
                                          <p:spTgt spid="5972"/>
                                        </p:tgtEl>
                                        <p:attrNameLst>
                                          <p:attrName>style.visibility</p:attrName>
                                        </p:attrNameLst>
                                      </p:cBhvr>
                                      <p:to>
                                        <p:strVal val="visible"/>
                                      </p:to>
                                    </p:set>
                                    <p:animEffect transition="in" filter="dissolve">
                                      <p:cBhvr>
                                        <p:cTn id="15" dur="500"/>
                                        <p:tgtEl>
                                          <p:spTgt spid="5972"/>
                                        </p:tgtEl>
                                      </p:cBhvr>
                                    </p:animEffect>
                                  </p:childTnLst>
                                </p:cTn>
                              </p:par>
                            </p:childTnLst>
                          </p:cTn>
                        </p:par>
                        <p:par>
                          <p:cTn id="16" fill="hold">
                            <p:stCondLst>
                              <p:cond delay="2000"/>
                            </p:stCondLst>
                            <p:childTnLst>
                              <p:par>
                                <p:cTn id="17" presetID="9" presetClass="entr" fill="hold" grpId="4" nodeType="afterEffect">
                                  <p:stCondLst>
                                    <p:cond delay="0"/>
                                  </p:stCondLst>
                                  <p:iterate>
                                    <p:tmAbs val="0"/>
                                  </p:iterate>
                                  <p:childTnLst>
                                    <p:set>
                                      <p:cBhvr>
                                        <p:cTn id="18" fill="hold"/>
                                        <p:tgtEl>
                                          <p:spTgt spid="6607"/>
                                        </p:tgtEl>
                                        <p:attrNameLst>
                                          <p:attrName>style.visibility</p:attrName>
                                        </p:attrNameLst>
                                      </p:cBhvr>
                                      <p:to>
                                        <p:strVal val="visible"/>
                                      </p:to>
                                    </p:set>
                                    <p:animEffect transition="in" filter="dissolve">
                                      <p:cBhvr>
                                        <p:cTn id="19" dur="500"/>
                                        <p:tgtEl>
                                          <p:spTgt spid="6607"/>
                                        </p:tgtEl>
                                      </p:cBhvr>
                                    </p:animEffect>
                                  </p:childTnLst>
                                </p:cTn>
                              </p:par>
                            </p:childTnLst>
                          </p:cTn>
                        </p:par>
                        <p:par>
                          <p:cTn id="20" fill="hold">
                            <p:stCondLst>
                              <p:cond delay="2500"/>
                            </p:stCondLst>
                            <p:childTnLst>
                              <p:par>
                                <p:cTn id="21" presetID="9" presetClass="entr" fill="hold" grpId="5" nodeType="afterEffect">
                                  <p:stCondLst>
                                    <p:cond delay="0"/>
                                  </p:stCondLst>
                                  <p:iterate>
                                    <p:tmAbs val="0"/>
                                  </p:iterate>
                                  <p:childTnLst>
                                    <p:set>
                                      <p:cBhvr>
                                        <p:cTn id="22" fill="hold"/>
                                        <p:tgtEl>
                                          <p:spTgt spid="8533"/>
                                        </p:tgtEl>
                                        <p:attrNameLst>
                                          <p:attrName>style.visibility</p:attrName>
                                        </p:attrNameLst>
                                      </p:cBhvr>
                                      <p:to>
                                        <p:strVal val="visible"/>
                                      </p:to>
                                    </p:set>
                                    <p:animEffect transition="in" filter="dissolve">
                                      <p:cBhvr>
                                        <p:cTn id="23" dur="500"/>
                                        <p:tgtEl>
                                          <p:spTgt spid="8533"/>
                                        </p:tgtEl>
                                      </p:cBhvr>
                                    </p:animEffect>
                                  </p:childTnLst>
                                </p:cTn>
                              </p:par>
                            </p:childTnLst>
                          </p:cTn>
                        </p:par>
                        <p:par>
                          <p:cTn id="24" fill="hold">
                            <p:stCondLst>
                              <p:cond delay="3000"/>
                            </p:stCondLst>
                            <p:childTnLst>
                              <p:par>
                                <p:cTn id="25" presetID="9" presetClass="entr" fill="hold" grpId="6" nodeType="afterEffect">
                                  <p:stCondLst>
                                    <p:cond delay="0"/>
                                  </p:stCondLst>
                                  <p:iterate>
                                    <p:tmAbs val="0"/>
                                  </p:iterate>
                                  <p:childTnLst>
                                    <p:set>
                                      <p:cBhvr>
                                        <p:cTn id="26" fill="hold"/>
                                        <p:tgtEl>
                                          <p:spTgt spid="7255"/>
                                        </p:tgtEl>
                                        <p:attrNameLst>
                                          <p:attrName>style.visibility</p:attrName>
                                        </p:attrNameLst>
                                      </p:cBhvr>
                                      <p:to>
                                        <p:strVal val="visible"/>
                                      </p:to>
                                    </p:set>
                                    <p:animEffect transition="in" filter="dissolve">
                                      <p:cBhvr>
                                        <p:cTn id="27" dur="500"/>
                                        <p:tgtEl>
                                          <p:spTgt spid="7255"/>
                                        </p:tgtEl>
                                      </p:cBhvr>
                                    </p:animEffect>
                                  </p:childTnLst>
                                </p:cTn>
                              </p:par>
                            </p:childTnLst>
                          </p:cTn>
                        </p:par>
                        <p:par>
                          <p:cTn id="28" fill="hold">
                            <p:stCondLst>
                              <p:cond delay="3500"/>
                            </p:stCondLst>
                            <p:childTnLst>
                              <p:par>
                                <p:cTn id="29" presetID="9" presetClass="entr" fill="hold" grpId="7" nodeType="afterEffect">
                                  <p:stCondLst>
                                    <p:cond delay="0"/>
                                  </p:stCondLst>
                                  <p:iterate>
                                    <p:tmAbs val="0"/>
                                  </p:iterate>
                                  <p:childTnLst>
                                    <p:set>
                                      <p:cBhvr>
                                        <p:cTn id="30" fill="hold"/>
                                        <p:tgtEl>
                                          <p:spTgt spid="7890"/>
                                        </p:tgtEl>
                                        <p:attrNameLst>
                                          <p:attrName>style.visibility</p:attrName>
                                        </p:attrNameLst>
                                      </p:cBhvr>
                                      <p:to>
                                        <p:strVal val="visible"/>
                                      </p:to>
                                    </p:set>
                                    <p:animEffect transition="in" filter="dissolve">
                                      <p:cBhvr>
                                        <p:cTn id="31" dur="500"/>
                                        <p:tgtEl>
                                          <p:spTgt spid="7890"/>
                                        </p:tgtEl>
                                      </p:cBhvr>
                                    </p:animEffect>
                                  </p:childTnLst>
                                </p:cTn>
                              </p:par>
                            </p:childTnLst>
                          </p:cTn>
                        </p:par>
                        <p:par>
                          <p:cTn id="32" fill="hold">
                            <p:stCondLst>
                              <p:cond delay="4000"/>
                            </p:stCondLst>
                            <p:childTnLst>
                              <p:par>
                                <p:cTn id="33" presetID="9" presetClass="entr" fill="hold" grpId="8" nodeType="afterEffect">
                                  <p:stCondLst>
                                    <p:cond delay="0"/>
                                  </p:stCondLst>
                                  <p:iterate>
                                    <p:tmAbs val="0"/>
                                  </p:iterate>
                                  <p:childTnLst>
                                    <p:set>
                                      <p:cBhvr>
                                        <p:cTn id="34" fill="hold"/>
                                        <p:tgtEl>
                                          <p:spTgt spid="4688"/>
                                        </p:tgtEl>
                                        <p:attrNameLst>
                                          <p:attrName>style.visibility</p:attrName>
                                        </p:attrNameLst>
                                      </p:cBhvr>
                                      <p:to>
                                        <p:strVal val="visible"/>
                                      </p:to>
                                    </p:set>
                                    <p:animEffect transition="in" filter="dissolve">
                                      <p:cBhvr>
                                        <p:cTn id="35" dur="500"/>
                                        <p:tgtEl>
                                          <p:spTgt spid="468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9" nodeType="clickEffect">
                                  <p:stCondLst>
                                    <p:cond delay="0"/>
                                  </p:stCondLst>
                                  <p:iterate>
                                    <p:tmAbs val="0"/>
                                  </p:iterate>
                                  <p:childTnLst>
                                    <p:set>
                                      <p:cBhvr>
                                        <p:cTn id="39" fill="hold"/>
                                        <p:tgtEl>
                                          <p:spTgt spid="7897"/>
                                        </p:tgtEl>
                                        <p:attrNameLst>
                                          <p:attrName>style.visibility</p:attrName>
                                        </p:attrNameLst>
                                      </p:cBhvr>
                                      <p:to>
                                        <p:strVal val="visible"/>
                                      </p:to>
                                    </p:set>
                                    <p:animEffect transition="in" filter="dissolve">
                                      <p:cBhvr>
                                        <p:cTn id="40" dur="1000"/>
                                        <p:tgtEl>
                                          <p:spTgt spid="7897"/>
                                        </p:tgtEl>
                                      </p:cBhvr>
                                    </p:animEffect>
                                  </p:childTnLst>
                                </p:cTn>
                              </p:par>
                            </p:childTnLst>
                          </p:cTn>
                        </p:par>
                        <p:par>
                          <p:cTn id="41" fill="hold">
                            <p:stCondLst>
                              <p:cond delay="1000"/>
                            </p:stCondLst>
                            <p:childTnLst>
                              <p:par>
                                <p:cTn id="42" presetID="19" presetClass="entr" presetSubtype="10" fill="hold" grpId="10" nodeType="afterEffect">
                                  <p:stCondLst>
                                    <p:cond delay="0"/>
                                  </p:stCondLst>
                                  <p:iterate>
                                    <p:tmAbs val="0"/>
                                  </p:iterate>
                                  <p:childTnLst>
                                    <p:set>
                                      <p:cBhvr>
                                        <p:cTn id="43" fill="hold"/>
                                        <p:tgtEl>
                                          <p:spTgt spid="4698"/>
                                        </p:tgtEl>
                                        <p:attrNameLst>
                                          <p:attrName>style.visibility</p:attrName>
                                        </p:attrNameLst>
                                      </p:cBhvr>
                                      <p:to>
                                        <p:strVal val="visible"/>
                                      </p:to>
                                    </p:set>
                                    <p:anim calcmode="lin" valueType="num">
                                      <p:cBhvr>
                                        <p:cTn id="44" dur="500" fill="hold"/>
                                        <p:tgtEl>
                                          <p:spTgt spid="4698"/>
                                        </p:tgtEl>
                                        <p:attrNameLst>
                                          <p:attrName>ppt_w</p:attrName>
                                        </p:attrNameLst>
                                      </p:cBhvr>
                                      <p:tavLst>
                                        <p:tav tm="0" fmla="#ppt_w*sin(2.5*pi*$)">
                                          <p:val>
                                            <p:fltVal val="0"/>
                                          </p:val>
                                        </p:tav>
                                        <p:tav tm="100000">
                                          <p:val>
                                            <p:fltVal val="1"/>
                                          </p:val>
                                        </p:tav>
                                      </p:tavLst>
                                    </p:anim>
                                    <p:anim calcmode="lin" valueType="num">
                                      <p:cBhvr>
                                        <p:cTn id="45" dur="500" fill="hold"/>
                                        <p:tgtEl>
                                          <p:spTgt spid="4698"/>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9" presetClass="exit" fill="hold" grpId="11" nodeType="clickEffect">
                                  <p:stCondLst>
                                    <p:cond delay="0"/>
                                  </p:stCondLst>
                                  <p:iterate>
                                    <p:tmAbs val="0"/>
                                  </p:iterate>
                                  <p:childTnLst>
                                    <p:animEffect transition="out" filter="dissolve">
                                      <p:cBhvr>
                                        <p:cTn id="49" dur="500" fill="hold"/>
                                        <p:tgtEl>
                                          <p:spTgt spid="7897"/>
                                        </p:tgtEl>
                                      </p:cBhvr>
                                    </p:animEffect>
                                    <p:set>
                                      <p:cBhvr>
                                        <p:cTn id="50" fill="hold">
                                          <p:stCondLst>
                                            <p:cond delay="499"/>
                                          </p:stCondLst>
                                        </p:cTn>
                                        <p:tgtEl>
                                          <p:spTgt spid="7897"/>
                                        </p:tgtEl>
                                        <p:attrNameLst>
                                          <p:attrName>style.visibility</p:attrName>
                                        </p:attrNameLst>
                                      </p:cBhvr>
                                      <p:to>
                                        <p:strVal val="hidden"/>
                                      </p:to>
                                    </p:set>
                                  </p:childTnLst>
                                </p:cTn>
                              </p:par>
                            </p:childTnLst>
                          </p:cTn>
                        </p:par>
                        <p:par>
                          <p:cTn id="51" fill="hold">
                            <p:stCondLst>
                              <p:cond delay="500"/>
                            </p:stCondLst>
                            <p:childTnLst>
                              <p:par>
                                <p:cTn id="52" presetID="9" presetClass="entr" fill="hold" grpId="12" nodeType="afterEffect">
                                  <p:stCondLst>
                                    <p:cond delay="0"/>
                                  </p:stCondLst>
                                  <p:iterate>
                                    <p:tmAbs val="0"/>
                                  </p:iterate>
                                  <p:childTnLst>
                                    <p:set>
                                      <p:cBhvr>
                                        <p:cTn id="53" fill="hold"/>
                                        <p:tgtEl>
                                          <p:spTgt spid="7898"/>
                                        </p:tgtEl>
                                        <p:attrNameLst>
                                          <p:attrName>style.visibility</p:attrName>
                                        </p:attrNameLst>
                                      </p:cBhvr>
                                      <p:to>
                                        <p:strVal val="visible"/>
                                      </p:to>
                                    </p:set>
                                    <p:animEffect transition="in" filter="dissolve">
                                      <p:cBhvr>
                                        <p:cTn id="54" dur="1000"/>
                                        <p:tgtEl>
                                          <p:spTgt spid="7898"/>
                                        </p:tgtEl>
                                      </p:cBhvr>
                                    </p:animEffect>
                                  </p:childTnLst>
                                </p:cTn>
                              </p:par>
                            </p:childTnLst>
                          </p:cTn>
                        </p:par>
                        <p:par>
                          <p:cTn id="55" fill="hold">
                            <p:stCondLst>
                              <p:cond delay="1500"/>
                            </p:stCondLst>
                            <p:childTnLst>
                              <p:par>
                                <p:cTn id="56" presetID="19" presetClass="entr" presetSubtype="10" fill="hold" grpId="13" nodeType="afterEffect">
                                  <p:stCondLst>
                                    <p:cond delay="0"/>
                                  </p:stCondLst>
                                  <p:iterate>
                                    <p:tmAbs val="0"/>
                                  </p:iterate>
                                  <p:childTnLst>
                                    <p:set>
                                      <p:cBhvr>
                                        <p:cTn id="57" fill="hold"/>
                                        <p:tgtEl>
                                          <p:spTgt spid="7893"/>
                                        </p:tgtEl>
                                        <p:attrNameLst>
                                          <p:attrName>style.visibility</p:attrName>
                                        </p:attrNameLst>
                                      </p:cBhvr>
                                      <p:to>
                                        <p:strVal val="visible"/>
                                      </p:to>
                                    </p:set>
                                    <p:anim calcmode="lin" valueType="num">
                                      <p:cBhvr>
                                        <p:cTn id="58" dur="500" fill="hold"/>
                                        <p:tgtEl>
                                          <p:spTgt spid="7893"/>
                                        </p:tgtEl>
                                        <p:attrNameLst>
                                          <p:attrName>ppt_w</p:attrName>
                                        </p:attrNameLst>
                                      </p:cBhvr>
                                      <p:tavLst>
                                        <p:tav tm="0" fmla="#ppt_w*sin(2.5*pi*$)">
                                          <p:val>
                                            <p:fltVal val="0"/>
                                          </p:val>
                                        </p:tav>
                                        <p:tav tm="100000">
                                          <p:val>
                                            <p:fltVal val="1"/>
                                          </p:val>
                                        </p:tav>
                                      </p:tavLst>
                                    </p:anim>
                                    <p:anim calcmode="lin" valueType="num">
                                      <p:cBhvr>
                                        <p:cTn id="59" dur="500" fill="hold"/>
                                        <p:tgtEl>
                                          <p:spTgt spid="78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8" grpId="8" animBg="1" advAuto="0"/>
      <p:bldP spid="4698" grpId="10" animBg="1" advAuto="0"/>
      <p:bldP spid="5337" grpId="2" animBg="1" advAuto="0"/>
      <p:bldP spid="5972" grpId="3" animBg="1" advAuto="0"/>
      <p:bldP spid="6607" grpId="4" animBg="1" advAuto="0"/>
      <p:bldP spid="7255" grpId="6" animBg="1" advAuto="0"/>
      <p:bldP spid="7890" grpId="7" animBg="1" advAuto="0"/>
      <p:bldP spid="7892" grpId="1" animBg="1" advAuto="0"/>
      <p:bldP spid="7893" grpId="13" animBg="1" advAuto="0"/>
      <p:bldP spid="7897" grpId="9" animBg="1" advAuto="0"/>
      <p:bldP spid="7897" grpId="11" animBg="1" advAuto="0"/>
      <p:bldP spid="7898" grpId="12" animBg="1" advAuto="0"/>
      <p:bldP spid="8533" grpId="5"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84" name="Group 8584"/>
          <p:cNvGrpSpPr/>
          <p:nvPr/>
        </p:nvGrpSpPr>
        <p:grpSpPr>
          <a:xfrm>
            <a:off x="4125937" y="546100"/>
            <a:ext cx="1076276" cy="3543300"/>
            <a:chOff x="-4737" y="0"/>
            <a:chExt cx="1076275" cy="3543300"/>
          </a:xfrm>
        </p:grpSpPr>
        <p:sp>
          <p:nvSpPr>
            <p:cNvPr id="8538" name="Shape 8538"/>
            <p:cNvSpPr/>
            <p:nvPr/>
          </p:nvSpPr>
          <p:spPr>
            <a:xfrm>
              <a:off x="811212" y="1609725"/>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39" name="Shape 8539"/>
            <p:cNvSpPr/>
            <p:nvPr/>
          </p:nvSpPr>
          <p:spPr>
            <a:xfrm>
              <a:off x="100012" y="1501775"/>
              <a:ext cx="730251" cy="903288"/>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0" name="Shape 8540"/>
            <p:cNvSpPr/>
            <p:nvPr/>
          </p:nvSpPr>
          <p:spPr>
            <a:xfrm>
              <a:off x="98425" y="1658937"/>
              <a:ext cx="952501" cy="104933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1" name="Shape 8541"/>
            <p:cNvSpPr/>
            <p:nvPr/>
          </p:nvSpPr>
          <p:spPr>
            <a:xfrm>
              <a:off x="693737" y="3022600"/>
              <a:ext cx="203201" cy="762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42" name="Shape 8542"/>
            <p:cNvSpPr/>
            <p:nvPr/>
          </p:nvSpPr>
          <p:spPr>
            <a:xfrm>
              <a:off x="274637" y="3352800"/>
              <a:ext cx="3048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3" name="Shape 8543"/>
            <p:cNvSpPr/>
            <p:nvPr/>
          </p:nvSpPr>
          <p:spPr>
            <a:xfrm>
              <a:off x="688975" y="2982912"/>
              <a:ext cx="233130"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cap="flat">
              <a:noFill/>
              <a:miter lim="400000"/>
            </a:ln>
            <a:effectLst/>
          </p:spPr>
          <p:txBody>
            <a:bodyPr wrap="square" lIns="45719" tIns="45719" rIns="45719" bIns="45719" numCol="1" anchor="t">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44" name="Shape 8544"/>
            <p:cNvSpPr/>
            <p:nvPr/>
          </p:nvSpPr>
          <p:spPr>
            <a:xfrm>
              <a:off x="111125" y="2897187"/>
              <a:ext cx="730251" cy="290513"/>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5" name="Shape 8545"/>
            <p:cNvSpPr/>
            <p:nvPr/>
          </p:nvSpPr>
          <p:spPr>
            <a:xfrm>
              <a:off x="112712" y="3044825"/>
              <a:ext cx="952501" cy="498475"/>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6" name="Shape 8546"/>
            <p:cNvSpPr/>
            <p:nvPr/>
          </p:nvSpPr>
          <p:spPr>
            <a:xfrm>
              <a:off x="223837" y="3303587"/>
              <a:ext cx="514351" cy="190501"/>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7" name="Shape 8547"/>
            <p:cNvSpPr/>
            <p:nvPr/>
          </p:nvSpPr>
          <p:spPr>
            <a:xfrm>
              <a:off x="58737" y="17462"/>
              <a:ext cx="730251" cy="1090613"/>
            </a:xfrm>
            <a:prstGeom prst="roundRect">
              <a:avLst>
                <a:gd name="adj" fmla="val 16667"/>
              </a:avLst>
            </a:prstGeom>
            <a:solidFill>
              <a:srgbClr val="E7EC26"/>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8" name="Shape 8548"/>
            <p:cNvSpPr/>
            <p:nvPr/>
          </p:nvSpPr>
          <p:spPr>
            <a:xfrm>
              <a:off x="57150" y="201612"/>
              <a:ext cx="952500" cy="1131888"/>
            </a:xfrm>
            <a:prstGeom prst="rect">
              <a:avLst/>
            </a:prstGeom>
            <a:solidFill>
              <a:srgbClr val="FFFF00"/>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49" name="Shape 8549"/>
            <p:cNvSpPr/>
            <p:nvPr/>
          </p:nvSpPr>
          <p:spPr>
            <a:xfrm>
              <a:off x="74612" y="39687"/>
              <a:ext cx="695326" cy="1089026"/>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50" name="Shape 8550"/>
            <p:cNvSpPr/>
            <p:nvPr/>
          </p:nvSpPr>
          <p:spPr>
            <a:xfrm>
              <a:off x="115887" y="1527175"/>
              <a:ext cx="695326" cy="903288"/>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51" name="Shape 8551"/>
            <p:cNvSpPr/>
            <p:nvPr/>
          </p:nvSpPr>
          <p:spPr>
            <a:xfrm>
              <a:off x="133350" y="2928937"/>
              <a:ext cx="688976" cy="290513"/>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52" name="Shape 8552"/>
            <p:cNvSpPr/>
            <p:nvPr/>
          </p:nvSpPr>
          <p:spPr>
            <a:xfrm>
              <a:off x="103187" y="4762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53" name="Shape 8553"/>
            <p:cNvSpPr/>
            <p:nvPr/>
          </p:nvSpPr>
          <p:spPr>
            <a:xfrm>
              <a:off x="103187" y="6413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54" name="Shape 8554"/>
            <p:cNvSpPr/>
            <p:nvPr/>
          </p:nvSpPr>
          <p:spPr>
            <a:xfrm>
              <a:off x="103187" y="7937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55" name="Shape 8555"/>
            <p:cNvSpPr/>
            <p:nvPr/>
          </p:nvSpPr>
          <p:spPr>
            <a:xfrm>
              <a:off x="107950" y="9588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56" name="Shape 8556"/>
            <p:cNvSpPr/>
            <p:nvPr/>
          </p:nvSpPr>
          <p:spPr>
            <a:xfrm>
              <a:off x="103187" y="11239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57" name="Shape 8557"/>
            <p:cNvSpPr/>
            <p:nvPr/>
          </p:nvSpPr>
          <p:spPr>
            <a:xfrm>
              <a:off x="103187" y="127635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58" name="Shape 8558"/>
            <p:cNvSpPr/>
            <p:nvPr/>
          </p:nvSpPr>
          <p:spPr>
            <a:xfrm>
              <a:off x="85731" y="307975"/>
              <a:ext cx="60562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Axine</a:t>
              </a:r>
            </a:p>
          </p:txBody>
        </p:sp>
        <p:sp>
          <p:nvSpPr>
            <p:cNvPr id="8559" name="Shape 8559"/>
            <p:cNvSpPr/>
            <p:nvPr/>
          </p:nvSpPr>
          <p:spPr>
            <a:xfrm>
              <a:off x="118352" y="454025"/>
              <a:ext cx="71579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Tsavipe</a:t>
              </a:r>
            </a:p>
          </p:txBody>
        </p:sp>
        <p:sp>
          <p:nvSpPr>
            <p:cNvPr id="8560" name="Shape 8560"/>
            <p:cNvSpPr/>
            <p:nvPr/>
          </p:nvSpPr>
          <p:spPr>
            <a:xfrm>
              <a:off x="57171" y="627062"/>
              <a:ext cx="611877" cy="228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Akibo</a:t>
              </a:r>
            </a:p>
          </p:txBody>
        </p:sp>
        <p:sp>
          <p:nvSpPr>
            <p:cNvPr id="8561" name="Shape 8561"/>
            <p:cNvSpPr/>
            <p:nvPr/>
          </p:nvSpPr>
          <p:spPr>
            <a:xfrm>
              <a:off x="53974" y="776287"/>
              <a:ext cx="755757" cy="228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1st Ghikiqhi</a:t>
              </a:r>
            </a:p>
          </p:txBody>
        </p:sp>
        <p:sp>
          <p:nvSpPr>
            <p:cNvPr id="8562" name="Shape 8562"/>
            <p:cNvSpPr/>
            <p:nvPr/>
          </p:nvSpPr>
          <p:spPr>
            <a:xfrm>
              <a:off x="39687" y="942975"/>
              <a:ext cx="1003332"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Azukucho/Milisu</a:t>
              </a:r>
            </a:p>
          </p:txBody>
        </p:sp>
        <p:sp>
          <p:nvSpPr>
            <p:cNvPr id="8563" name="Shape 8563"/>
            <p:cNvSpPr/>
            <p:nvPr/>
          </p:nvSpPr>
          <p:spPr>
            <a:xfrm>
              <a:off x="284162" y="1108075"/>
              <a:ext cx="622314"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Aqokighe</a:t>
              </a:r>
            </a:p>
          </p:txBody>
        </p:sp>
        <p:sp>
          <p:nvSpPr>
            <p:cNvPr id="8564" name="Shape 8564"/>
            <p:cNvSpPr/>
            <p:nvPr/>
          </p:nvSpPr>
          <p:spPr>
            <a:xfrm>
              <a:off x="7937" y="0"/>
              <a:ext cx="825520"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PULHOKUSU</a:t>
              </a:r>
            </a:p>
          </p:txBody>
        </p:sp>
        <p:sp>
          <p:nvSpPr>
            <p:cNvPr id="8565" name="Shape 8565"/>
            <p:cNvSpPr/>
            <p:nvPr/>
          </p:nvSpPr>
          <p:spPr>
            <a:xfrm>
              <a:off x="-4738" y="158749"/>
              <a:ext cx="1076276" cy="2159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800">
                  <a:solidFill>
                    <a:srgbClr val="000000"/>
                  </a:solidFill>
                  <a:latin typeface="+mj-lt"/>
                  <a:ea typeface="+mj-ea"/>
                  <a:cs typeface="+mj-cs"/>
                  <a:sym typeface="Helvetica"/>
                </a:defRPr>
              </a:lvl1pPr>
            </a:lstStyle>
            <a:p>
              <a:r>
                <a:t>1st Kipitimi &amp; Totimi</a:t>
              </a:r>
            </a:p>
          </p:txBody>
        </p:sp>
        <p:sp>
          <p:nvSpPr>
            <p:cNvPr id="8566" name="Shape 8566"/>
            <p:cNvSpPr/>
            <p:nvPr/>
          </p:nvSpPr>
          <p:spPr>
            <a:xfrm>
              <a:off x="160337" y="20605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67" name="Shape 8567"/>
            <p:cNvSpPr/>
            <p:nvPr/>
          </p:nvSpPr>
          <p:spPr>
            <a:xfrm>
              <a:off x="160337" y="22637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68" name="Shape 8568"/>
            <p:cNvSpPr/>
            <p:nvPr/>
          </p:nvSpPr>
          <p:spPr>
            <a:xfrm>
              <a:off x="484187" y="2105025"/>
              <a:ext cx="330201" cy="114300"/>
            </a:xfrm>
            <a:prstGeom prst="rect">
              <a:avLst/>
            </a:prstGeom>
            <a:solidFill>
              <a:srgbClr val="FFFF00"/>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569" name="Shape 8569"/>
            <p:cNvSpPr/>
            <p:nvPr/>
          </p:nvSpPr>
          <p:spPr>
            <a:xfrm>
              <a:off x="233362" y="1884362"/>
              <a:ext cx="57909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L - S - B</a:t>
              </a:r>
            </a:p>
          </p:txBody>
        </p:sp>
        <p:sp>
          <p:nvSpPr>
            <p:cNvPr id="8570" name="Shape 8570"/>
            <p:cNvSpPr/>
            <p:nvPr/>
          </p:nvSpPr>
          <p:spPr>
            <a:xfrm>
              <a:off x="333375" y="2265362"/>
              <a:ext cx="36980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J - E</a:t>
              </a:r>
            </a:p>
          </p:txBody>
        </p:sp>
        <p:sp>
          <p:nvSpPr>
            <p:cNvPr id="8571" name="Shape 8571"/>
            <p:cNvSpPr/>
            <p:nvPr/>
          </p:nvSpPr>
          <p:spPr>
            <a:xfrm>
              <a:off x="387350" y="2455862"/>
              <a:ext cx="242863"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12</a:t>
              </a:r>
            </a:p>
          </p:txBody>
        </p:sp>
        <p:sp>
          <p:nvSpPr>
            <p:cNvPr id="8572" name="Shape 8572"/>
            <p:cNvSpPr/>
            <p:nvPr/>
          </p:nvSpPr>
          <p:spPr>
            <a:xfrm>
              <a:off x="222250" y="1698625"/>
              <a:ext cx="6603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KULUKEU</a:t>
              </a:r>
            </a:p>
          </p:txBody>
        </p:sp>
        <p:sp>
          <p:nvSpPr>
            <p:cNvPr id="8573" name="Shape 8573"/>
            <p:cNvSpPr/>
            <p:nvPr/>
          </p:nvSpPr>
          <p:spPr>
            <a:xfrm>
              <a:off x="50800" y="1476375"/>
              <a:ext cx="692076"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ABRAHAM</a:t>
              </a:r>
            </a:p>
          </p:txBody>
        </p:sp>
        <p:sp>
          <p:nvSpPr>
            <p:cNvPr id="8574" name="Shape 8574"/>
            <p:cNvSpPr/>
            <p:nvPr/>
          </p:nvSpPr>
          <p:spPr>
            <a:xfrm>
              <a:off x="368300" y="2078037"/>
              <a:ext cx="285031" cy="2413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1000">
                  <a:solidFill>
                    <a:srgbClr val="000000"/>
                  </a:solidFill>
                  <a:latin typeface="+mj-lt"/>
                  <a:ea typeface="+mj-ea"/>
                  <a:cs typeface="+mj-cs"/>
                  <a:sym typeface="Helvetica"/>
                </a:defRPr>
              </a:lvl1pPr>
            </a:lstStyle>
            <a:p>
              <a:r>
                <a:t>I - I</a:t>
              </a:r>
            </a:p>
          </p:txBody>
        </p:sp>
        <p:sp>
          <p:nvSpPr>
            <p:cNvPr id="8575" name="Shape 8575"/>
            <p:cNvSpPr/>
            <p:nvPr/>
          </p:nvSpPr>
          <p:spPr>
            <a:xfrm>
              <a:off x="157162" y="3281362"/>
              <a:ext cx="863601" cy="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76" name="Shape 8576"/>
            <p:cNvSpPr/>
            <p:nvPr/>
          </p:nvSpPr>
          <p:spPr>
            <a:xfrm>
              <a:off x="153987" y="346710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77" name="Shape 8577"/>
            <p:cNvSpPr/>
            <p:nvPr/>
          </p:nvSpPr>
          <p:spPr>
            <a:xfrm>
              <a:off x="146050" y="2870200"/>
              <a:ext cx="476368"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Chicago"/>
                  <a:ea typeface="Chicago"/>
                  <a:cs typeface="Chicago"/>
                  <a:sym typeface="Chicago"/>
                </a:defRPr>
              </a:lvl1pPr>
            </a:lstStyle>
            <a:p>
              <a:r>
                <a:t>JOSEF</a:t>
              </a:r>
            </a:p>
          </p:txBody>
        </p:sp>
        <p:sp>
          <p:nvSpPr>
            <p:cNvPr id="8578" name="Shape 8578"/>
            <p:cNvSpPr/>
            <p:nvPr/>
          </p:nvSpPr>
          <p:spPr>
            <a:xfrm>
              <a:off x="193675" y="3106737"/>
              <a:ext cx="567340" cy="228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   AQEMI</a:t>
              </a:r>
            </a:p>
          </p:txBody>
        </p:sp>
        <p:sp>
          <p:nvSpPr>
            <p:cNvPr id="8579" name="Shape 8579"/>
            <p:cNvSpPr/>
            <p:nvPr/>
          </p:nvSpPr>
          <p:spPr>
            <a:xfrm>
              <a:off x="403225" y="3295650"/>
              <a:ext cx="292305" cy="228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defTabSz="914400">
                <a:defRPr sz="900">
                  <a:solidFill>
                    <a:srgbClr val="000000"/>
                  </a:solidFill>
                  <a:latin typeface="+mj-lt"/>
                  <a:ea typeface="+mj-ea"/>
                  <a:cs typeface="+mj-cs"/>
                  <a:sym typeface="Helvetica"/>
                </a:defRPr>
              </a:lvl1pPr>
            </a:lstStyle>
            <a:p>
              <a:r>
                <a:t>430</a:t>
              </a:r>
            </a:p>
          </p:txBody>
        </p:sp>
        <p:sp>
          <p:nvSpPr>
            <p:cNvPr id="8580" name="Shape 8580"/>
            <p:cNvSpPr/>
            <p:nvPr/>
          </p:nvSpPr>
          <p:spPr>
            <a:xfrm>
              <a:off x="153987" y="18700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81" name="Shape 8581"/>
            <p:cNvSpPr/>
            <p:nvPr/>
          </p:nvSpPr>
          <p:spPr>
            <a:xfrm>
              <a:off x="153987" y="244792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82" name="Shape 8582"/>
            <p:cNvSpPr/>
            <p:nvPr/>
          </p:nvSpPr>
          <p:spPr>
            <a:xfrm>
              <a:off x="153987" y="2644774"/>
              <a:ext cx="838201" cy="635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sp>
          <p:nvSpPr>
            <p:cNvPr id="8583" name="Shape 8583"/>
            <p:cNvSpPr/>
            <p:nvPr/>
          </p:nvSpPr>
          <p:spPr>
            <a:xfrm>
              <a:off x="103187" y="342900"/>
              <a:ext cx="863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8585" name="Shape 8585"/>
          <p:cNvSpPr/>
          <p:nvPr/>
        </p:nvSpPr>
        <p:spPr>
          <a:xfrm>
            <a:off x="6604000" y="5110162"/>
            <a:ext cx="682625" cy="357188"/>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86" name="Shape 8586"/>
          <p:cNvSpPr/>
          <p:nvPr/>
        </p:nvSpPr>
        <p:spPr>
          <a:xfrm>
            <a:off x="6424612" y="41910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87" name="Shape 8587"/>
          <p:cNvSpPr/>
          <p:nvPr/>
        </p:nvSpPr>
        <p:spPr>
          <a:xfrm>
            <a:off x="6424612" y="41529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88" name="Shape 8588"/>
          <p:cNvSpPr/>
          <p:nvPr/>
        </p:nvSpPr>
        <p:spPr>
          <a:xfrm>
            <a:off x="6424612" y="40259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89" name="Shape 8589"/>
          <p:cNvSpPr/>
          <p:nvPr/>
        </p:nvSpPr>
        <p:spPr>
          <a:xfrm>
            <a:off x="6424612" y="39878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0" name="Shape 8590"/>
          <p:cNvSpPr/>
          <p:nvPr/>
        </p:nvSpPr>
        <p:spPr>
          <a:xfrm>
            <a:off x="6424612" y="38608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1" name="Shape 8591"/>
          <p:cNvSpPr/>
          <p:nvPr/>
        </p:nvSpPr>
        <p:spPr>
          <a:xfrm>
            <a:off x="6424612" y="38227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2" name="Shape 8592"/>
          <p:cNvSpPr/>
          <p:nvPr/>
        </p:nvSpPr>
        <p:spPr>
          <a:xfrm>
            <a:off x="6424612" y="3695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3" name="Shape 8593"/>
          <p:cNvSpPr/>
          <p:nvPr/>
        </p:nvSpPr>
        <p:spPr>
          <a:xfrm>
            <a:off x="6424612" y="36576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4" name="Shape 8594"/>
          <p:cNvSpPr/>
          <p:nvPr/>
        </p:nvSpPr>
        <p:spPr>
          <a:xfrm>
            <a:off x="6424612" y="3530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5" name="Shape 8595"/>
          <p:cNvSpPr/>
          <p:nvPr/>
        </p:nvSpPr>
        <p:spPr>
          <a:xfrm>
            <a:off x="6424612" y="34798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6" name="Shape 8596"/>
          <p:cNvSpPr/>
          <p:nvPr/>
        </p:nvSpPr>
        <p:spPr>
          <a:xfrm>
            <a:off x="6424612" y="33528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7" name="Shape 8597"/>
          <p:cNvSpPr/>
          <p:nvPr/>
        </p:nvSpPr>
        <p:spPr>
          <a:xfrm>
            <a:off x="6424612" y="33147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8" name="Shape 8598"/>
          <p:cNvSpPr/>
          <p:nvPr/>
        </p:nvSpPr>
        <p:spPr>
          <a:xfrm>
            <a:off x="6424612" y="31877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599" name="Shape 8599"/>
          <p:cNvSpPr/>
          <p:nvPr/>
        </p:nvSpPr>
        <p:spPr>
          <a:xfrm>
            <a:off x="6424612" y="31496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0" name="Shape 8600"/>
          <p:cNvSpPr/>
          <p:nvPr/>
        </p:nvSpPr>
        <p:spPr>
          <a:xfrm>
            <a:off x="6424612" y="3022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1" name="Shape 8601"/>
          <p:cNvSpPr/>
          <p:nvPr/>
        </p:nvSpPr>
        <p:spPr>
          <a:xfrm>
            <a:off x="6424612" y="2984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2" name="Shape 8602"/>
          <p:cNvSpPr/>
          <p:nvPr/>
        </p:nvSpPr>
        <p:spPr>
          <a:xfrm>
            <a:off x="6424612" y="2857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3" name="Shape 8603"/>
          <p:cNvSpPr/>
          <p:nvPr/>
        </p:nvSpPr>
        <p:spPr>
          <a:xfrm>
            <a:off x="6424612" y="2819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4" name="Shape 8604"/>
          <p:cNvSpPr/>
          <p:nvPr/>
        </p:nvSpPr>
        <p:spPr>
          <a:xfrm>
            <a:off x="6424612" y="2692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5" name="Shape 8605"/>
          <p:cNvSpPr/>
          <p:nvPr/>
        </p:nvSpPr>
        <p:spPr>
          <a:xfrm>
            <a:off x="6424612" y="26416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6" name="Shape 8606"/>
          <p:cNvSpPr/>
          <p:nvPr/>
        </p:nvSpPr>
        <p:spPr>
          <a:xfrm>
            <a:off x="6424612" y="2514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7" name="Shape 8607"/>
          <p:cNvSpPr/>
          <p:nvPr/>
        </p:nvSpPr>
        <p:spPr>
          <a:xfrm>
            <a:off x="6424612" y="2476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8" name="Shape 8608"/>
          <p:cNvSpPr/>
          <p:nvPr/>
        </p:nvSpPr>
        <p:spPr>
          <a:xfrm>
            <a:off x="6424612" y="2349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09" name="Shape 8609"/>
          <p:cNvSpPr/>
          <p:nvPr/>
        </p:nvSpPr>
        <p:spPr>
          <a:xfrm>
            <a:off x="6424612" y="2311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0" name="Shape 8610"/>
          <p:cNvSpPr/>
          <p:nvPr/>
        </p:nvSpPr>
        <p:spPr>
          <a:xfrm>
            <a:off x="6424612" y="2184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1" name="Shape 8611"/>
          <p:cNvSpPr/>
          <p:nvPr/>
        </p:nvSpPr>
        <p:spPr>
          <a:xfrm>
            <a:off x="6424612" y="21463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2" name="Shape 8612"/>
          <p:cNvSpPr/>
          <p:nvPr/>
        </p:nvSpPr>
        <p:spPr>
          <a:xfrm>
            <a:off x="6424612" y="2019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3" name="Shape 8613"/>
          <p:cNvSpPr/>
          <p:nvPr/>
        </p:nvSpPr>
        <p:spPr>
          <a:xfrm>
            <a:off x="6424612" y="19812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4" name="Shape 8614"/>
          <p:cNvSpPr/>
          <p:nvPr/>
        </p:nvSpPr>
        <p:spPr>
          <a:xfrm>
            <a:off x="6424612" y="18542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5" name="Shape 8615"/>
          <p:cNvSpPr/>
          <p:nvPr/>
        </p:nvSpPr>
        <p:spPr>
          <a:xfrm>
            <a:off x="6424612" y="18161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6" name="Shape 8616"/>
          <p:cNvSpPr/>
          <p:nvPr/>
        </p:nvSpPr>
        <p:spPr>
          <a:xfrm>
            <a:off x="6424612" y="16891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7" name="Shape 8617"/>
          <p:cNvSpPr/>
          <p:nvPr/>
        </p:nvSpPr>
        <p:spPr>
          <a:xfrm>
            <a:off x="6424612" y="16383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8" name="Shape 8618"/>
          <p:cNvSpPr/>
          <p:nvPr/>
        </p:nvSpPr>
        <p:spPr>
          <a:xfrm>
            <a:off x="6424612" y="1511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19" name="Shape 8619"/>
          <p:cNvSpPr/>
          <p:nvPr/>
        </p:nvSpPr>
        <p:spPr>
          <a:xfrm>
            <a:off x="6424612" y="14732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0" name="Shape 8620"/>
          <p:cNvSpPr/>
          <p:nvPr/>
        </p:nvSpPr>
        <p:spPr>
          <a:xfrm>
            <a:off x="6424612" y="13462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1" name="Shape 8621"/>
          <p:cNvSpPr/>
          <p:nvPr/>
        </p:nvSpPr>
        <p:spPr>
          <a:xfrm>
            <a:off x="6424612" y="13081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2" name="Shape 8622"/>
          <p:cNvSpPr/>
          <p:nvPr/>
        </p:nvSpPr>
        <p:spPr>
          <a:xfrm>
            <a:off x="6424612" y="11811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3" name="Shape 8623"/>
          <p:cNvSpPr/>
          <p:nvPr/>
        </p:nvSpPr>
        <p:spPr>
          <a:xfrm>
            <a:off x="6424612" y="120015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4" name="Shape 8624"/>
          <p:cNvSpPr/>
          <p:nvPr/>
        </p:nvSpPr>
        <p:spPr>
          <a:xfrm>
            <a:off x="6424612" y="107315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5" name="Shape 8625"/>
          <p:cNvSpPr/>
          <p:nvPr/>
        </p:nvSpPr>
        <p:spPr>
          <a:xfrm>
            <a:off x="6424612" y="103505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6" name="Shape 8626"/>
          <p:cNvSpPr/>
          <p:nvPr/>
        </p:nvSpPr>
        <p:spPr>
          <a:xfrm>
            <a:off x="6424612" y="90805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7" name="Shape 8627"/>
          <p:cNvSpPr/>
          <p:nvPr/>
        </p:nvSpPr>
        <p:spPr>
          <a:xfrm>
            <a:off x="6424612" y="85725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8" name="Shape 8628"/>
          <p:cNvSpPr/>
          <p:nvPr/>
        </p:nvSpPr>
        <p:spPr>
          <a:xfrm>
            <a:off x="6424612" y="73025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29" name="Shape 8629"/>
          <p:cNvSpPr/>
          <p:nvPr/>
        </p:nvSpPr>
        <p:spPr>
          <a:xfrm>
            <a:off x="7326313" y="3429000"/>
            <a:ext cx="203200" cy="635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pic>
        <p:nvPicPr>
          <p:cNvPr id="8630" name="image50.pdf"/>
          <p:cNvPicPr>
            <a:picLocks noChangeAspect="1"/>
          </p:cNvPicPr>
          <p:nvPr/>
        </p:nvPicPr>
        <p:blipFill>
          <a:blip r:embed="rId3"/>
          <a:stretch>
            <a:fillRect/>
          </a:stretch>
        </p:blipFill>
        <p:spPr>
          <a:xfrm>
            <a:off x="6069012" y="965200"/>
            <a:ext cx="342901" cy="2578100"/>
          </a:xfrm>
          <a:prstGeom prst="rect">
            <a:avLst/>
          </a:prstGeom>
          <a:ln w="12700">
            <a:miter lim="400000"/>
          </a:ln>
        </p:spPr>
      </p:pic>
      <p:sp>
        <p:nvSpPr>
          <p:cNvPr id="8631" name="Shape 8631"/>
          <p:cNvSpPr/>
          <p:nvPr/>
        </p:nvSpPr>
        <p:spPr>
          <a:xfrm>
            <a:off x="3960812" y="6210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2" name="Shape 8632"/>
          <p:cNvSpPr/>
          <p:nvPr/>
        </p:nvSpPr>
        <p:spPr>
          <a:xfrm>
            <a:off x="3960812" y="61722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3" name="Shape 8633"/>
          <p:cNvSpPr/>
          <p:nvPr/>
        </p:nvSpPr>
        <p:spPr>
          <a:xfrm>
            <a:off x="3960812" y="60452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4" name="Shape 8634"/>
          <p:cNvSpPr/>
          <p:nvPr/>
        </p:nvSpPr>
        <p:spPr>
          <a:xfrm>
            <a:off x="3960812" y="59944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5" name="Shape 8635"/>
          <p:cNvSpPr/>
          <p:nvPr/>
        </p:nvSpPr>
        <p:spPr>
          <a:xfrm>
            <a:off x="3960812" y="5867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6" name="Shape 8636"/>
          <p:cNvSpPr/>
          <p:nvPr/>
        </p:nvSpPr>
        <p:spPr>
          <a:xfrm>
            <a:off x="3960812" y="58293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7" name="Shape 8637"/>
          <p:cNvSpPr/>
          <p:nvPr/>
        </p:nvSpPr>
        <p:spPr>
          <a:xfrm>
            <a:off x="3960812" y="5702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8" name="Shape 8638"/>
          <p:cNvSpPr/>
          <p:nvPr/>
        </p:nvSpPr>
        <p:spPr>
          <a:xfrm>
            <a:off x="3960812" y="56515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39" name="Shape 8639"/>
          <p:cNvSpPr/>
          <p:nvPr/>
        </p:nvSpPr>
        <p:spPr>
          <a:xfrm>
            <a:off x="3960812" y="5486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0" name="Shape 8640"/>
          <p:cNvSpPr/>
          <p:nvPr/>
        </p:nvSpPr>
        <p:spPr>
          <a:xfrm>
            <a:off x="3960812" y="5359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1" name="Shape 8641"/>
          <p:cNvSpPr/>
          <p:nvPr/>
        </p:nvSpPr>
        <p:spPr>
          <a:xfrm>
            <a:off x="3960812" y="53213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2" name="Shape 8642"/>
          <p:cNvSpPr/>
          <p:nvPr/>
        </p:nvSpPr>
        <p:spPr>
          <a:xfrm>
            <a:off x="3960812" y="51943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3" name="Shape 8643"/>
          <p:cNvSpPr/>
          <p:nvPr/>
        </p:nvSpPr>
        <p:spPr>
          <a:xfrm>
            <a:off x="3960812" y="51435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4" name="Shape 8644"/>
          <p:cNvSpPr/>
          <p:nvPr/>
        </p:nvSpPr>
        <p:spPr>
          <a:xfrm>
            <a:off x="3960812" y="5016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5" name="Shape 8645"/>
          <p:cNvSpPr/>
          <p:nvPr/>
        </p:nvSpPr>
        <p:spPr>
          <a:xfrm>
            <a:off x="3960812" y="4978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6" name="Shape 8646"/>
          <p:cNvSpPr/>
          <p:nvPr/>
        </p:nvSpPr>
        <p:spPr>
          <a:xfrm>
            <a:off x="3960812" y="4851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7" name="Shape 8647"/>
          <p:cNvSpPr/>
          <p:nvPr/>
        </p:nvSpPr>
        <p:spPr>
          <a:xfrm>
            <a:off x="3960812" y="48006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8" name="Shape 8648"/>
          <p:cNvSpPr/>
          <p:nvPr/>
        </p:nvSpPr>
        <p:spPr>
          <a:xfrm>
            <a:off x="3960812" y="4673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49" name="Shape 8649"/>
          <p:cNvSpPr/>
          <p:nvPr/>
        </p:nvSpPr>
        <p:spPr>
          <a:xfrm>
            <a:off x="3960812" y="46355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50" name="Shape 8650"/>
          <p:cNvSpPr/>
          <p:nvPr/>
        </p:nvSpPr>
        <p:spPr>
          <a:xfrm>
            <a:off x="3960812" y="45085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51" name="Shape 8651"/>
          <p:cNvSpPr/>
          <p:nvPr/>
        </p:nvSpPr>
        <p:spPr>
          <a:xfrm>
            <a:off x="3960812" y="4470400"/>
            <a:ext cx="25401" cy="254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52" name="Shape 8652"/>
          <p:cNvSpPr/>
          <p:nvPr/>
        </p:nvSpPr>
        <p:spPr>
          <a:xfrm>
            <a:off x="3960812" y="43434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53" name="Shape 8653"/>
          <p:cNvSpPr/>
          <p:nvPr/>
        </p:nvSpPr>
        <p:spPr>
          <a:xfrm>
            <a:off x="3960812" y="4292600"/>
            <a:ext cx="25401" cy="38101"/>
          </a:xfrm>
          <a:prstGeom prst="rect">
            <a:avLst/>
          </a:pr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54" name="Shape 8654"/>
          <p:cNvSpPr/>
          <p:nvPr/>
        </p:nvSpPr>
        <p:spPr>
          <a:xfrm>
            <a:off x="3960812" y="4165600"/>
            <a:ext cx="25401" cy="114301"/>
          </a:xfrm>
          <a:prstGeom prst="rect">
            <a:avLst/>
          </a:prstGeom>
          <a:solidFill>
            <a:srgbClr val="000000"/>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pic>
        <p:nvPicPr>
          <p:cNvPr id="8655" name="image34.pdf"/>
          <p:cNvPicPr>
            <a:picLocks noChangeAspect="1"/>
          </p:cNvPicPr>
          <p:nvPr/>
        </p:nvPicPr>
        <p:blipFill>
          <a:blip r:embed="rId4"/>
          <a:stretch>
            <a:fillRect/>
          </a:stretch>
        </p:blipFill>
        <p:spPr>
          <a:xfrm>
            <a:off x="3617912" y="3022600"/>
            <a:ext cx="342901" cy="1930400"/>
          </a:xfrm>
          <a:prstGeom prst="rect">
            <a:avLst/>
          </a:prstGeom>
          <a:ln w="12700">
            <a:miter lim="400000"/>
          </a:ln>
        </p:spPr>
      </p:pic>
      <p:sp>
        <p:nvSpPr>
          <p:cNvPr id="8656" name="Shape 8656"/>
          <p:cNvSpPr/>
          <p:nvPr/>
        </p:nvSpPr>
        <p:spPr>
          <a:xfrm>
            <a:off x="7351713" y="13970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57" name="Shape 8657"/>
          <p:cNvSpPr/>
          <p:nvPr/>
        </p:nvSpPr>
        <p:spPr>
          <a:xfrm>
            <a:off x="3038475" y="434975"/>
            <a:ext cx="139700" cy="266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200">
                <a:solidFill>
                  <a:srgbClr val="000000"/>
                </a:solidFill>
                <a:latin typeface="Times"/>
                <a:ea typeface="Times"/>
                <a:cs typeface="Times"/>
                <a:sym typeface="Times"/>
              </a:defRPr>
            </a:lvl1pPr>
          </a:lstStyle>
          <a:p>
            <a:r>
              <a:t> </a:t>
            </a:r>
          </a:p>
        </p:txBody>
      </p:sp>
      <p:sp>
        <p:nvSpPr>
          <p:cNvPr id="8658" name="Shape 8658"/>
          <p:cNvSpPr/>
          <p:nvPr/>
        </p:nvSpPr>
        <p:spPr>
          <a:xfrm>
            <a:off x="6238875" y="4462462"/>
            <a:ext cx="271116" cy="4572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2400">
                <a:solidFill>
                  <a:srgbClr val="000000"/>
                </a:solidFill>
                <a:latin typeface="Times"/>
                <a:ea typeface="Times"/>
                <a:cs typeface="Times"/>
                <a:sym typeface="Times"/>
              </a:defRPr>
            </a:lvl1pPr>
          </a:lstStyle>
          <a:p>
            <a:r>
              <a:t>S</a:t>
            </a:r>
          </a:p>
        </p:txBody>
      </p:sp>
      <p:sp>
        <p:nvSpPr>
          <p:cNvPr id="8659" name="Shape 8659"/>
          <p:cNvSpPr/>
          <p:nvPr/>
        </p:nvSpPr>
        <p:spPr>
          <a:xfrm>
            <a:off x="4900612" y="1968500"/>
            <a:ext cx="711859" cy="254000"/>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(2000 B.C.)</a:t>
            </a:r>
          </a:p>
        </p:txBody>
      </p:sp>
      <p:sp>
        <p:nvSpPr>
          <p:cNvPr id="8660" name="Shape 8660"/>
          <p:cNvSpPr/>
          <p:nvPr/>
        </p:nvSpPr>
        <p:spPr>
          <a:xfrm>
            <a:off x="992187" y="2355850"/>
            <a:ext cx="2511426" cy="847167"/>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3200"/>
              </a:spcBef>
              <a:defRPr sz="5400">
                <a:solidFill>
                  <a:srgbClr val="FAFD00"/>
                </a:solidFill>
              </a:defRPr>
            </a:lvl1pPr>
          </a:lstStyle>
          <a:p>
            <a:r>
              <a:t>C 7 S J </a:t>
            </a:r>
          </a:p>
        </p:txBody>
      </p:sp>
      <p:sp>
        <p:nvSpPr>
          <p:cNvPr id="8661" name="Shape 8661"/>
          <p:cNvSpPr/>
          <p:nvPr/>
        </p:nvSpPr>
        <p:spPr>
          <a:xfrm>
            <a:off x="725487" y="3506787"/>
            <a:ext cx="3463926" cy="847168"/>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3200"/>
              </a:spcBef>
              <a:defRPr sz="5400">
                <a:solidFill>
                  <a:srgbClr val="00FF00"/>
                </a:solidFill>
              </a:defRPr>
            </a:lvl1pPr>
          </a:lstStyle>
          <a:p>
            <a:r>
              <a:t>7 = 4 + 3 </a:t>
            </a:r>
          </a:p>
        </p:txBody>
      </p:sp>
      <p:sp>
        <p:nvSpPr>
          <p:cNvPr id="8662" name="Shape 8662"/>
          <p:cNvSpPr/>
          <p:nvPr/>
        </p:nvSpPr>
        <p:spPr>
          <a:xfrm>
            <a:off x="1765300" y="2819400"/>
            <a:ext cx="279400" cy="0"/>
          </a:xfrm>
          <a:prstGeom prst="line">
            <a:avLst/>
          </a:prstGeom>
          <a:ln w="25400">
            <a:solidFill>
              <a:srgbClr val="FFD34A"/>
            </a:solidFill>
          </a:ln>
          <a:effectLst>
            <a:outerShdw blurRad="63500" dist="107762" dir="2700000" rotWithShape="0">
              <a:srgbClr val="1A0004">
                <a:alpha val="74997"/>
              </a:srgbClr>
            </a:outerShdw>
          </a:effectLst>
        </p:spPr>
        <p:txBody>
          <a:bodyPr lIns="45719" rIns="45719"/>
          <a:lstStyle/>
          <a:p>
            <a:pPr>
              <a:defRPr b="0">
                <a:solidFill>
                  <a:srgbClr val="FFFFFF"/>
                </a:solidFill>
                <a:latin typeface="Times"/>
                <a:ea typeface="Times"/>
                <a:cs typeface="Times"/>
                <a:sym typeface="Times"/>
              </a:defRPr>
            </a:pPr>
            <a:endParaRPr/>
          </a:p>
        </p:txBody>
      </p:sp>
      <p:sp>
        <p:nvSpPr>
          <p:cNvPr id="8663" name="Shape 8663"/>
          <p:cNvSpPr/>
          <p:nvPr/>
        </p:nvSpPr>
        <p:spPr>
          <a:xfrm>
            <a:off x="5930900" y="590551"/>
            <a:ext cx="511175" cy="3708401"/>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664" name="Shape 8664"/>
          <p:cNvSpPr/>
          <p:nvPr/>
        </p:nvSpPr>
        <p:spPr>
          <a:xfrm rot="16200000">
            <a:off x="4469124" y="2154178"/>
            <a:ext cx="3415547" cy="523241"/>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latin typeface="Times"/>
                <a:ea typeface="Times"/>
                <a:cs typeface="Times"/>
                <a:sym typeface="Times"/>
              </a:defRPr>
            </a:lvl1pPr>
          </a:lstStyle>
          <a:p>
            <a:r>
              <a:t>AQO-AHO 3</a:t>
            </a:r>
          </a:p>
        </p:txBody>
      </p:sp>
      <p:sp>
        <p:nvSpPr>
          <p:cNvPr id="8665" name="Shape 8665"/>
          <p:cNvSpPr/>
          <p:nvPr/>
        </p:nvSpPr>
        <p:spPr>
          <a:xfrm rot="16200000">
            <a:off x="5929312" y="5407025"/>
            <a:ext cx="511176" cy="523875"/>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666" name="Shape 8666"/>
          <p:cNvSpPr/>
          <p:nvPr/>
        </p:nvSpPr>
        <p:spPr>
          <a:xfrm rot="16200000">
            <a:off x="5926137" y="4408487"/>
            <a:ext cx="511176" cy="536576"/>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667" name="Shape 8667"/>
          <p:cNvSpPr/>
          <p:nvPr/>
        </p:nvSpPr>
        <p:spPr>
          <a:xfrm rot="16214335">
            <a:off x="6039326" y="4409607"/>
            <a:ext cx="354013" cy="523241"/>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Times"/>
                <a:ea typeface="Times"/>
                <a:cs typeface="Times"/>
                <a:sym typeface="Times"/>
              </a:defRPr>
            </a:lvl1pPr>
          </a:lstStyle>
          <a:p>
            <a:r>
              <a:t>S</a:t>
            </a:r>
          </a:p>
        </p:txBody>
      </p:sp>
      <p:sp>
        <p:nvSpPr>
          <p:cNvPr id="8668" name="Shape 8668"/>
          <p:cNvSpPr/>
          <p:nvPr/>
        </p:nvSpPr>
        <p:spPr>
          <a:xfrm rot="16200000">
            <a:off x="6018689" y="5422423"/>
            <a:ext cx="341313" cy="523241"/>
          </a:xfrm>
          <a:prstGeom prst="rect">
            <a:avLst/>
          </a:prstGeom>
          <a:ln w="12700">
            <a:miter lim="400000"/>
          </a:ln>
          <a:effectLst>
            <a:outerShdw blurRad="63500" dist="46662" dir="3284183" rotWithShape="0">
              <a:srgbClr val="1A0004">
                <a:alpha val="74997"/>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Times"/>
                <a:ea typeface="Times"/>
                <a:cs typeface="Times"/>
                <a:sym typeface="Times"/>
              </a:defRPr>
            </a:lvl1pPr>
          </a:lstStyle>
          <a:p>
            <a:r>
              <a:t>J</a:t>
            </a:r>
          </a:p>
        </p:txBody>
      </p:sp>
      <p:sp>
        <p:nvSpPr>
          <p:cNvPr id="8669" name="Shape 8669"/>
          <p:cNvSpPr/>
          <p:nvPr/>
        </p:nvSpPr>
        <p:spPr>
          <a:xfrm>
            <a:off x="3472279" y="1981200"/>
            <a:ext cx="511176" cy="4327525"/>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670" name="Shape 8670"/>
          <p:cNvSpPr/>
          <p:nvPr/>
        </p:nvSpPr>
        <p:spPr>
          <a:xfrm rot="16211464">
            <a:off x="1726382" y="3916014"/>
            <a:ext cx="4043475" cy="523241"/>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1600"/>
              </a:spcBef>
              <a:defRPr sz="2800">
                <a:solidFill>
                  <a:srgbClr val="EEFF4B"/>
                </a:solidFill>
                <a:latin typeface="Times"/>
                <a:ea typeface="Times"/>
                <a:cs typeface="Times"/>
                <a:sym typeface="Times"/>
              </a:defRPr>
            </a:lvl1pPr>
          </a:lstStyle>
          <a:p>
            <a:r>
              <a:t>TIMI 4</a:t>
            </a:r>
          </a:p>
        </p:txBody>
      </p:sp>
      <p:sp>
        <p:nvSpPr>
          <p:cNvPr id="8671" name="Shape 8671"/>
          <p:cNvSpPr/>
          <p:nvPr/>
        </p:nvSpPr>
        <p:spPr>
          <a:xfrm rot="16200000">
            <a:off x="3472279" y="941387"/>
            <a:ext cx="511176" cy="574676"/>
          </a:xfrm>
          <a:prstGeom prst="rect">
            <a:avLst/>
          </a:prstGeom>
          <a:solidFill>
            <a:schemeClr val="accent1"/>
          </a:solidFill>
          <a:ln w="5715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672" name="Shape 8672"/>
          <p:cNvSpPr/>
          <p:nvPr/>
        </p:nvSpPr>
        <p:spPr>
          <a:xfrm rot="16200000">
            <a:off x="3577463" y="1025048"/>
            <a:ext cx="341313" cy="523241"/>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1600"/>
              </a:spcBef>
              <a:defRPr sz="2800">
                <a:solidFill>
                  <a:srgbClr val="EEFF4B"/>
                </a:solidFill>
                <a:latin typeface="Times"/>
                <a:ea typeface="Times"/>
                <a:cs typeface="Times"/>
                <a:sym typeface="Times"/>
              </a:defRPr>
            </a:lvl1pPr>
          </a:lstStyle>
          <a:p>
            <a:r>
              <a:t>C</a:t>
            </a:r>
          </a:p>
        </p:txBody>
      </p:sp>
      <p:sp>
        <p:nvSpPr>
          <p:cNvPr id="8673" name="Shape 8673"/>
          <p:cNvSpPr/>
          <p:nvPr/>
        </p:nvSpPr>
        <p:spPr>
          <a:xfrm>
            <a:off x="7326313" y="34163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74" name="Shape 8674"/>
          <p:cNvSpPr/>
          <p:nvPr/>
        </p:nvSpPr>
        <p:spPr>
          <a:xfrm>
            <a:off x="7656513" y="17018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75" name="Shape 8675"/>
          <p:cNvSpPr/>
          <p:nvPr/>
        </p:nvSpPr>
        <p:spPr>
          <a:xfrm>
            <a:off x="6597650" y="3235325"/>
            <a:ext cx="730250" cy="420688"/>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76" name="Shape 8676"/>
          <p:cNvSpPr/>
          <p:nvPr/>
        </p:nvSpPr>
        <p:spPr>
          <a:xfrm>
            <a:off x="7339013" y="520065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5F5F5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77" name="Shape 8677"/>
          <p:cNvSpPr/>
          <p:nvPr/>
        </p:nvSpPr>
        <p:spPr>
          <a:xfrm>
            <a:off x="4241800" y="4273550"/>
            <a:ext cx="730250" cy="336550"/>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78" name="Shape 8678"/>
          <p:cNvSpPr/>
          <p:nvPr/>
        </p:nvSpPr>
        <p:spPr>
          <a:xfrm>
            <a:off x="6577013" y="1287462"/>
            <a:ext cx="757238" cy="282576"/>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79" name="Shape 8679"/>
          <p:cNvSpPr/>
          <p:nvPr/>
        </p:nvSpPr>
        <p:spPr>
          <a:xfrm>
            <a:off x="6578600" y="1443037"/>
            <a:ext cx="971550" cy="1671637"/>
          </a:xfrm>
          <a:prstGeom prst="rect">
            <a:avLst/>
          </a:prstGeom>
          <a:solidFill>
            <a:srgbClr val="FFFFFF"/>
          </a:solidFill>
          <a:ln w="38100">
            <a:solidFill>
              <a:srgbClr val="1A0004"/>
            </a:solidFill>
            <a:miter/>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80" name="Shape 8680"/>
          <p:cNvSpPr/>
          <p:nvPr/>
        </p:nvSpPr>
        <p:spPr>
          <a:xfrm>
            <a:off x="6596063" y="1323975"/>
            <a:ext cx="719138" cy="1063625"/>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81" name="Shape 8681"/>
          <p:cNvSpPr/>
          <p:nvPr/>
        </p:nvSpPr>
        <p:spPr>
          <a:xfrm>
            <a:off x="6596063" y="3414712"/>
            <a:ext cx="969963" cy="906463"/>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82" name="Shape 8682"/>
          <p:cNvSpPr/>
          <p:nvPr/>
        </p:nvSpPr>
        <p:spPr>
          <a:xfrm>
            <a:off x="6610350" y="3254375"/>
            <a:ext cx="704850" cy="706438"/>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grpSp>
        <p:nvGrpSpPr>
          <p:cNvPr id="8686" name="Group 8686"/>
          <p:cNvGrpSpPr/>
          <p:nvPr/>
        </p:nvGrpSpPr>
        <p:grpSpPr>
          <a:xfrm>
            <a:off x="6591300" y="4418012"/>
            <a:ext cx="952500" cy="527051"/>
            <a:chOff x="0" y="0"/>
            <a:chExt cx="952500" cy="527049"/>
          </a:xfrm>
        </p:grpSpPr>
        <p:sp>
          <p:nvSpPr>
            <p:cNvPr id="8683" name="Shape 8683"/>
            <p:cNvSpPr/>
            <p:nvPr/>
          </p:nvSpPr>
          <p:spPr>
            <a:xfrm>
              <a:off x="1587" y="0"/>
              <a:ext cx="730251" cy="358775"/>
            </a:xfrm>
            <a:prstGeom prst="roundRect">
              <a:avLst>
                <a:gd name="adj" fmla="val 16667"/>
              </a:avLst>
            </a:prstGeom>
            <a:solidFill>
              <a:srgbClr val="FFFFFF"/>
            </a:solidFill>
            <a:ln w="38100" cap="flat">
              <a:solidFill>
                <a:srgbClr val="1A0004"/>
              </a:solidFill>
              <a:prstDash val="solid"/>
              <a:round/>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84" name="Shape 8684"/>
            <p:cNvSpPr/>
            <p:nvPr/>
          </p:nvSpPr>
          <p:spPr>
            <a:xfrm>
              <a:off x="0" y="131762"/>
              <a:ext cx="952500" cy="395288"/>
            </a:xfrm>
            <a:prstGeom prst="rect">
              <a:avLst/>
            </a:prstGeom>
            <a:solidFill>
              <a:srgbClr val="FFFFFF"/>
            </a:solidFill>
            <a:ln w="38100" cap="flat">
              <a:solidFill>
                <a:srgbClr val="000000"/>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85" name="Shape 8685"/>
            <p:cNvSpPr/>
            <p:nvPr/>
          </p:nvSpPr>
          <p:spPr>
            <a:xfrm>
              <a:off x="20637" y="25400"/>
              <a:ext cx="692151" cy="358775"/>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grpSp>
      <p:sp>
        <p:nvSpPr>
          <p:cNvPr id="8687" name="Shape 8687"/>
          <p:cNvSpPr/>
          <p:nvPr/>
        </p:nvSpPr>
        <p:spPr>
          <a:xfrm>
            <a:off x="4827587" y="5788025"/>
            <a:ext cx="203201"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688" name="Shape 8688"/>
          <p:cNvSpPr/>
          <p:nvPr/>
        </p:nvSpPr>
        <p:spPr>
          <a:xfrm>
            <a:off x="4251325" y="5662612"/>
            <a:ext cx="736600" cy="290513"/>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689" name="Shape 8689"/>
          <p:cNvSpPr/>
          <p:nvPr/>
        </p:nvSpPr>
        <p:spPr>
          <a:xfrm>
            <a:off x="4913312" y="4203700"/>
            <a:ext cx="711859" cy="254000"/>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(1500 B.C.)</a:t>
            </a:r>
          </a:p>
        </p:txBody>
      </p:sp>
      <p:sp>
        <p:nvSpPr>
          <p:cNvPr id="8690" name="Shape 8690"/>
          <p:cNvSpPr/>
          <p:nvPr/>
        </p:nvSpPr>
        <p:spPr>
          <a:xfrm>
            <a:off x="7269163" y="4330700"/>
            <a:ext cx="648358" cy="254000"/>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(500 B.C.)</a:t>
            </a:r>
          </a:p>
        </p:txBody>
      </p:sp>
      <p:sp>
        <p:nvSpPr>
          <p:cNvPr id="8691" name="Shape 8691"/>
          <p:cNvSpPr/>
          <p:nvPr/>
        </p:nvSpPr>
        <p:spPr>
          <a:xfrm>
            <a:off x="7262813" y="1219200"/>
            <a:ext cx="711858" cy="254000"/>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(1000 B.C.)</a:t>
            </a:r>
          </a:p>
        </p:txBody>
      </p:sp>
      <p:sp>
        <p:nvSpPr>
          <p:cNvPr id="8692" name="Shape 8692"/>
          <p:cNvSpPr/>
          <p:nvPr/>
        </p:nvSpPr>
        <p:spPr>
          <a:xfrm>
            <a:off x="6627813" y="17843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693" name="Shape 8693"/>
          <p:cNvSpPr/>
          <p:nvPr/>
        </p:nvSpPr>
        <p:spPr>
          <a:xfrm>
            <a:off x="6615113" y="24828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694" name="Shape 8694"/>
          <p:cNvSpPr/>
          <p:nvPr/>
        </p:nvSpPr>
        <p:spPr>
          <a:xfrm>
            <a:off x="6615113" y="26606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695" name="Shape 8695"/>
          <p:cNvSpPr/>
          <p:nvPr/>
        </p:nvSpPr>
        <p:spPr>
          <a:xfrm>
            <a:off x="6627813" y="28384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696" name="Shape 8696"/>
          <p:cNvSpPr/>
          <p:nvPr/>
        </p:nvSpPr>
        <p:spPr>
          <a:xfrm>
            <a:off x="6621463" y="30162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697" name="Shape 8697"/>
          <p:cNvSpPr/>
          <p:nvPr/>
        </p:nvSpPr>
        <p:spPr>
          <a:xfrm>
            <a:off x="7083425" y="1866900"/>
            <a:ext cx="0" cy="1181100"/>
          </a:xfrm>
          <a:prstGeom prst="line">
            <a:avLst/>
          </a:prstGeom>
          <a:ln w="50800">
            <a:solidFill>
              <a:srgbClr val="FFFFFF"/>
            </a:solidFill>
          </a:ln>
        </p:spPr>
        <p:txBody>
          <a:bodyPr lIns="45719" rIns="45719"/>
          <a:lstStyle/>
          <a:p>
            <a:pPr>
              <a:defRPr b="0">
                <a:solidFill>
                  <a:srgbClr val="FFFFFF"/>
                </a:solidFill>
                <a:latin typeface="Times"/>
                <a:ea typeface="Times"/>
                <a:cs typeface="Times"/>
                <a:sym typeface="Times"/>
              </a:defRPr>
            </a:pPr>
            <a:endParaRPr/>
          </a:p>
        </p:txBody>
      </p:sp>
      <p:sp>
        <p:nvSpPr>
          <p:cNvPr id="8698" name="Shape 8698"/>
          <p:cNvSpPr/>
          <p:nvPr/>
        </p:nvSpPr>
        <p:spPr>
          <a:xfrm>
            <a:off x="6621463" y="2139950"/>
            <a:ext cx="8763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699" name="Shape 8699"/>
          <p:cNvSpPr/>
          <p:nvPr/>
        </p:nvSpPr>
        <p:spPr>
          <a:xfrm>
            <a:off x="6627813" y="2306320"/>
            <a:ext cx="876301" cy="1"/>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00" name="Shape 8700"/>
          <p:cNvSpPr/>
          <p:nvPr/>
        </p:nvSpPr>
        <p:spPr>
          <a:xfrm>
            <a:off x="6627813" y="1963420"/>
            <a:ext cx="873126" cy="1"/>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01" name="Shape 8701"/>
          <p:cNvSpPr/>
          <p:nvPr/>
        </p:nvSpPr>
        <p:spPr>
          <a:xfrm>
            <a:off x="7088188" y="1684338"/>
            <a:ext cx="3176" cy="561976"/>
          </a:xfrm>
          <a:prstGeom prst="line">
            <a:avLst/>
          </a:prstGeom>
          <a:ln w="50800">
            <a:solidFill>
              <a:srgbClr val="FFFFFF"/>
            </a:solidFill>
          </a:ln>
        </p:spPr>
        <p:txBody>
          <a:bodyPr lIns="45719" rIns="45719"/>
          <a:lstStyle/>
          <a:p>
            <a:pPr>
              <a:defRPr b="0">
                <a:solidFill>
                  <a:srgbClr val="FFFFFF"/>
                </a:solidFill>
                <a:latin typeface="Times"/>
                <a:ea typeface="Times"/>
                <a:cs typeface="Times"/>
                <a:sym typeface="Times"/>
              </a:defRPr>
            </a:pPr>
            <a:endParaRPr/>
          </a:p>
        </p:txBody>
      </p:sp>
      <p:sp>
        <p:nvSpPr>
          <p:cNvPr id="8702" name="Shape 8702"/>
          <p:cNvSpPr/>
          <p:nvPr/>
        </p:nvSpPr>
        <p:spPr>
          <a:xfrm>
            <a:off x="6646863" y="36639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03" name="Shape 8703"/>
          <p:cNvSpPr/>
          <p:nvPr/>
        </p:nvSpPr>
        <p:spPr>
          <a:xfrm>
            <a:off x="6646863" y="3857624"/>
            <a:ext cx="863601" cy="6352"/>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04" name="Shape 8704"/>
          <p:cNvSpPr/>
          <p:nvPr/>
        </p:nvSpPr>
        <p:spPr>
          <a:xfrm>
            <a:off x="6689030" y="3225800"/>
            <a:ext cx="603226" cy="2286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AKUGHU</a:t>
            </a:r>
          </a:p>
        </p:txBody>
      </p:sp>
      <p:sp>
        <p:nvSpPr>
          <p:cNvPr id="8705" name="Shape 8705"/>
          <p:cNvSpPr/>
          <p:nvPr/>
        </p:nvSpPr>
        <p:spPr>
          <a:xfrm>
            <a:off x="6646863" y="42354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06" name="Shape 8706"/>
          <p:cNvSpPr/>
          <p:nvPr/>
        </p:nvSpPr>
        <p:spPr>
          <a:xfrm>
            <a:off x="6634163" y="47053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07" name="Shape 8707"/>
          <p:cNvSpPr/>
          <p:nvPr/>
        </p:nvSpPr>
        <p:spPr>
          <a:xfrm>
            <a:off x="6634163" y="485775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08" name="Shape 8708"/>
          <p:cNvSpPr/>
          <p:nvPr/>
        </p:nvSpPr>
        <p:spPr>
          <a:xfrm>
            <a:off x="6599238" y="4394200"/>
            <a:ext cx="616062"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YENGUYI</a:t>
            </a:r>
          </a:p>
        </p:txBody>
      </p:sp>
      <p:sp>
        <p:nvSpPr>
          <p:cNvPr id="8709" name="Shape 8709"/>
          <p:cNvSpPr/>
          <p:nvPr/>
        </p:nvSpPr>
        <p:spPr>
          <a:xfrm flipV="1">
            <a:off x="6646863" y="4044949"/>
            <a:ext cx="857251" cy="3177"/>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10" name="Shape 8710"/>
          <p:cNvSpPr/>
          <p:nvPr/>
        </p:nvSpPr>
        <p:spPr>
          <a:xfrm>
            <a:off x="6630988" y="1595119"/>
            <a:ext cx="876301" cy="1"/>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11" name="Shape 8711"/>
          <p:cNvSpPr/>
          <p:nvPr/>
        </p:nvSpPr>
        <p:spPr>
          <a:xfrm>
            <a:off x="6605588" y="5318125"/>
            <a:ext cx="952501" cy="1028700"/>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12" name="Shape 8712"/>
          <p:cNvSpPr/>
          <p:nvPr/>
        </p:nvSpPr>
        <p:spPr>
          <a:xfrm>
            <a:off x="6621463" y="5154612"/>
            <a:ext cx="647701" cy="363538"/>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13" name="Shape 8713"/>
          <p:cNvSpPr/>
          <p:nvPr/>
        </p:nvSpPr>
        <p:spPr>
          <a:xfrm>
            <a:off x="6610350" y="5102225"/>
            <a:ext cx="440408" cy="2667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200">
                <a:solidFill>
                  <a:srgbClr val="000000"/>
                </a:solidFill>
                <a:latin typeface="Chicago"/>
                <a:ea typeface="Chicago"/>
                <a:cs typeface="Chicago"/>
                <a:sym typeface="Chicago"/>
              </a:defRPr>
            </a:lvl1pPr>
          </a:lstStyle>
          <a:p>
            <a:r>
              <a:t>JISU</a:t>
            </a:r>
          </a:p>
        </p:txBody>
      </p:sp>
      <p:sp>
        <p:nvSpPr>
          <p:cNvPr id="8714" name="Shape 8714"/>
          <p:cNvSpPr/>
          <p:nvPr/>
        </p:nvSpPr>
        <p:spPr>
          <a:xfrm>
            <a:off x="6651624" y="54419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15" name="Shape 8715"/>
          <p:cNvSpPr/>
          <p:nvPr/>
        </p:nvSpPr>
        <p:spPr>
          <a:xfrm flipV="1">
            <a:off x="6653213" y="558165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16" name="Shape 8716"/>
          <p:cNvSpPr/>
          <p:nvPr/>
        </p:nvSpPr>
        <p:spPr>
          <a:xfrm flipV="1">
            <a:off x="6654799" y="57213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17" name="Shape 8717"/>
          <p:cNvSpPr/>
          <p:nvPr/>
        </p:nvSpPr>
        <p:spPr>
          <a:xfrm>
            <a:off x="6656388" y="586740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18" name="Shape 8718"/>
          <p:cNvSpPr/>
          <p:nvPr/>
        </p:nvSpPr>
        <p:spPr>
          <a:xfrm>
            <a:off x="6659563" y="6156325"/>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19" name="Shape 8719"/>
          <p:cNvSpPr/>
          <p:nvPr/>
        </p:nvSpPr>
        <p:spPr>
          <a:xfrm flipV="1">
            <a:off x="6659563" y="629920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20" name="Shape 8720"/>
          <p:cNvSpPr/>
          <p:nvPr/>
        </p:nvSpPr>
        <p:spPr>
          <a:xfrm>
            <a:off x="6594475" y="581025"/>
            <a:ext cx="730250" cy="249239"/>
          </a:xfrm>
          <a:prstGeom prst="roundRect">
            <a:avLst>
              <a:gd name="adj" fmla="val 16667"/>
            </a:avLst>
          </a:prstGeom>
          <a:solidFill>
            <a:srgbClr val="FFFFFF"/>
          </a:solidFill>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21" name="Shape 8721"/>
          <p:cNvSpPr/>
          <p:nvPr/>
        </p:nvSpPr>
        <p:spPr>
          <a:xfrm>
            <a:off x="6592888" y="741362"/>
            <a:ext cx="952501" cy="442913"/>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22" name="Shape 8722"/>
          <p:cNvSpPr/>
          <p:nvPr/>
        </p:nvSpPr>
        <p:spPr>
          <a:xfrm>
            <a:off x="6613525" y="647700"/>
            <a:ext cx="692150" cy="250825"/>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23" name="Shape 8723"/>
          <p:cNvSpPr/>
          <p:nvPr/>
        </p:nvSpPr>
        <p:spPr>
          <a:xfrm>
            <a:off x="6570663" y="561975"/>
            <a:ext cx="1209466" cy="2286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defTabSz="914400">
              <a:defRPr sz="900">
                <a:solidFill>
                  <a:srgbClr val="000000"/>
                </a:solidFill>
                <a:latin typeface="Chicago"/>
                <a:ea typeface="Chicago"/>
                <a:cs typeface="Chicago"/>
                <a:sym typeface="Chicago"/>
              </a:defRPr>
            </a:lvl1pPr>
          </a:lstStyle>
          <a:p>
            <a:r>
              <a:t> YEPEHA</a:t>
            </a:r>
          </a:p>
        </p:txBody>
      </p:sp>
      <p:sp>
        <p:nvSpPr>
          <p:cNvPr id="8724" name="Shape 8724"/>
          <p:cNvSpPr/>
          <p:nvPr/>
        </p:nvSpPr>
        <p:spPr>
          <a:xfrm>
            <a:off x="6630988" y="1117600"/>
            <a:ext cx="863601" cy="0"/>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25" name="Shape 8725"/>
          <p:cNvSpPr/>
          <p:nvPr/>
        </p:nvSpPr>
        <p:spPr>
          <a:xfrm flipV="1">
            <a:off x="6630988" y="928687"/>
            <a:ext cx="863601" cy="1588"/>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26" name="Shape 8726"/>
          <p:cNvSpPr/>
          <p:nvPr/>
        </p:nvSpPr>
        <p:spPr>
          <a:xfrm>
            <a:off x="6580188" y="1266825"/>
            <a:ext cx="838255" cy="3683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defTabSz="914400">
              <a:defRPr sz="900">
                <a:solidFill>
                  <a:srgbClr val="000000"/>
                </a:solidFill>
                <a:latin typeface="Chicago"/>
                <a:ea typeface="Chicago"/>
                <a:cs typeface="Chicago"/>
                <a:sym typeface="Chicago"/>
              </a:defRPr>
            </a:lvl1pPr>
          </a:lstStyle>
          <a:p>
            <a:r>
              <a:t>KUKAMI KUXU</a:t>
            </a:r>
          </a:p>
        </p:txBody>
      </p:sp>
      <p:sp>
        <p:nvSpPr>
          <p:cNvPr id="8727" name="Shape 8727"/>
          <p:cNvSpPr/>
          <p:nvPr/>
        </p:nvSpPr>
        <p:spPr>
          <a:xfrm>
            <a:off x="4246562" y="5810250"/>
            <a:ext cx="952501" cy="498475"/>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28" name="Shape 8728"/>
          <p:cNvSpPr/>
          <p:nvPr/>
        </p:nvSpPr>
        <p:spPr>
          <a:xfrm>
            <a:off x="4265612" y="5700712"/>
            <a:ext cx="701676" cy="333376"/>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29" name="Shape 8729"/>
          <p:cNvSpPr/>
          <p:nvPr/>
        </p:nvSpPr>
        <p:spPr>
          <a:xfrm>
            <a:off x="4281487" y="5635625"/>
            <a:ext cx="701676" cy="228600"/>
          </a:xfrm>
          <a:prstGeom prst="rect">
            <a:avLst/>
          </a:prstGeom>
          <a:ln w="12700">
            <a:miter lim="400000"/>
          </a:ln>
          <a:extLst>
            <a:ext uri="{C572A759-6A51-4108-AA02-DFA0A04FC94B}">
              <ma14:wrappingTextBoxFlag xmlns="" xmlns:ma14="http://schemas.microsoft.com/office/mac/drawingml/2011/main" val="1"/>
            </a:ext>
          </a:extLst>
        </p:spPr>
        <p:txBody>
          <a:bodyPr lIns="44450" tIns="44450" rIns="44450" bIns="44450">
            <a:spAutoFit/>
          </a:bodyPr>
          <a:lstStyle>
            <a:lvl1pPr defTabSz="914400">
              <a:defRPr sz="900">
                <a:solidFill>
                  <a:srgbClr val="000000"/>
                </a:solidFill>
                <a:latin typeface="Chicago"/>
                <a:ea typeface="Chicago"/>
                <a:cs typeface="Chicago"/>
                <a:sym typeface="Chicago"/>
              </a:defRPr>
            </a:lvl1pPr>
          </a:lstStyle>
          <a:p>
            <a:r>
              <a:t>JOSHUA</a:t>
            </a:r>
          </a:p>
        </p:txBody>
      </p:sp>
      <p:sp>
        <p:nvSpPr>
          <p:cNvPr id="8730" name="Shape 8730"/>
          <p:cNvSpPr/>
          <p:nvPr/>
        </p:nvSpPr>
        <p:spPr>
          <a:xfrm>
            <a:off x="4302124" y="6045200"/>
            <a:ext cx="835027"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31" name="Shape 8731"/>
          <p:cNvSpPr/>
          <p:nvPr/>
        </p:nvSpPr>
        <p:spPr>
          <a:xfrm flipV="1">
            <a:off x="4305299" y="62293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32" name="Shape 8732"/>
          <p:cNvSpPr/>
          <p:nvPr/>
        </p:nvSpPr>
        <p:spPr>
          <a:xfrm>
            <a:off x="4227512" y="4421187"/>
            <a:ext cx="952501" cy="1143001"/>
          </a:xfrm>
          <a:prstGeom prst="rect">
            <a:avLst/>
          </a:prstGeom>
          <a:solidFill>
            <a:srgbClr val="FFFFFF"/>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33" name="Shape 8733"/>
          <p:cNvSpPr/>
          <p:nvPr/>
        </p:nvSpPr>
        <p:spPr>
          <a:xfrm>
            <a:off x="4248150" y="4295775"/>
            <a:ext cx="704850" cy="336550"/>
          </a:xfrm>
          <a:prstGeom prst="roundRect">
            <a:avLst>
              <a:gd name="adj" fmla="val 16667"/>
            </a:avLst>
          </a:prstGeom>
          <a:solidFill>
            <a:srgbClr val="FFFFFF"/>
          </a:solidFill>
          <a:ln w="12700">
            <a:miter lim="400000"/>
          </a:ln>
        </p:spPr>
        <p:txBody>
          <a:bodyPr lIns="45719" rIns="45719" anchor="ctr"/>
          <a:lstStyle/>
          <a:p>
            <a:pPr algn="ctr" defTabSz="914400">
              <a:defRPr sz="2800" b="0">
                <a:solidFill>
                  <a:srgbClr val="00DFCA"/>
                </a:solidFill>
                <a:effectLst>
                  <a:outerShdw blurRad="38100" dist="38100" dir="2700000" rotWithShape="0">
                    <a:srgbClr val="DDDDDD"/>
                  </a:outerShdw>
                </a:effectLst>
                <a:latin typeface="Comic Sans MS"/>
                <a:ea typeface="Comic Sans MS"/>
                <a:cs typeface="Comic Sans MS"/>
                <a:sym typeface="Comic Sans MS"/>
              </a:defRPr>
            </a:pPr>
            <a:endParaRPr/>
          </a:p>
        </p:txBody>
      </p:sp>
      <p:sp>
        <p:nvSpPr>
          <p:cNvPr id="8734" name="Shape 8734"/>
          <p:cNvSpPr/>
          <p:nvPr/>
        </p:nvSpPr>
        <p:spPr>
          <a:xfrm>
            <a:off x="4318000" y="4257675"/>
            <a:ext cx="431832"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MUSE</a:t>
            </a:r>
          </a:p>
        </p:txBody>
      </p:sp>
      <p:sp>
        <p:nvSpPr>
          <p:cNvPr id="8735" name="Shape 8735"/>
          <p:cNvSpPr/>
          <p:nvPr/>
        </p:nvSpPr>
        <p:spPr>
          <a:xfrm flipV="1">
            <a:off x="4270374" y="4579937"/>
            <a:ext cx="838201" cy="3176"/>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36" name="Shape 8736"/>
          <p:cNvSpPr/>
          <p:nvPr/>
        </p:nvSpPr>
        <p:spPr>
          <a:xfrm>
            <a:off x="4279899" y="4768850"/>
            <a:ext cx="838202"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37" name="Shape 8737"/>
          <p:cNvSpPr/>
          <p:nvPr/>
        </p:nvSpPr>
        <p:spPr>
          <a:xfrm>
            <a:off x="4281487" y="494665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38" name="Shape 8738"/>
          <p:cNvSpPr/>
          <p:nvPr/>
        </p:nvSpPr>
        <p:spPr>
          <a:xfrm>
            <a:off x="4279899" y="5124450"/>
            <a:ext cx="835027"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39" name="Shape 8739"/>
          <p:cNvSpPr/>
          <p:nvPr/>
        </p:nvSpPr>
        <p:spPr>
          <a:xfrm flipV="1">
            <a:off x="4270374" y="5291137"/>
            <a:ext cx="838201" cy="3176"/>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40" name="Shape 8740"/>
          <p:cNvSpPr/>
          <p:nvPr/>
        </p:nvSpPr>
        <p:spPr>
          <a:xfrm>
            <a:off x="4271962" y="5454650"/>
            <a:ext cx="835026"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41" name="Shape 8741"/>
          <p:cNvSpPr/>
          <p:nvPr/>
        </p:nvSpPr>
        <p:spPr>
          <a:xfrm>
            <a:off x="6665913" y="6019800"/>
            <a:ext cx="838201" cy="1589"/>
          </a:xfrm>
          <a:prstGeom prst="line">
            <a:avLst/>
          </a:prstGeom>
          <a:ln w="28575">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42" name="Shape 8742"/>
          <p:cNvSpPr/>
          <p:nvPr/>
        </p:nvSpPr>
        <p:spPr>
          <a:xfrm>
            <a:off x="4900612" y="1968500"/>
            <a:ext cx="711859" cy="254000"/>
          </a:xfrm>
          <a:prstGeom prst="rect">
            <a:avLst/>
          </a:prstGeom>
          <a:ln w="12700">
            <a:miter lim="400000"/>
          </a:ln>
          <a:effectLst>
            <a:outerShdw blurRad="63500" dist="38099"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1000">
                <a:solidFill>
                  <a:srgbClr val="FFFF00"/>
                </a:solidFill>
                <a:latin typeface="Times"/>
                <a:ea typeface="Times"/>
                <a:cs typeface="Times"/>
                <a:sym typeface="Times"/>
              </a:defRPr>
            </a:lvl1pPr>
          </a:lstStyle>
          <a:p>
            <a:r>
              <a:t>(2000 B.C.)</a:t>
            </a:r>
          </a:p>
        </p:txBody>
      </p:sp>
      <p:sp>
        <p:nvSpPr>
          <p:cNvPr id="8743" name="Shape 8743"/>
          <p:cNvSpPr/>
          <p:nvPr/>
        </p:nvSpPr>
        <p:spPr>
          <a:xfrm>
            <a:off x="4097337" y="463550"/>
            <a:ext cx="1625601" cy="1414463"/>
          </a:xfrm>
          <a:prstGeom prst="rect">
            <a:avLst/>
          </a:prstGeom>
          <a:ln w="76200">
            <a:solidFill>
              <a:srgbClr val="EEFF4B"/>
            </a:solidFill>
            <a:miter/>
          </a:ln>
          <a:effectLst>
            <a:outerShdw blurRad="63500" dist="74053" dir="3542175" rotWithShape="0">
              <a:srgbClr val="1A0004">
                <a:alpha val="74997"/>
              </a:srgbClr>
            </a:outerShdw>
          </a:effectLst>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44" name="Shape 8744"/>
          <p:cNvSpPr/>
          <p:nvPr/>
        </p:nvSpPr>
        <p:spPr>
          <a:xfrm>
            <a:off x="4097337" y="2001838"/>
            <a:ext cx="1625601" cy="2185987"/>
          </a:xfrm>
          <a:prstGeom prst="rect">
            <a:avLst/>
          </a:prstGeom>
          <a:ln w="76200">
            <a:solidFill>
              <a:srgbClr val="70FABF"/>
            </a:solidFill>
            <a:miter/>
          </a:ln>
          <a:effectLst>
            <a:outerShdw blurRad="63500" dist="74053" dir="3542175" rotWithShape="0">
              <a:srgbClr val="1A0004">
                <a:alpha val="74997"/>
              </a:srgbClr>
            </a:outerShdw>
          </a:effectLst>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45" name="Shape 8745"/>
          <p:cNvSpPr/>
          <p:nvPr/>
        </p:nvSpPr>
        <p:spPr>
          <a:xfrm>
            <a:off x="8570913" y="3581400"/>
            <a:ext cx="203200" cy="762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FFFFFF"/>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746" name="Shape 8746"/>
          <p:cNvSpPr/>
          <p:nvPr/>
        </p:nvSpPr>
        <p:spPr>
          <a:xfrm>
            <a:off x="8151813" y="3911600"/>
            <a:ext cx="304801" cy="114300"/>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47" name="Shape 8747"/>
          <p:cNvSpPr/>
          <p:nvPr/>
        </p:nvSpPr>
        <p:spPr>
          <a:xfrm>
            <a:off x="8566150" y="3541712"/>
            <a:ext cx="233129" cy="1181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path>
            </a:pathLst>
          </a:custGeom>
          <a:solidFill>
            <a:srgbClr val="4D4D4D"/>
          </a:solidFill>
          <a:ln w="12700">
            <a:miter lim="400000"/>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8748" name="Shape 8748"/>
          <p:cNvSpPr/>
          <p:nvPr/>
        </p:nvSpPr>
        <p:spPr>
          <a:xfrm>
            <a:off x="7988300" y="3455987"/>
            <a:ext cx="730250" cy="290513"/>
          </a:xfrm>
          <a:prstGeom prst="roundRect">
            <a:avLst>
              <a:gd name="adj" fmla="val 16667"/>
            </a:avLst>
          </a:prstGeom>
          <a:ln w="38100">
            <a:solidFill>
              <a:srgbClr val="1A0004"/>
            </a:solidFill>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49" name="Shape 8749"/>
          <p:cNvSpPr/>
          <p:nvPr/>
        </p:nvSpPr>
        <p:spPr>
          <a:xfrm>
            <a:off x="7989888" y="3603625"/>
            <a:ext cx="952501" cy="498475"/>
          </a:xfrm>
          <a:prstGeom prst="rect">
            <a:avLst/>
          </a:prstGeom>
          <a:solidFill>
            <a:srgbClr val="FFFF00"/>
          </a:solidFill>
          <a:ln w="38100">
            <a:solidFill>
              <a:srgbClr val="000000"/>
            </a:solidFill>
            <a:miter/>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50" name="Shape 8750"/>
          <p:cNvSpPr/>
          <p:nvPr/>
        </p:nvSpPr>
        <p:spPr>
          <a:xfrm>
            <a:off x="8101013" y="3862387"/>
            <a:ext cx="514351" cy="190501"/>
          </a:xfrm>
          <a:prstGeom prst="rect">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51" name="Shape 8751"/>
          <p:cNvSpPr/>
          <p:nvPr/>
        </p:nvSpPr>
        <p:spPr>
          <a:xfrm>
            <a:off x="8007350" y="3487737"/>
            <a:ext cx="692150" cy="290513"/>
          </a:xfrm>
          <a:prstGeom prst="roundRect">
            <a:avLst>
              <a:gd name="adj" fmla="val 16667"/>
            </a:avLst>
          </a:prstGeom>
          <a:solidFill>
            <a:srgbClr val="FFFF00"/>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52" name="Shape 8752"/>
          <p:cNvSpPr/>
          <p:nvPr/>
        </p:nvSpPr>
        <p:spPr>
          <a:xfrm>
            <a:off x="8034338" y="3840162"/>
            <a:ext cx="863601" cy="1"/>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53" name="Shape 8753"/>
          <p:cNvSpPr/>
          <p:nvPr/>
        </p:nvSpPr>
        <p:spPr>
          <a:xfrm>
            <a:off x="8031163" y="4025900"/>
            <a:ext cx="863601" cy="0"/>
          </a:xfrm>
          <a:prstGeom prst="line">
            <a:avLst/>
          </a:prstGeom>
          <a:ln w="12700">
            <a:solidFill>
              <a:srgbClr val="000000"/>
            </a:solidFill>
          </a:ln>
        </p:spPr>
        <p:txBody>
          <a:bodyPr lIns="45719" rIns="45719"/>
          <a:lstStyle/>
          <a:p>
            <a:pPr>
              <a:defRPr b="0">
                <a:solidFill>
                  <a:srgbClr val="FFFFFF"/>
                </a:solidFill>
                <a:latin typeface="Times"/>
                <a:ea typeface="Times"/>
                <a:cs typeface="Times"/>
                <a:sym typeface="Times"/>
              </a:defRPr>
            </a:pPr>
            <a:endParaRPr/>
          </a:p>
        </p:txBody>
      </p:sp>
      <p:sp>
        <p:nvSpPr>
          <p:cNvPr id="8754" name="Shape 8754"/>
          <p:cNvSpPr/>
          <p:nvPr/>
        </p:nvSpPr>
        <p:spPr>
          <a:xfrm>
            <a:off x="8023225" y="3429000"/>
            <a:ext cx="476368"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Chicago"/>
                <a:ea typeface="Chicago"/>
                <a:cs typeface="Chicago"/>
                <a:sym typeface="Chicago"/>
              </a:defRPr>
            </a:lvl1pPr>
          </a:lstStyle>
          <a:p>
            <a:r>
              <a:t>JOSEF</a:t>
            </a:r>
          </a:p>
        </p:txBody>
      </p:sp>
      <p:sp>
        <p:nvSpPr>
          <p:cNvPr id="8755" name="Shape 8755"/>
          <p:cNvSpPr/>
          <p:nvPr/>
        </p:nvSpPr>
        <p:spPr>
          <a:xfrm>
            <a:off x="8070850" y="3665537"/>
            <a:ext cx="542002" cy="228601"/>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   Aqemi</a:t>
            </a:r>
          </a:p>
        </p:txBody>
      </p:sp>
      <p:sp>
        <p:nvSpPr>
          <p:cNvPr id="8756" name="Shape 8756"/>
          <p:cNvSpPr/>
          <p:nvPr/>
        </p:nvSpPr>
        <p:spPr>
          <a:xfrm>
            <a:off x="8280400" y="3854450"/>
            <a:ext cx="292305" cy="228600"/>
          </a:xfrm>
          <a:prstGeom prst="rect">
            <a:avLst/>
          </a:prstGeom>
          <a:ln w="12700">
            <a:miter lim="400000"/>
          </a:ln>
          <a:extLst>
            <a:ext uri="{C572A759-6A51-4108-AA02-DFA0A04FC94B}">
              <ma14:wrappingTextBoxFlag xmlns="" xmlns:ma14="http://schemas.microsoft.com/office/mac/drawingml/2011/main" val="1"/>
            </a:ext>
          </a:extLst>
        </p:spPr>
        <p:txBody>
          <a:bodyPr wrap="none" lIns="44450" tIns="44450" rIns="44450" bIns="44450">
            <a:spAutoFit/>
          </a:bodyPr>
          <a:lstStyle>
            <a:lvl1pPr defTabSz="914400">
              <a:defRPr sz="900">
                <a:solidFill>
                  <a:srgbClr val="000000"/>
                </a:solidFill>
                <a:latin typeface="+mj-lt"/>
                <a:ea typeface="+mj-ea"/>
                <a:cs typeface="+mj-cs"/>
                <a:sym typeface="Helvetica"/>
              </a:defRPr>
            </a:lvl1pPr>
          </a:lstStyle>
          <a:p>
            <a:r>
              <a:t>430</a:t>
            </a:r>
          </a:p>
        </p:txBody>
      </p:sp>
      <p:sp>
        <p:nvSpPr>
          <p:cNvPr id="8757" name="Shape 8757"/>
          <p:cNvSpPr/>
          <p:nvPr/>
        </p:nvSpPr>
        <p:spPr>
          <a:xfrm>
            <a:off x="1781175" y="-1"/>
            <a:ext cx="2654300" cy="294641"/>
          </a:xfrm>
          <a:prstGeom prst="rect">
            <a:avLst/>
          </a:prstGeom>
          <a:ln w="12700">
            <a:miter lim="400000"/>
          </a:ln>
          <a:effectLst>
            <a:outerShdw blurRad="63500" dist="71842" dir="2700000" rotWithShape="0">
              <a:srgbClr val="1A0004">
                <a:alpha val="74997"/>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1:1 lono Ipekulu 1:6 kuto</a:t>
            </a:r>
          </a:p>
        </p:txBody>
      </p:sp>
      <p:sp>
        <p:nvSpPr>
          <p:cNvPr id="8758" name="Shape 8758"/>
          <p:cNvSpPr/>
          <p:nvPr/>
        </p:nvSpPr>
        <p:spPr>
          <a:xfrm rot="1807">
            <a:off x="5038725" y="3486150"/>
            <a:ext cx="3059114" cy="463550"/>
          </a:xfrm>
          <a:prstGeom prst="leftArrow">
            <a:avLst>
              <a:gd name="adj1" fmla="val 50000"/>
              <a:gd name="adj2" fmla="val 164983"/>
            </a:avLst>
          </a:prstGeom>
          <a:solidFill>
            <a:srgbClr val="FF0000"/>
          </a:solidFill>
          <a:ln w="57150">
            <a:solidFill>
              <a:srgbClr val="FFFFFF"/>
            </a:solidFill>
            <a:miter/>
          </a:ln>
          <a:effectLst>
            <a:outerShdw blurRad="63500" dist="107762" dir="2700000" rotWithShape="0">
              <a:srgbClr val="1A0004">
                <a:alpha val="74997"/>
              </a:srgbClr>
            </a:outerShdw>
          </a:effectLst>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759" name="Shape 8759"/>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62</a:t>
            </a:r>
          </a:p>
        </p:txBody>
      </p:sp>
      <p:sp>
        <p:nvSpPr>
          <p:cNvPr id="8760" name="Shape 8760"/>
          <p:cNvSpPr/>
          <p:nvPr/>
        </p:nvSpPr>
        <p:spPr>
          <a:xfrm>
            <a:off x="6989025" y="6290104"/>
            <a:ext cx="1642950"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24-25</a:t>
            </a:r>
          </a:p>
        </p:txBody>
      </p:sp>
      <p:grpSp>
        <p:nvGrpSpPr>
          <p:cNvPr id="8810" name="Group 8810"/>
          <p:cNvGrpSpPr/>
          <p:nvPr/>
        </p:nvGrpSpPr>
        <p:grpSpPr>
          <a:xfrm>
            <a:off x="558800" y="7938"/>
            <a:ext cx="774701" cy="1581113"/>
            <a:chOff x="0" y="0"/>
            <a:chExt cx="774700" cy="1581112"/>
          </a:xfrm>
        </p:grpSpPr>
        <p:sp>
          <p:nvSpPr>
            <p:cNvPr id="8808" name="Shape 8808"/>
            <p:cNvSpPr/>
            <p:nvPr/>
          </p:nvSpPr>
          <p:spPr>
            <a:xfrm>
              <a:off x="0" y="0"/>
              <a:ext cx="774701" cy="1581113"/>
            </a:xfrm>
            <a:prstGeom prst="rect">
              <a:avLst/>
            </a:prstGeom>
            <a:noFill/>
            <a:ln w="12700" cap="flat">
              <a:noFill/>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8809" name="Shape 8809"/>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7"/>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grpSp>
        <p:nvGrpSpPr>
          <p:cNvPr id="275" name="Group 329">
            <a:extLst>
              <a:ext uri="{FF2B5EF4-FFF2-40B4-BE49-F238E27FC236}">
                <a16:creationId xmlns:a16="http://schemas.microsoft.com/office/drawing/2014/main" id="{6E29D127-A9E0-1144-88FB-03DDB66AEB80}"/>
              </a:ext>
            </a:extLst>
          </p:cNvPr>
          <p:cNvGrpSpPr>
            <a:grpSpLocks/>
          </p:cNvGrpSpPr>
          <p:nvPr/>
        </p:nvGrpSpPr>
        <p:grpSpPr bwMode="auto">
          <a:xfrm>
            <a:off x="5154613" y="1344613"/>
            <a:ext cx="2894012" cy="4368800"/>
            <a:chOff x="3247" y="847"/>
            <a:chExt cx="1823" cy="2752"/>
          </a:xfrm>
        </p:grpSpPr>
        <p:grpSp>
          <p:nvGrpSpPr>
            <p:cNvPr id="276" name="Group 277">
              <a:extLst>
                <a:ext uri="{FF2B5EF4-FFF2-40B4-BE49-F238E27FC236}">
                  <a16:creationId xmlns:a16="http://schemas.microsoft.com/office/drawing/2014/main" id="{F59E7D85-66BD-DB40-8CB2-26FF585A3621}"/>
                </a:ext>
              </a:extLst>
            </p:cNvPr>
            <p:cNvGrpSpPr>
              <a:grpSpLocks/>
            </p:cNvGrpSpPr>
            <p:nvPr/>
          </p:nvGrpSpPr>
          <p:grpSpPr bwMode="auto">
            <a:xfrm>
              <a:off x="3247" y="1381"/>
              <a:ext cx="331" cy="369"/>
              <a:chOff x="1567" y="1192"/>
              <a:chExt cx="331" cy="369"/>
            </a:xfrm>
          </p:grpSpPr>
          <p:grpSp>
            <p:nvGrpSpPr>
              <p:cNvPr id="316" name="Group 278">
                <a:extLst>
                  <a:ext uri="{FF2B5EF4-FFF2-40B4-BE49-F238E27FC236}">
                    <a16:creationId xmlns:a16="http://schemas.microsoft.com/office/drawing/2014/main" id="{6C2B9ED0-995F-2F41-89FD-2F535AB80325}"/>
                  </a:ext>
                </a:extLst>
              </p:cNvPr>
              <p:cNvGrpSpPr>
                <a:grpSpLocks/>
              </p:cNvGrpSpPr>
              <p:nvPr/>
            </p:nvGrpSpPr>
            <p:grpSpPr bwMode="auto">
              <a:xfrm>
                <a:off x="1567" y="1192"/>
                <a:ext cx="331" cy="369"/>
                <a:chOff x="1084" y="711"/>
                <a:chExt cx="2950" cy="2769"/>
              </a:xfrm>
            </p:grpSpPr>
            <p:grpSp>
              <p:nvGrpSpPr>
                <p:cNvPr id="318" name="Group 279">
                  <a:extLst>
                    <a:ext uri="{FF2B5EF4-FFF2-40B4-BE49-F238E27FC236}">
                      <a16:creationId xmlns:a16="http://schemas.microsoft.com/office/drawing/2014/main" id="{FB75E91F-F803-A14C-B4A8-4A2BEB55DAC8}"/>
                    </a:ext>
                  </a:extLst>
                </p:cNvPr>
                <p:cNvGrpSpPr>
                  <a:grpSpLocks/>
                </p:cNvGrpSpPr>
                <p:nvPr/>
              </p:nvGrpSpPr>
              <p:grpSpPr bwMode="auto">
                <a:xfrm>
                  <a:off x="1084" y="711"/>
                  <a:ext cx="2950" cy="2769"/>
                  <a:chOff x="2707" y="548"/>
                  <a:chExt cx="2950" cy="2769"/>
                </a:xfrm>
              </p:grpSpPr>
              <p:grpSp>
                <p:nvGrpSpPr>
                  <p:cNvPr id="324" name="Group 280">
                    <a:extLst>
                      <a:ext uri="{FF2B5EF4-FFF2-40B4-BE49-F238E27FC236}">
                        <a16:creationId xmlns:a16="http://schemas.microsoft.com/office/drawing/2014/main" id="{BD38FE8E-DE64-3C45-8349-8B49E1F47955}"/>
                      </a:ext>
                    </a:extLst>
                  </p:cNvPr>
                  <p:cNvGrpSpPr>
                    <a:grpSpLocks/>
                  </p:cNvGrpSpPr>
                  <p:nvPr/>
                </p:nvGrpSpPr>
                <p:grpSpPr bwMode="auto">
                  <a:xfrm>
                    <a:off x="3180" y="1046"/>
                    <a:ext cx="2105" cy="1421"/>
                    <a:chOff x="578" y="2316"/>
                    <a:chExt cx="2105" cy="1421"/>
                  </a:xfrm>
                </p:grpSpPr>
                <p:sp>
                  <p:nvSpPr>
                    <p:cNvPr id="326" name="Freeform 281" descr="Cork">
                      <a:extLst>
                        <a:ext uri="{FF2B5EF4-FFF2-40B4-BE49-F238E27FC236}">
                          <a16:creationId xmlns:a16="http://schemas.microsoft.com/office/drawing/2014/main" id="{930951FB-9872-6A40-BDF1-857D5D54CEA4}"/>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7" name="Freeform 282" descr="Cork">
                      <a:extLst>
                        <a:ext uri="{FF2B5EF4-FFF2-40B4-BE49-F238E27FC236}">
                          <a16:creationId xmlns:a16="http://schemas.microsoft.com/office/drawing/2014/main" id="{D5ECEBE3-28BB-3249-B456-AE85FE0D158E}"/>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25" name="Picture 283">
                    <a:extLst>
                      <a:ext uri="{FF2B5EF4-FFF2-40B4-BE49-F238E27FC236}">
                        <a16:creationId xmlns:a16="http://schemas.microsoft.com/office/drawing/2014/main" id="{B09BB801-6481-C14D-A521-DE4E208F6A0D}"/>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19" name="Freeform 284">
                  <a:extLst>
                    <a:ext uri="{FF2B5EF4-FFF2-40B4-BE49-F238E27FC236}">
                      <a16:creationId xmlns:a16="http://schemas.microsoft.com/office/drawing/2014/main" id="{EA5842D3-5182-4247-8950-5F0AD95FDFDD}"/>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0" name="Freeform 285">
                  <a:extLst>
                    <a:ext uri="{FF2B5EF4-FFF2-40B4-BE49-F238E27FC236}">
                      <a16:creationId xmlns:a16="http://schemas.microsoft.com/office/drawing/2014/main" id="{576E4AB0-64E4-AB46-B47B-1509B1ED3795}"/>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1" name="Freeform 286">
                  <a:extLst>
                    <a:ext uri="{FF2B5EF4-FFF2-40B4-BE49-F238E27FC236}">
                      <a16:creationId xmlns:a16="http://schemas.microsoft.com/office/drawing/2014/main" id="{39C35F8D-045B-A847-9002-67DF659A2CD2}"/>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2" name="Freeform 287">
                  <a:extLst>
                    <a:ext uri="{FF2B5EF4-FFF2-40B4-BE49-F238E27FC236}">
                      <a16:creationId xmlns:a16="http://schemas.microsoft.com/office/drawing/2014/main" id="{13D00088-BE60-1740-8E22-6AAD2B2F8FA7}"/>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23" name="Freeform 288">
                  <a:extLst>
                    <a:ext uri="{FF2B5EF4-FFF2-40B4-BE49-F238E27FC236}">
                      <a16:creationId xmlns:a16="http://schemas.microsoft.com/office/drawing/2014/main" id="{7F465FFD-0B24-9644-920C-A9DF29B53C7D}"/>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17" name="Rectangle 289">
                <a:extLst>
                  <a:ext uri="{FF2B5EF4-FFF2-40B4-BE49-F238E27FC236}">
                    <a16:creationId xmlns:a16="http://schemas.microsoft.com/office/drawing/2014/main" id="{672EFC39-0F00-E249-9917-C6A1AF35BBD6}"/>
                  </a:ext>
                </a:extLst>
              </p:cNvPr>
              <p:cNvSpPr>
                <a:spLocks noChangeArrowheads="1"/>
              </p:cNvSpPr>
              <p:nvPr/>
            </p:nvSpPr>
            <p:spPr bwMode="auto">
              <a:xfrm>
                <a:off x="1609" y="1237"/>
                <a:ext cx="210"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400" b="1" i="1">
                    <a:solidFill>
                      <a:srgbClr val="1A0004"/>
                    </a:solidFill>
                    <a:latin typeface="Kosher-Normal" charset="0"/>
                    <a:ea typeface="ＭＳ Ｐゴシック" charset="0"/>
                    <a:cs typeface="ＭＳ Ｐゴシック" charset="0"/>
                  </a:rPr>
                  <a:t>AC</a:t>
                </a:r>
                <a:endParaRPr lang="en-US" sz="1400" i="1">
                  <a:solidFill>
                    <a:srgbClr val="1A0004"/>
                  </a:solidFill>
                  <a:latin typeface="Helvetica" charset="0"/>
                  <a:ea typeface="ＭＳ Ｐゴシック" charset="0"/>
                  <a:cs typeface="ＭＳ Ｐゴシック" charset="0"/>
                </a:endParaRPr>
              </a:p>
            </p:txBody>
          </p:sp>
        </p:grpSp>
        <p:grpSp>
          <p:nvGrpSpPr>
            <p:cNvPr id="277" name="Group 290">
              <a:extLst>
                <a:ext uri="{FF2B5EF4-FFF2-40B4-BE49-F238E27FC236}">
                  <a16:creationId xmlns:a16="http://schemas.microsoft.com/office/drawing/2014/main" id="{89DCCEFA-B99A-3343-BB2A-C26B023BB2E7}"/>
                </a:ext>
              </a:extLst>
            </p:cNvPr>
            <p:cNvGrpSpPr>
              <a:grpSpLocks/>
            </p:cNvGrpSpPr>
            <p:nvPr/>
          </p:nvGrpSpPr>
          <p:grpSpPr bwMode="auto">
            <a:xfrm>
              <a:off x="3250" y="3230"/>
              <a:ext cx="331" cy="369"/>
              <a:chOff x="1567" y="1192"/>
              <a:chExt cx="331" cy="369"/>
            </a:xfrm>
          </p:grpSpPr>
          <p:grpSp>
            <p:nvGrpSpPr>
              <p:cNvPr id="304" name="Group 291">
                <a:extLst>
                  <a:ext uri="{FF2B5EF4-FFF2-40B4-BE49-F238E27FC236}">
                    <a16:creationId xmlns:a16="http://schemas.microsoft.com/office/drawing/2014/main" id="{A507E7F1-BD1B-C142-816B-5CCAA63543F5}"/>
                  </a:ext>
                </a:extLst>
              </p:cNvPr>
              <p:cNvGrpSpPr>
                <a:grpSpLocks/>
              </p:cNvGrpSpPr>
              <p:nvPr/>
            </p:nvGrpSpPr>
            <p:grpSpPr bwMode="auto">
              <a:xfrm>
                <a:off x="1567" y="1192"/>
                <a:ext cx="331" cy="369"/>
                <a:chOff x="1084" y="711"/>
                <a:chExt cx="2950" cy="2769"/>
              </a:xfrm>
            </p:grpSpPr>
            <p:grpSp>
              <p:nvGrpSpPr>
                <p:cNvPr id="306" name="Group 292">
                  <a:extLst>
                    <a:ext uri="{FF2B5EF4-FFF2-40B4-BE49-F238E27FC236}">
                      <a16:creationId xmlns:a16="http://schemas.microsoft.com/office/drawing/2014/main" id="{182741F2-1E76-5345-83EC-6938E70DD461}"/>
                    </a:ext>
                  </a:extLst>
                </p:cNvPr>
                <p:cNvGrpSpPr>
                  <a:grpSpLocks/>
                </p:cNvGrpSpPr>
                <p:nvPr/>
              </p:nvGrpSpPr>
              <p:grpSpPr bwMode="auto">
                <a:xfrm>
                  <a:off x="1084" y="711"/>
                  <a:ext cx="2950" cy="2769"/>
                  <a:chOff x="2707" y="548"/>
                  <a:chExt cx="2950" cy="2769"/>
                </a:xfrm>
              </p:grpSpPr>
              <p:grpSp>
                <p:nvGrpSpPr>
                  <p:cNvPr id="312" name="Group 293">
                    <a:extLst>
                      <a:ext uri="{FF2B5EF4-FFF2-40B4-BE49-F238E27FC236}">
                        <a16:creationId xmlns:a16="http://schemas.microsoft.com/office/drawing/2014/main" id="{5ECB081F-2B89-2144-8AC9-352894280E0A}"/>
                      </a:ext>
                    </a:extLst>
                  </p:cNvPr>
                  <p:cNvGrpSpPr>
                    <a:grpSpLocks/>
                  </p:cNvGrpSpPr>
                  <p:nvPr/>
                </p:nvGrpSpPr>
                <p:grpSpPr bwMode="auto">
                  <a:xfrm>
                    <a:off x="3180" y="1046"/>
                    <a:ext cx="2105" cy="1421"/>
                    <a:chOff x="578" y="2316"/>
                    <a:chExt cx="2105" cy="1421"/>
                  </a:xfrm>
                </p:grpSpPr>
                <p:sp>
                  <p:nvSpPr>
                    <p:cNvPr id="314" name="Freeform 294" descr="Cork">
                      <a:extLst>
                        <a:ext uri="{FF2B5EF4-FFF2-40B4-BE49-F238E27FC236}">
                          <a16:creationId xmlns:a16="http://schemas.microsoft.com/office/drawing/2014/main" id="{2CC5E2CF-97C9-CC48-BA0D-5E6E2EED7B60}"/>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5" name="Freeform 295" descr="Cork">
                      <a:extLst>
                        <a:ext uri="{FF2B5EF4-FFF2-40B4-BE49-F238E27FC236}">
                          <a16:creationId xmlns:a16="http://schemas.microsoft.com/office/drawing/2014/main" id="{C86BED5B-0747-D74D-A440-98E9DE31FBB3}"/>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13" name="Picture 296">
                    <a:extLst>
                      <a:ext uri="{FF2B5EF4-FFF2-40B4-BE49-F238E27FC236}">
                        <a16:creationId xmlns:a16="http://schemas.microsoft.com/office/drawing/2014/main" id="{B8E07E84-8301-F14F-BB0C-7F8FEE3558D9}"/>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07" name="Freeform 297">
                  <a:extLst>
                    <a:ext uri="{FF2B5EF4-FFF2-40B4-BE49-F238E27FC236}">
                      <a16:creationId xmlns:a16="http://schemas.microsoft.com/office/drawing/2014/main" id="{144C23BE-24EA-9B49-8A65-D2158F516D09}"/>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8" name="Freeform 298">
                  <a:extLst>
                    <a:ext uri="{FF2B5EF4-FFF2-40B4-BE49-F238E27FC236}">
                      <a16:creationId xmlns:a16="http://schemas.microsoft.com/office/drawing/2014/main" id="{11018ECC-9BB1-7D47-909A-50E42091CD90}"/>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9" name="Freeform 299">
                  <a:extLst>
                    <a:ext uri="{FF2B5EF4-FFF2-40B4-BE49-F238E27FC236}">
                      <a16:creationId xmlns:a16="http://schemas.microsoft.com/office/drawing/2014/main" id="{CC309D8D-7201-234E-950D-FAD9ED0354B8}"/>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0" name="Freeform 300">
                  <a:extLst>
                    <a:ext uri="{FF2B5EF4-FFF2-40B4-BE49-F238E27FC236}">
                      <a16:creationId xmlns:a16="http://schemas.microsoft.com/office/drawing/2014/main" id="{A1287CC9-ABDD-274D-B084-87ED7EA35135}"/>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11" name="Freeform 301">
                  <a:extLst>
                    <a:ext uri="{FF2B5EF4-FFF2-40B4-BE49-F238E27FC236}">
                      <a16:creationId xmlns:a16="http://schemas.microsoft.com/office/drawing/2014/main" id="{E1B2A596-EC0F-D549-B51F-2C2535F569E0}"/>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305" name="Rectangle 302">
                <a:extLst>
                  <a:ext uri="{FF2B5EF4-FFF2-40B4-BE49-F238E27FC236}">
                    <a16:creationId xmlns:a16="http://schemas.microsoft.com/office/drawing/2014/main" id="{74173847-4B4D-4A44-B01C-1039B74B7DCC}"/>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endParaRPr lang="en-US" sz="1600" i="1">
                  <a:solidFill>
                    <a:srgbClr val="1A0004"/>
                  </a:solidFill>
                  <a:latin typeface="Helvetica" charset="0"/>
                  <a:ea typeface="ＭＳ Ｐゴシック" charset="0"/>
                  <a:cs typeface="ＭＳ Ｐゴシック" charset="0"/>
                </a:endParaRPr>
              </a:p>
            </p:txBody>
          </p:sp>
        </p:grpSp>
        <p:grpSp>
          <p:nvGrpSpPr>
            <p:cNvPr id="278" name="Group 303">
              <a:extLst>
                <a:ext uri="{FF2B5EF4-FFF2-40B4-BE49-F238E27FC236}">
                  <a16:creationId xmlns:a16="http://schemas.microsoft.com/office/drawing/2014/main" id="{69853192-5853-7249-BD9F-8CC33E4EDB75}"/>
                </a:ext>
              </a:extLst>
            </p:cNvPr>
            <p:cNvGrpSpPr>
              <a:grpSpLocks/>
            </p:cNvGrpSpPr>
            <p:nvPr/>
          </p:nvGrpSpPr>
          <p:grpSpPr bwMode="auto">
            <a:xfrm>
              <a:off x="4739" y="847"/>
              <a:ext cx="331" cy="369"/>
              <a:chOff x="1567" y="1192"/>
              <a:chExt cx="331" cy="369"/>
            </a:xfrm>
          </p:grpSpPr>
          <p:grpSp>
            <p:nvGrpSpPr>
              <p:cNvPr id="292" name="Group 304">
                <a:extLst>
                  <a:ext uri="{FF2B5EF4-FFF2-40B4-BE49-F238E27FC236}">
                    <a16:creationId xmlns:a16="http://schemas.microsoft.com/office/drawing/2014/main" id="{4DC3B44F-988F-6241-8E0D-4EDB706195D2}"/>
                  </a:ext>
                </a:extLst>
              </p:cNvPr>
              <p:cNvGrpSpPr>
                <a:grpSpLocks/>
              </p:cNvGrpSpPr>
              <p:nvPr/>
            </p:nvGrpSpPr>
            <p:grpSpPr bwMode="auto">
              <a:xfrm>
                <a:off x="1567" y="1192"/>
                <a:ext cx="331" cy="369"/>
                <a:chOff x="1084" y="711"/>
                <a:chExt cx="2950" cy="2769"/>
              </a:xfrm>
            </p:grpSpPr>
            <p:grpSp>
              <p:nvGrpSpPr>
                <p:cNvPr id="294" name="Group 305">
                  <a:extLst>
                    <a:ext uri="{FF2B5EF4-FFF2-40B4-BE49-F238E27FC236}">
                      <a16:creationId xmlns:a16="http://schemas.microsoft.com/office/drawing/2014/main" id="{E5337D2E-E0B1-EC40-ABF6-F64ABF21F771}"/>
                    </a:ext>
                  </a:extLst>
                </p:cNvPr>
                <p:cNvGrpSpPr>
                  <a:grpSpLocks/>
                </p:cNvGrpSpPr>
                <p:nvPr/>
              </p:nvGrpSpPr>
              <p:grpSpPr bwMode="auto">
                <a:xfrm>
                  <a:off x="1084" y="711"/>
                  <a:ext cx="2950" cy="2769"/>
                  <a:chOff x="2707" y="548"/>
                  <a:chExt cx="2950" cy="2769"/>
                </a:xfrm>
              </p:grpSpPr>
              <p:grpSp>
                <p:nvGrpSpPr>
                  <p:cNvPr id="300" name="Group 306">
                    <a:extLst>
                      <a:ext uri="{FF2B5EF4-FFF2-40B4-BE49-F238E27FC236}">
                        <a16:creationId xmlns:a16="http://schemas.microsoft.com/office/drawing/2014/main" id="{578F01A4-5253-7C43-BABB-AB1C0EEF089D}"/>
                      </a:ext>
                    </a:extLst>
                  </p:cNvPr>
                  <p:cNvGrpSpPr>
                    <a:grpSpLocks/>
                  </p:cNvGrpSpPr>
                  <p:nvPr/>
                </p:nvGrpSpPr>
                <p:grpSpPr bwMode="auto">
                  <a:xfrm>
                    <a:off x="3180" y="1046"/>
                    <a:ext cx="2105" cy="1421"/>
                    <a:chOff x="578" y="2316"/>
                    <a:chExt cx="2105" cy="1421"/>
                  </a:xfrm>
                </p:grpSpPr>
                <p:sp>
                  <p:nvSpPr>
                    <p:cNvPr id="302" name="Freeform 307" descr="Cork">
                      <a:extLst>
                        <a:ext uri="{FF2B5EF4-FFF2-40B4-BE49-F238E27FC236}">
                          <a16:creationId xmlns:a16="http://schemas.microsoft.com/office/drawing/2014/main" id="{A810E19C-BFDF-2840-833D-8341DB5AB13D}"/>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03" name="Freeform 308" descr="Cork">
                      <a:extLst>
                        <a:ext uri="{FF2B5EF4-FFF2-40B4-BE49-F238E27FC236}">
                          <a16:creationId xmlns:a16="http://schemas.microsoft.com/office/drawing/2014/main" id="{F010B87B-9E76-7544-B7E4-B7C44DA5C27B}"/>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301" name="Picture 309">
                    <a:extLst>
                      <a:ext uri="{FF2B5EF4-FFF2-40B4-BE49-F238E27FC236}">
                        <a16:creationId xmlns:a16="http://schemas.microsoft.com/office/drawing/2014/main" id="{9EDB4D83-DEB7-464F-AAF3-4128BDF2F661}"/>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95" name="Freeform 310">
                  <a:extLst>
                    <a:ext uri="{FF2B5EF4-FFF2-40B4-BE49-F238E27FC236}">
                      <a16:creationId xmlns:a16="http://schemas.microsoft.com/office/drawing/2014/main" id="{BD6C9D6A-B478-3242-8123-661143325E3D}"/>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6" name="Freeform 311">
                  <a:extLst>
                    <a:ext uri="{FF2B5EF4-FFF2-40B4-BE49-F238E27FC236}">
                      <a16:creationId xmlns:a16="http://schemas.microsoft.com/office/drawing/2014/main" id="{6B214796-A3A5-8341-8431-848910A8AF7C}"/>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7" name="Freeform 312">
                  <a:extLst>
                    <a:ext uri="{FF2B5EF4-FFF2-40B4-BE49-F238E27FC236}">
                      <a16:creationId xmlns:a16="http://schemas.microsoft.com/office/drawing/2014/main" id="{AF49661E-BE9A-3042-97F4-2CBCCA169C2F}"/>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8" name="Freeform 313">
                  <a:extLst>
                    <a:ext uri="{FF2B5EF4-FFF2-40B4-BE49-F238E27FC236}">
                      <a16:creationId xmlns:a16="http://schemas.microsoft.com/office/drawing/2014/main" id="{9F65C997-76B7-2A40-BFC0-C9BA505B72CC}"/>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9" name="Freeform 314">
                  <a:extLst>
                    <a:ext uri="{FF2B5EF4-FFF2-40B4-BE49-F238E27FC236}">
                      <a16:creationId xmlns:a16="http://schemas.microsoft.com/office/drawing/2014/main" id="{A9BC3654-BC36-9042-9F42-5FB08854F375}"/>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93" name="Rectangle 315">
                <a:extLst>
                  <a:ext uri="{FF2B5EF4-FFF2-40B4-BE49-F238E27FC236}">
                    <a16:creationId xmlns:a16="http://schemas.microsoft.com/office/drawing/2014/main" id="{0C753307-D940-6D43-8295-A0E80E4C1756}"/>
                  </a:ext>
                </a:extLst>
              </p:cNvPr>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nvGrpSpPr>
            <p:cNvPr id="279" name="Group 316">
              <a:extLst>
                <a:ext uri="{FF2B5EF4-FFF2-40B4-BE49-F238E27FC236}">
                  <a16:creationId xmlns:a16="http://schemas.microsoft.com/office/drawing/2014/main" id="{3E0EDD00-F87C-DF4F-B7EF-FEC48415C0D7}"/>
                </a:ext>
              </a:extLst>
            </p:cNvPr>
            <p:cNvGrpSpPr>
              <a:grpSpLocks/>
            </p:cNvGrpSpPr>
            <p:nvPr/>
          </p:nvGrpSpPr>
          <p:grpSpPr bwMode="auto">
            <a:xfrm>
              <a:off x="4739" y="1351"/>
              <a:ext cx="331" cy="369"/>
              <a:chOff x="1567" y="1192"/>
              <a:chExt cx="331" cy="369"/>
            </a:xfrm>
          </p:grpSpPr>
          <p:grpSp>
            <p:nvGrpSpPr>
              <p:cNvPr id="280" name="Group 317">
                <a:extLst>
                  <a:ext uri="{FF2B5EF4-FFF2-40B4-BE49-F238E27FC236}">
                    <a16:creationId xmlns:a16="http://schemas.microsoft.com/office/drawing/2014/main" id="{45B81654-1F09-CC41-B392-15989846AE99}"/>
                  </a:ext>
                </a:extLst>
              </p:cNvPr>
              <p:cNvGrpSpPr>
                <a:grpSpLocks/>
              </p:cNvGrpSpPr>
              <p:nvPr/>
            </p:nvGrpSpPr>
            <p:grpSpPr bwMode="auto">
              <a:xfrm>
                <a:off x="1567" y="1192"/>
                <a:ext cx="331" cy="369"/>
                <a:chOff x="1084" y="711"/>
                <a:chExt cx="2950" cy="2769"/>
              </a:xfrm>
            </p:grpSpPr>
            <p:grpSp>
              <p:nvGrpSpPr>
                <p:cNvPr id="282" name="Group 318">
                  <a:extLst>
                    <a:ext uri="{FF2B5EF4-FFF2-40B4-BE49-F238E27FC236}">
                      <a16:creationId xmlns:a16="http://schemas.microsoft.com/office/drawing/2014/main" id="{197A9868-8DF1-EB4A-9678-6E6B7E04FE71}"/>
                    </a:ext>
                  </a:extLst>
                </p:cNvPr>
                <p:cNvGrpSpPr>
                  <a:grpSpLocks/>
                </p:cNvGrpSpPr>
                <p:nvPr/>
              </p:nvGrpSpPr>
              <p:grpSpPr bwMode="auto">
                <a:xfrm>
                  <a:off x="1084" y="711"/>
                  <a:ext cx="2950" cy="2769"/>
                  <a:chOff x="2707" y="548"/>
                  <a:chExt cx="2950" cy="2769"/>
                </a:xfrm>
              </p:grpSpPr>
              <p:grpSp>
                <p:nvGrpSpPr>
                  <p:cNvPr id="288" name="Group 287">
                    <a:extLst>
                      <a:ext uri="{FF2B5EF4-FFF2-40B4-BE49-F238E27FC236}">
                        <a16:creationId xmlns:a16="http://schemas.microsoft.com/office/drawing/2014/main" id="{7F52CA6A-52D8-534B-BB76-F1BDF2F6C304}"/>
                      </a:ext>
                    </a:extLst>
                  </p:cNvPr>
                  <p:cNvGrpSpPr>
                    <a:grpSpLocks/>
                  </p:cNvGrpSpPr>
                  <p:nvPr/>
                </p:nvGrpSpPr>
                <p:grpSpPr bwMode="auto">
                  <a:xfrm>
                    <a:off x="3180" y="1046"/>
                    <a:ext cx="2105" cy="1421"/>
                    <a:chOff x="578" y="2316"/>
                    <a:chExt cx="2105" cy="1421"/>
                  </a:xfrm>
                </p:grpSpPr>
                <p:sp>
                  <p:nvSpPr>
                    <p:cNvPr id="290" name="Freeform 320" descr="Cork">
                      <a:extLst>
                        <a:ext uri="{FF2B5EF4-FFF2-40B4-BE49-F238E27FC236}">
                          <a16:creationId xmlns:a16="http://schemas.microsoft.com/office/drawing/2014/main" id="{B2B3A87B-BFBA-5A46-9AAE-50842726CB15}"/>
                        </a:ext>
                      </a:extLst>
                    </p:cNvPr>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91" name="Freeform 321" descr="Cork">
                      <a:extLst>
                        <a:ext uri="{FF2B5EF4-FFF2-40B4-BE49-F238E27FC236}">
                          <a16:creationId xmlns:a16="http://schemas.microsoft.com/office/drawing/2014/main" id="{F2B033DA-B7AA-6F4F-9CAC-2DEA2C5AEBBD}"/>
                        </a:ext>
                      </a:extLst>
                    </p:cNvPr>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pic>
                <p:nvPicPr>
                  <p:cNvPr id="289" name="Picture 322">
                    <a:extLst>
                      <a:ext uri="{FF2B5EF4-FFF2-40B4-BE49-F238E27FC236}">
                        <a16:creationId xmlns:a16="http://schemas.microsoft.com/office/drawing/2014/main" id="{AE27DA77-6A86-2648-8F8D-6A3FC8421A27}"/>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283" name="Freeform 323">
                  <a:extLst>
                    <a:ext uri="{FF2B5EF4-FFF2-40B4-BE49-F238E27FC236}">
                      <a16:creationId xmlns:a16="http://schemas.microsoft.com/office/drawing/2014/main" id="{32929741-90C3-624A-BCFD-B5E7797F7396}"/>
                    </a:ext>
                  </a:extLst>
                </p:cNvPr>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4" name="Freeform 324">
                  <a:extLst>
                    <a:ext uri="{FF2B5EF4-FFF2-40B4-BE49-F238E27FC236}">
                      <a16:creationId xmlns:a16="http://schemas.microsoft.com/office/drawing/2014/main" id="{4F6866A2-F5F0-B940-8D68-F52DD6E5F0D8}"/>
                    </a:ext>
                  </a:extLst>
                </p:cNvPr>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5" name="Freeform 325">
                  <a:extLst>
                    <a:ext uri="{FF2B5EF4-FFF2-40B4-BE49-F238E27FC236}">
                      <a16:creationId xmlns:a16="http://schemas.microsoft.com/office/drawing/2014/main" id="{39070C22-773A-2E43-A30B-F0D59F0F2773}"/>
                    </a:ext>
                  </a:extLst>
                </p:cNvPr>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6" name="Freeform 326">
                  <a:extLst>
                    <a:ext uri="{FF2B5EF4-FFF2-40B4-BE49-F238E27FC236}">
                      <a16:creationId xmlns:a16="http://schemas.microsoft.com/office/drawing/2014/main" id="{0069E693-40B2-444C-AAAC-1FDD2F36FFCF}"/>
                    </a:ext>
                  </a:extLst>
                </p:cNvPr>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287" name="Freeform 327">
                  <a:extLst>
                    <a:ext uri="{FF2B5EF4-FFF2-40B4-BE49-F238E27FC236}">
                      <a16:creationId xmlns:a16="http://schemas.microsoft.com/office/drawing/2014/main" id="{DC082E8D-00FD-ED46-9630-220CBBCABAFA}"/>
                    </a:ext>
                  </a:extLst>
                </p:cNvPr>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sp>
            <p:nvSpPr>
              <p:cNvPr id="281" name="Rectangle 328">
                <a:extLst>
                  <a:ext uri="{FF2B5EF4-FFF2-40B4-BE49-F238E27FC236}">
                    <a16:creationId xmlns:a16="http://schemas.microsoft.com/office/drawing/2014/main" id="{20C44597-22F0-5145-9FDA-C01913D143EA}"/>
                  </a:ext>
                </a:extLst>
              </p:cNvPr>
              <p:cNvSpPr>
                <a:spLocks noChangeArrowheads="1"/>
              </p:cNvSpPr>
              <p:nvPr/>
            </p:nvSpPr>
            <p:spPr bwMode="auto">
              <a:xfrm>
                <a:off x="1609" y="1237"/>
                <a:ext cx="160" cy="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600" b="1" i="1">
                    <a:solidFill>
                      <a:srgbClr val="1A0004"/>
                    </a:solidFill>
                    <a:latin typeface="Kosher-Normal" charset="0"/>
                    <a:ea typeface="ＭＳ Ｐゴシック" charset="0"/>
                    <a:cs typeface="ＭＳ Ｐゴシック" charset="0"/>
                  </a:rPr>
                  <a:t> </a:t>
                </a:r>
                <a:endParaRPr lang="en-US" sz="1600" i="1">
                  <a:solidFill>
                    <a:srgbClr val="1A0004"/>
                  </a:solidFill>
                  <a:latin typeface="Helvetica" charset="0"/>
                  <a:ea typeface="ＭＳ Ｐゴシック" charset="0"/>
                  <a:cs typeface="ＭＳ Ｐゴシック"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743"/>
                                        </p:tgtEl>
                                        <p:attrNameLst>
                                          <p:attrName>style.visibility</p:attrName>
                                        </p:attrNameLst>
                                      </p:cBhvr>
                                      <p:to>
                                        <p:strVal val="visible"/>
                                      </p:to>
                                    </p:set>
                                    <p:anim calcmode="lin" valueType="num">
                                      <p:cBhvr>
                                        <p:cTn id="7" dur="500" fill="hold"/>
                                        <p:tgtEl>
                                          <p:spTgt spid="8743"/>
                                        </p:tgtEl>
                                        <p:attrNameLst>
                                          <p:attrName>ppt_w</p:attrName>
                                        </p:attrNameLst>
                                      </p:cBhvr>
                                      <p:tavLst>
                                        <p:tav tm="0">
                                          <p:val>
                                            <p:fltVal val="0"/>
                                          </p:val>
                                        </p:tav>
                                        <p:tav tm="100000">
                                          <p:val>
                                            <p:strVal val="#ppt_w"/>
                                          </p:val>
                                        </p:tav>
                                      </p:tavLst>
                                    </p:anim>
                                    <p:anim calcmode="lin" valueType="num">
                                      <p:cBhvr>
                                        <p:cTn id="8" dur="500" fill="hold"/>
                                        <p:tgtEl>
                                          <p:spTgt spid="874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8744"/>
                                        </p:tgtEl>
                                        <p:attrNameLst>
                                          <p:attrName>style.visibility</p:attrName>
                                        </p:attrNameLst>
                                      </p:cBhvr>
                                      <p:to>
                                        <p:strVal val="visible"/>
                                      </p:to>
                                    </p:set>
                                    <p:anim calcmode="lin" valueType="num">
                                      <p:cBhvr>
                                        <p:cTn id="12" dur="500" fill="hold"/>
                                        <p:tgtEl>
                                          <p:spTgt spid="8744"/>
                                        </p:tgtEl>
                                        <p:attrNameLst>
                                          <p:attrName>ppt_w</p:attrName>
                                        </p:attrNameLst>
                                      </p:cBhvr>
                                      <p:tavLst>
                                        <p:tav tm="0">
                                          <p:val>
                                            <p:fltVal val="0"/>
                                          </p:val>
                                        </p:tav>
                                        <p:tav tm="100000">
                                          <p:val>
                                            <p:strVal val="#ppt_w"/>
                                          </p:val>
                                        </p:tav>
                                      </p:tavLst>
                                    </p:anim>
                                    <p:anim calcmode="lin" valueType="num">
                                      <p:cBhvr>
                                        <p:cTn id="13" dur="500" fill="hold"/>
                                        <p:tgtEl>
                                          <p:spTgt spid="874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2" presetClass="entr" presetSubtype="2" fill="hold" grpId="3" nodeType="afterEffect">
                                  <p:stCondLst>
                                    <p:cond delay="0"/>
                                  </p:stCondLst>
                                  <p:iterate>
                                    <p:tmAbs val="0"/>
                                  </p:iterate>
                                  <p:childTnLst>
                                    <p:set>
                                      <p:cBhvr>
                                        <p:cTn id="16" fill="hold"/>
                                        <p:tgtEl>
                                          <p:spTgt spid="8758"/>
                                        </p:tgtEl>
                                        <p:attrNameLst>
                                          <p:attrName>style.visibility</p:attrName>
                                        </p:attrNameLst>
                                      </p:cBhvr>
                                      <p:to>
                                        <p:strVal val="visible"/>
                                      </p:to>
                                    </p:set>
                                    <p:animEffect transition="in" filter="wipe(right)">
                                      <p:cBhvr>
                                        <p:cTn id="17" dur="500"/>
                                        <p:tgtEl>
                                          <p:spTgt spid="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3" grpId="1" animBg="1" advAuto="0"/>
      <p:bldP spid="8744" grpId="2" animBg="1" advAuto="0"/>
      <p:bldP spid="8758" grpId="3"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4" name="Shape 8814"/>
          <p:cNvSpPr/>
          <p:nvPr/>
        </p:nvSpPr>
        <p:spPr>
          <a:xfrm>
            <a:off x="663574" y="1984375"/>
            <a:ext cx="2382840" cy="2916436"/>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200">
                <a:solidFill>
                  <a:srgbClr val="FAFD00"/>
                </a:solidFill>
              </a:defRPr>
            </a:pPr>
            <a:r>
              <a:rPr i="1">
                <a:solidFill>
                  <a:srgbClr val="FFFFFF"/>
                </a:solidFill>
                <a:latin typeface="Times"/>
                <a:ea typeface="Times"/>
                <a:cs typeface="Times"/>
                <a:sym typeface="Times"/>
              </a:rPr>
              <a:t>TIMI 4</a:t>
            </a:r>
            <a:r>
              <a:rPr>
                <a:solidFill>
                  <a:srgbClr val="FFFFFF"/>
                </a:solidFill>
                <a:latin typeface="Times"/>
                <a:ea typeface="Times"/>
                <a:cs typeface="Times"/>
                <a:sym typeface="Times"/>
              </a:rPr>
              <a:t> </a:t>
            </a:r>
            <a:endParaRPr>
              <a:solidFill>
                <a:srgbClr val="FFD34A"/>
              </a:solidFill>
              <a:latin typeface="Times"/>
              <a:ea typeface="Times"/>
              <a:cs typeface="Times"/>
              <a:sym typeface="Times"/>
            </a:endParaRPr>
          </a:p>
          <a:p>
            <a:pPr algn="ctr" defTabSz="914400">
              <a:defRPr sz="3200">
                <a:solidFill>
                  <a:srgbClr val="FAFD00"/>
                </a:solidFill>
              </a:defRPr>
            </a:pPr>
            <a:r>
              <a:t>lo</a:t>
            </a:r>
            <a:endParaRPr>
              <a:solidFill>
                <a:srgbClr val="FFFFFF"/>
              </a:solidFill>
            </a:endParaRPr>
          </a:p>
          <a:p>
            <a:pPr algn="ctr" defTabSz="914400">
              <a:defRPr sz="3200">
                <a:solidFill>
                  <a:srgbClr val="FFFFFF"/>
                </a:solidFill>
                <a:latin typeface="Times"/>
                <a:ea typeface="Times"/>
                <a:cs typeface="Times"/>
                <a:sym typeface="Times"/>
              </a:defRPr>
            </a:pPr>
            <a:r>
              <a:t>AKUTHIU</a:t>
            </a:r>
            <a:endParaRPr>
              <a:solidFill>
                <a:srgbClr val="FFD34A"/>
              </a:solidFill>
            </a:endParaRPr>
          </a:p>
          <a:p>
            <a:pPr algn="ctr" defTabSz="914400">
              <a:defRPr sz="3200">
                <a:solidFill>
                  <a:srgbClr val="FAFD00"/>
                </a:solidFill>
              </a:defRPr>
            </a:pPr>
            <a:r>
              <a:t>ye:</a:t>
            </a:r>
            <a:endParaRPr>
              <a:solidFill>
                <a:srgbClr val="FFFFFF"/>
              </a:solidFill>
            </a:endParaRPr>
          </a:p>
          <a:p>
            <a:pPr algn="ctr" defTabSz="914400">
              <a:defRPr sz="3200">
                <a:solidFill>
                  <a:srgbClr val="FAFD00"/>
                </a:solidFill>
              </a:defRPr>
            </a:pPr>
            <a:endParaRPr>
              <a:solidFill>
                <a:srgbClr val="FFFFFF"/>
              </a:solidFill>
            </a:endParaRPr>
          </a:p>
        </p:txBody>
      </p:sp>
      <p:grpSp>
        <p:nvGrpSpPr>
          <p:cNvPr id="8817" name="Group 8817"/>
          <p:cNvGrpSpPr/>
          <p:nvPr/>
        </p:nvGrpSpPr>
        <p:grpSpPr>
          <a:xfrm>
            <a:off x="1239043" y="962024"/>
            <a:ext cx="7229018" cy="5563470"/>
            <a:chOff x="-61329" y="0"/>
            <a:chExt cx="7229016" cy="5563468"/>
          </a:xfrm>
        </p:grpSpPr>
        <p:sp>
          <p:nvSpPr>
            <p:cNvPr id="8815" name="Shape 8815"/>
            <p:cNvSpPr/>
            <p:nvPr/>
          </p:nvSpPr>
          <p:spPr>
            <a:xfrm>
              <a:off x="1945729" y="0"/>
              <a:ext cx="5221959" cy="3648646"/>
            </a:xfrm>
            <a:prstGeom prst="rect">
              <a:avLst/>
            </a:prstGeom>
            <a:noFill/>
            <a:ln w="12700" cap="flat">
              <a:noFill/>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p>
              <a:pPr algn="ctr" defTabSz="914400">
                <a:defRPr sz="9600">
                  <a:solidFill>
                    <a:srgbClr val="FAFD00"/>
                  </a:solidFill>
                </a:defRPr>
              </a:pPr>
              <a:r>
                <a:t>AJ</a:t>
              </a:r>
              <a:r>
                <a:rPr sz="25200">
                  <a:solidFill>
                    <a:srgbClr val="00FF00"/>
                  </a:solidFill>
                </a:rPr>
                <a:t>M</a:t>
              </a:r>
              <a:r>
                <a:t>J</a:t>
              </a:r>
            </a:p>
          </p:txBody>
        </p:sp>
        <p:sp>
          <p:nvSpPr>
            <p:cNvPr id="8816" name="Shape 8816"/>
            <p:cNvSpPr/>
            <p:nvPr/>
          </p:nvSpPr>
          <p:spPr>
            <a:xfrm>
              <a:off x="-61330" y="3065462"/>
              <a:ext cx="1193801" cy="2498007"/>
            </a:xfrm>
            <a:prstGeom prst="rect">
              <a:avLst/>
            </a:prstGeom>
            <a:noFill/>
            <a:ln w="12700" cap="flat">
              <a:noFill/>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7200">
                  <a:solidFill>
                    <a:srgbClr val="D83104"/>
                  </a:solidFill>
                </a:defRPr>
              </a:lvl1pPr>
            </a:lstStyle>
            <a:p>
              <a:r>
                <a:t>?</a:t>
              </a:r>
            </a:p>
          </p:txBody>
        </p:sp>
      </p:grpSp>
      <p:sp>
        <p:nvSpPr>
          <p:cNvPr id="8818" name="Shape 881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63</a:t>
            </a:r>
          </a:p>
        </p:txBody>
      </p:sp>
      <p:grpSp>
        <p:nvGrpSpPr>
          <p:cNvPr id="8821" name="Group 8821"/>
          <p:cNvGrpSpPr/>
          <p:nvPr/>
        </p:nvGrpSpPr>
        <p:grpSpPr>
          <a:xfrm>
            <a:off x="558800" y="7938"/>
            <a:ext cx="774701" cy="1581113"/>
            <a:chOff x="0" y="0"/>
            <a:chExt cx="774700" cy="1581112"/>
          </a:xfrm>
        </p:grpSpPr>
        <p:sp>
          <p:nvSpPr>
            <p:cNvPr id="8819" name="Shape 8819"/>
            <p:cNvSpPr/>
            <p:nvPr/>
          </p:nvSpPr>
          <p:spPr>
            <a:xfrm>
              <a:off x="0" y="0"/>
              <a:ext cx="774701" cy="1581113"/>
            </a:xfrm>
            <a:prstGeom prst="rect">
              <a:avLst/>
            </a:prstGeom>
            <a:noFill/>
            <a:ln w="12700" cap="flat">
              <a:noFill/>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8820" name="Shape 8820"/>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7"/>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817"/>
                                        </p:tgtEl>
                                        <p:attrNameLst>
                                          <p:attrName>style.visibility</p:attrName>
                                        </p:attrNameLst>
                                      </p:cBhvr>
                                      <p:to>
                                        <p:strVal val="visible"/>
                                      </p:to>
                                    </p:set>
                                    <p:anim calcmode="lin" valueType="num">
                                      <p:cBhvr>
                                        <p:cTn id="7" dur="500" fill="hold"/>
                                        <p:tgtEl>
                                          <p:spTgt spid="8817"/>
                                        </p:tgtEl>
                                        <p:attrNameLst>
                                          <p:attrName>ppt_w</p:attrName>
                                        </p:attrNameLst>
                                      </p:cBhvr>
                                      <p:tavLst>
                                        <p:tav tm="0">
                                          <p:val>
                                            <p:fltVal val="0"/>
                                          </p:val>
                                        </p:tav>
                                        <p:tav tm="100000">
                                          <p:val>
                                            <p:strVal val="#ppt_w"/>
                                          </p:val>
                                        </p:tav>
                                      </p:tavLst>
                                    </p:anim>
                                    <p:anim calcmode="lin" valueType="num">
                                      <p:cBhvr>
                                        <p:cTn id="8" dur="500" fill="hold"/>
                                        <p:tgtEl>
                                          <p:spTgt spid="88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7"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5" name="Shape 8825"/>
          <p:cNvSpPr/>
          <p:nvPr/>
        </p:nvSpPr>
        <p:spPr>
          <a:xfrm>
            <a:off x="663574" y="1984375"/>
            <a:ext cx="2382840" cy="2446536"/>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algn="ctr" defTabSz="914400">
              <a:defRPr sz="3200">
                <a:solidFill>
                  <a:srgbClr val="FAFD00"/>
                </a:solidFill>
              </a:defRPr>
            </a:pPr>
            <a:r>
              <a:rPr i="1">
                <a:solidFill>
                  <a:srgbClr val="FFFFFF"/>
                </a:solidFill>
                <a:latin typeface="Times"/>
                <a:ea typeface="Times"/>
                <a:cs typeface="Times"/>
                <a:sym typeface="Times"/>
              </a:rPr>
              <a:t>TIMI 4</a:t>
            </a:r>
            <a:r>
              <a:rPr>
                <a:solidFill>
                  <a:srgbClr val="FFFFFF"/>
                </a:solidFill>
                <a:latin typeface="Times"/>
                <a:ea typeface="Times"/>
                <a:cs typeface="Times"/>
                <a:sym typeface="Times"/>
              </a:rPr>
              <a:t> </a:t>
            </a:r>
            <a:endParaRPr>
              <a:solidFill>
                <a:srgbClr val="FFD34A"/>
              </a:solidFill>
              <a:latin typeface="Times"/>
              <a:ea typeface="Times"/>
              <a:cs typeface="Times"/>
              <a:sym typeface="Times"/>
            </a:endParaRPr>
          </a:p>
          <a:p>
            <a:pPr algn="ctr" defTabSz="914400">
              <a:defRPr sz="3200">
                <a:solidFill>
                  <a:srgbClr val="FAFD00"/>
                </a:solidFill>
              </a:defRPr>
            </a:pPr>
            <a:r>
              <a:t>lo</a:t>
            </a:r>
            <a:endParaRPr>
              <a:solidFill>
                <a:srgbClr val="FFFFFF"/>
              </a:solidFill>
            </a:endParaRPr>
          </a:p>
          <a:p>
            <a:pPr algn="ctr" defTabSz="914400">
              <a:defRPr sz="3200">
                <a:solidFill>
                  <a:srgbClr val="FFFFFF"/>
                </a:solidFill>
                <a:latin typeface="Times"/>
                <a:ea typeface="Times"/>
                <a:cs typeface="Times"/>
                <a:sym typeface="Times"/>
              </a:defRPr>
            </a:pPr>
            <a:r>
              <a:t>AKUTHIU</a:t>
            </a:r>
            <a:endParaRPr>
              <a:solidFill>
                <a:srgbClr val="FFD34A"/>
              </a:solidFill>
            </a:endParaRPr>
          </a:p>
          <a:p>
            <a:pPr algn="ctr" defTabSz="914400">
              <a:defRPr sz="3200">
                <a:solidFill>
                  <a:srgbClr val="FAFD00"/>
                </a:solidFill>
              </a:defRPr>
            </a:pPr>
            <a:r>
              <a:t>ye:</a:t>
            </a:r>
            <a:endParaRPr>
              <a:solidFill>
                <a:srgbClr val="FFFFFF"/>
              </a:solidFill>
            </a:endParaRPr>
          </a:p>
        </p:txBody>
      </p:sp>
      <p:sp>
        <p:nvSpPr>
          <p:cNvPr id="8826" name="Shape 8826"/>
          <p:cNvSpPr/>
          <p:nvPr/>
        </p:nvSpPr>
        <p:spPr>
          <a:xfrm>
            <a:off x="3246102" y="962025"/>
            <a:ext cx="5221959" cy="3648646"/>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p>
            <a:pPr algn="ctr" defTabSz="914400">
              <a:defRPr sz="9600">
                <a:solidFill>
                  <a:srgbClr val="FAFD00"/>
                </a:solidFill>
              </a:defRPr>
            </a:pPr>
            <a:r>
              <a:t>AJ</a:t>
            </a:r>
            <a:r>
              <a:rPr sz="25200">
                <a:solidFill>
                  <a:srgbClr val="00FF00"/>
                </a:solidFill>
              </a:rPr>
              <a:t>M</a:t>
            </a:r>
            <a:r>
              <a:t>J</a:t>
            </a:r>
          </a:p>
        </p:txBody>
      </p:sp>
      <p:sp>
        <p:nvSpPr>
          <p:cNvPr id="8827" name="Shape 8827"/>
          <p:cNvSpPr/>
          <p:nvPr/>
        </p:nvSpPr>
        <p:spPr>
          <a:xfrm>
            <a:off x="2556917" y="4756150"/>
            <a:ext cx="4109542" cy="1308100"/>
          </a:xfrm>
          <a:prstGeom prst="rect">
            <a:avLst/>
          </a:prstGeom>
          <a:ln w="12700">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defRPr sz="8000" i="1">
                <a:solidFill>
                  <a:srgbClr val="FAFD00"/>
                </a:solidFill>
                <a:latin typeface="Times"/>
                <a:ea typeface="Times"/>
                <a:cs typeface="Times"/>
                <a:sym typeface="Times"/>
              </a:defRPr>
            </a:lvl1pPr>
          </a:lstStyle>
          <a:p>
            <a:r>
              <a:t>"MUSE"</a:t>
            </a:r>
          </a:p>
        </p:txBody>
      </p:sp>
      <p:sp>
        <p:nvSpPr>
          <p:cNvPr id="8828" name="Shape 882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64</a:t>
            </a:r>
          </a:p>
        </p:txBody>
      </p:sp>
      <p:grpSp>
        <p:nvGrpSpPr>
          <p:cNvPr id="8831" name="Group 8831"/>
          <p:cNvGrpSpPr/>
          <p:nvPr/>
        </p:nvGrpSpPr>
        <p:grpSpPr>
          <a:xfrm>
            <a:off x="558800" y="7938"/>
            <a:ext cx="774701" cy="1581113"/>
            <a:chOff x="0" y="0"/>
            <a:chExt cx="774700" cy="1581112"/>
          </a:xfrm>
        </p:grpSpPr>
        <p:sp>
          <p:nvSpPr>
            <p:cNvPr id="8829" name="Shape 8829"/>
            <p:cNvSpPr/>
            <p:nvPr/>
          </p:nvSpPr>
          <p:spPr>
            <a:xfrm>
              <a:off x="0" y="0"/>
              <a:ext cx="774701" cy="1581113"/>
            </a:xfrm>
            <a:prstGeom prst="rect">
              <a:avLst/>
            </a:prstGeom>
            <a:noFill/>
            <a:ln w="12700" cap="flat">
              <a:noFill/>
              <a:miter lim="400000"/>
            </a:ln>
            <a:effectLst>
              <a:outerShdw blurRad="63500" dist="107762" dir="2700000" rotWithShape="0">
                <a:srgbClr val="1A0004">
                  <a:alpha val="74997"/>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8830" name="Shape 8830"/>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7"/>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
        <p:nvSpPr>
          <p:cNvPr id="8832" name="Shape 8832"/>
          <p:cNvSpPr/>
          <p:nvPr/>
        </p:nvSpPr>
        <p:spPr>
          <a:xfrm>
            <a:off x="1793875" y="-1"/>
            <a:ext cx="2603500" cy="294641"/>
          </a:xfrm>
          <a:prstGeom prst="rect">
            <a:avLst/>
          </a:prstGeom>
          <a:ln w="12700">
            <a:miter lim="400000"/>
          </a:ln>
          <a:effectLst>
            <a:outerShdw blurRad="63500" dist="63500" dir="2212194" rotWithShape="0">
              <a:srgbClr val="1A0004">
                <a:alpha val="74997"/>
              </a:srgbClr>
            </a:outerShdw>
          </a:effectLst>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Ipekulu 2:10</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a:solidFill>
                  <a:srgbClr val="FFFFFF"/>
                </a:solidFill>
                <a:latin typeface="Arial" charset="0"/>
                <a:ea typeface="ＭＳ Ｐゴシック" charset="0"/>
              </a:rPr>
              <a:t>Kuchouyesu</a:t>
            </a:r>
            <a:r>
              <a:rPr lang="en-US" sz="2400" b="1" dirty="0">
                <a:solidFill>
                  <a:srgbClr val="FFFFFF"/>
                </a:solidFill>
                <a:latin typeface="Arial" charset="0"/>
                <a:ea typeface="ＭＳ Ｐゴシック" charset="0"/>
              </a:rPr>
              <a:t>… </a:t>
            </a:r>
            <a:r>
              <a:rPr lang="en-US" sz="2400" b="1" dirty="0" err="1">
                <a:solidFill>
                  <a:srgbClr val="FFFFFF"/>
                </a:solidFill>
                <a:latin typeface="Arial" charset="0"/>
                <a:ea typeface="ＭＳ Ｐゴシック" charset="0"/>
              </a:rPr>
              <a:t>Aboqha</a:t>
            </a:r>
            <a:r>
              <a:rPr lang="en-US" sz="2400" b="1" dirty="0">
                <a:solidFill>
                  <a:srgbClr val="FFFFFF"/>
                </a:solidFill>
                <a:latin typeface="Arial" charset="0"/>
                <a:ea typeface="ＭＳ Ｐゴシック" charset="0"/>
              </a:rPr>
              <a:t> •  BibleStudyDownloads.org</a:t>
            </a:r>
            <a:endParaRPr lang="en-US" sz="10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Shape 1851">
            <a:extLst>
              <a:ext uri="{FF2B5EF4-FFF2-40B4-BE49-F238E27FC236}">
                <a16:creationId xmlns:a16="http://schemas.microsoft.com/office/drawing/2014/main" id="{6C398F6E-1F8C-C047-A46E-968EED8156B4}"/>
              </a:ext>
            </a:extLst>
          </p:cNvPr>
          <p:cNvSpPr/>
          <p:nvPr/>
        </p:nvSpPr>
        <p:spPr>
          <a:xfrm>
            <a:off x="0" y="19739"/>
            <a:ext cx="9144000" cy="64632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4000" b="1">
                <a:solidFill>
                  <a:srgbClr val="FFFFFF"/>
                </a:solidFill>
                <a:latin typeface="Arial"/>
                <a:ea typeface="Arial"/>
                <a:cs typeface="Arial"/>
                <a:sym typeface="Aria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effectLst/>
              </a:defRPr>
            </a:pPr>
            <a:r>
              <a:rPr kumimoji="0" sz="4000" b="1" i="0" u="none" strike="noStrike" kern="1200" cap="none" spc="0" normalizeH="0" baseline="0" noProof="0" dirty="0" err="1">
                <a:ln>
                  <a:noFill/>
                </a:ln>
                <a:solidFill>
                  <a:srgbClr val="FFFFFF"/>
                </a:solidFill>
                <a:effectLst/>
                <a:uLnTx/>
                <a:uFillTx/>
                <a:latin typeface="Arial"/>
                <a:cs typeface="Arial"/>
                <a:sym typeface="Arial"/>
              </a:rPr>
              <a:t>Hipau</a:t>
            </a:r>
            <a:r>
              <a:rPr kumimoji="0" sz="4000" b="1" i="0" u="none" strike="noStrike" kern="1200" cap="none" spc="0" normalizeH="0" baseline="0" noProof="0" dirty="0">
                <a:ln>
                  <a:noFill/>
                </a:ln>
                <a:solidFill>
                  <a:srgbClr val="FFFFFF"/>
                </a:solidFill>
                <a:effectLst/>
                <a:uLnTx/>
                <a:uFillTx/>
                <a:latin typeface="Arial"/>
                <a:cs typeface="Arial"/>
                <a:sym typeface="Arial"/>
              </a:rPr>
              <a:t> </a:t>
            </a:r>
            <a:r>
              <a:rPr kumimoji="0" sz="4000" b="1" i="0" u="none" strike="noStrike" kern="1200" cap="none" spc="0" normalizeH="0" baseline="0" noProof="0" dirty="0" err="1">
                <a:ln>
                  <a:noFill/>
                </a:ln>
                <a:solidFill>
                  <a:srgbClr val="FFFFFF"/>
                </a:solidFill>
                <a:effectLst/>
                <a:uLnTx/>
                <a:uFillTx/>
                <a:latin typeface="Arial"/>
                <a:cs typeface="Arial"/>
                <a:sym typeface="Arial"/>
              </a:rPr>
              <a:t>kümsa</a:t>
            </a:r>
            <a:r>
              <a:rPr kumimoji="0" sz="4000" b="1" i="0" u="none" strike="noStrike" kern="1200" cap="none" spc="0" normalizeH="0" baseline="0" noProof="0" dirty="0">
                <a:ln>
                  <a:noFill/>
                </a:ln>
                <a:solidFill>
                  <a:srgbClr val="FFFFFF"/>
                </a:solidFill>
                <a:effectLst/>
                <a:uLnTx/>
                <a:uFillTx/>
                <a:latin typeface="Arial"/>
                <a:cs typeface="Arial"/>
                <a:sym typeface="Arial"/>
              </a:rPr>
              <a:t> </a:t>
            </a:r>
            <a:r>
              <a:rPr kumimoji="0" sz="4000" b="1" i="0" u="none" strike="noStrike" kern="1200" cap="none" spc="0" normalizeH="0" baseline="0" noProof="0" dirty="0" err="1">
                <a:ln>
                  <a:noFill/>
                </a:ln>
                <a:solidFill>
                  <a:srgbClr val="FFFFFF"/>
                </a:solidFill>
                <a:effectLst/>
                <a:uLnTx/>
                <a:uFillTx/>
                <a:latin typeface="Arial"/>
                <a:cs typeface="Arial"/>
                <a:sym typeface="Arial"/>
              </a:rPr>
              <a:t>lono</a:t>
            </a:r>
            <a:r>
              <a:rPr kumimoji="0" sz="4000" b="1" i="0" u="none" strike="noStrike" kern="1200" cap="none" spc="0" normalizeH="0" baseline="0" noProof="0" dirty="0">
                <a:ln>
                  <a:noFill/>
                </a:ln>
                <a:solidFill>
                  <a:srgbClr val="FFFFFF"/>
                </a:solidFill>
                <a:effectLst/>
                <a:uLnTx/>
                <a:uFillTx/>
                <a:latin typeface="Arial"/>
                <a:cs typeface="Arial"/>
                <a:sym typeface="Arial"/>
              </a:rPr>
              <a:t> </a:t>
            </a:r>
            <a:r>
              <a:rPr kumimoji="0" sz="4000" b="1" i="0" u="none" strike="noStrike" kern="1200" cap="none" spc="0" normalizeH="0" baseline="0" noProof="0" dirty="0" err="1">
                <a:ln>
                  <a:noFill/>
                </a:ln>
                <a:solidFill>
                  <a:srgbClr val="FFFFFF"/>
                </a:solidFill>
                <a:effectLst/>
                <a:uLnTx/>
                <a:uFillTx/>
                <a:latin typeface="Arial"/>
                <a:cs typeface="Arial"/>
                <a:sym typeface="Arial"/>
              </a:rPr>
              <a:t>pesü</a:t>
            </a:r>
            <a:r>
              <a:rPr kumimoji="0" sz="4000" b="1" i="0" u="none" strike="noStrike" kern="1200" cap="none" spc="0" normalizeH="0" baseline="0" noProof="0" dirty="0">
                <a:ln>
                  <a:noFill/>
                </a:ln>
                <a:solidFill>
                  <a:srgbClr val="FFFFFF"/>
                </a:solidFill>
                <a:effectLst/>
                <a:uLnTx/>
                <a:uFillTx/>
                <a:latin typeface="Arial"/>
                <a:cs typeface="Arial"/>
                <a:sym typeface="Arial"/>
              </a:rPr>
              <a:t> </a:t>
            </a:r>
            <a:r>
              <a:rPr kumimoji="0" sz="4000" b="1" i="0" u="none" strike="noStrike" kern="1200" cap="none" spc="0" normalizeH="0" baseline="0" noProof="0" dirty="0" err="1">
                <a:ln>
                  <a:noFill/>
                </a:ln>
                <a:solidFill>
                  <a:srgbClr val="FFFFFF"/>
                </a:solidFill>
                <a:effectLst/>
                <a:uLnTx/>
                <a:uFillTx/>
                <a:latin typeface="Arial"/>
                <a:cs typeface="Arial"/>
                <a:sym typeface="Arial"/>
              </a:rPr>
              <a:t>küsaje</a:t>
            </a:r>
            <a:r>
              <a:rPr kumimoji="0" sz="4000" b="1" i="0" u="none" strike="noStrike" kern="1200" cap="none" spc="0" normalizeH="0" baseline="0" noProof="0" dirty="0">
                <a:ln>
                  <a:noFill/>
                </a:ln>
                <a:solidFill>
                  <a:srgbClr val="FFFFFF"/>
                </a:solidFill>
                <a:effectLst/>
                <a:uLnTx/>
                <a:uFillTx/>
                <a:latin typeface="Arial"/>
                <a:cs typeface="Arial"/>
                <a:sym typeface="Arial"/>
              </a:rPr>
              <a:t> lo!</a:t>
            </a:r>
          </a:p>
        </p:txBody>
      </p:sp>
    </p:spTree>
    <p:extLst>
      <p:ext uri="{BB962C8B-B14F-4D97-AF65-F5344CB8AC3E}">
        <p14:creationId xmlns:p14="http://schemas.microsoft.com/office/powerpoint/2010/main" val="1343289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3" name="Shape 8843"/>
          <p:cNvSpPr/>
          <p:nvPr/>
        </p:nvSpPr>
        <p:spPr>
          <a:xfrm>
            <a:off x="0" y="0"/>
            <a:ext cx="9144000" cy="6858000"/>
          </a:xfrm>
          <a:prstGeom prst="rect">
            <a:avLst/>
          </a:prstGeom>
          <a:solidFill>
            <a:srgbClr val="1A0004"/>
          </a:solidFill>
          <a:ln w="12700">
            <a:miter lim="400000"/>
          </a:ln>
        </p:spPr>
        <p:txBody>
          <a:bodyPr lIns="45719" rIns="45719" anchor="ctr"/>
          <a:lstStyle/>
          <a:p>
            <a:pPr algn="ctr" defTabSz="914400">
              <a:defRPr sz="2800" b="0">
                <a:solidFill>
                  <a:srgbClr val="00DFCA"/>
                </a:solidFill>
                <a:effectLst>
                  <a:outerShdw blurRad="38100" dist="38100" dir="2700000" rotWithShape="0">
                    <a:srgbClr val="000000"/>
                  </a:outerShdw>
                </a:effectLst>
                <a:latin typeface="Comic Sans MS"/>
                <a:ea typeface="Comic Sans MS"/>
                <a:cs typeface="Comic Sans MS"/>
                <a:sym typeface="Comic Sans MS"/>
              </a:defRPr>
            </a:pPr>
            <a:endParaRPr/>
          </a:p>
        </p:txBody>
      </p:sp>
      <p:sp>
        <p:nvSpPr>
          <p:cNvPr id="8844" name="Shape 8844"/>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65</a:t>
            </a:r>
          </a:p>
        </p:txBody>
      </p:sp>
      <p:sp>
        <p:nvSpPr>
          <p:cNvPr id="8845" name="Shape 8845"/>
          <p:cNvSpPr/>
          <p:nvPr/>
        </p:nvSpPr>
        <p:spPr>
          <a:xfrm>
            <a:off x="519287" y="6552212"/>
            <a:ext cx="836264" cy="214702"/>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500"/>
              </a:spcBef>
              <a:defRPr sz="900">
                <a:solidFill>
                  <a:srgbClr val="FFFFFF"/>
                </a:solidFill>
                <a:latin typeface="Arial"/>
                <a:ea typeface="Arial"/>
                <a:cs typeface="Arial"/>
                <a:sym typeface="Arial"/>
              </a:defRPr>
            </a:lvl1pPr>
          </a:lstStyle>
          <a:p>
            <a:r>
              <a:t>©2006 TBBMI</a:t>
            </a:r>
          </a:p>
        </p:txBody>
      </p:sp>
      <p:sp>
        <p:nvSpPr>
          <p:cNvPr id="8846" name="Shape 8846"/>
          <p:cNvSpPr/>
          <p:nvPr/>
        </p:nvSpPr>
        <p:spPr>
          <a:xfrm>
            <a:off x="7547559" y="6513830"/>
            <a:ext cx="732258"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9.65.03b.</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 name="image4.jpg"/>
          <p:cNvPicPr>
            <a:picLocks noChangeAspect="1"/>
          </p:cNvPicPr>
          <p:nvPr/>
        </p:nvPicPr>
        <p:blipFill>
          <a:blip r:embed="rId3"/>
          <a:stretch>
            <a:fillRect/>
          </a:stretch>
        </p:blipFill>
        <p:spPr>
          <a:xfrm>
            <a:off x="771525" y="1046162"/>
            <a:ext cx="7623175" cy="4849814"/>
          </a:xfrm>
          <a:prstGeom prst="rect">
            <a:avLst/>
          </a:prstGeom>
          <a:ln w="76200">
            <a:solidFill>
              <a:schemeClr val="accent2"/>
            </a:solidFill>
            <a:miter/>
          </a:ln>
        </p:spPr>
      </p:pic>
      <p:sp>
        <p:nvSpPr>
          <p:cNvPr id="1435" name="Shape 1435"/>
          <p:cNvSpPr/>
          <p:nvPr/>
        </p:nvSpPr>
        <p:spPr>
          <a:xfrm>
            <a:off x="1906588" y="2312988"/>
            <a:ext cx="2998788" cy="1793241"/>
          </a:xfrm>
          <a:prstGeom prst="rect">
            <a:avLst/>
          </a:prstGeom>
          <a:ln w="12700">
            <a:miter lim="400000"/>
          </a:ln>
          <a:effectLst>
            <a:outerShdw blurRad="63500" dist="7184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ctr" defTabSz="914400">
              <a:spcBef>
                <a:spcPts val="2800"/>
              </a:spcBef>
              <a:defRPr sz="4800">
                <a:solidFill>
                  <a:srgbClr val="FFFFFF"/>
                </a:solidFill>
                <a:latin typeface="Comic Sans MS"/>
                <a:ea typeface="Comic Sans MS"/>
                <a:cs typeface="Comic Sans MS"/>
                <a:sym typeface="Comic Sans MS"/>
              </a:defRPr>
            </a:lvl1pPr>
          </a:lstStyle>
          <a:p>
            <a:r>
              <a:t>“Ayeghi Pola"</a:t>
            </a:r>
          </a:p>
        </p:txBody>
      </p:sp>
      <p:sp>
        <p:nvSpPr>
          <p:cNvPr id="1436" name="Shape 1436"/>
          <p:cNvSpPr/>
          <p:nvPr/>
        </p:nvSpPr>
        <p:spPr>
          <a:xfrm>
            <a:off x="2387600" y="1543050"/>
            <a:ext cx="5569077" cy="3289300"/>
          </a:xfrm>
          <a:custGeom>
            <a:avLst/>
            <a:gdLst/>
            <a:ahLst/>
            <a:cxnLst>
              <a:cxn ang="0">
                <a:pos x="wd2" y="hd2"/>
              </a:cxn>
              <a:cxn ang="5400000">
                <a:pos x="wd2" y="hd2"/>
              </a:cxn>
              <a:cxn ang="10800000">
                <a:pos x="wd2" y="hd2"/>
              </a:cxn>
              <a:cxn ang="16200000">
                <a:pos x="wd2" y="hd2"/>
              </a:cxn>
            </a:cxnLst>
            <a:rect l="0" t="0" r="r" b="b"/>
            <a:pathLst>
              <a:path w="21423" h="21600" extrusionOk="0">
                <a:moveTo>
                  <a:pt x="0" y="0"/>
                </a:moveTo>
                <a:cubicBezTo>
                  <a:pt x="745" y="2127"/>
                  <a:pt x="2821" y="1856"/>
                  <a:pt x="4006" y="1918"/>
                </a:cubicBezTo>
                <a:cubicBezTo>
                  <a:pt x="4311" y="1970"/>
                  <a:pt x="4800" y="2012"/>
                  <a:pt x="5081" y="2335"/>
                </a:cubicBezTo>
                <a:cubicBezTo>
                  <a:pt x="5130" y="2387"/>
                  <a:pt x="5173" y="2450"/>
                  <a:pt x="5227" y="2502"/>
                </a:cubicBezTo>
                <a:cubicBezTo>
                  <a:pt x="5270" y="2533"/>
                  <a:pt x="5325" y="2533"/>
                  <a:pt x="5374" y="2585"/>
                </a:cubicBezTo>
                <a:cubicBezTo>
                  <a:pt x="5472" y="2679"/>
                  <a:pt x="5667" y="2919"/>
                  <a:pt x="5667" y="2919"/>
                </a:cubicBezTo>
                <a:cubicBezTo>
                  <a:pt x="5911" y="2888"/>
                  <a:pt x="6156" y="2888"/>
                  <a:pt x="6400" y="2836"/>
                </a:cubicBezTo>
                <a:cubicBezTo>
                  <a:pt x="6498" y="2804"/>
                  <a:pt x="6693" y="2669"/>
                  <a:pt x="6693" y="2669"/>
                </a:cubicBezTo>
                <a:cubicBezTo>
                  <a:pt x="6901" y="2304"/>
                  <a:pt x="7139" y="1908"/>
                  <a:pt x="7426" y="1751"/>
                </a:cubicBezTo>
                <a:cubicBezTo>
                  <a:pt x="7792" y="1803"/>
                  <a:pt x="8024" y="1814"/>
                  <a:pt x="8354" y="2002"/>
                </a:cubicBezTo>
                <a:cubicBezTo>
                  <a:pt x="8562" y="2533"/>
                  <a:pt x="8855" y="3617"/>
                  <a:pt x="9234" y="3836"/>
                </a:cubicBezTo>
                <a:cubicBezTo>
                  <a:pt x="9417" y="4097"/>
                  <a:pt x="9643" y="4389"/>
                  <a:pt x="9869" y="4587"/>
                </a:cubicBezTo>
                <a:cubicBezTo>
                  <a:pt x="9960" y="4660"/>
                  <a:pt x="10064" y="4670"/>
                  <a:pt x="10162" y="4754"/>
                </a:cubicBezTo>
                <a:cubicBezTo>
                  <a:pt x="10644" y="5160"/>
                  <a:pt x="10773" y="5390"/>
                  <a:pt x="11334" y="5504"/>
                </a:cubicBezTo>
                <a:cubicBezTo>
                  <a:pt x="11866" y="5608"/>
                  <a:pt x="12702" y="5536"/>
                  <a:pt x="13191" y="6088"/>
                </a:cubicBezTo>
                <a:cubicBezTo>
                  <a:pt x="13301" y="6380"/>
                  <a:pt x="13380" y="6557"/>
                  <a:pt x="13582" y="6672"/>
                </a:cubicBezTo>
                <a:cubicBezTo>
                  <a:pt x="13826" y="7297"/>
                  <a:pt x="14296" y="7318"/>
                  <a:pt x="14705" y="7422"/>
                </a:cubicBezTo>
                <a:cubicBezTo>
                  <a:pt x="14931" y="7475"/>
                  <a:pt x="15389" y="7589"/>
                  <a:pt x="15389" y="7589"/>
                </a:cubicBezTo>
                <a:cubicBezTo>
                  <a:pt x="15566" y="7683"/>
                  <a:pt x="15792" y="7944"/>
                  <a:pt x="15976" y="8006"/>
                </a:cubicBezTo>
                <a:cubicBezTo>
                  <a:pt x="16336" y="8121"/>
                  <a:pt x="16696" y="8215"/>
                  <a:pt x="17050" y="8423"/>
                </a:cubicBezTo>
                <a:cubicBezTo>
                  <a:pt x="17221" y="8715"/>
                  <a:pt x="17319" y="8632"/>
                  <a:pt x="17392" y="9007"/>
                </a:cubicBezTo>
                <a:cubicBezTo>
                  <a:pt x="17356" y="9705"/>
                  <a:pt x="17319" y="10185"/>
                  <a:pt x="17246" y="10842"/>
                </a:cubicBezTo>
                <a:cubicBezTo>
                  <a:pt x="17258" y="10946"/>
                  <a:pt x="17252" y="11071"/>
                  <a:pt x="17295" y="11175"/>
                </a:cubicBezTo>
                <a:cubicBezTo>
                  <a:pt x="17417" y="11498"/>
                  <a:pt x="18229" y="11634"/>
                  <a:pt x="18467" y="11676"/>
                </a:cubicBezTo>
                <a:cubicBezTo>
                  <a:pt x="18705" y="11707"/>
                  <a:pt x="18956" y="11728"/>
                  <a:pt x="19200" y="11759"/>
                </a:cubicBezTo>
                <a:cubicBezTo>
                  <a:pt x="19414" y="11874"/>
                  <a:pt x="19579" y="12249"/>
                  <a:pt x="19786" y="12343"/>
                </a:cubicBezTo>
                <a:cubicBezTo>
                  <a:pt x="20287" y="12551"/>
                  <a:pt x="20043" y="12468"/>
                  <a:pt x="20519" y="12593"/>
                </a:cubicBezTo>
                <a:cubicBezTo>
                  <a:pt x="20647" y="12676"/>
                  <a:pt x="20782" y="12729"/>
                  <a:pt x="20910" y="12843"/>
                </a:cubicBezTo>
                <a:cubicBezTo>
                  <a:pt x="21075" y="12979"/>
                  <a:pt x="21191" y="13239"/>
                  <a:pt x="21350" y="13427"/>
                </a:cubicBezTo>
                <a:cubicBezTo>
                  <a:pt x="21600" y="14709"/>
                  <a:pt x="21148" y="15189"/>
                  <a:pt x="20959" y="16179"/>
                </a:cubicBezTo>
                <a:cubicBezTo>
                  <a:pt x="20922" y="17722"/>
                  <a:pt x="21069" y="19108"/>
                  <a:pt x="20275" y="20015"/>
                </a:cubicBezTo>
                <a:cubicBezTo>
                  <a:pt x="20208" y="20182"/>
                  <a:pt x="20177" y="20401"/>
                  <a:pt x="20079" y="20516"/>
                </a:cubicBezTo>
                <a:cubicBezTo>
                  <a:pt x="19853" y="20766"/>
                  <a:pt x="19689" y="20975"/>
                  <a:pt x="19493" y="21266"/>
                </a:cubicBezTo>
                <a:cubicBezTo>
                  <a:pt x="19365" y="21433"/>
                  <a:pt x="19053" y="21600"/>
                  <a:pt x="19053" y="21600"/>
                </a:cubicBezTo>
                <a:cubicBezTo>
                  <a:pt x="18748" y="21558"/>
                  <a:pt x="18418" y="21569"/>
                  <a:pt x="18125" y="21433"/>
                </a:cubicBezTo>
                <a:cubicBezTo>
                  <a:pt x="17850" y="21298"/>
                  <a:pt x="17624" y="21100"/>
                  <a:pt x="17344" y="21100"/>
                </a:cubicBezTo>
              </a:path>
            </a:pathLst>
          </a:custGeom>
          <a:ln w="57150">
            <a:solidFill>
              <a:srgbClr val="5DBACA"/>
            </a:solidFill>
          </a:ln>
          <a:effectLst>
            <a:outerShdw blurRad="63500" dist="57501" dir="3723739"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37" name="Shape 1437"/>
          <p:cNvSpPr/>
          <p:nvPr/>
        </p:nvSpPr>
        <p:spPr>
          <a:xfrm>
            <a:off x="6905625" y="3492500"/>
            <a:ext cx="1200150" cy="1778000"/>
          </a:xfrm>
          <a:prstGeom prst="ellipse">
            <a:avLst/>
          </a:prstGeom>
          <a:ln w="76200">
            <a:solidFill>
              <a:srgbClr val="FF0000"/>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38" name="Shape 1438"/>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05</a:t>
            </a:r>
          </a:p>
        </p:txBody>
      </p:sp>
      <p:sp>
        <p:nvSpPr>
          <p:cNvPr id="1439" name="Shape 1439"/>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440" name="Shape 1440"/>
          <p:cNvSpPr/>
          <p:nvPr/>
        </p:nvSpPr>
        <p:spPr>
          <a:xfrm>
            <a:off x="8569325" y="6469062"/>
            <a:ext cx="482600" cy="383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900"/>
              </a:spcBef>
              <a:defRPr sz="16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a:t>
            </a:r>
          </a:p>
        </p:txBody>
      </p:sp>
      <p:sp>
        <p:nvSpPr>
          <p:cNvPr id="1441" name="Shape 1441"/>
          <p:cNvSpPr/>
          <p:nvPr/>
        </p:nvSpPr>
        <p:spPr>
          <a:xfrm>
            <a:off x="5448300" y="2446517"/>
            <a:ext cx="2543956" cy="2519183"/>
          </a:xfrm>
          <a:custGeom>
            <a:avLst/>
            <a:gdLst/>
            <a:ahLst/>
            <a:cxnLst>
              <a:cxn ang="0">
                <a:pos x="wd2" y="hd2"/>
              </a:cxn>
              <a:cxn ang="5400000">
                <a:pos x="wd2" y="hd2"/>
              </a:cxn>
              <a:cxn ang="10800000">
                <a:pos x="wd2" y="hd2"/>
              </a:cxn>
              <a:cxn ang="16200000">
                <a:pos x="wd2" y="hd2"/>
              </a:cxn>
            </a:cxnLst>
            <a:rect l="0" t="0" r="r" b="b"/>
            <a:pathLst>
              <a:path w="21353" h="21383" extrusionOk="0">
                <a:moveTo>
                  <a:pt x="0" y="147"/>
                </a:moveTo>
                <a:cubicBezTo>
                  <a:pt x="1039" y="-217"/>
                  <a:pt x="3478" y="160"/>
                  <a:pt x="4690" y="578"/>
                </a:cubicBezTo>
                <a:cubicBezTo>
                  <a:pt x="5077" y="699"/>
                  <a:pt x="5343" y="901"/>
                  <a:pt x="5756" y="1009"/>
                </a:cubicBezTo>
                <a:cubicBezTo>
                  <a:pt x="6356" y="1413"/>
                  <a:pt x="7142" y="1656"/>
                  <a:pt x="7675" y="2195"/>
                </a:cubicBezTo>
                <a:cubicBezTo>
                  <a:pt x="8195" y="2720"/>
                  <a:pt x="8688" y="3233"/>
                  <a:pt x="9168" y="3812"/>
                </a:cubicBezTo>
                <a:cubicBezTo>
                  <a:pt x="9887" y="4688"/>
                  <a:pt x="8661" y="3367"/>
                  <a:pt x="9594" y="4782"/>
                </a:cubicBezTo>
                <a:cubicBezTo>
                  <a:pt x="9727" y="4998"/>
                  <a:pt x="9874" y="5213"/>
                  <a:pt x="10020" y="5429"/>
                </a:cubicBezTo>
                <a:cubicBezTo>
                  <a:pt x="10087" y="5537"/>
                  <a:pt x="10127" y="5671"/>
                  <a:pt x="10234" y="5752"/>
                </a:cubicBezTo>
                <a:cubicBezTo>
                  <a:pt x="10567" y="5981"/>
                  <a:pt x="10820" y="6318"/>
                  <a:pt x="11193" y="6507"/>
                </a:cubicBezTo>
                <a:cubicBezTo>
                  <a:pt x="11646" y="6736"/>
                  <a:pt x="12139" y="6857"/>
                  <a:pt x="12579" y="7154"/>
                </a:cubicBezTo>
                <a:cubicBezTo>
                  <a:pt x="15191" y="7073"/>
                  <a:pt x="17642" y="6925"/>
                  <a:pt x="20254" y="7046"/>
                </a:cubicBezTo>
                <a:cubicBezTo>
                  <a:pt x="20654" y="7181"/>
                  <a:pt x="20747" y="7450"/>
                  <a:pt x="21107" y="7693"/>
                </a:cubicBezTo>
                <a:cubicBezTo>
                  <a:pt x="21600" y="9215"/>
                  <a:pt x="21280" y="11129"/>
                  <a:pt x="20787" y="12651"/>
                </a:cubicBezTo>
                <a:cubicBezTo>
                  <a:pt x="20587" y="13217"/>
                  <a:pt x="20334" y="13689"/>
                  <a:pt x="20148" y="14268"/>
                </a:cubicBezTo>
                <a:cubicBezTo>
                  <a:pt x="20068" y="14484"/>
                  <a:pt x="19934" y="14915"/>
                  <a:pt x="19934" y="14915"/>
                </a:cubicBezTo>
                <a:cubicBezTo>
                  <a:pt x="19761" y="16734"/>
                  <a:pt x="19508" y="17880"/>
                  <a:pt x="17909" y="18796"/>
                </a:cubicBezTo>
                <a:cubicBezTo>
                  <a:pt x="17456" y="19038"/>
                  <a:pt x="17176" y="19402"/>
                  <a:pt x="16630" y="19443"/>
                </a:cubicBezTo>
                <a:cubicBezTo>
                  <a:pt x="15950" y="19470"/>
                  <a:pt x="15271" y="19510"/>
                  <a:pt x="14604" y="19550"/>
                </a:cubicBezTo>
                <a:cubicBezTo>
                  <a:pt x="14378" y="19618"/>
                  <a:pt x="14111" y="19672"/>
                  <a:pt x="13965" y="19874"/>
                </a:cubicBezTo>
                <a:cubicBezTo>
                  <a:pt x="13712" y="20170"/>
                  <a:pt x="13325" y="21006"/>
                  <a:pt x="13325" y="21383"/>
                </a:cubicBezTo>
              </a:path>
            </a:pathLst>
          </a:custGeom>
          <a:ln w="57150">
            <a:solidFill>
              <a:srgbClr val="FFFF00"/>
            </a:solidFill>
          </a:ln>
          <a:effectLst>
            <a:outerShdw blurRad="63500" dist="57501" dir="3723739"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42" name="Shape 1442"/>
          <p:cNvSpPr/>
          <p:nvPr/>
        </p:nvSpPr>
        <p:spPr>
          <a:xfrm>
            <a:off x="5537200" y="1762125"/>
            <a:ext cx="2463801" cy="3111500"/>
          </a:xfrm>
          <a:custGeom>
            <a:avLst/>
            <a:gdLst/>
            <a:ahLst/>
            <a:cxnLst>
              <a:cxn ang="0">
                <a:pos x="wd2" y="hd2"/>
              </a:cxn>
              <a:cxn ang="5400000">
                <a:pos x="wd2" y="hd2"/>
              </a:cxn>
              <a:cxn ang="10800000">
                <a:pos x="wd2" y="hd2"/>
              </a:cxn>
              <a:cxn ang="16200000">
                <a:pos x="wd2" y="hd2"/>
              </a:cxn>
            </a:cxnLst>
            <a:rect l="0" t="0" r="r" b="b"/>
            <a:pathLst>
              <a:path w="21421" h="21600" extrusionOk="0">
                <a:moveTo>
                  <a:pt x="1656" y="0"/>
                </a:moveTo>
                <a:cubicBezTo>
                  <a:pt x="1435" y="22"/>
                  <a:pt x="1187" y="11"/>
                  <a:pt x="994" y="88"/>
                </a:cubicBezTo>
                <a:cubicBezTo>
                  <a:pt x="745" y="165"/>
                  <a:pt x="331" y="441"/>
                  <a:pt x="331" y="441"/>
                </a:cubicBezTo>
                <a:cubicBezTo>
                  <a:pt x="207" y="727"/>
                  <a:pt x="110" y="1025"/>
                  <a:pt x="0" y="1322"/>
                </a:cubicBezTo>
                <a:cubicBezTo>
                  <a:pt x="28" y="1962"/>
                  <a:pt x="14" y="2612"/>
                  <a:pt x="110" y="3262"/>
                </a:cubicBezTo>
                <a:cubicBezTo>
                  <a:pt x="152" y="3615"/>
                  <a:pt x="1049" y="4000"/>
                  <a:pt x="1325" y="4144"/>
                </a:cubicBezTo>
                <a:cubicBezTo>
                  <a:pt x="2898" y="4981"/>
                  <a:pt x="4831" y="5466"/>
                  <a:pt x="6735" y="5554"/>
                </a:cubicBezTo>
                <a:cubicBezTo>
                  <a:pt x="7646" y="5587"/>
                  <a:pt x="8571" y="5609"/>
                  <a:pt x="9496" y="5642"/>
                </a:cubicBezTo>
                <a:cubicBezTo>
                  <a:pt x="10365" y="5753"/>
                  <a:pt x="11083" y="5940"/>
                  <a:pt x="11925" y="6171"/>
                </a:cubicBezTo>
                <a:cubicBezTo>
                  <a:pt x="12063" y="6348"/>
                  <a:pt x="12215" y="6524"/>
                  <a:pt x="12367" y="6700"/>
                </a:cubicBezTo>
                <a:cubicBezTo>
                  <a:pt x="12436" y="6789"/>
                  <a:pt x="12587" y="6965"/>
                  <a:pt x="12587" y="6965"/>
                </a:cubicBezTo>
                <a:cubicBezTo>
                  <a:pt x="12753" y="7527"/>
                  <a:pt x="12656" y="8188"/>
                  <a:pt x="12919" y="8728"/>
                </a:cubicBezTo>
                <a:cubicBezTo>
                  <a:pt x="13001" y="8916"/>
                  <a:pt x="13208" y="9081"/>
                  <a:pt x="13360" y="9257"/>
                </a:cubicBezTo>
                <a:cubicBezTo>
                  <a:pt x="13429" y="9345"/>
                  <a:pt x="13471" y="9456"/>
                  <a:pt x="13581" y="9522"/>
                </a:cubicBezTo>
                <a:cubicBezTo>
                  <a:pt x="14133" y="9852"/>
                  <a:pt x="14547" y="10359"/>
                  <a:pt x="15237" y="10580"/>
                </a:cubicBezTo>
                <a:cubicBezTo>
                  <a:pt x="15734" y="10734"/>
                  <a:pt x="16328" y="10778"/>
                  <a:pt x="16783" y="11020"/>
                </a:cubicBezTo>
                <a:cubicBezTo>
                  <a:pt x="17045" y="11153"/>
                  <a:pt x="17280" y="11329"/>
                  <a:pt x="17556" y="11461"/>
                </a:cubicBezTo>
                <a:cubicBezTo>
                  <a:pt x="17970" y="11649"/>
                  <a:pt x="18536" y="11836"/>
                  <a:pt x="18991" y="11990"/>
                </a:cubicBezTo>
                <a:cubicBezTo>
                  <a:pt x="19530" y="12167"/>
                  <a:pt x="20165" y="12200"/>
                  <a:pt x="20648" y="12519"/>
                </a:cubicBezTo>
                <a:cubicBezTo>
                  <a:pt x="21007" y="12762"/>
                  <a:pt x="21158" y="13081"/>
                  <a:pt x="21421" y="13401"/>
                </a:cubicBezTo>
                <a:cubicBezTo>
                  <a:pt x="21296" y="15065"/>
                  <a:pt x="21600" y="14933"/>
                  <a:pt x="20537" y="15958"/>
                </a:cubicBezTo>
                <a:cubicBezTo>
                  <a:pt x="20289" y="16189"/>
                  <a:pt x="19916" y="16464"/>
                  <a:pt x="19764" y="16751"/>
                </a:cubicBezTo>
                <a:cubicBezTo>
                  <a:pt x="19668" y="16916"/>
                  <a:pt x="19544" y="17280"/>
                  <a:pt x="19544" y="17280"/>
                </a:cubicBezTo>
                <a:cubicBezTo>
                  <a:pt x="19502" y="18360"/>
                  <a:pt x="19557" y="19451"/>
                  <a:pt x="19433" y="20542"/>
                </a:cubicBezTo>
                <a:cubicBezTo>
                  <a:pt x="19405" y="20663"/>
                  <a:pt x="19198" y="20707"/>
                  <a:pt x="19102" y="20807"/>
                </a:cubicBezTo>
                <a:cubicBezTo>
                  <a:pt x="18591" y="21291"/>
                  <a:pt x="18012" y="21490"/>
                  <a:pt x="17225" y="21600"/>
                </a:cubicBezTo>
                <a:cubicBezTo>
                  <a:pt x="16562" y="21556"/>
                  <a:pt x="15872" y="21556"/>
                  <a:pt x="15237" y="21424"/>
                </a:cubicBezTo>
                <a:cubicBezTo>
                  <a:pt x="15003" y="21369"/>
                  <a:pt x="14796" y="21302"/>
                  <a:pt x="14575" y="21247"/>
                </a:cubicBezTo>
                <a:cubicBezTo>
                  <a:pt x="14464" y="21214"/>
                  <a:pt x="14244" y="21159"/>
                  <a:pt x="14244" y="21159"/>
                </a:cubicBezTo>
                <a:cubicBezTo>
                  <a:pt x="13857" y="20851"/>
                  <a:pt x="13374" y="20608"/>
                  <a:pt x="13029" y="20278"/>
                </a:cubicBezTo>
                <a:cubicBezTo>
                  <a:pt x="12325" y="19605"/>
                  <a:pt x="13222" y="20344"/>
                  <a:pt x="12587" y="19837"/>
                </a:cubicBezTo>
              </a:path>
            </a:pathLst>
          </a:custGeom>
          <a:ln w="57150">
            <a:solidFill>
              <a:srgbClr val="FFFFFF"/>
            </a:solidFill>
          </a:ln>
          <a:effectLst>
            <a:outerShdw blurRad="63500" dist="57501" dir="3723739"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1451" name="Group 1451"/>
          <p:cNvGrpSpPr/>
          <p:nvPr/>
        </p:nvGrpSpPr>
        <p:grpSpPr>
          <a:xfrm>
            <a:off x="6376237" y="2950049"/>
            <a:ext cx="2203597" cy="2611479"/>
            <a:chOff x="0" y="0"/>
            <a:chExt cx="2203595" cy="2611477"/>
          </a:xfrm>
        </p:grpSpPr>
        <p:grpSp>
          <p:nvGrpSpPr>
            <p:cNvPr id="1446" name="Group 1446" descr="70%"/>
            <p:cNvGrpSpPr/>
            <p:nvPr/>
          </p:nvGrpSpPr>
          <p:grpSpPr>
            <a:xfrm>
              <a:off x="504703" y="0"/>
              <a:ext cx="1698893" cy="1197971"/>
              <a:chOff x="0" y="0"/>
              <a:chExt cx="1698891" cy="1197969"/>
            </a:xfrm>
          </p:grpSpPr>
          <p:sp>
            <p:nvSpPr>
              <p:cNvPr id="1443" name="Shape 1443"/>
              <p:cNvSpPr/>
              <p:nvPr/>
            </p:nvSpPr>
            <p:spPr>
              <a:xfrm rot="17632782">
                <a:off x="546224" y="-195743"/>
                <a:ext cx="606444" cy="1589456"/>
              </a:xfrm>
              <a:custGeom>
                <a:avLst/>
                <a:gdLst/>
                <a:ahLst/>
                <a:cxnLst>
                  <a:cxn ang="0">
                    <a:pos x="wd2" y="hd2"/>
                  </a:cxn>
                  <a:cxn ang="5400000">
                    <a:pos x="wd2" y="hd2"/>
                  </a:cxn>
                  <a:cxn ang="10800000">
                    <a:pos x="wd2" y="hd2"/>
                  </a:cxn>
                  <a:cxn ang="16200000">
                    <a:pos x="wd2" y="hd2"/>
                  </a:cxn>
                </a:cxnLst>
                <a:rect l="0" t="0" r="r" b="b"/>
                <a:pathLst>
                  <a:path w="18926" h="21600" extrusionOk="0">
                    <a:moveTo>
                      <a:pt x="0" y="16489"/>
                    </a:moveTo>
                    <a:lnTo>
                      <a:pt x="6307" y="10608"/>
                    </a:lnTo>
                    <a:lnTo>
                      <a:pt x="6307" y="13079"/>
                    </a:lnTo>
                    <a:lnTo>
                      <a:pt x="6307" y="13079"/>
                    </a:lnTo>
                    <a:cubicBezTo>
                      <a:pt x="10913" y="12500"/>
                      <a:pt x="14710" y="11309"/>
                      <a:pt x="16905" y="9757"/>
                    </a:cubicBezTo>
                    <a:cubicBezTo>
                      <a:pt x="21600" y="13078"/>
                      <a:pt x="17838" y="17125"/>
                      <a:pt x="8501" y="18796"/>
                    </a:cubicBezTo>
                    <a:cubicBezTo>
                      <a:pt x="7790" y="18923"/>
                      <a:pt x="7058" y="19034"/>
                      <a:pt x="6307" y="19128"/>
                    </a:cubicBezTo>
                    <a:lnTo>
                      <a:pt x="6307" y="21600"/>
                    </a:lnTo>
                    <a:close/>
                    <a:moveTo>
                      <a:pt x="18922" y="12781"/>
                    </a:moveTo>
                    <a:cubicBezTo>
                      <a:pt x="18922" y="9063"/>
                      <a:pt x="10450" y="6049"/>
                      <a:pt x="0" y="6049"/>
                    </a:cubicBezTo>
                    <a:lnTo>
                      <a:pt x="0" y="0"/>
                    </a:lnTo>
                    <a:cubicBezTo>
                      <a:pt x="10450" y="0"/>
                      <a:pt x="18922" y="3014"/>
                      <a:pt x="18922" y="6732"/>
                    </a:cubicBezTo>
                    <a:close/>
                  </a:path>
                </a:pathLst>
              </a:custGeom>
              <a:blipFill rotWithShape="1">
                <a:blip r:embed="rId4"/>
                <a:srcRect/>
                <a:tile tx="0" ty="0" sx="100000" sy="100000" flip="none" algn="tl"/>
              </a:blipFill>
              <a:ln w="12700" cap="flat">
                <a:noFill/>
                <a:miter lim="400000"/>
              </a:ln>
              <a:effectLst>
                <a:outerShdw blurRad="63500" dist="68978" dir="4020649"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44" name="Shape 1444"/>
              <p:cNvSpPr/>
              <p:nvPr/>
            </p:nvSpPr>
            <p:spPr>
              <a:xfrm rot="17632782">
                <a:off x="249571" y="-2566"/>
                <a:ext cx="606313" cy="94052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5317"/>
                      <a:pt x="11929" y="10223"/>
                      <a:pt x="0" y="10223"/>
                    </a:cubicBezTo>
                    <a:lnTo>
                      <a:pt x="0" y="0"/>
                    </a:lnTo>
                    <a:cubicBezTo>
                      <a:pt x="11929" y="0"/>
                      <a:pt x="21600" y="5094"/>
                      <a:pt x="21600" y="11377"/>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45" name="Shape 1445"/>
              <p:cNvSpPr/>
              <p:nvPr/>
            </p:nvSpPr>
            <p:spPr>
              <a:xfrm rot="17632782">
                <a:off x="546263" y="-195682"/>
                <a:ext cx="606313" cy="1589455"/>
              </a:xfrm>
              <a:custGeom>
                <a:avLst/>
                <a:gdLst/>
                <a:ahLst/>
                <a:cxnLst>
                  <a:cxn ang="0">
                    <a:pos x="wd2" y="hd2"/>
                  </a:cxn>
                  <a:cxn ang="5400000">
                    <a:pos x="wd2" y="hd2"/>
                  </a:cxn>
                  <a:cxn ang="10800000">
                    <a:pos x="wd2" y="hd2"/>
                  </a:cxn>
                  <a:cxn ang="16200000">
                    <a:pos x="wd2" y="hd2"/>
                  </a:cxn>
                </a:cxnLst>
                <a:rect l="0" t="0" r="r" b="b"/>
                <a:pathLst>
                  <a:path w="21600" h="21600" extrusionOk="0">
                    <a:moveTo>
                      <a:pt x="21600" y="12781"/>
                    </a:moveTo>
                    <a:cubicBezTo>
                      <a:pt x="21600" y="9063"/>
                      <a:pt x="11929" y="6049"/>
                      <a:pt x="0" y="6049"/>
                    </a:cubicBezTo>
                    <a:lnTo>
                      <a:pt x="0" y="0"/>
                    </a:lnTo>
                    <a:cubicBezTo>
                      <a:pt x="11929" y="0"/>
                      <a:pt x="21600" y="3014"/>
                      <a:pt x="21600" y="6732"/>
                    </a:cubicBezTo>
                    <a:lnTo>
                      <a:pt x="21600" y="12781"/>
                    </a:lnTo>
                    <a:cubicBezTo>
                      <a:pt x="21600" y="15634"/>
                      <a:pt x="15830" y="18177"/>
                      <a:pt x="7200" y="19128"/>
                    </a:cubicBezTo>
                    <a:lnTo>
                      <a:pt x="7200" y="21600"/>
                    </a:lnTo>
                    <a:lnTo>
                      <a:pt x="0" y="16489"/>
                    </a:lnTo>
                    <a:lnTo>
                      <a:pt x="7200" y="10608"/>
                    </a:lnTo>
                    <a:lnTo>
                      <a:pt x="7200" y="13079"/>
                    </a:lnTo>
                    <a:lnTo>
                      <a:pt x="7200" y="13079"/>
                    </a:lnTo>
                    <a:cubicBezTo>
                      <a:pt x="12457" y="12500"/>
                      <a:pt x="16792" y="11309"/>
                      <a:pt x="19297" y="9757"/>
                    </a:cubicBezTo>
                  </a:path>
                </a:pathLst>
              </a:custGeom>
              <a:noFill/>
              <a:ln w="28575" cap="flat">
                <a:solidFill>
                  <a:srgbClr val="FFFFFF"/>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nvGrpSpPr>
            <p:cNvPr id="1450" name="Group 1450" descr="70%"/>
            <p:cNvGrpSpPr/>
            <p:nvPr/>
          </p:nvGrpSpPr>
          <p:grpSpPr>
            <a:xfrm>
              <a:off x="-1" y="1462435"/>
              <a:ext cx="1848415" cy="1149043"/>
              <a:chOff x="0" y="0"/>
              <a:chExt cx="1848413" cy="1149042"/>
            </a:xfrm>
          </p:grpSpPr>
          <p:sp>
            <p:nvSpPr>
              <p:cNvPr id="1447" name="Shape 1447"/>
              <p:cNvSpPr/>
              <p:nvPr/>
            </p:nvSpPr>
            <p:spPr>
              <a:xfrm rot="17360689" flipH="1">
                <a:off x="621931" y="-298866"/>
                <a:ext cx="604552" cy="1746775"/>
              </a:xfrm>
              <a:custGeom>
                <a:avLst/>
                <a:gdLst/>
                <a:ahLst/>
                <a:cxnLst>
                  <a:cxn ang="0">
                    <a:pos x="wd2" y="hd2"/>
                  </a:cxn>
                  <a:cxn ang="5400000">
                    <a:pos x="wd2" y="hd2"/>
                  </a:cxn>
                  <a:cxn ang="10800000">
                    <a:pos x="wd2" y="hd2"/>
                  </a:cxn>
                  <a:cxn ang="16200000">
                    <a:pos x="wd2" y="hd2"/>
                  </a:cxn>
                </a:cxnLst>
                <a:rect l="0" t="0" r="r" b="b"/>
                <a:pathLst>
                  <a:path w="18927" h="21600" extrusionOk="0">
                    <a:moveTo>
                      <a:pt x="0" y="16489"/>
                    </a:moveTo>
                    <a:lnTo>
                      <a:pt x="6307" y="10607"/>
                    </a:lnTo>
                    <a:lnTo>
                      <a:pt x="6307" y="13081"/>
                    </a:lnTo>
                    <a:lnTo>
                      <a:pt x="6307" y="13081"/>
                    </a:lnTo>
                    <a:cubicBezTo>
                      <a:pt x="10916" y="12502"/>
                      <a:pt x="14715" y="11310"/>
                      <a:pt x="16909" y="9756"/>
                    </a:cubicBezTo>
                    <a:cubicBezTo>
                      <a:pt x="21600" y="13079"/>
                      <a:pt x="17832" y="17126"/>
                      <a:pt x="8494" y="18795"/>
                    </a:cubicBezTo>
                    <a:cubicBezTo>
                      <a:pt x="7785" y="18921"/>
                      <a:pt x="7055" y="19032"/>
                      <a:pt x="6307" y="19126"/>
                    </a:cubicBezTo>
                    <a:lnTo>
                      <a:pt x="6307" y="21600"/>
                    </a:lnTo>
                    <a:close/>
                    <a:moveTo>
                      <a:pt x="18922" y="12778"/>
                    </a:moveTo>
                    <a:cubicBezTo>
                      <a:pt x="18922" y="9059"/>
                      <a:pt x="10451" y="6045"/>
                      <a:pt x="0" y="6045"/>
                    </a:cubicBezTo>
                    <a:lnTo>
                      <a:pt x="0" y="0"/>
                    </a:lnTo>
                    <a:cubicBezTo>
                      <a:pt x="10451" y="0"/>
                      <a:pt x="18922" y="3015"/>
                      <a:pt x="18922" y="6733"/>
                    </a:cubicBezTo>
                    <a:close/>
                  </a:path>
                </a:pathLst>
              </a:custGeom>
              <a:blipFill rotWithShape="1">
                <a:blip r:embed="rId4"/>
                <a:srcRect/>
                <a:tile tx="0" ty="0" sx="100000" sy="100000" flip="none" algn="tl"/>
              </a:blipFill>
              <a:ln w="12700" cap="flat">
                <a:noFill/>
                <a:miter lim="400000"/>
              </a:ln>
              <a:effectLst>
                <a:outerShdw blurRad="63500" dist="68978" dir="4020649"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48" name="Shape 1448"/>
              <p:cNvSpPr/>
              <p:nvPr/>
            </p:nvSpPr>
            <p:spPr>
              <a:xfrm rot="17360689" flipH="1">
                <a:off x="285439" y="-60373"/>
                <a:ext cx="604421" cy="103333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5314"/>
                      <a:pt x="11929" y="10218"/>
                      <a:pt x="0" y="10218"/>
                    </a:cubicBezTo>
                    <a:lnTo>
                      <a:pt x="0" y="0"/>
                    </a:lnTo>
                    <a:cubicBezTo>
                      <a:pt x="11929" y="0"/>
                      <a:pt x="21600" y="5096"/>
                      <a:pt x="21600" y="11382"/>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49" name="Shape 1449"/>
              <p:cNvSpPr/>
              <p:nvPr/>
            </p:nvSpPr>
            <p:spPr>
              <a:xfrm rot="17360689" flipH="1">
                <a:off x="622018" y="-298928"/>
                <a:ext cx="604421" cy="1746775"/>
              </a:xfrm>
              <a:custGeom>
                <a:avLst/>
                <a:gdLst/>
                <a:ahLst/>
                <a:cxnLst>
                  <a:cxn ang="0">
                    <a:pos x="wd2" y="hd2"/>
                  </a:cxn>
                  <a:cxn ang="5400000">
                    <a:pos x="wd2" y="hd2"/>
                  </a:cxn>
                  <a:cxn ang="10800000">
                    <a:pos x="wd2" y="hd2"/>
                  </a:cxn>
                  <a:cxn ang="16200000">
                    <a:pos x="wd2" y="hd2"/>
                  </a:cxn>
                </a:cxnLst>
                <a:rect l="0" t="0" r="r" b="b"/>
                <a:pathLst>
                  <a:path w="21600" h="21600" extrusionOk="0">
                    <a:moveTo>
                      <a:pt x="21600" y="12778"/>
                    </a:moveTo>
                    <a:cubicBezTo>
                      <a:pt x="21600" y="9059"/>
                      <a:pt x="11929" y="6045"/>
                      <a:pt x="0" y="6045"/>
                    </a:cubicBezTo>
                    <a:lnTo>
                      <a:pt x="0" y="0"/>
                    </a:lnTo>
                    <a:cubicBezTo>
                      <a:pt x="11929" y="0"/>
                      <a:pt x="21600" y="3015"/>
                      <a:pt x="21600" y="6733"/>
                    </a:cubicBezTo>
                    <a:lnTo>
                      <a:pt x="21600" y="12778"/>
                    </a:lnTo>
                    <a:cubicBezTo>
                      <a:pt x="21600" y="15631"/>
                      <a:pt x="15830" y="18175"/>
                      <a:pt x="7200" y="19126"/>
                    </a:cubicBezTo>
                    <a:lnTo>
                      <a:pt x="7200" y="21600"/>
                    </a:lnTo>
                    <a:lnTo>
                      <a:pt x="0" y="16489"/>
                    </a:lnTo>
                    <a:lnTo>
                      <a:pt x="7200" y="10607"/>
                    </a:lnTo>
                    <a:lnTo>
                      <a:pt x="7200" y="13081"/>
                    </a:lnTo>
                    <a:lnTo>
                      <a:pt x="7200" y="13081"/>
                    </a:lnTo>
                    <a:cubicBezTo>
                      <a:pt x="12460" y="12502"/>
                      <a:pt x="16797" y="11310"/>
                      <a:pt x="19302" y="9756"/>
                    </a:cubicBezTo>
                  </a:path>
                </a:pathLst>
              </a:custGeom>
              <a:noFill/>
              <a:ln w="28575" cap="flat">
                <a:solidFill>
                  <a:srgbClr val="FFFFFF"/>
                </a:solidFill>
                <a:prstDash val="solid"/>
                <a:miter lim="800000"/>
              </a:ln>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p:tmAbs val="0"/>
                                  </p:iterate>
                                  <p:childTnLst>
                                    <p:set>
                                      <p:cBhvr>
                                        <p:cTn id="6" fill="hold"/>
                                        <p:tgtEl>
                                          <p:spTgt spid="1435"/>
                                        </p:tgtEl>
                                        <p:attrNameLst>
                                          <p:attrName>style.visibility</p:attrName>
                                        </p:attrNameLst>
                                      </p:cBhvr>
                                      <p:to>
                                        <p:strVal val="visible"/>
                                      </p:to>
                                    </p:set>
                                    <p:anim calcmode="lin" valueType="num">
                                      <p:cBhvr>
                                        <p:cTn id="7" dur="500" fill="hold"/>
                                        <p:tgtEl>
                                          <p:spTgt spid="1435"/>
                                        </p:tgtEl>
                                        <p:attrNameLst>
                                          <p:attrName>ppt_w</p:attrName>
                                        </p:attrNameLst>
                                      </p:cBhvr>
                                      <p:tavLst>
                                        <p:tav tm="0" fmla="#ppt_w*sin(2.5*pi*$)">
                                          <p:val>
                                            <p:fltVal val="0"/>
                                          </p:val>
                                        </p:tav>
                                        <p:tav tm="100000">
                                          <p:val>
                                            <p:fltVal val="1"/>
                                          </p:val>
                                        </p:tav>
                                      </p:tavLst>
                                    </p:anim>
                                    <p:anim calcmode="lin" valueType="num">
                                      <p:cBhvr>
                                        <p:cTn id="8" dur="500" fill="hold"/>
                                        <p:tgtEl>
                                          <p:spTgt spid="143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1000"/>
                                  </p:stCondLst>
                                  <p:iterate>
                                    <p:tmAbs val="0"/>
                                  </p:iterate>
                                  <p:childTnLst>
                                    <p:set>
                                      <p:cBhvr>
                                        <p:cTn id="11" fill="hold"/>
                                        <p:tgtEl>
                                          <p:spTgt spid="1437"/>
                                        </p:tgtEl>
                                        <p:attrNameLst>
                                          <p:attrName>style.visibility</p:attrName>
                                        </p:attrNameLst>
                                      </p:cBhvr>
                                      <p:to>
                                        <p:strVal val="visible"/>
                                      </p:to>
                                    </p:set>
                                    <p:anim calcmode="lin" valueType="num">
                                      <p:cBhvr>
                                        <p:cTn id="12" dur="500" fill="hold"/>
                                        <p:tgtEl>
                                          <p:spTgt spid="1437"/>
                                        </p:tgtEl>
                                        <p:attrNameLst>
                                          <p:attrName>ppt_w</p:attrName>
                                        </p:attrNameLst>
                                      </p:cBhvr>
                                      <p:tavLst>
                                        <p:tav tm="0">
                                          <p:val>
                                            <p:fltVal val="0"/>
                                          </p:val>
                                        </p:tav>
                                        <p:tav tm="100000">
                                          <p:val>
                                            <p:strVal val="#ppt_w"/>
                                          </p:val>
                                        </p:tav>
                                      </p:tavLst>
                                    </p:anim>
                                    <p:anim calcmode="lin" valueType="num">
                                      <p:cBhvr>
                                        <p:cTn id="13" dur="500" fill="hold"/>
                                        <p:tgtEl>
                                          <p:spTgt spid="1437"/>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2" presetClass="entr" presetSubtype="1" fill="hold" grpId="3" nodeType="afterEffect">
                                  <p:stCondLst>
                                    <p:cond delay="1000"/>
                                  </p:stCondLst>
                                  <p:iterate>
                                    <p:tmAbs val="0"/>
                                  </p:iterate>
                                  <p:childTnLst>
                                    <p:set>
                                      <p:cBhvr>
                                        <p:cTn id="16" fill="hold"/>
                                        <p:tgtEl>
                                          <p:spTgt spid="1436"/>
                                        </p:tgtEl>
                                        <p:attrNameLst>
                                          <p:attrName>style.visibility</p:attrName>
                                        </p:attrNameLst>
                                      </p:cBhvr>
                                      <p:to>
                                        <p:strVal val="visible"/>
                                      </p:to>
                                    </p:set>
                                    <p:animEffect transition="in" filter="wipe(up)">
                                      <p:cBhvr>
                                        <p:cTn id="17" dur="2000"/>
                                        <p:tgtEl>
                                          <p:spTgt spid="1436"/>
                                        </p:tgtEl>
                                      </p:cBhvr>
                                    </p:animEffect>
                                  </p:childTnLst>
                                </p:cTn>
                              </p:par>
                            </p:childTnLst>
                          </p:cTn>
                        </p:par>
                        <p:par>
                          <p:cTn id="18" fill="hold">
                            <p:stCondLst>
                              <p:cond delay="5000"/>
                            </p:stCondLst>
                            <p:childTnLst>
                              <p:par>
                                <p:cTn id="19" presetID="22" presetClass="entr" presetSubtype="1" fill="hold" grpId="4" nodeType="afterEffect">
                                  <p:stCondLst>
                                    <p:cond delay="1000"/>
                                  </p:stCondLst>
                                  <p:iterate>
                                    <p:tmAbs val="0"/>
                                  </p:iterate>
                                  <p:childTnLst>
                                    <p:set>
                                      <p:cBhvr>
                                        <p:cTn id="20" fill="hold"/>
                                        <p:tgtEl>
                                          <p:spTgt spid="1441"/>
                                        </p:tgtEl>
                                        <p:attrNameLst>
                                          <p:attrName>style.visibility</p:attrName>
                                        </p:attrNameLst>
                                      </p:cBhvr>
                                      <p:to>
                                        <p:strVal val="visible"/>
                                      </p:to>
                                    </p:set>
                                    <p:animEffect transition="in" filter="wipe(up)">
                                      <p:cBhvr>
                                        <p:cTn id="21" dur="2000"/>
                                        <p:tgtEl>
                                          <p:spTgt spid="1441"/>
                                        </p:tgtEl>
                                      </p:cBhvr>
                                    </p:animEffect>
                                  </p:childTnLst>
                                </p:cTn>
                              </p:par>
                            </p:childTnLst>
                          </p:cTn>
                        </p:par>
                        <p:par>
                          <p:cTn id="22" fill="hold">
                            <p:stCondLst>
                              <p:cond delay="8000"/>
                            </p:stCondLst>
                            <p:childTnLst>
                              <p:par>
                                <p:cTn id="23" presetID="22" presetClass="entr" presetSubtype="8" fill="hold" grpId="5" nodeType="afterEffect">
                                  <p:stCondLst>
                                    <p:cond delay="1000"/>
                                  </p:stCondLst>
                                  <p:iterate>
                                    <p:tmAbs val="0"/>
                                  </p:iterate>
                                  <p:childTnLst>
                                    <p:set>
                                      <p:cBhvr>
                                        <p:cTn id="24" fill="hold"/>
                                        <p:tgtEl>
                                          <p:spTgt spid="1442"/>
                                        </p:tgtEl>
                                        <p:attrNameLst>
                                          <p:attrName>style.visibility</p:attrName>
                                        </p:attrNameLst>
                                      </p:cBhvr>
                                      <p:to>
                                        <p:strVal val="visible"/>
                                      </p:to>
                                    </p:set>
                                    <p:animEffect transition="in" filter="wipe(left)">
                                      <p:cBhvr>
                                        <p:cTn id="25" dur="2000"/>
                                        <p:tgtEl>
                                          <p:spTgt spid="1442"/>
                                        </p:tgtEl>
                                      </p:cBhvr>
                                    </p:animEffect>
                                  </p:childTnLst>
                                </p:cTn>
                              </p:par>
                            </p:childTnLst>
                          </p:cTn>
                        </p:par>
                      </p:childTnLst>
                    </p:cTn>
                  </p:par>
                  <p:par>
                    <p:cTn id="26" fill="hold">
                      <p:stCondLst>
                        <p:cond delay="indefinite"/>
                      </p:stCondLst>
                      <p:childTnLst>
                        <p:par>
                          <p:cTn id="27" fill="hold">
                            <p:stCondLst>
                              <p:cond delay="0"/>
                            </p:stCondLst>
                            <p:childTnLst>
                              <p:par>
                                <p:cTn id="28" presetID="19" presetClass="entr" presetSubtype="10" fill="hold" grpId="6" nodeType="clickEffect">
                                  <p:stCondLst>
                                    <p:cond delay="0"/>
                                  </p:stCondLst>
                                  <p:iterate>
                                    <p:tmAbs val="0"/>
                                  </p:iterate>
                                  <p:childTnLst>
                                    <p:set>
                                      <p:cBhvr>
                                        <p:cTn id="29" fill="hold"/>
                                        <p:tgtEl>
                                          <p:spTgt spid="1451"/>
                                        </p:tgtEl>
                                        <p:attrNameLst>
                                          <p:attrName>style.visibility</p:attrName>
                                        </p:attrNameLst>
                                      </p:cBhvr>
                                      <p:to>
                                        <p:strVal val="visible"/>
                                      </p:to>
                                    </p:set>
                                    <p:anim calcmode="lin" valueType="num">
                                      <p:cBhvr>
                                        <p:cTn id="30" dur="5000" fill="hold"/>
                                        <p:tgtEl>
                                          <p:spTgt spid="1451"/>
                                        </p:tgtEl>
                                        <p:attrNameLst>
                                          <p:attrName>ppt_w</p:attrName>
                                        </p:attrNameLst>
                                      </p:cBhvr>
                                      <p:tavLst>
                                        <p:tav tm="0" fmla="#ppt_w*sin(2.5*pi*$)">
                                          <p:val>
                                            <p:fltVal val="0"/>
                                          </p:val>
                                        </p:tav>
                                        <p:tav tm="100000">
                                          <p:val>
                                            <p:fltVal val="1"/>
                                          </p:val>
                                        </p:tav>
                                      </p:tavLst>
                                    </p:anim>
                                    <p:anim calcmode="lin" valueType="num">
                                      <p:cBhvr>
                                        <p:cTn id="31" dur="5000" fill="hold"/>
                                        <p:tgtEl>
                                          <p:spTgt spid="14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 grpId="1" animBg="1" advAuto="0"/>
      <p:bldP spid="1436" grpId="3" animBg="1" advAuto="0"/>
      <p:bldP spid="1437" grpId="2" animBg="1" advAuto="0"/>
      <p:bldP spid="1441" grpId="4" animBg="1" advAuto="0"/>
      <p:bldP spid="1442" grpId="5" animBg="1" advAuto="0"/>
      <p:bldP spid="1451" grpId="6"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Shape 1455"/>
          <p:cNvSpPr/>
          <p:nvPr/>
        </p:nvSpPr>
        <p:spPr>
          <a:xfrm>
            <a:off x="1600200" y="838200"/>
            <a:ext cx="6858000" cy="5257800"/>
          </a:xfrm>
          <a:prstGeom prst="rect">
            <a:avLst/>
          </a:prstGeom>
          <a:gradFill>
            <a:gsLst>
              <a:gs pos="0">
                <a:srgbClr val="0331B3"/>
              </a:gs>
              <a:gs pos="100000">
                <a:srgbClr val="011753"/>
              </a:gs>
            </a:gsLst>
            <a:path path="circle">
              <a:fillToRect l="37721" t="-19636" r="62278" b="119636"/>
            </a:path>
          </a:gradFill>
          <a:ln w="76200">
            <a:solidFill>
              <a:schemeClr val="accent2"/>
            </a:solidFill>
            <a:miter/>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56" name="Shape 1456"/>
          <p:cNvSpPr/>
          <p:nvPr/>
        </p:nvSpPr>
        <p:spPr>
          <a:xfrm>
            <a:off x="1616075" y="858837"/>
            <a:ext cx="1619251" cy="3048001"/>
          </a:xfrm>
          <a:custGeom>
            <a:avLst/>
            <a:gdLst/>
            <a:ahLst/>
            <a:cxnLst>
              <a:cxn ang="0">
                <a:pos x="wd2" y="hd2"/>
              </a:cxn>
              <a:cxn ang="5400000">
                <a:pos x="wd2" y="hd2"/>
              </a:cxn>
              <a:cxn ang="10800000">
                <a:pos x="wd2" y="hd2"/>
              </a:cxn>
              <a:cxn ang="16200000">
                <a:pos x="wd2" y="hd2"/>
              </a:cxn>
            </a:cxnLst>
            <a:rect l="0" t="0" r="r" b="b"/>
            <a:pathLst>
              <a:path w="21600" h="21600" extrusionOk="0">
                <a:moveTo>
                  <a:pt x="20838" y="0"/>
                </a:moveTo>
                <a:lnTo>
                  <a:pt x="20838" y="270"/>
                </a:lnTo>
                <a:lnTo>
                  <a:pt x="21092" y="540"/>
                </a:lnTo>
                <a:lnTo>
                  <a:pt x="21092" y="810"/>
                </a:lnTo>
                <a:lnTo>
                  <a:pt x="21346" y="1080"/>
                </a:lnTo>
                <a:lnTo>
                  <a:pt x="21346" y="1350"/>
                </a:lnTo>
                <a:lnTo>
                  <a:pt x="21600" y="1755"/>
                </a:lnTo>
                <a:lnTo>
                  <a:pt x="21600" y="4860"/>
                </a:lnTo>
                <a:lnTo>
                  <a:pt x="21346" y="5130"/>
                </a:lnTo>
                <a:lnTo>
                  <a:pt x="21346" y="5535"/>
                </a:lnTo>
                <a:lnTo>
                  <a:pt x="21092" y="5805"/>
                </a:lnTo>
                <a:lnTo>
                  <a:pt x="21092" y="6345"/>
                </a:lnTo>
                <a:lnTo>
                  <a:pt x="20584" y="7155"/>
                </a:lnTo>
                <a:lnTo>
                  <a:pt x="20584" y="7830"/>
                </a:lnTo>
                <a:lnTo>
                  <a:pt x="19821" y="8640"/>
                </a:lnTo>
                <a:lnTo>
                  <a:pt x="19821" y="8910"/>
                </a:lnTo>
                <a:lnTo>
                  <a:pt x="19567" y="9315"/>
                </a:lnTo>
                <a:lnTo>
                  <a:pt x="19567" y="9720"/>
                </a:lnTo>
                <a:lnTo>
                  <a:pt x="19059" y="10260"/>
                </a:lnTo>
                <a:lnTo>
                  <a:pt x="19059" y="10530"/>
                </a:lnTo>
                <a:lnTo>
                  <a:pt x="18551" y="11070"/>
                </a:lnTo>
                <a:lnTo>
                  <a:pt x="18296" y="11475"/>
                </a:lnTo>
                <a:lnTo>
                  <a:pt x="17534" y="12285"/>
                </a:lnTo>
                <a:lnTo>
                  <a:pt x="17534" y="12555"/>
                </a:lnTo>
                <a:lnTo>
                  <a:pt x="17026" y="12960"/>
                </a:lnTo>
                <a:lnTo>
                  <a:pt x="16264" y="13770"/>
                </a:lnTo>
                <a:lnTo>
                  <a:pt x="15755" y="13905"/>
                </a:lnTo>
                <a:lnTo>
                  <a:pt x="15501" y="14445"/>
                </a:lnTo>
                <a:lnTo>
                  <a:pt x="14993" y="14580"/>
                </a:lnTo>
                <a:lnTo>
                  <a:pt x="14739" y="14985"/>
                </a:lnTo>
                <a:lnTo>
                  <a:pt x="14485" y="15255"/>
                </a:lnTo>
                <a:lnTo>
                  <a:pt x="13976" y="15525"/>
                </a:lnTo>
                <a:lnTo>
                  <a:pt x="13214" y="16335"/>
                </a:lnTo>
                <a:lnTo>
                  <a:pt x="12706" y="16605"/>
                </a:lnTo>
                <a:lnTo>
                  <a:pt x="12452" y="16875"/>
                </a:lnTo>
                <a:lnTo>
                  <a:pt x="11944" y="17145"/>
                </a:lnTo>
                <a:lnTo>
                  <a:pt x="11944" y="17415"/>
                </a:lnTo>
                <a:lnTo>
                  <a:pt x="11435" y="17550"/>
                </a:lnTo>
                <a:lnTo>
                  <a:pt x="10927" y="18090"/>
                </a:lnTo>
                <a:lnTo>
                  <a:pt x="10419" y="18225"/>
                </a:lnTo>
                <a:lnTo>
                  <a:pt x="10165" y="18495"/>
                </a:lnTo>
                <a:lnTo>
                  <a:pt x="9148" y="19035"/>
                </a:lnTo>
                <a:lnTo>
                  <a:pt x="8640" y="19170"/>
                </a:lnTo>
                <a:lnTo>
                  <a:pt x="8386" y="19440"/>
                </a:lnTo>
                <a:lnTo>
                  <a:pt x="7624" y="19710"/>
                </a:lnTo>
                <a:lnTo>
                  <a:pt x="7115" y="19845"/>
                </a:lnTo>
                <a:lnTo>
                  <a:pt x="6607" y="20115"/>
                </a:lnTo>
                <a:lnTo>
                  <a:pt x="6099" y="20250"/>
                </a:lnTo>
                <a:lnTo>
                  <a:pt x="5336" y="20520"/>
                </a:lnTo>
                <a:lnTo>
                  <a:pt x="4828" y="20655"/>
                </a:lnTo>
                <a:lnTo>
                  <a:pt x="4066" y="20790"/>
                </a:lnTo>
                <a:lnTo>
                  <a:pt x="3558" y="20925"/>
                </a:lnTo>
                <a:lnTo>
                  <a:pt x="2795" y="21195"/>
                </a:lnTo>
                <a:lnTo>
                  <a:pt x="2033" y="21195"/>
                </a:lnTo>
                <a:lnTo>
                  <a:pt x="508" y="21600"/>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57" name="Shape 1457"/>
          <p:cNvSpPr/>
          <p:nvPr/>
        </p:nvSpPr>
        <p:spPr>
          <a:xfrm>
            <a:off x="6991350" y="3978275"/>
            <a:ext cx="1428751" cy="20955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982"/>
                </a:lnTo>
                <a:lnTo>
                  <a:pt x="18432" y="1375"/>
                </a:lnTo>
                <a:lnTo>
                  <a:pt x="17856" y="1571"/>
                </a:lnTo>
                <a:lnTo>
                  <a:pt x="17280" y="1964"/>
                </a:lnTo>
                <a:lnTo>
                  <a:pt x="16704" y="2160"/>
                </a:lnTo>
                <a:lnTo>
                  <a:pt x="16416" y="2553"/>
                </a:lnTo>
                <a:lnTo>
                  <a:pt x="15840" y="2749"/>
                </a:lnTo>
                <a:lnTo>
                  <a:pt x="15552" y="3142"/>
                </a:lnTo>
                <a:lnTo>
                  <a:pt x="14976" y="3535"/>
                </a:lnTo>
                <a:lnTo>
                  <a:pt x="14688" y="3927"/>
                </a:lnTo>
                <a:lnTo>
                  <a:pt x="14112" y="4124"/>
                </a:lnTo>
                <a:lnTo>
                  <a:pt x="13824" y="4516"/>
                </a:lnTo>
                <a:lnTo>
                  <a:pt x="13248" y="4713"/>
                </a:lnTo>
                <a:lnTo>
                  <a:pt x="12672" y="5105"/>
                </a:lnTo>
                <a:lnTo>
                  <a:pt x="12384" y="5498"/>
                </a:lnTo>
                <a:lnTo>
                  <a:pt x="11808" y="5891"/>
                </a:lnTo>
                <a:lnTo>
                  <a:pt x="11232" y="6087"/>
                </a:lnTo>
                <a:lnTo>
                  <a:pt x="10944" y="6480"/>
                </a:lnTo>
                <a:lnTo>
                  <a:pt x="9792" y="7265"/>
                </a:lnTo>
                <a:lnTo>
                  <a:pt x="9504" y="7658"/>
                </a:lnTo>
                <a:lnTo>
                  <a:pt x="8928" y="8051"/>
                </a:lnTo>
                <a:lnTo>
                  <a:pt x="8640" y="8444"/>
                </a:lnTo>
                <a:lnTo>
                  <a:pt x="8064" y="8836"/>
                </a:lnTo>
                <a:lnTo>
                  <a:pt x="7488" y="9622"/>
                </a:lnTo>
                <a:lnTo>
                  <a:pt x="6912" y="10211"/>
                </a:lnTo>
                <a:lnTo>
                  <a:pt x="6624" y="10604"/>
                </a:lnTo>
                <a:lnTo>
                  <a:pt x="6336" y="11193"/>
                </a:lnTo>
                <a:lnTo>
                  <a:pt x="5760" y="11585"/>
                </a:lnTo>
                <a:lnTo>
                  <a:pt x="2880" y="15513"/>
                </a:lnTo>
                <a:lnTo>
                  <a:pt x="2880" y="15905"/>
                </a:lnTo>
                <a:lnTo>
                  <a:pt x="2304" y="16691"/>
                </a:lnTo>
                <a:lnTo>
                  <a:pt x="2304" y="17084"/>
                </a:lnTo>
                <a:lnTo>
                  <a:pt x="1440" y="18262"/>
                </a:lnTo>
                <a:lnTo>
                  <a:pt x="1440" y="18655"/>
                </a:lnTo>
                <a:lnTo>
                  <a:pt x="864" y="19440"/>
                </a:lnTo>
                <a:lnTo>
                  <a:pt x="864" y="19833"/>
                </a:lnTo>
                <a:lnTo>
                  <a:pt x="288" y="20618"/>
                </a:lnTo>
                <a:lnTo>
                  <a:pt x="288" y="21207"/>
                </a:lnTo>
                <a:lnTo>
                  <a:pt x="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58" name="Shape 1458"/>
          <p:cNvSpPr/>
          <p:nvPr/>
        </p:nvSpPr>
        <p:spPr>
          <a:xfrm>
            <a:off x="3562350" y="1695450"/>
            <a:ext cx="4095751" cy="29146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391" y="21459"/>
                </a:lnTo>
                <a:lnTo>
                  <a:pt x="21081" y="21318"/>
                </a:lnTo>
                <a:lnTo>
                  <a:pt x="20880" y="21176"/>
                </a:lnTo>
                <a:lnTo>
                  <a:pt x="20671" y="21176"/>
                </a:lnTo>
                <a:lnTo>
                  <a:pt x="20461" y="21024"/>
                </a:lnTo>
                <a:lnTo>
                  <a:pt x="20260" y="20741"/>
                </a:lnTo>
                <a:lnTo>
                  <a:pt x="20051" y="20741"/>
                </a:lnTo>
                <a:lnTo>
                  <a:pt x="19842" y="20459"/>
                </a:lnTo>
                <a:lnTo>
                  <a:pt x="19633" y="20318"/>
                </a:lnTo>
                <a:lnTo>
                  <a:pt x="19432" y="20165"/>
                </a:lnTo>
                <a:lnTo>
                  <a:pt x="19013" y="19882"/>
                </a:lnTo>
                <a:lnTo>
                  <a:pt x="18812" y="19741"/>
                </a:lnTo>
                <a:lnTo>
                  <a:pt x="18603" y="19459"/>
                </a:lnTo>
                <a:lnTo>
                  <a:pt x="18293" y="19306"/>
                </a:lnTo>
                <a:lnTo>
                  <a:pt x="18084" y="19024"/>
                </a:lnTo>
                <a:lnTo>
                  <a:pt x="17774" y="18882"/>
                </a:lnTo>
                <a:lnTo>
                  <a:pt x="17573" y="18741"/>
                </a:lnTo>
                <a:lnTo>
                  <a:pt x="17154" y="18459"/>
                </a:lnTo>
                <a:lnTo>
                  <a:pt x="16945" y="18306"/>
                </a:lnTo>
                <a:lnTo>
                  <a:pt x="16744" y="18165"/>
                </a:lnTo>
                <a:lnTo>
                  <a:pt x="16535" y="17882"/>
                </a:lnTo>
                <a:lnTo>
                  <a:pt x="16326" y="17741"/>
                </a:lnTo>
                <a:lnTo>
                  <a:pt x="16125" y="17600"/>
                </a:lnTo>
                <a:lnTo>
                  <a:pt x="16016" y="17306"/>
                </a:lnTo>
                <a:lnTo>
                  <a:pt x="15815" y="17306"/>
                </a:lnTo>
                <a:lnTo>
                  <a:pt x="15505" y="17024"/>
                </a:lnTo>
                <a:lnTo>
                  <a:pt x="15296" y="16741"/>
                </a:lnTo>
                <a:lnTo>
                  <a:pt x="15087" y="16741"/>
                </a:lnTo>
                <a:lnTo>
                  <a:pt x="14886" y="16588"/>
                </a:lnTo>
                <a:lnTo>
                  <a:pt x="14467" y="16024"/>
                </a:lnTo>
                <a:lnTo>
                  <a:pt x="14266" y="15882"/>
                </a:lnTo>
                <a:lnTo>
                  <a:pt x="14057" y="15729"/>
                </a:lnTo>
                <a:lnTo>
                  <a:pt x="13847" y="15447"/>
                </a:lnTo>
                <a:lnTo>
                  <a:pt x="13638" y="15306"/>
                </a:lnTo>
                <a:lnTo>
                  <a:pt x="13328" y="14882"/>
                </a:lnTo>
                <a:lnTo>
                  <a:pt x="13019" y="14588"/>
                </a:lnTo>
                <a:lnTo>
                  <a:pt x="12818" y="14447"/>
                </a:lnTo>
                <a:lnTo>
                  <a:pt x="12608" y="14306"/>
                </a:lnTo>
                <a:lnTo>
                  <a:pt x="12508" y="14024"/>
                </a:lnTo>
                <a:lnTo>
                  <a:pt x="12198" y="13729"/>
                </a:lnTo>
                <a:lnTo>
                  <a:pt x="11989" y="13306"/>
                </a:lnTo>
                <a:lnTo>
                  <a:pt x="11679" y="13012"/>
                </a:lnTo>
                <a:lnTo>
                  <a:pt x="11579" y="12729"/>
                </a:lnTo>
                <a:lnTo>
                  <a:pt x="11369" y="12447"/>
                </a:lnTo>
                <a:lnTo>
                  <a:pt x="11369" y="12165"/>
                </a:lnTo>
                <a:lnTo>
                  <a:pt x="11160" y="11871"/>
                </a:lnTo>
                <a:lnTo>
                  <a:pt x="11060" y="11588"/>
                </a:lnTo>
                <a:lnTo>
                  <a:pt x="10850" y="11306"/>
                </a:lnTo>
                <a:lnTo>
                  <a:pt x="10540" y="10871"/>
                </a:lnTo>
                <a:lnTo>
                  <a:pt x="10331" y="10729"/>
                </a:lnTo>
                <a:lnTo>
                  <a:pt x="9820" y="10012"/>
                </a:lnTo>
                <a:lnTo>
                  <a:pt x="9712" y="9729"/>
                </a:lnTo>
                <a:lnTo>
                  <a:pt x="9511" y="9588"/>
                </a:lnTo>
                <a:lnTo>
                  <a:pt x="9402" y="9294"/>
                </a:lnTo>
                <a:lnTo>
                  <a:pt x="9201" y="9012"/>
                </a:lnTo>
                <a:lnTo>
                  <a:pt x="9092" y="8729"/>
                </a:lnTo>
                <a:lnTo>
                  <a:pt x="8891" y="8588"/>
                </a:lnTo>
                <a:lnTo>
                  <a:pt x="8581" y="8294"/>
                </a:lnTo>
                <a:lnTo>
                  <a:pt x="8473" y="8012"/>
                </a:lnTo>
                <a:lnTo>
                  <a:pt x="8272" y="7729"/>
                </a:lnTo>
                <a:lnTo>
                  <a:pt x="8062" y="7576"/>
                </a:lnTo>
                <a:lnTo>
                  <a:pt x="7962" y="7294"/>
                </a:lnTo>
                <a:lnTo>
                  <a:pt x="7853" y="7012"/>
                </a:lnTo>
                <a:lnTo>
                  <a:pt x="7753" y="6718"/>
                </a:lnTo>
                <a:lnTo>
                  <a:pt x="7543" y="6576"/>
                </a:lnTo>
                <a:lnTo>
                  <a:pt x="7443" y="6294"/>
                </a:lnTo>
                <a:lnTo>
                  <a:pt x="7334" y="6012"/>
                </a:lnTo>
                <a:lnTo>
                  <a:pt x="7233" y="5718"/>
                </a:lnTo>
                <a:lnTo>
                  <a:pt x="7133" y="5435"/>
                </a:lnTo>
                <a:lnTo>
                  <a:pt x="6924" y="5153"/>
                </a:lnTo>
                <a:lnTo>
                  <a:pt x="6823" y="4859"/>
                </a:lnTo>
                <a:lnTo>
                  <a:pt x="6714" y="4576"/>
                </a:lnTo>
                <a:lnTo>
                  <a:pt x="6614" y="4294"/>
                </a:lnTo>
                <a:lnTo>
                  <a:pt x="6513" y="4000"/>
                </a:lnTo>
                <a:lnTo>
                  <a:pt x="6304" y="3859"/>
                </a:lnTo>
                <a:lnTo>
                  <a:pt x="6095" y="3435"/>
                </a:lnTo>
                <a:lnTo>
                  <a:pt x="5894" y="3141"/>
                </a:lnTo>
                <a:lnTo>
                  <a:pt x="5685" y="2859"/>
                </a:lnTo>
                <a:lnTo>
                  <a:pt x="5584" y="2576"/>
                </a:lnTo>
                <a:lnTo>
                  <a:pt x="5375" y="2435"/>
                </a:lnTo>
                <a:lnTo>
                  <a:pt x="5274" y="2141"/>
                </a:lnTo>
                <a:lnTo>
                  <a:pt x="5065" y="1859"/>
                </a:lnTo>
                <a:lnTo>
                  <a:pt x="4856" y="1718"/>
                </a:lnTo>
                <a:lnTo>
                  <a:pt x="4755" y="1435"/>
                </a:lnTo>
                <a:lnTo>
                  <a:pt x="4546" y="1435"/>
                </a:lnTo>
                <a:lnTo>
                  <a:pt x="4446" y="1141"/>
                </a:lnTo>
                <a:lnTo>
                  <a:pt x="4136" y="859"/>
                </a:lnTo>
                <a:lnTo>
                  <a:pt x="3927" y="859"/>
                </a:lnTo>
                <a:lnTo>
                  <a:pt x="3717" y="718"/>
                </a:lnTo>
                <a:lnTo>
                  <a:pt x="3407" y="576"/>
                </a:lnTo>
                <a:lnTo>
                  <a:pt x="3207" y="424"/>
                </a:lnTo>
                <a:lnTo>
                  <a:pt x="2997" y="424"/>
                </a:lnTo>
                <a:lnTo>
                  <a:pt x="2687" y="282"/>
                </a:lnTo>
                <a:lnTo>
                  <a:pt x="2478" y="141"/>
                </a:lnTo>
                <a:lnTo>
                  <a:pt x="2068" y="141"/>
                </a:lnTo>
                <a:lnTo>
                  <a:pt x="1859" y="0"/>
                </a:lnTo>
                <a:lnTo>
                  <a:pt x="1448" y="0"/>
                </a:lnTo>
                <a:lnTo>
                  <a:pt x="1239" y="141"/>
                </a:lnTo>
                <a:lnTo>
                  <a:pt x="829" y="141"/>
                </a:lnTo>
                <a:lnTo>
                  <a:pt x="410" y="424"/>
                </a:lnTo>
                <a:lnTo>
                  <a:pt x="209" y="576"/>
                </a:lnTo>
                <a:lnTo>
                  <a:pt x="100" y="859"/>
                </a:lnTo>
                <a:lnTo>
                  <a:pt x="0" y="1141"/>
                </a:lnTo>
                <a:lnTo>
                  <a:pt x="0" y="2000"/>
                </a:lnTo>
                <a:lnTo>
                  <a:pt x="100" y="2294"/>
                </a:lnTo>
                <a:lnTo>
                  <a:pt x="209" y="2576"/>
                </a:lnTo>
                <a:lnTo>
                  <a:pt x="310" y="2859"/>
                </a:lnTo>
                <a:lnTo>
                  <a:pt x="519" y="3000"/>
                </a:lnTo>
                <a:lnTo>
                  <a:pt x="620" y="3294"/>
                </a:lnTo>
                <a:lnTo>
                  <a:pt x="829" y="3294"/>
                </a:lnTo>
                <a:lnTo>
                  <a:pt x="1139" y="3576"/>
                </a:lnTo>
                <a:lnTo>
                  <a:pt x="1340" y="3718"/>
                </a:lnTo>
                <a:lnTo>
                  <a:pt x="1758" y="3718"/>
                </a:lnTo>
                <a:lnTo>
                  <a:pt x="1967" y="3859"/>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59" name="Shape 1459"/>
          <p:cNvSpPr/>
          <p:nvPr/>
        </p:nvSpPr>
        <p:spPr>
          <a:xfrm>
            <a:off x="4630737" y="2649538"/>
            <a:ext cx="15208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ER</a:t>
            </a:r>
          </a:p>
        </p:txBody>
      </p:sp>
      <p:sp>
        <p:nvSpPr>
          <p:cNvPr id="1460" name="Shape 1460"/>
          <p:cNvSpPr/>
          <p:nvPr/>
        </p:nvSpPr>
        <p:spPr>
          <a:xfrm>
            <a:off x="2038350" y="4591050"/>
            <a:ext cx="1885951" cy="1485901"/>
          </a:xfrm>
          <a:custGeom>
            <a:avLst/>
            <a:gdLst/>
            <a:ahLst/>
            <a:cxnLst>
              <a:cxn ang="0">
                <a:pos x="wd2" y="hd2"/>
              </a:cxn>
              <a:cxn ang="5400000">
                <a:pos x="wd2" y="hd2"/>
              </a:cxn>
              <a:cxn ang="10800000">
                <a:pos x="wd2" y="hd2"/>
              </a:cxn>
              <a:cxn ang="16200000">
                <a:pos x="wd2" y="hd2"/>
              </a:cxn>
            </a:cxnLst>
            <a:rect l="0" t="0" r="r" b="b"/>
            <a:pathLst>
              <a:path w="21600" h="21600" extrusionOk="0">
                <a:moveTo>
                  <a:pt x="5455" y="21600"/>
                </a:moveTo>
                <a:lnTo>
                  <a:pt x="5018" y="20492"/>
                </a:lnTo>
                <a:lnTo>
                  <a:pt x="5018" y="18277"/>
                </a:lnTo>
                <a:lnTo>
                  <a:pt x="4800" y="17723"/>
                </a:lnTo>
                <a:lnTo>
                  <a:pt x="4800" y="17169"/>
                </a:lnTo>
                <a:lnTo>
                  <a:pt x="4582" y="16615"/>
                </a:lnTo>
                <a:lnTo>
                  <a:pt x="4582" y="16062"/>
                </a:lnTo>
                <a:lnTo>
                  <a:pt x="4364" y="15508"/>
                </a:lnTo>
                <a:lnTo>
                  <a:pt x="3927" y="15231"/>
                </a:lnTo>
                <a:lnTo>
                  <a:pt x="3927" y="14677"/>
                </a:lnTo>
                <a:lnTo>
                  <a:pt x="2400" y="10800"/>
                </a:lnTo>
                <a:lnTo>
                  <a:pt x="2182" y="9969"/>
                </a:lnTo>
                <a:lnTo>
                  <a:pt x="1745" y="9415"/>
                </a:lnTo>
                <a:lnTo>
                  <a:pt x="1527" y="8862"/>
                </a:lnTo>
                <a:lnTo>
                  <a:pt x="1091" y="8308"/>
                </a:lnTo>
                <a:lnTo>
                  <a:pt x="873" y="7754"/>
                </a:lnTo>
                <a:lnTo>
                  <a:pt x="436" y="7200"/>
                </a:lnTo>
                <a:lnTo>
                  <a:pt x="0" y="6092"/>
                </a:lnTo>
                <a:lnTo>
                  <a:pt x="0" y="3323"/>
                </a:lnTo>
                <a:lnTo>
                  <a:pt x="655" y="1662"/>
                </a:lnTo>
                <a:lnTo>
                  <a:pt x="1091" y="1108"/>
                </a:lnTo>
                <a:lnTo>
                  <a:pt x="1527" y="831"/>
                </a:lnTo>
                <a:lnTo>
                  <a:pt x="1745" y="277"/>
                </a:lnTo>
                <a:lnTo>
                  <a:pt x="2618" y="277"/>
                </a:lnTo>
                <a:lnTo>
                  <a:pt x="3055" y="0"/>
                </a:lnTo>
                <a:lnTo>
                  <a:pt x="3491" y="277"/>
                </a:lnTo>
                <a:lnTo>
                  <a:pt x="4145" y="554"/>
                </a:lnTo>
                <a:lnTo>
                  <a:pt x="4582" y="554"/>
                </a:lnTo>
                <a:lnTo>
                  <a:pt x="5018" y="1108"/>
                </a:lnTo>
                <a:lnTo>
                  <a:pt x="5455" y="1385"/>
                </a:lnTo>
                <a:lnTo>
                  <a:pt x="5891" y="1938"/>
                </a:lnTo>
                <a:lnTo>
                  <a:pt x="6982" y="4708"/>
                </a:lnTo>
                <a:lnTo>
                  <a:pt x="6982" y="5262"/>
                </a:lnTo>
                <a:lnTo>
                  <a:pt x="7418" y="6369"/>
                </a:lnTo>
                <a:lnTo>
                  <a:pt x="7418" y="6923"/>
                </a:lnTo>
                <a:lnTo>
                  <a:pt x="7855" y="8031"/>
                </a:lnTo>
                <a:lnTo>
                  <a:pt x="7855" y="9138"/>
                </a:lnTo>
                <a:lnTo>
                  <a:pt x="8073" y="9692"/>
                </a:lnTo>
                <a:lnTo>
                  <a:pt x="8073" y="10800"/>
                </a:lnTo>
                <a:lnTo>
                  <a:pt x="8291" y="11354"/>
                </a:lnTo>
                <a:lnTo>
                  <a:pt x="8291" y="11908"/>
                </a:lnTo>
                <a:lnTo>
                  <a:pt x="8727" y="13015"/>
                </a:lnTo>
                <a:lnTo>
                  <a:pt x="8727" y="13569"/>
                </a:lnTo>
                <a:lnTo>
                  <a:pt x="9164" y="14123"/>
                </a:lnTo>
                <a:lnTo>
                  <a:pt x="9382" y="14677"/>
                </a:lnTo>
                <a:lnTo>
                  <a:pt x="10255" y="15231"/>
                </a:lnTo>
                <a:lnTo>
                  <a:pt x="10909" y="15508"/>
                </a:lnTo>
                <a:lnTo>
                  <a:pt x="11345" y="15785"/>
                </a:lnTo>
                <a:lnTo>
                  <a:pt x="12655" y="15785"/>
                </a:lnTo>
                <a:lnTo>
                  <a:pt x="13527" y="15231"/>
                </a:lnTo>
                <a:lnTo>
                  <a:pt x="13964" y="14677"/>
                </a:lnTo>
                <a:lnTo>
                  <a:pt x="14182" y="14123"/>
                </a:lnTo>
                <a:lnTo>
                  <a:pt x="14618" y="13569"/>
                </a:lnTo>
                <a:lnTo>
                  <a:pt x="14618" y="13015"/>
                </a:lnTo>
                <a:lnTo>
                  <a:pt x="14836" y="12462"/>
                </a:lnTo>
                <a:lnTo>
                  <a:pt x="15055" y="11631"/>
                </a:lnTo>
                <a:lnTo>
                  <a:pt x="15055" y="11077"/>
                </a:lnTo>
                <a:lnTo>
                  <a:pt x="15273" y="10523"/>
                </a:lnTo>
                <a:lnTo>
                  <a:pt x="15273" y="9969"/>
                </a:lnTo>
                <a:lnTo>
                  <a:pt x="15927" y="8308"/>
                </a:lnTo>
                <a:lnTo>
                  <a:pt x="16364" y="7754"/>
                </a:lnTo>
                <a:lnTo>
                  <a:pt x="16800" y="6646"/>
                </a:lnTo>
                <a:lnTo>
                  <a:pt x="17236" y="6369"/>
                </a:lnTo>
                <a:lnTo>
                  <a:pt x="17455" y="5815"/>
                </a:lnTo>
                <a:lnTo>
                  <a:pt x="17891" y="5815"/>
                </a:lnTo>
                <a:lnTo>
                  <a:pt x="18327" y="5538"/>
                </a:lnTo>
                <a:lnTo>
                  <a:pt x="19636" y="5538"/>
                </a:lnTo>
                <a:lnTo>
                  <a:pt x="20945" y="6369"/>
                </a:lnTo>
                <a:lnTo>
                  <a:pt x="21382" y="7477"/>
                </a:lnTo>
                <a:lnTo>
                  <a:pt x="21382" y="8031"/>
                </a:lnTo>
                <a:lnTo>
                  <a:pt x="21600" y="8585"/>
                </a:lnTo>
                <a:lnTo>
                  <a:pt x="21600" y="9692"/>
                </a:lnTo>
                <a:lnTo>
                  <a:pt x="20291" y="13015"/>
                </a:lnTo>
                <a:lnTo>
                  <a:pt x="19855" y="13569"/>
                </a:lnTo>
                <a:lnTo>
                  <a:pt x="19636" y="14123"/>
                </a:lnTo>
                <a:lnTo>
                  <a:pt x="19200" y="14400"/>
                </a:lnTo>
                <a:lnTo>
                  <a:pt x="18982" y="15231"/>
                </a:lnTo>
                <a:lnTo>
                  <a:pt x="18545" y="15508"/>
                </a:lnTo>
                <a:lnTo>
                  <a:pt x="18545" y="16062"/>
                </a:lnTo>
                <a:lnTo>
                  <a:pt x="18109" y="16615"/>
                </a:lnTo>
                <a:lnTo>
                  <a:pt x="17891" y="17169"/>
                </a:lnTo>
                <a:lnTo>
                  <a:pt x="17455" y="17723"/>
                </a:lnTo>
                <a:lnTo>
                  <a:pt x="16364" y="20492"/>
                </a:lnTo>
                <a:lnTo>
                  <a:pt x="16364" y="21046"/>
                </a:lnTo>
                <a:lnTo>
                  <a:pt x="16145"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61" name="Shape 1461"/>
          <p:cNvSpPr/>
          <p:nvPr/>
        </p:nvSpPr>
        <p:spPr>
          <a:xfrm>
            <a:off x="7259638" y="5259387"/>
            <a:ext cx="13112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PG</a:t>
            </a:r>
          </a:p>
        </p:txBody>
      </p:sp>
      <p:sp>
        <p:nvSpPr>
          <p:cNvPr id="1462" name="Shape 1462"/>
          <p:cNvSpPr/>
          <p:nvPr/>
        </p:nvSpPr>
        <p:spPr>
          <a:xfrm>
            <a:off x="3257550" y="2628900"/>
            <a:ext cx="266701" cy="304801"/>
          </a:xfrm>
          <a:custGeom>
            <a:avLst/>
            <a:gdLst/>
            <a:ahLst/>
            <a:cxnLst>
              <a:cxn ang="0">
                <a:pos x="wd2" y="hd2"/>
              </a:cxn>
              <a:cxn ang="5400000">
                <a:pos x="wd2" y="hd2"/>
              </a:cxn>
              <a:cxn ang="10800000">
                <a:pos x="wd2" y="hd2"/>
              </a:cxn>
              <a:cxn ang="16200000">
                <a:pos x="wd2" y="hd2"/>
              </a:cxn>
            </a:cxnLst>
            <a:rect l="0" t="0" r="r" b="b"/>
            <a:pathLst>
              <a:path w="21600" h="21600" extrusionOk="0">
                <a:moveTo>
                  <a:pt x="13886" y="1350"/>
                </a:moveTo>
                <a:lnTo>
                  <a:pt x="4629" y="5400"/>
                </a:lnTo>
                <a:lnTo>
                  <a:pt x="3086" y="8100"/>
                </a:lnTo>
                <a:lnTo>
                  <a:pt x="0" y="10800"/>
                </a:lnTo>
                <a:lnTo>
                  <a:pt x="0" y="16200"/>
                </a:lnTo>
                <a:lnTo>
                  <a:pt x="3086" y="17550"/>
                </a:lnTo>
                <a:lnTo>
                  <a:pt x="4629" y="20250"/>
                </a:lnTo>
                <a:lnTo>
                  <a:pt x="7714" y="21600"/>
                </a:lnTo>
                <a:lnTo>
                  <a:pt x="13886" y="21600"/>
                </a:lnTo>
                <a:lnTo>
                  <a:pt x="16971" y="20250"/>
                </a:lnTo>
                <a:lnTo>
                  <a:pt x="21600" y="12150"/>
                </a:lnTo>
                <a:lnTo>
                  <a:pt x="21600" y="6750"/>
                </a:lnTo>
                <a:lnTo>
                  <a:pt x="18514" y="1350"/>
                </a:lnTo>
                <a:lnTo>
                  <a:pt x="15429" y="0"/>
                </a:lnTo>
                <a:lnTo>
                  <a:pt x="13886" y="135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63" name="Shape 1463"/>
          <p:cNvSpPr/>
          <p:nvPr/>
        </p:nvSpPr>
        <p:spPr>
          <a:xfrm>
            <a:off x="3067050" y="3333750"/>
            <a:ext cx="438151" cy="914401"/>
          </a:xfrm>
          <a:custGeom>
            <a:avLst/>
            <a:gdLst/>
            <a:ahLst/>
            <a:cxnLst>
              <a:cxn ang="0">
                <a:pos x="wd2" y="hd2"/>
              </a:cxn>
              <a:cxn ang="5400000">
                <a:pos x="wd2" y="hd2"/>
              </a:cxn>
              <a:cxn ang="10800000">
                <a:pos x="wd2" y="hd2"/>
              </a:cxn>
              <a:cxn ang="16200000">
                <a:pos x="wd2" y="hd2"/>
              </a:cxn>
            </a:cxnLst>
            <a:rect l="0" t="0" r="r" b="b"/>
            <a:pathLst>
              <a:path w="21600" h="21600" extrusionOk="0">
                <a:moveTo>
                  <a:pt x="14087" y="0"/>
                </a:moveTo>
                <a:lnTo>
                  <a:pt x="15965" y="900"/>
                </a:lnTo>
                <a:lnTo>
                  <a:pt x="17843" y="1350"/>
                </a:lnTo>
                <a:lnTo>
                  <a:pt x="18783" y="2250"/>
                </a:lnTo>
                <a:lnTo>
                  <a:pt x="20661" y="3150"/>
                </a:lnTo>
                <a:lnTo>
                  <a:pt x="21600" y="4050"/>
                </a:lnTo>
                <a:lnTo>
                  <a:pt x="21600" y="11250"/>
                </a:lnTo>
                <a:lnTo>
                  <a:pt x="20661" y="12150"/>
                </a:lnTo>
                <a:lnTo>
                  <a:pt x="20661" y="13050"/>
                </a:lnTo>
                <a:lnTo>
                  <a:pt x="18783" y="14850"/>
                </a:lnTo>
                <a:lnTo>
                  <a:pt x="16904" y="15750"/>
                </a:lnTo>
                <a:lnTo>
                  <a:pt x="15026" y="17550"/>
                </a:lnTo>
                <a:lnTo>
                  <a:pt x="13148" y="18000"/>
                </a:lnTo>
                <a:lnTo>
                  <a:pt x="13148" y="18900"/>
                </a:lnTo>
                <a:lnTo>
                  <a:pt x="11270" y="19350"/>
                </a:lnTo>
                <a:lnTo>
                  <a:pt x="10330" y="20250"/>
                </a:lnTo>
                <a:lnTo>
                  <a:pt x="8452" y="20700"/>
                </a:lnTo>
                <a:lnTo>
                  <a:pt x="7513" y="21600"/>
                </a:lnTo>
                <a:lnTo>
                  <a:pt x="3757" y="21600"/>
                </a:lnTo>
                <a:lnTo>
                  <a:pt x="939" y="20700"/>
                </a:lnTo>
                <a:lnTo>
                  <a:pt x="939" y="19800"/>
                </a:lnTo>
                <a:lnTo>
                  <a:pt x="0" y="18900"/>
                </a:lnTo>
                <a:lnTo>
                  <a:pt x="1878" y="17100"/>
                </a:lnTo>
                <a:lnTo>
                  <a:pt x="1878" y="16200"/>
                </a:lnTo>
                <a:lnTo>
                  <a:pt x="3757" y="15750"/>
                </a:lnTo>
                <a:lnTo>
                  <a:pt x="5635" y="13950"/>
                </a:lnTo>
                <a:lnTo>
                  <a:pt x="7513" y="13500"/>
                </a:lnTo>
                <a:lnTo>
                  <a:pt x="7513" y="12600"/>
                </a:lnTo>
                <a:lnTo>
                  <a:pt x="9391" y="11700"/>
                </a:lnTo>
                <a:lnTo>
                  <a:pt x="10330" y="10350"/>
                </a:lnTo>
                <a:lnTo>
                  <a:pt x="14087" y="6750"/>
                </a:lnTo>
                <a:lnTo>
                  <a:pt x="14087" y="450"/>
                </a:lnTo>
                <a:lnTo>
                  <a:pt x="15965" y="0"/>
                </a:lnTo>
                <a:lnTo>
                  <a:pt x="14087" y="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64" name="Shape 1464"/>
          <p:cNvSpPr/>
          <p:nvPr/>
        </p:nvSpPr>
        <p:spPr>
          <a:xfrm>
            <a:off x="3333750" y="2933700"/>
            <a:ext cx="57151" cy="419101"/>
          </a:xfrm>
          <a:custGeom>
            <a:avLst/>
            <a:gdLst/>
            <a:ahLst/>
            <a:cxnLst>
              <a:cxn ang="0">
                <a:pos x="wd2" y="hd2"/>
              </a:cxn>
              <a:cxn ang="5400000">
                <a:pos x="wd2" y="hd2"/>
              </a:cxn>
              <a:cxn ang="10800000">
                <a:pos x="wd2" y="hd2"/>
              </a:cxn>
              <a:cxn ang="16200000">
                <a:pos x="wd2" y="hd2"/>
              </a:cxn>
            </a:cxnLst>
            <a:rect l="0" t="0" r="r" b="b"/>
            <a:pathLst>
              <a:path w="21600" h="21600" extrusionOk="0">
                <a:moveTo>
                  <a:pt x="7200" y="982"/>
                </a:moveTo>
                <a:lnTo>
                  <a:pt x="21600" y="0"/>
                </a:lnTo>
                <a:lnTo>
                  <a:pt x="21600" y="7855"/>
                </a:lnTo>
                <a:lnTo>
                  <a:pt x="0" y="13745"/>
                </a:lnTo>
                <a:lnTo>
                  <a:pt x="0" y="19636"/>
                </a:lnTo>
                <a:lnTo>
                  <a:pt x="7200" y="21600"/>
                </a:lnTo>
              </a:path>
            </a:pathLst>
          </a:custGeom>
          <a:ln w="25400" cap="rnd">
            <a:solidFill>
              <a:srgbClr val="00AE00"/>
            </a:solidFill>
          </a:ln>
        </p:spPr>
        <p:txBody>
          <a:bodyPr lIns="45719" rIns="45719"/>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65" name="Shape 1465"/>
          <p:cNvSpPr/>
          <p:nvPr/>
        </p:nvSpPr>
        <p:spPr>
          <a:xfrm>
            <a:off x="3449637" y="2382838"/>
            <a:ext cx="12731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SG</a:t>
            </a:r>
          </a:p>
        </p:txBody>
      </p:sp>
      <p:sp>
        <p:nvSpPr>
          <p:cNvPr id="1466" name="Shape 1466"/>
          <p:cNvSpPr/>
          <p:nvPr/>
        </p:nvSpPr>
        <p:spPr>
          <a:xfrm>
            <a:off x="2516188" y="5640387"/>
            <a:ext cx="70167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RS</a:t>
            </a:r>
          </a:p>
        </p:txBody>
      </p:sp>
      <p:sp>
        <p:nvSpPr>
          <p:cNvPr id="1467" name="Shape 1467"/>
          <p:cNvSpPr/>
          <p:nvPr/>
        </p:nvSpPr>
        <p:spPr>
          <a:xfrm>
            <a:off x="2020888" y="992187"/>
            <a:ext cx="835026" cy="457201"/>
          </a:xfrm>
          <a:prstGeom prst="rect">
            <a:avLst/>
          </a:prstGeom>
          <a:ln w="12700">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MS</a:t>
            </a:r>
          </a:p>
        </p:txBody>
      </p:sp>
      <p:sp>
        <p:nvSpPr>
          <p:cNvPr id="1468" name="Shape 1468"/>
          <p:cNvSpPr/>
          <p:nvPr/>
        </p:nvSpPr>
        <p:spPr>
          <a:xfrm>
            <a:off x="1746250" y="3505200"/>
            <a:ext cx="6546850" cy="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469" name="Shape 1469"/>
          <p:cNvSpPr/>
          <p:nvPr/>
        </p:nvSpPr>
        <p:spPr>
          <a:xfrm flipH="1">
            <a:off x="4991100" y="984250"/>
            <a:ext cx="1" cy="5003800"/>
          </a:xfrm>
          <a:prstGeom prst="line">
            <a:avLst/>
          </a:prstGeom>
          <a:ln w="25400">
            <a:solidFill>
              <a:schemeClr val="accent2"/>
            </a:solidFill>
            <a:prstDash val="dashDot"/>
          </a:ln>
        </p:spPr>
        <p:txBody>
          <a:bodyPr lIns="45719" rIns="45719"/>
          <a:lstStyle/>
          <a:p>
            <a:pPr>
              <a:defRPr b="0">
                <a:solidFill>
                  <a:srgbClr val="FFFFFF"/>
                </a:solidFill>
                <a:latin typeface="Times"/>
                <a:ea typeface="Times"/>
                <a:cs typeface="Times"/>
                <a:sym typeface="Times"/>
              </a:defRPr>
            </a:pPr>
            <a:endParaRPr/>
          </a:p>
        </p:txBody>
      </p:sp>
      <p:sp>
        <p:nvSpPr>
          <p:cNvPr id="1470" name="Shape 1470"/>
          <p:cNvSpPr/>
          <p:nvPr/>
        </p:nvSpPr>
        <p:spPr>
          <a:xfrm>
            <a:off x="76200" y="304800"/>
            <a:ext cx="2825750" cy="10668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p>
            <a:pPr defTabSz="914400">
              <a:defRPr sz="2400">
                <a:solidFill>
                  <a:srgbClr val="FFD34A"/>
                </a:solidFill>
                <a:latin typeface="Times"/>
                <a:ea typeface="Times"/>
                <a:cs typeface="Times"/>
                <a:sym typeface="Times"/>
              </a:defRPr>
            </a:pPr>
            <a:r>
              <a:t>  </a:t>
            </a:r>
            <a:r>
              <a:rPr sz="2000"/>
              <a:t>AKHACGE</a:t>
            </a:r>
          </a:p>
          <a:p>
            <a:pPr defTabSz="914400">
              <a:defRPr sz="2000">
                <a:solidFill>
                  <a:srgbClr val="FFD34A"/>
                </a:solidFill>
                <a:latin typeface="Times"/>
                <a:ea typeface="Times"/>
                <a:cs typeface="Times"/>
                <a:sym typeface="Times"/>
              </a:defRPr>
            </a:pPr>
            <a:r>
              <a:t>   KUTOPE</a:t>
            </a:r>
          </a:p>
          <a:p>
            <a:pPr defTabSz="914400">
              <a:defRPr sz="2000">
                <a:solidFill>
                  <a:srgbClr val="FFD34A"/>
                </a:solidFill>
                <a:latin typeface="Times"/>
                <a:ea typeface="Times"/>
                <a:cs typeface="Times"/>
                <a:sym typeface="Times"/>
              </a:defRPr>
            </a:pPr>
            <a:r>
              <a:t>       QHI</a:t>
            </a:r>
          </a:p>
        </p:txBody>
      </p:sp>
      <p:sp>
        <p:nvSpPr>
          <p:cNvPr id="1471" name="Shape 1471"/>
          <p:cNvSpPr/>
          <p:nvPr/>
        </p:nvSpPr>
        <p:spPr>
          <a:xfrm>
            <a:off x="2613025" y="3613150"/>
            <a:ext cx="1730375" cy="457200"/>
          </a:xfrm>
          <a:prstGeom prst="rect">
            <a:avLst/>
          </a:prstGeom>
          <a:ln w="12700">
            <a:miter lim="400000"/>
          </a:ln>
          <a:effectLst>
            <a:outerShdw blurRad="63500" dist="74053" dir="1857825"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DS</a:t>
            </a:r>
          </a:p>
        </p:txBody>
      </p:sp>
      <p:sp>
        <p:nvSpPr>
          <p:cNvPr id="1472" name="Shape 1472"/>
          <p:cNvSpPr/>
          <p:nvPr/>
        </p:nvSpPr>
        <p:spPr>
          <a:xfrm>
            <a:off x="6735763" y="450850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73" name="Shape 1473"/>
          <p:cNvSpPr/>
          <p:nvPr/>
        </p:nvSpPr>
        <p:spPr>
          <a:xfrm>
            <a:off x="6896100" y="4395787"/>
            <a:ext cx="835025" cy="6985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2400"/>
              </a:spcBef>
              <a:defRPr sz="4000">
                <a:solidFill>
                  <a:srgbClr val="EEFF4B"/>
                </a:solidFill>
                <a:latin typeface="Times"/>
                <a:ea typeface="Times"/>
                <a:cs typeface="Times"/>
                <a:sym typeface="Times"/>
              </a:defRPr>
            </a:lvl1pPr>
          </a:lstStyle>
          <a:p>
            <a:r>
              <a:t>U</a:t>
            </a:r>
          </a:p>
        </p:txBody>
      </p:sp>
      <p:sp>
        <p:nvSpPr>
          <p:cNvPr id="1474" name="Shape 1474"/>
          <p:cNvSpPr/>
          <p:nvPr/>
        </p:nvSpPr>
        <p:spPr>
          <a:xfrm>
            <a:off x="5830887" y="2884488"/>
            <a:ext cx="8350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B</a:t>
            </a:r>
          </a:p>
        </p:txBody>
      </p:sp>
      <p:sp>
        <p:nvSpPr>
          <p:cNvPr id="1475" name="Shape 1475"/>
          <p:cNvSpPr/>
          <p:nvPr/>
        </p:nvSpPr>
        <p:spPr>
          <a:xfrm>
            <a:off x="5702300" y="3033713"/>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76" name="Shape 1476"/>
          <p:cNvSpPr/>
          <p:nvPr/>
        </p:nvSpPr>
        <p:spPr>
          <a:xfrm>
            <a:off x="5487987" y="1811338"/>
            <a:ext cx="8350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H</a:t>
            </a:r>
          </a:p>
        </p:txBody>
      </p:sp>
      <p:sp>
        <p:nvSpPr>
          <p:cNvPr id="1477" name="Shape 1477"/>
          <p:cNvSpPr/>
          <p:nvPr/>
        </p:nvSpPr>
        <p:spPr>
          <a:xfrm>
            <a:off x="5313362" y="1982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78" name="Shape 1478"/>
          <p:cNvSpPr/>
          <p:nvPr/>
        </p:nvSpPr>
        <p:spPr>
          <a:xfrm>
            <a:off x="7088188" y="1525587"/>
            <a:ext cx="1292226"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lIns="44450" tIns="44450" rIns="44450" bIns="44450">
            <a:spAutoFit/>
          </a:bodyPr>
          <a:lstStyle>
            <a:lvl1pPr defTabSz="914400">
              <a:spcBef>
                <a:spcPts val="1400"/>
              </a:spcBef>
              <a:defRPr sz="2400">
                <a:solidFill>
                  <a:srgbClr val="CECECE"/>
                </a:solidFill>
                <a:latin typeface="Times"/>
                <a:ea typeface="Times"/>
                <a:cs typeface="Times"/>
                <a:sym typeface="Times"/>
              </a:defRPr>
            </a:lvl1pPr>
          </a:lstStyle>
          <a:p>
            <a:r>
              <a:t>N(A)</a:t>
            </a:r>
          </a:p>
        </p:txBody>
      </p:sp>
      <p:sp>
        <p:nvSpPr>
          <p:cNvPr id="1479" name="Shape 1479"/>
          <p:cNvSpPr/>
          <p:nvPr/>
        </p:nvSpPr>
        <p:spPr>
          <a:xfrm>
            <a:off x="6921500" y="1644650"/>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80" name="Shape 1480"/>
          <p:cNvSpPr/>
          <p:nvPr/>
        </p:nvSpPr>
        <p:spPr>
          <a:xfrm>
            <a:off x="2873375" y="27447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81" name="Shape 1481"/>
          <p:cNvSpPr/>
          <p:nvPr/>
        </p:nvSpPr>
        <p:spPr>
          <a:xfrm>
            <a:off x="3122885" y="2568575"/>
            <a:ext cx="321718"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C</a:t>
            </a:r>
          </a:p>
        </p:txBody>
      </p:sp>
      <p:sp>
        <p:nvSpPr>
          <p:cNvPr id="1482" name="Shape 1482"/>
          <p:cNvSpPr/>
          <p:nvPr/>
        </p:nvSpPr>
        <p:spPr>
          <a:xfrm>
            <a:off x="2974975" y="323532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83" name="Shape 1483"/>
          <p:cNvSpPr/>
          <p:nvPr/>
        </p:nvSpPr>
        <p:spPr>
          <a:xfrm>
            <a:off x="2767012" y="3078163"/>
            <a:ext cx="2540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J</a:t>
            </a:r>
          </a:p>
        </p:txBody>
      </p:sp>
      <p:sp>
        <p:nvSpPr>
          <p:cNvPr id="1484" name="Shape 1484"/>
          <p:cNvSpPr/>
          <p:nvPr/>
        </p:nvSpPr>
        <p:spPr>
          <a:xfrm>
            <a:off x="3516312" y="3201988"/>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85" name="Shape 1485"/>
          <p:cNvSpPr/>
          <p:nvPr/>
        </p:nvSpPr>
        <p:spPr>
          <a:xfrm>
            <a:off x="2906713" y="457358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86" name="Shape 1486"/>
          <p:cNvSpPr/>
          <p:nvPr/>
        </p:nvSpPr>
        <p:spPr>
          <a:xfrm>
            <a:off x="3106415" y="4451350"/>
            <a:ext cx="541983" cy="457200"/>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KB</a:t>
            </a:r>
          </a:p>
        </p:txBody>
      </p:sp>
      <p:sp>
        <p:nvSpPr>
          <p:cNvPr id="1487" name="Shape 1487"/>
          <p:cNvSpPr/>
          <p:nvPr/>
        </p:nvSpPr>
        <p:spPr>
          <a:xfrm>
            <a:off x="2992438" y="5286375"/>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88" name="Shape 1488"/>
          <p:cNvSpPr/>
          <p:nvPr/>
        </p:nvSpPr>
        <p:spPr>
          <a:xfrm>
            <a:off x="3219450" y="5164137"/>
            <a:ext cx="5588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MS</a:t>
            </a:r>
          </a:p>
        </p:txBody>
      </p:sp>
      <p:sp>
        <p:nvSpPr>
          <p:cNvPr id="1489" name="Shape 1489"/>
          <p:cNvSpPr/>
          <p:nvPr/>
        </p:nvSpPr>
        <p:spPr>
          <a:xfrm>
            <a:off x="1671638" y="4186237"/>
            <a:ext cx="193677" cy="187327"/>
          </a:xfrm>
          <a:prstGeom prst="ellipse">
            <a:avLst/>
          </a:prstGeom>
          <a:solidFill>
            <a:srgbClr val="FAF200"/>
          </a:solidFill>
          <a:ln w="25400">
            <a:solidFill>
              <a:srgbClr val="00AE00"/>
            </a:solidFill>
          </a:ln>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90" name="Shape 1490"/>
          <p:cNvSpPr/>
          <p:nvPr/>
        </p:nvSpPr>
        <p:spPr>
          <a:xfrm>
            <a:off x="1849387" y="4081462"/>
            <a:ext cx="304901"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E</a:t>
            </a:r>
          </a:p>
        </p:txBody>
      </p:sp>
      <p:sp>
        <p:nvSpPr>
          <p:cNvPr id="1491" name="Shape 1491"/>
          <p:cNvSpPr/>
          <p:nvPr/>
        </p:nvSpPr>
        <p:spPr>
          <a:xfrm>
            <a:off x="3791049" y="3078163"/>
            <a:ext cx="609403" cy="457201"/>
          </a:xfrm>
          <a:prstGeom prst="rect">
            <a:avLst/>
          </a:prstGeom>
          <a:ln w="12700">
            <a:miter lim="400000"/>
          </a:ln>
          <a:effectLst>
            <a:outerShdw blurRad="63500" dist="63500" dir="2212194"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a:spAutoFit/>
          </a:bodyPr>
          <a:lstStyle>
            <a:lvl1pPr algn="ctr" defTabSz="914400">
              <a:spcBef>
                <a:spcPts val="1400"/>
              </a:spcBef>
              <a:defRPr sz="2400">
                <a:solidFill>
                  <a:srgbClr val="CECECE"/>
                </a:solidFill>
                <a:latin typeface="Times"/>
                <a:ea typeface="Times"/>
                <a:cs typeface="Times"/>
                <a:sym typeface="Times"/>
              </a:defRPr>
            </a:lvl1pPr>
          </a:lstStyle>
          <a:p>
            <a:r>
              <a:t>MN</a:t>
            </a:r>
          </a:p>
        </p:txBody>
      </p:sp>
      <p:grpSp>
        <p:nvGrpSpPr>
          <p:cNvPr id="1497" name="Group 1497"/>
          <p:cNvGrpSpPr/>
          <p:nvPr/>
        </p:nvGrpSpPr>
        <p:grpSpPr>
          <a:xfrm>
            <a:off x="6464300" y="2833569"/>
            <a:ext cx="2156366" cy="2309931"/>
            <a:chOff x="0" y="0"/>
            <a:chExt cx="2156365" cy="2309930"/>
          </a:xfrm>
        </p:grpSpPr>
        <p:sp>
          <p:nvSpPr>
            <p:cNvPr id="1492" name="Shape 1492"/>
            <p:cNvSpPr/>
            <p:nvPr/>
          </p:nvSpPr>
          <p:spPr>
            <a:xfrm>
              <a:off x="0" y="1319330"/>
              <a:ext cx="1066800" cy="990601"/>
            </a:xfrm>
            <a:prstGeom prst="ellipse">
              <a:avLst/>
            </a:prstGeom>
            <a:noFill/>
            <a:ln w="57150" cap="flat">
              <a:solidFill>
                <a:srgbClr val="D83104"/>
              </a:solidFill>
              <a:prstDash val="solid"/>
              <a:round/>
            </a:ln>
            <a:effectLst>
              <a:outerShdw blurRad="63500" dist="68978" dir="1379351"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nvGrpSpPr>
            <p:cNvPr id="1496" name="Group 1496"/>
            <p:cNvGrpSpPr/>
            <p:nvPr/>
          </p:nvGrpSpPr>
          <p:grpSpPr>
            <a:xfrm>
              <a:off x="629607" y="0"/>
              <a:ext cx="1526759" cy="1499057"/>
              <a:chOff x="0" y="0"/>
              <a:chExt cx="1526757" cy="1499056"/>
            </a:xfrm>
          </p:grpSpPr>
          <p:sp>
            <p:nvSpPr>
              <p:cNvPr id="1493" name="Shape 1493"/>
              <p:cNvSpPr/>
              <p:nvPr/>
            </p:nvSpPr>
            <p:spPr>
              <a:xfrm rot="7507952">
                <a:off x="249028" y="178028"/>
                <a:ext cx="1028701" cy="11430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close/>
                  </a:path>
                </a:pathLst>
              </a:custGeom>
              <a:solidFill>
                <a:srgbClr val="EEFF4B"/>
              </a:solidFill>
              <a:ln w="28575" cap="flat">
                <a:solidFill>
                  <a:srgbClr val="D83104"/>
                </a:solidFill>
                <a:prstDash val="solid"/>
                <a:miter lim="800000"/>
              </a:ln>
              <a:effectLst>
                <a:outerShdw blurRad="63500" dist="46662" dir="2115817"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94" name="Shape 1494"/>
              <p:cNvSpPr/>
              <p:nvPr/>
            </p:nvSpPr>
            <p:spPr>
              <a:xfrm rot="7507952">
                <a:off x="1065122" y="-19188"/>
                <a:ext cx="76201" cy="571501"/>
              </a:xfrm>
              <a:prstGeom prst="rect">
                <a:avLst/>
              </a:prstGeom>
              <a:solidFill>
                <a:srgbClr val="EEFF4B"/>
              </a:solidFill>
              <a:ln w="28575" cap="flat">
                <a:solidFill>
                  <a:srgbClr val="D83104"/>
                </a:solidFill>
                <a:prstDash val="solid"/>
                <a:miter lim="800000"/>
              </a:ln>
              <a:effectLst>
                <a:outerShdw blurRad="63500" dist="46662" dir="2115817"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495" name="Shape 1495"/>
              <p:cNvSpPr/>
              <p:nvPr/>
            </p:nvSpPr>
            <p:spPr>
              <a:xfrm rot="7507952">
                <a:off x="1138985" y="-97085"/>
                <a:ext cx="38101" cy="571501"/>
              </a:xfrm>
              <a:prstGeom prst="rect">
                <a:avLst/>
              </a:prstGeom>
              <a:solidFill>
                <a:srgbClr val="EEFF4B"/>
              </a:solidFill>
              <a:ln w="28575" cap="flat">
                <a:solidFill>
                  <a:srgbClr val="D83104"/>
                </a:solidFill>
                <a:prstDash val="solid"/>
                <a:miter lim="800000"/>
              </a:ln>
              <a:effectLst>
                <a:outerShdw blurRad="63500" dist="46662" dir="2115817" rotWithShape="0">
                  <a:srgbClr val="1A0004">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grpSp>
      <p:sp>
        <p:nvSpPr>
          <p:cNvPr id="1498" name="Shape 1498"/>
          <p:cNvSpPr/>
          <p:nvPr/>
        </p:nvSpPr>
        <p:spPr>
          <a:xfrm>
            <a:off x="1787525" y="-1"/>
            <a:ext cx="199390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spcBef>
                <a:spcPts val="700"/>
              </a:spcBef>
              <a:defRPr sz="1200">
                <a:solidFill>
                  <a:srgbClr val="FFFFFF"/>
                </a:solidFill>
                <a:latin typeface="Comic Sans MS"/>
                <a:ea typeface="Comic Sans MS"/>
                <a:cs typeface="Comic Sans MS"/>
                <a:sym typeface="Comic Sans MS"/>
              </a:defRPr>
            </a:lvl1pPr>
          </a:lstStyle>
          <a:p>
            <a:r>
              <a:t>Bothubo 11:28</a:t>
            </a:r>
          </a:p>
        </p:txBody>
      </p:sp>
      <p:sp>
        <p:nvSpPr>
          <p:cNvPr id="1499" name="Shape 1499"/>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06</a:t>
            </a:r>
          </a:p>
        </p:txBody>
      </p:sp>
      <p:sp>
        <p:nvSpPr>
          <p:cNvPr id="1500" name="Shape 1500"/>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sp>
        <p:nvSpPr>
          <p:cNvPr id="1501" name="Shape 1501"/>
          <p:cNvSpPr/>
          <p:nvPr/>
        </p:nvSpPr>
        <p:spPr>
          <a:xfrm>
            <a:off x="8566150" y="6469062"/>
            <a:ext cx="482600" cy="383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914400">
              <a:spcBef>
                <a:spcPts val="900"/>
              </a:spcBef>
              <a:defRPr sz="16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1</a:t>
            </a:r>
          </a:p>
        </p:txBody>
      </p:sp>
      <p:grpSp>
        <p:nvGrpSpPr>
          <p:cNvPr id="1504" name="Group 1504"/>
          <p:cNvGrpSpPr/>
          <p:nvPr/>
        </p:nvGrpSpPr>
        <p:grpSpPr>
          <a:xfrm>
            <a:off x="4021137" y="4967287"/>
            <a:ext cx="3194051" cy="962026"/>
            <a:chOff x="0" y="0"/>
            <a:chExt cx="3194050" cy="962025"/>
          </a:xfrm>
        </p:grpSpPr>
        <p:sp>
          <p:nvSpPr>
            <p:cNvPr id="1502" name="Shape 1502"/>
            <p:cNvSpPr/>
            <p:nvPr/>
          </p:nvSpPr>
          <p:spPr>
            <a:xfrm>
              <a:off x="0" y="71437"/>
              <a:ext cx="3194050" cy="716281"/>
            </a:xfrm>
            <a:prstGeom prst="rect">
              <a:avLst/>
            </a:prstGeom>
            <a:noFill/>
            <a:ln w="12700" cap="flat">
              <a:noFill/>
              <a:miter lim="400000"/>
            </a:ln>
            <a:effectLst>
              <a:outerShdw blurRad="63500" dist="63500" dir="3187806" rotWithShape="0">
                <a:srgbClr val="000000">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lgn="ctr" defTabSz="914400">
                <a:spcBef>
                  <a:spcPts val="700"/>
                </a:spcBef>
                <a:defRPr sz="1000">
                  <a:solidFill>
                    <a:srgbClr val="66FFFF"/>
                  </a:solidFill>
                  <a:effectLst>
                    <a:outerShdw blurRad="38100" dist="38100" dir="2700000" rotWithShape="0">
                      <a:srgbClr val="000000"/>
                    </a:outerShdw>
                  </a:effectLst>
                  <a:latin typeface="Comic Sans MS"/>
                  <a:ea typeface="Comic Sans MS"/>
                  <a:cs typeface="Comic Sans MS"/>
                  <a:sym typeface="Comic Sans MS"/>
                </a:defRPr>
              </a:pPr>
              <a:r>
                <a:t>CHALDEES LO UR</a:t>
              </a:r>
              <a:r>
                <a:rPr>
                  <a:solidFill>
                    <a:srgbClr val="FFFF00"/>
                  </a:solidFill>
                </a:rPr>
                <a:t>: KHAGI LO MESOPOTOMIAMI-W MHESHOMHEGHI-A:</a:t>
              </a:r>
            </a:p>
            <a:p>
              <a:pPr algn="ctr" defTabSz="914400">
                <a:spcBef>
                  <a:spcPts val="700"/>
                </a:spcBef>
                <a:defRPr sz="1000">
                  <a:solidFill>
                    <a:srgbClr val="66FFFF"/>
                  </a:solidFill>
                  <a:effectLst>
                    <a:outerShdw blurRad="38100" dist="38100" dir="2700000" rotWithShape="0">
                      <a:srgbClr val="000000"/>
                    </a:outerShdw>
                  </a:effectLst>
                  <a:latin typeface="Comic Sans MS"/>
                  <a:ea typeface="Comic Sans MS"/>
                  <a:cs typeface="Comic Sans MS"/>
                  <a:sym typeface="Comic Sans MS"/>
                </a:defRPr>
              </a:pPr>
              <a:r>
                <a:rPr>
                  <a:solidFill>
                    <a:srgbClr val="FFFF00"/>
                  </a:solidFill>
                </a:rPr>
                <a:t>ABRAHAM KUNGOA</a:t>
              </a:r>
            </a:p>
          </p:txBody>
        </p:sp>
        <p:sp>
          <p:nvSpPr>
            <p:cNvPr id="1503" name="Shape 1503"/>
            <p:cNvSpPr/>
            <p:nvPr/>
          </p:nvSpPr>
          <p:spPr>
            <a:xfrm>
              <a:off x="60406" y="0"/>
              <a:ext cx="3095625" cy="962025"/>
            </a:xfrm>
            <a:prstGeom prst="roundRect">
              <a:avLst>
                <a:gd name="adj" fmla="val 16667"/>
              </a:avLst>
            </a:prstGeom>
            <a:noFill/>
            <a:ln w="57150" cap="flat">
              <a:solidFill>
                <a:srgbClr val="FFFF00"/>
              </a:solidFill>
              <a:prstDash val="solid"/>
              <a:round/>
            </a:ln>
            <a:effectLst>
              <a:outerShdw blurRad="63500" dist="46662" dir="3284183" rotWithShape="0">
                <a:srgbClr val="000000">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497"/>
                                        </p:tgtEl>
                                        <p:attrNameLst>
                                          <p:attrName>style.visibility</p:attrName>
                                        </p:attrNameLst>
                                      </p:cBhvr>
                                      <p:to>
                                        <p:strVal val="visible"/>
                                      </p:to>
                                    </p:set>
                                    <p:anim calcmode="lin" valueType="num">
                                      <p:cBhvr>
                                        <p:cTn id="7" dur="500" fill="hold"/>
                                        <p:tgtEl>
                                          <p:spTgt spid="1497"/>
                                        </p:tgtEl>
                                        <p:attrNameLst>
                                          <p:attrName>ppt_x</p:attrName>
                                        </p:attrNameLst>
                                      </p:cBhvr>
                                      <p:tavLst>
                                        <p:tav tm="0">
                                          <p:val>
                                            <p:strVal val="#ppt_x"/>
                                          </p:val>
                                        </p:tav>
                                        <p:tav tm="100000">
                                          <p:val>
                                            <p:strVal val="#ppt_x"/>
                                          </p:val>
                                        </p:tav>
                                      </p:tavLst>
                                    </p:anim>
                                    <p:anim calcmode="lin" valueType="num">
                                      <p:cBhvr>
                                        <p:cTn id="8" dur="500" fill="hold"/>
                                        <p:tgtEl>
                                          <p:spTgt spid="149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1504"/>
                                        </p:tgtEl>
                                        <p:attrNameLst>
                                          <p:attrName>style.visibility</p:attrName>
                                        </p:attrNameLst>
                                      </p:cBhvr>
                                      <p:to>
                                        <p:strVal val="visible"/>
                                      </p:to>
                                    </p:set>
                                    <p:anim calcmode="lin" valueType="num">
                                      <p:cBhvr>
                                        <p:cTn id="12" dur="500" fill="hold"/>
                                        <p:tgtEl>
                                          <p:spTgt spid="1504"/>
                                        </p:tgtEl>
                                        <p:attrNameLst>
                                          <p:attrName>ppt_x</p:attrName>
                                        </p:attrNameLst>
                                      </p:cBhvr>
                                      <p:tavLst>
                                        <p:tav tm="0">
                                          <p:val>
                                            <p:strVal val="#ppt_x"/>
                                          </p:val>
                                        </p:tav>
                                        <p:tav tm="100000">
                                          <p:val>
                                            <p:strVal val="#ppt_x"/>
                                          </p:val>
                                        </p:tav>
                                      </p:tavLst>
                                    </p:anim>
                                    <p:anim calcmode="lin" valueType="num">
                                      <p:cBhvr>
                                        <p:cTn id="13" dur="500" fill="hold"/>
                                        <p:tgtEl>
                                          <p:spTgt spid="15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1" animBg="1" advAuto="0"/>
      <p:bldP spid="1504"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8" name="image5.png"/>
          <p:cNvPicPr>
            <a:picLocks noChangeAspect="1"/>
          </p:cNvPicPr>
          <p:nvPr/>
        </p:nvPicPr>
        <p:blipFill>
          <a:blip r:embed="rId3"/>
          <a:stretch>
            <a:fillRect/>
          </a:stretch>
        </p:blipFill>
        <p:spPr>
          <a:xfrm>
            <a:off x="1730375" y="1108075"/>
            <a:ext cx="6781800" cy="4935538"/>
          </a:xfrm>
          <a:prstGeom prst="rect">
            <a:avLst/>
          </a:prstGeom>
          <a:noFill/>
          <a:ln w="12700" cap="flat">
            <a:noFill/>
            <a:miter lim="400000"/>
          </a:ln>
          <a:effectLst/>
        </p:spPr>
      </p:pic>
      <p:sp>
        <p:nvSpPr>
          <p:cNvPr id="1509" name="Shape 1509"/>
          <p:cNvSpPr/>
          <p:nvPr/>
        </p:nvSpPr>
        <p:spPr>
          <a:xfrm>
            <a:off x="3467100" y="2933700"/>
            <a:ext cx="1612900" cy="596900"/>
          </a:xfrm>
          <a:prstGeom prst="ellipse">
            <a:avLst/>
          </a:prstGeom>
          <a:ln w="76200">
            <a:solidFill>
              <a:srgbClr val="66FFFF"/>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10" name="Shape 1510"/>
          <p:cNvSpPr/>
          <p:nvPr/>
        </p:nvSpPr>
        <p:spPr>
          <a:xfrm>
            <a:off x="6400800" y="4914900"/>
            <a:ext cx="1892300" cy="698500"/>
          </a:xfrm>
          <a:prstGeom prst="ellipse">
            <a:avLst/>
          </a:prstGeom>
          <a:ln w="76200">
            <a:solidFill>
              <a:srgbClr val="66FFFF"/>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11" name="Shape 1511"/>
          <p:cNvSpPr/>
          <p:nvPr/>
        </p:nvSpPr>
        <p:spPr>
          <a:xfrm>
            <a:off x="3378200" y="1168400"/>
            <a:ext cx="1612900" cy="596900"/>
          </a:xfrm>
          <a:prstGeom prst="ellipse">
            <a:avLst/>
          </a:prstGeom>
          <a:ln w="76200">
            <a:solidFill>
              <a:srgbClr val="66FFFF"/>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12" name="Shape 1512"/>
          <p:cNvSpPr/>
          <p:nvPr/>
        </p:nvSpPr>
        <p:spPr>
          <a:xfrm>
            <a:off x="4851400" y="1993900"/>
            <a:ext cx="1612900" cy="596900"/>
          </a:xfrm>
          <a:prstGeom prst="ellipse">
            <a:avLst/>
          </a:prstGeom>
          <a:ln w="76200">
            <a:solidFill>
              <a:srgbClr val="66FFFF"/>
            </a:solidFill>
          </a:ln>
          <a:effectLst>
            <a:outerShdw blurRad="63500" dist="71842" dir="2700000" rotWithShape="0">
              <a:srgbClr val="1A0004">
                <a:alpha val="74998"/>
              </a:srgbClr>
            </a:outerShdw>
          </a:effectLst>
        </p:spPr>
        <p:txBody>
          <a:bodyPr lIns="45719" rIns="45719" anchor="ct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13" name="Shape 1513"/>
          <p:cNvSpPr/>
          <p:nvPr/>
        </p:nvSpPr>
        <p:spPr>
          <a:xfrm>
            <a:off x="8131766" y="6512242"/>
            <a:ext cx="259170" cy="2692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defRPr sz="1000">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07</a:t>
            </a:r>
          </a:p>
        </p:txBody>
      </p:sp>
      <p:sp>
        <p:nvSpPr>
          <p:cNvPr id="1514" name="Shape 1514"/>
          <p:cNvSpPr/>
          <p:nvPr/>
        </p:nvSpPr>
        <p:spPr>
          <a:xfrm>
            <a:off x="6967855" y="6247242"/>
            <a:ext cx="1685291" cy="26425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700"/>
              </a:spcBef>
              <a:defRPr sz="1200">
                <a:solidFill>
                  <a:srgbClr val="FFFFFF"/>
                </a:solidFill>
                <a:latin typeface="Arial"/>
                <a:ea typeface="Arial"/>
                <a:cs typeface="Arial"/>
                <a:sym typeface="Arial"/>
              </a:defRPr>
            </a:lvl1pPr>
          </a:lstStyle>
          <a:p>
            <a:r>
              <a:t>Awulokaku apa. 19-24</a:t>
            </a:r>
          </a:p>
        </p:txBody>
      </p:sp>
      <p:grpSp>
        <p:nvGrpSpPr>
          <p:cNvPr id="1517" name="Group 1517"/>
          <p:cNvGrpSpPr/>
          <p:nvPr/>
        </p:nvGrpSpPr>
        <p:grpSpPr>
          <a:xfrm>
            <a:off x="6015037" y="3509962"/>
            <a:ext cx="1092201" cy="812801"/>
            <a:chOff x="0" y="0"/>
            <a:chExt cx="1092200" cy="812800"/>
          </a:xfrm>
        </p:grpSpPr>
        <p:sp>
          <p:nvSpPr>
            <p:cNvPr id="1515" name="Shape 1515"/>
            <p:cNvSpPr/>
            <p:nvPr/>
          </p:nvSpPr>
          <p:spPr>
            <a:xfrm>
              <a:off x="409575" y="546100"/>
              <a:ext cx="292100" cy="266700"/>
            </a:xfrm>
            <a:prstGeom prst="ellipse">
              <a:avLst/>
            </a:prstGeom>
            <a:solidFill>
              <a:srgbClr val="FFFFFF"/>
            </a:solidFill>
            <a:ln w="76200" cap="flat">
              <a:solidFill>
                <a:srgbClr val="150BD5"/>
              </a:solidFill>
              <a:prstDash val="solid"/>
              <a:round/>
            </a:ln>
            <a:effectLst>
              <a:outerShdw blurRad="63500" dist="81320" dir="2319588" rotWithShape="0">
                <a:srgbClr val="474747">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16" name="Shape 1516"/>
            <p:cNvSpPr/>
            <p:nvPr/>
          </p:nvSpPr>
          <p:spPr>
            <a:xfrm>
              <a:off x="0" y="0"/>
              <a:ext cx="1092200" cy="646328"/>
            </a:xfrm>
            <a:prstGeom prst="rect">
              <a:avLst/>
            </a:prstGeom>
            <a:noFill/>
            <a:ln w="12700" cap="flat">
              <a:noFill/>
              <a:miter lim="400000"/>
            </a:ln>
            <a:effectLst>
              <a:glow rad="228600">
                <a:schemeClr val="accent4">
                  <a:lumMod val="10000"/>
                  <a:alpha val="84000"/>
                </a:schemeClr>
              </a:glow>
              <a:outerShdw blurRad="63500" dist="63500" dir="2212194" rotWithShape="0">
                <a:srgbClr val="000000">
                  <a:alpha val="74998"/>
                </a:srgbClr>
              </a:outerShdw>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2100"/>
                </a:spcBef>
                <a:defRPr sz="3600" b="0">
                  <a:solidFill>
                    <a:srgbClr val="FFFFFF"/>
                  </a:solidFill>
                  <a:latin typeface="Arial Black"/>
                  <a:ea typeface="Arial Black"/>
                  <a:cs typeface="Arial Black"/>
                  <a:sym typeface="Arial Black"/>
                </a:defRPr>
              </a:lvl1pPr>
            </a:lstStyle>
            <a:p>
              <a:r>
                <a:rPr dirty="0">
                  <a:effectLst>
                    <a:glow rad="228600">
                      <a:schemeClr val="accent4">
                        <a:lumMod val="10000"/>
                        <a:alpha val="85000"/>
                      </a:schemeClr>
                    </a:glow>
                  </a:effectLst>
                </a:rPr>
                <a:t>UR</a:t>
              </a:r>
            </a:p>
          </p:txBody>
        </p:sp>
      </p:grpSp>
      <p:sp>
        <p:nvSpPr>
          <p:cNvPr id="1518" name="Shape 1518"/>
          <p:cNvSpPr/>
          <p:nvPr/>
        </p:nvSpPr>
        <p:spPr>
          <a:xfrm>
            <a:off x="5727700" y="3376612"/>
            <a:ext cx="1419225" cy="1298576"/>
          </a:xfrm>
          <a:custGeom>
            <a:avLst/>
            <a:gdLst/>
            <a:ahLst/>
            <a:cxnLst>
              <a:cxn ang="0">
                <a:pos x="wd2" y="hd2"/>
              </a:cxn>
              <a:cxn ang="5400000">
                <a:pos x="wd2" y="hd2"/>
              </a:cxn>
              <a:cxn ang="10800000">
                <a:pos x="wd2" y="hd2"/>
              </a:cxn>
              <a:cxn ang="16200000">
                <a:pos x="wd2" y="hd2"/>
              </a:cxn>
            </a:cxnLst>
            <a:rect l="0" t="0" r="r" b="b"/>
            <a:pathLst>
              <a:path w="21600" h="21600" extrusionOk="0">
                <a:moveTo>
                  <a:pt x="0" y="6326"/>
                </a:moveTo>
                <a:lnTo>
                  <a:pt x="5788" y="0"/>
                </a:lnTo>
                <a:lnTo>
                  <a:pt x="15812" y="0"/>
                </a:lnTo>
                <a:lnTo>
                  <a:pt x="21600" y="6326"/>
                </a:lnTo>
                <a:lnTo>
                  <a:pt x="21600" y="15274"/>
                </a:lnTo>
                <a:lnTo>
                  <a:pt x="15812" y="21600"/>
                </a:lnTo>
                <a:lnTo>
                  <a:pt x="5788" y="21600"/>
                </a:lnTo>
                <a:lnTo>
                  <a:pt x="0" y="15274"/>
                </a:lnTo>
                <a:close/>
              </a:path>
            </a:pathLst>
          </a:custGeom>
          <a:ln w="76200">
            <a:solidFill>
              <a:srgbClr val="1EDE17"/>
            </a:solidFill>
            <a:miter/>
          </a:ln>
          <a:effectLst>
            <a:outerShdw blurRad="63500" dist="71842" dir="2700000" rotWithShape="0">
              <a:srgbClr val="1A0004">
                <a:alpha val="74998"/>
              </a:srgbClr>
            </a:outerShdw>
          </a:effectLst>
        </p:spPr>
        <p:txBody>
          <a:bodyPr lIns="45719" rIns="45719" anchor="ctr"/>
          <a:lstStyle/>
          <a:p>
            <a:pPr algn="ctr" defTabSz="914400">
              <a:defRPr sz="2800" b="0">
                <a:solidFill>
                  <a:srgbClr val="FFFFFF"/>
                </a:solidFill>
                <a:effectLst>
                  <a:outerShdw blurRad="38100" dist="38100" dir="2700000" rotWithShape="0">
                    <a:srgbClr val="000000"/>
                  </a:outerShdw>
                </a:effectLst>
                <a:latin typeface="Comic Sans MS"/>
                <a:ea typeface="Comic Sans MS"/>
                <a:cs typeface="Comic Sans MS"/>
                <a:sym typeface="Comic Sans MS"/>
              </a:defRPr>
            </a:pPr>
            <a:endParaRPr/>
          </a:p>
        </p:txBody>
      </p:sp>
      <p:grpSp>
        <p:nvGrpSpPr>
          <p:cNvPr id="1521" name="Group 1521"/>
          <p:cNvGrpSpPr/>
          <p:nvPr/>
        </p:nvGrpSpPr>
        <p:grpSpPr>
          <a:xfrm>
            <a:off x="1681163" y="2016130"/>
            <a:ext cx="3276601" cy="834884"/>
            <a:chOff x="0" y="0"/>
            <a:chExt cx="3276600" cy="834883"/>
          </a:xfrm>
        </p:grpSpPr>
        <p:sp>
          <p:nvSpPr>
            <p:cNvPr id="1519" name="Shape 1519"/>
            <p:cNvSpPr/>
            <p:nvPr/>
          </p:nvSpPr>
          <p:spPr>
            <a:xfrm>
              <a:off x="2244725" y="0"/>
              <a:ext cx="292100" cy="266700"/>
            </a:xfrm>
            <a:prstGeom prst="ellipse">
              <a:avLst/>
            </a:prstGeom>
            <a:solidFill>
              <a:srgbClr val="FFFFFF"/>
            </a:solidFill>
            <a:ln w="76200" cap="flat">
              <a:solidFill>
                <a:srgbClr val="150BD5"/>
              </a:solidFill>
              <a:prstDash val="solid"/>
              <a:round/>
            </a:ln>
            <a:effectLst>
              <a:outerShdw blurRad="63500" dist="89803" dir="2700000" rotWithShape="0">
                <a:srgbClr val="474747">
                  <a:alpha val="74998"/>
                </a:srgbClr>
              </a:outerShdw>
            </a:effectLst>
          </p:spPr>
          <p:txBody>
            <a:bodyPr wrap="square" lIns="45719" tIns="45719" rIns="45719" bIns="45719" numCol="1" anchor="ctr">
              <a:noAutofit/>
            </a:bodyPr>
            <a:lstStyle/>
            <a:p>
              <a:pPr algn="ctr" defTabSz="914400">
                <a:defRPr sz="2800" b="0">
                  <a:solidFill>
                    <a:srgbClr val="00DFCA"/>
                  </a:solidFill>
                  <a:effectLst>
                    <a:outerShdw blurRad="38100" dist="38100" dir="2700000" rotWithShape="0">
                      <a:srgbClr val="000000">
                        <a:alpha val="43137"/>
                      </a:srgbClr>
                    </a:outerShdw>
                  </a:effectLst>
                  <a:latin typeface="Comic Sans MS"/>
                  <a:ea typeface="Comic Sans MS"/>
                  <a:cs typeface="Comic Sans MS"/>
                  <a:sym typeface="Comic Sans MS"/>
                </a:defRPr>
              </a:pPr>
              <a:endParaRPr/>
            </a:p>
          </p:txBody>
        </p:sp>
        <p:sp>
          <p:nvSpPr>
            <p:cNvPr id="1520" name="Shape 1520"/>
            <p:cNvSpPr/>
            <p:nvPr/>
          </p:nvSpPr>
          <p:spPr>
            <a:xfrm>
              <a:off x="0" y="127000"/>
              <a:ext cx="3276600" cy="7078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defTabSz="914400">
                <a:spcBef>
                  <a:spcPts val="2400"/>
                </a:spcBef>
                <a:defRPr sz="4000" b="0">
                  <a:solidFill>
                    <a:srgbClr val="FFFFFF"/>
                  </a:solidFill>
                  <a:latin typeface="Arial Black"/>
                  <a:ea typeface="Arial Black"/>
                  <a:cs typeface="Arial Black"/>
                  <a:sym typeface="Arial Black"/>
                </a:defRPr>
              </a:lvl1pPr>
            </a:lstStyle>
            <a:p>
              <a:r>
                <a:rPr dirty="0">
                  <a:effectLst>
                    <a:glow rad="228600">
                      <a:schemeClr val="accent4">
                        <a:lumMod val="10000"/>
                        <a:alpha val="90000"/>
                      </a:schemeClr>
                    </a:glow>
                  </a:effectLst>
                </a:rPr>
                <a:t>BABYLON</a:t>
              </a:r>
            </a:p>
          </p:txBody>
        </p:sp>
      </p:grpSp>
      <p:sp>
        <p:nvSpPr>
          <p:cNvPr id="1522" name="Shape 1522"/>
          <p:cNvSpPr/>
          <p:nvPr/>
        </p:nvSpPr>
        <p:spPr>
          <a:xfrm>
            <a:off x="1744265" y="4098925"/>
            <a:ext cx="4554935" cy="1691640"/>
          </a:xfrm>
          <a:prstGeom prst="rect">
            <a:avLst/>
          </a:prstGeom>
          <a:ln w="12700">
            <a:miter lim="400000"/>
          </a:ln>
          <a:effectLst>
            <a:outerShdw blurRad="63500" dist="53882" dir="2700000" rotWithShape="0">
              <a:srgbClr val="1A0004">
                <a:alpha val="74998"/>
              </a:srgbClr>
            </a:outerShdw>
          </a:effectLst>
          <a:extLst>
            <a:ext uri="{C572A759-6A51-4108-AA02-DFA0A04FC94B}">
              <ma14:wrappingTextBoxFlag xmlns="" xmlns:ma14="http://schemas.microsoft.com/office/mac/drawingml/2011/main" val="1"/>
            </a:ext>
          </a:extLst>
        </p:spPr>
        <p:txBody>
          <a:bodyPr lIns="45719" rIns="45719">
            <a:spAutoFit/>
          </a:bodyPr>
          <a:lstStyle>
            <a:lvl1pPr algn="r" defTabSz="914400">
              <a:spcBef>
                <a:spcPts val="2100"/>
              </a:spcBef>
              <a:defRPr sz="3000">
                <a:solidFill>
                  <a:schemeClr val="accent1"/>
                </a:solidFill>
                <a:effectLst>
                  <a:outerShdw blurRad="38100" dist="38100" dir="2700000" rotWithShape="0">
                    <a:srgbClr val="000000"/>
                  </a:outerShdw>
                </a:effectLst>
                <a:latin typeface="Comic Sans MS"/>
                <a:ea typeface="Comic Sans MS"/>
                <a:cs typeface="Comic Sans MS"/>
                <a:sym typeface="Comic Sans MS"/>
              </a:defRPr>
            </a:lvl1pPr>
          </a:lstStyle>
          <a:p>
            <a:r>
              <a:t>KUMSULULO!                     Persiami-w Gulf Ghüshi              Iraq lo Aghüshikeu</a:t>
            </a:r>
          </a:p>
        </p:txBody>
      </p:sp>
      <p:sp>
        <p:nvSpPr>
          <p:cNvPr id="1523" name="Shape 1523"/>
          <p:cNvSpPr/>
          <p:nvPr/>
        </p:nvSpPr>
        <p:spPr>
          <a:xfrm>
            <a:off x="8680669" y="6442392"/>
            <a:ext cx="228164" cy="3835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lgn="ctr" defTabSz="914400">
              <a:spcBef>
                <a:spcPts val="900"/>
              </a:spcBef>
              <a:defRPr sz="1600">
                <a:solidFill>
                  <a:srgbClr val="FFFFFF"/>
                </a:solidFill>
                <a:latin typeface="Comic Sans MS"/>
                <a:ea typeface="Comic Sans MS"/>
                <a:cs typeface="Comic Sans MS"/>
                <a:sym typeface="Comic Sans MS"/>
              </a:defRPr>
            </a:lvl1pPr>
          </a:lstStyle>
          <a:p>
            <a:r>
              <a:t>6</a:t>
            </a:r>
          </a:p>
        </p:txBody>
      </p:sp>
      <p:grpSp>
        <p:nvGrpSpPr>
          <p:cNvPr id="1526" name="Group 1526"/>
          <p:cNvGrpSpPr/>
          <p:nvPr/>
        </p:nvGrpSpPr>
        <p:grpSpPr>
          <a:xfrm>
            <a:off x="558800" y="7938"/>
            <a:ext cx="774701" cy="1581113"/>
            <a:chOff x="0" y="0"/>
            <a:chExt cx="774700" cy="1581112"/>
          </a:xfrm>
        </p:grpSpPr>
        <p:sp>
          <p:nvSpPr>
            <p:cNvPr id="1524" name="Shape 1524"/>
            <p:cNvSpPr/>
            <p:nvPr/>
          </p:nvSpPr>
          <p:spPr>
            <a:xfrm>
              <a:off x="0" y="0"/>
              <a:ext cx="774701" cy="1581113"/>
            </a:xfrm>
            <a:prstGeom prst="rect">
              <a:avLst/>
            </a:prstGeom>
            <a:noFill/>
            <a:ln w="12700" cap="flat">
              <a:noFill/>
              <a:miter lim="400000"/>
            </a:ln>
            <a:effectLst>
              <a:outerShdw blurRad="63500" dist="107762" dir="2700000" rotWithShape="0">
                <a:srgbClr val="1A0004">
                  <a:alpha val="74998"/>
                </a:srgbClr>
              </a:outerShdw>
            </a:effectLst>
            <a:extLst>
              <a:ext uri="{C572A759-6A51-4108-AA02-DFA0A04FC94B}">
                <ma14:wrappingTextBoxFlag xmlns="" xmlns:ma14="http://schemas.microsoft.com/office/mac/drawingml/2011/main" val="1"/>
              </a:ext>
            </a:extLst>
          </p:spPr>
          <p:txBody>
            <a:bodyPr wrap="none" lIns="44450" tIns="44450" rIns="44450" bIns="44450" numCol="1" anchor="t">
              <a:spAutoFit/>
            </a:bodyPr>
            <a:lstStyle>
              <a:lvl1pPr algn="ctr" defTabSz="914400">
                <a:defRPr sz="10600">
                  <a:solidFill>
                    <a:srgbClr val="FFFF00"/>
                  </a:solidFill>
                </a:defRPr>
              </a:lvl1pPr>
            </a:lstStyle>
            <a:p>
              <a:r>
                <a:t>7</a:t>
              </a:r>
            </a:p>
          </p:txBody>
        </p:sp>
        <p:sp>
          <p:nvSpPr>
            <p:cNvPr id="1525" name="Shape 1525"/>
            <p:cNvSpPr/>
            <p:nvPr/>
          </p:nvSpPr>
          <p:spPr>
            <a:xfrm>
              <a:off x="234950" y="902969"/>
              <a:ext cx="396875" cy="1"/>
            </a:xfrm>
            <a:prstGeom prst="line">
              <a:avLst/>
            </a:prstGeom>
            <a:noFill/>
            <a:ln w="76200" cap="flat">
              <a:solidFill>
                <a:srgbClr val="FFFF00"/>
              </a:solidFill>
              <a:prstDash val="solid"/>
              <a:round/>
            </a:ln>
            <a:effectLst>
              <a:outerShdw blurRad="63500" dist="107762" dir="2700000" rotWithShape="0">
                <a:srgbClr val="1A0004">
                  <a:alpha val="74998"/>
                </a:srgbClr>
              </a:outerShdw>
            </a:effectLst>
          </p:spPr>
          <p:txBody>
            <a:bodyPr wrap="square" lIns="45719" tIns="45719" rIns="45719" bIns="45719" numCol="1" anchor="t">
              <a:noAutofit/>
            </a:bodyPr>
            <a:lstStyle/>
            <a:p>
              <a:pPr>
                <a:defRPr b="0">
                  <a:solidFill>
                    <a:srgbClr val="FFFFFF"/>
                  </a:solidFill>
                  <a:latin typeface="Times"/>
                  <a:ea typeface="Times"/>
                  <a:cs typeface="Times"/>
                  <a:sym typeface="Times"/>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22"/>
                                        </p:tgtEl>
                                        <p:attrNameLst>
                                          <p:attrName>style.visibility</p:attrName>
                                        </p:attrNameLst>
                                      </p:cBhvr>
                                      <p:to>
                                        <p:strVal val="visible"/>
                                      </p:to>
                                    </p:set>
                                    <p:anim calcmode="lin" valueType="num">
                                      <p:cBhvr>
                                        <p:cTn id="7" dur="2000" fill="hold"/>
                                        <p:tgtEl>
                                          <p:spTgt spid="1522"/>
                                        </p:tgtEl>
                                        <p:attrNameLst>
                                          <p:attrName>ppt_x</p:attrName>
                                        </p:attrNameLst>
                                      </p:cBhvr>
                                      <p:tavLst>
                                        <p:tav tm="0">
                                          <p:val>
                                            <p:strVal val="0-#ppt_w/2"/>
                                          </p:val>
                                        </p:tav>
                                        <p:tav tm="100000">
                                          <p:val>
                                            <p:strVal val="#ppt_x"/>
                                          </p:val>
                                        </p:tav>
                                      </p:tavLst>
                                    </p:anim>
                                    <p:anim calcmode="lin" valueType="num">
                                      <p:cBhvr>
                                        <p:cTn id="8" dur="2000" fill="hold"/>
                                        <p:tgtEl>
                                          <p:spTgt spid="15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512"/>
                                        </p:tgtEl>
                                        <p:attrNameLst>
                                          <p:attrName>style.visibility</p:attrName>
                                        </p:attrNameLst>
                                      </p:cBhvr>
                                      <p:to>
                                        <p:strVal val="visible"/>
                                      </p:to>
                                    </p:set>
                                    <p:animEffect transition="in" filter="dissolve">
                                      <p:cBhvr>
                                        <p:cTn id="13" dur="1000"/>
                                        <p:tgtEl>
                                          <p:spTgt spid="151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1509"/>
                                        </p:tgtEl>
                                        <p:attrNameLst>
                                          <p:attrName>style.visibility</p:attrName>
                                        </p:attrNameLst>
                                      </p:cBhvr>
                                      <p:to>
                                        <p:strVal val="visible"/>
                                      </p:to>
                                    </p:set>
                                    <p:animEffect transition="in" filter="dissolve">
                                      <p:cBhvr>
                                        <p:cTn id="18" dur="1000"/>
                                        <p:tgtEl>
                                          <p:spTgt spid="150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4" nodeType="clickEffect">
                                  <p:stCondLst>
                                    <p:cond delay="0"/>
                                  </p:stCondLst>
                                  <p:iterate>
                                    <p:tmAbs val="0"/>
                                  </p:iterate>
                                  <p:childTnLst>
                                    <p:set>
                                      <p:cBhvr>
                                        <p:cTn id="22" fill="hold"/>
                                        <p:tgtEl>
                                          <p:spTgt spid="1511"/>
                                        </p:tgtEl>
                                        <p:attrNameLst>
                                          <p:attrName>style.visibility</p:attrName>
                                        </p:attrNameLst>
                                      </p:cBhvr>
                                      <p:to>
                                        <p:strVal val="visible"/>
                                      </p:to>
                                    </p:set>
                                    <p:animEffect transition="in" filter="dissolve">
                                      <p:cBhvr>
                                        <p:cTn id="23" dur="1000"/>
                                        <p:tgtEl>
                                          <p:spTgt spid="15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5" nodeType="clickEffect">
                                  <p:stCondLst>
                                    <p:cond delay="0"/>
                                  </p:stCondLst>
                                  <p:iterate>
                                    <p:tmAbs val="0"/>
                                  </p:iterate>
                                  <p:childTnLst>
                                    <p:set>
                                      <p:cBhvr>
                                        <p:cTn id="27" fill="hold"/>
                                        <p:tgtEl>
                                          <p:spTgt spid="1510"/>
                                        </p:tgtEl>
                                        <p:attrNameLst>
                                          <p:attrName>style.visibility</p:attrName>
                                        </p:attrNameLst>
                                      </p:cBhvr>
                                      <p:to>
                                        <p:strVal val="visible"/>
                                      </p:to>
                                    </p:set>
                                    <p:animEffect transition="in" filter="dissolve">
                                      <p:cBhvr>
                                        <p:cTn id="28" dur="1000"/>
                                        <p:tgtEl>
                                          <p:spTgt spid="15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6" nodeType="clickEffect">
                                  <p:stCondLst>
                                    <p:cond delay="0"/>
                                  </p:stCondLst>
                                  <p:iterate>
                                    <p:tmAbs val="0"/>
                                  </p:iterate>
                                  <p:childTnLst>
                                    <p:set>
                                      <p:cBhvr>
                                        <p:cTn id="32" fill="hold"/>
                                        <p:tgtEl>
                                          <p:spTgt spid="1521"/>
                                        </p:tgtEl>
                                        <p:attrNameLst>
                                          <p:attrName>style.visibility</p:attrName>
                                        </p:attrNameLst>
                                      </p:cBhvr>
                                      <p:to>
                                        <p:strVal val="visible"/>
                                      </p:to>
                                    </p:set>
                                    <p:animEffect transition="in" filter="dissolve">
                                      <p:cBhvr>
                                        <p:cTn id="33" dur="1000"/>
                                        <p:tgtEl>
                                          <p:spTgt spid="15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fill="hold" grpId="7" nodeType="clickEffect">
                                  <p:stCondLst>
                                    <p:cond delay="0"/>
                                  </p:stCondLst>
                                  <p:iterate>
                                    <p:tmAbs val="0"/>
                                  </p:iterate>
                                  <p:childTnLst>
                                    <p:set>
                                      <p:cBhvr>
                                        <p:cTn id="37" fill="hold"/>
                                        <p:tgtEl>
                                          <p:spTgt spid="1517"/>
                                        </p:tgtEl>
                                        <p:attrNameLst>
                                          <p:attrName>style.visibility</p:attrName>
                                        </p:attrNameLst>
                                      </p:cBhvr>
                                      <p:to>
                                        <p:strVal val="visible"/>
                                      </p:to>
                                    </p:set>
                                    <p:animEffect transition="in" filter="dissolve">
                                      <p:cBhvr>
                                        <p:cTn id="38" dur="1000"/>
                                        <p:tgtEl>
                                          <p:spTgt spid="1517"/>
                                        </p:tgtEl>
                                      </p:cBhvr>
                                    </p:animEffect>
                                  </p:childTnLst>
                                </p:cTn>
                              </p:par>
                            </p:childTnLst>
                          </p:cTn>
                        </p:par>
                        <p:par>
                          <p:cTn id="39" fill="hold">
                            <p:stCondLst>
                              <p:cond delay="1000"/>
                            </p:stCondLst>
                            <p:childTnLst>
                              <p:par>
                                <p:cTn id="40" presetID="19" presetClass="entr" presetSubtype="10" fill="hold" grpId="8" nodeType="afterEffect">
                                  <p:stCondLst>
                                    <p:cond delay="0"/>
                                  </p:stCondLst>
                                  <p:iterate>
                                    <p:tmAbs val="0"/>
                                  </p:iterate>
                                  <p:childTnLst>
                                    <p:set>
                                      <p:cBhvr>
                                        <p:cTn id="41" fill="hold"/>
                                        <p:tgtEl>
                                          <p:spTgt spid="1518"/>
                                        </p:tgtEl>
                                        <p:attrNameLst>
                                          <p:attrName>style.visibility</p:attrName>
                                        </p:attrNameLst>
                                      </p:cBhvr>
                                      <p:to>
                                        <p:strVal val="visible"/>
                                      </p:to>
                                    </p:set>
                                    <p:anim calcmode="lin" valueType="num">
                                      <p:cBhvr>
                                        <p:cTn id="42" dur="500" fill="hold"/>
                                        <p:tgtEl>
                                          <p:spTgt spid="1518"/>
                                        </p:tgtEl>
                                        <p:attrNameLst>
                                          <p:attrName>ppt_w</p:attrName>
                                        </p:attrNameLst>
                                      </p:cBhvr>
                                      <p:tavLst>
                                        <p:tav tm="0" fmla="#ppt_w*sin(2.5*pi*$)">
                                          <p:val>
                                            <p:fltVal val="0"/>
                                          </p:val>
                                        </p:tav>
                                        <p:tav tm="100000">
                                          <p:val>
                                            <p:fltVal val="1"/>
                                          </p:val>
                                        </p:tav>
                                      </p:tavLst>
                                    </p:anim>
                                    <p:anim calcmode="lin" valueType="num">
                                      <p:cBhvr>
                                        <p:cTn id="43" dur="500" fill="hold"/>
                                        <p:tgtEl>
                                          <p:spTgt spid="15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 grpId="3" animBg="1" advAuto="0"/>
      <p:bldP spid="1510" grpId="5" animBg="1" advAuto="0"/>
      <p:bldP spid="1511" grpId="4" animBg="1" advAuto="0"/>
      <p:bldP spid="1512" grpId="2" animBg="1" advAuto="0"/>
      <p:bldP spid="1517" grpId="7" animBg="1" advAuto="0"/>
      <p:bldP spid="1518" grpId="8" animBg="1" advAuto="0"/>
      <p:bldP spid="1521" grpId="6" animBg="1" advAuto="0"/>
      <p:bldP spid="1522" grpId="1" animBg="1" advAuto="0"/>
    </p:bldLst>
  </p:timing>
</p:sld>
</file>

<file path=ppt/theme/theme1.xml><?xml version="1.0" encoding="utf-8"?>
<a:theme xmlns:a="http://schemas.openxmlformats.org/drawingml/2006/main" name="untitled 3">
  <a:themeElements>
    <a:clrScheme name="untitled 3">
      <a:dk1>
        <a:srgbClr val="474747"/>
      </a:dk1>
      <a:lt1>
        <a:srgbClr val="FF9300"/>
      </a:lt1>
      <a:dk2>
        <a:srgbClr val="A7A7A7"/>
      </a:dk2>
      <a:lt2>
        <a:srgbClr val="535353"/>
      </a:lt2>
      <a:accent1>
        <a:srgbClr val="114FFB"/>
      </a:accent1>
      <a:accent2>
        <a:srgbClr val="790015"/>
      </a:accent2>
      <a:accent3>
        <a:srgbClr val="B1B1B1"/>
      </a:accent3>
      <a:accent4>
        <a:srgbClr val="DADADA"/>
      </a:accent4>
      <a:accent5>
        <a:srgbClr val="AAB2FD"/>
      </a:accent5>
      <a:accent6>
        <a:srgbClr val="6D0012"/>
      </a:accent6>
      <a:hlink>
        <a:srgbClr val="0000FF"/>
      </a:hlink>
      <a:folHlink>
        <a:srgbClr val="FF00FF"/>
      </a:folHlink>
    </a:clrScheme>
    <a:fontScheme name="untitled 3">
      <a:majorFont>
        <a:latin typeface="Helvetica"/>
        <a:ea typeface="Helvetica"/>
        <a:cs typeface="Helvetica"/>
      </a:majorFont>
      <a:minorFont>
        <a:latin typeface="Calibri"/>
        <a:ea typeface="Calibri"/>
        <a:cs typeface="Calibri"/>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5921" dir="2700000" rotWithShape="0">
              <a:srgbClr val="868686"/>
            </a:outerShdw>
          </a:effectLst>
        </a:effectStyle>
        <a:effectStyle>
          <a:effectLst>
            <a:outerShdw blurRad="63500" dist="35921" dir="2700000" rotWithShape="0">
              <a:srgbClr val="868686"/>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5921" dir="2700000" rotWithShape="0">
            <a:srgbClr val="868686"/>
          </a:outerShdw>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A0004"/>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3">
  <a:themeElements>
    <a:clrScheme name="untitled 3">
      <a:dk1>
        <a:srgbClr val="000000"/>
      </a:dk1>
      <a:lt1>
        <a:srgbClr val="FFFFFF"/>
      </a:lt1>
      <a:dk2>
        <a:srgbClr val="A7A7A7"/>
      </a:dk2>
      <a:lt2>
        <a:srgbClr val="535353"/>
      </a:lt2>
      <a:accent1>
        <a:srgbClr val="114FFB"/>
      </a:accent1>
      <a:accent2>
        <a:srgbClr val="790015"/>
      </a:accent2>
      <a:accent3>
        <a:srgbClr val="B1B1B1"/>
      </a:accent3>
      <a:accent4>
        <a:srgbClr val="DADADA"/>
      </a:accent4>
      <a:accent5>
        <a:srgbClr val="AAB2FD"/>
      </a:accent5>
      <a:accent6>
        <a:srgbClr val="6D0012"/>
      </a:accent6>
      <a:hlink>
        <a:srgbClr val="0000FF"/>
      </a:hlink>
      <a:folHlink>
        <a:srgbClr val="FF00FF"/>
      </a:folHlink>
    </a:clrScheme>
    <a:fontScheme name="untitled 3">
      <a:majorFont>
        <a:latin typeface="Helvetica"/>
        <a:ea typeface="Helvetica"/>
        <a:cs typeface="Helvetica"/>
      </a:majorFont>
      <a:minorFont>
        <a:latin typeface="Calibri"/>
        <a:ea typeface="Calibri"/>
        <a:cs typeface="Calibri"/>
      </a:minorFont>
    </a:fontScheme>
    <a:fmtScheme name="untitled 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5921" dir="2700000" rotWithShape="0">
              <a:srgbClr val="868686"/>
            </a:outerShdw>
          </a:effectLst>
        </a:effectStyle>
        <a:effectStyle>
          <a:effectLst>
            <a:outerShdw blurRad="63500" dist="35921" dir="2700000" rotWithShape="0">
              <a:srgbClr val="868686"/>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5921" dir="2700000" rotWithShape="0">
            <a:srgbClr val="868686"/>
          </a:outerShdw>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A0004"/>
            </a:solidFill>
            <a:effectLst/>
            <a:uFillTx/>
            <a:latin typeface="Times"/>
            <a:ea typeface="Times"/>
            <a:cs typeface="Times"/>
            <a:sym typeface="Time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FF93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1199</TotalTime>
  <Words>7251</Words>
  <Application>Microsoft Office PowerPoint</Application>
  <PresentationFormat>On-screen Show (4:3)</PresentationFormat>
  <Paragraphs>1325</Paragraphs>
  <Slides>69</Slides>
  <Notes>68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69</vt:i4>
      </vt:variant>
    </vt:vector>
  </HeadingPairs>
  <TitlesOfParts>
    <vt:vector size="83" baseType="lpstr">
      <vt:lpstr>ＭＳ Ｐゴシック</vt:lpstr>
      <vt:lpstr>Arial</vt:lpstr>
      <vt:lpstr>Arial Black</vt:lpstr>
      <vt:lpstr>Calibri</vt:lpstr>
      <vt:lpstr>Comic Sans MS</vt:lpstr>
      <vt:lpstr>Helvetica</vt:lpstr>
      <vt:lpstr>Kosher-Normal</vt:lpstr>
      <vt:lpstr>Monotype Sorts</vt:lpstr>
      <vt:lpstr>Times</vt:lpstr>
      <vt:lpstr>Times New Roman</vt:lpstr>
      <vt:lpstr>Wingdings</vt:lpstr>
      <vt:lpstr>untitled 3</vt:lpstr>
      <vt:lpstr>2_untitled 1</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Kihikutha kuhakeu kiqiye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Kuchouyesu… Aboqha •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Botros Salah</cp:lastModifiedBy>
  <cp:revision>21</cp:revision>
  <dcterms:modified xsi:type="dcterms:W3CDTF">2025-01-01T21:15:18Z</dcterms:modified>
</cp:coreProperties>
</file>