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4" r:id="rId2"/>
    <p:sldMasterId id="2147483696" r:id="rId3"/>
  </p:sldMasterIdLst>
  <p:notesMasterIdLst>
    <p:notesMasterId r:id="rId33"/>
  </p:notesMasterIdLst>
  <p:sldIdLst>
    <p:sldId id="529" r:id="rId4"/>
    <p:sldId id="46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528" r:id="rId31"/>
    <p:sldId id="283" r:id="rId3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lvl1pPr>
    <a:lvl2pPr marL="0" marR="0" indent="45720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lvl2pPr>
    <a:lvl3pPr marL="0" marR="0" indent="91440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lvl3pPr>
    <a:lvl4pPr marL="0" marR="0" indent="137160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lvl4pPr>
    <a:lvl5pPr marL="0" marR="0" indent="182880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lvl5pPr>
    <a:lvl6pPr marL="0" marR="0" indent="228600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lvl6pPr>
    <a:lvl7pPr marL="0" marR="0" indent="274320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lvl7pPr>
    <a:lvl8pPr marL="0" marR="0" indent="320040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lvl8pPr>
    <a:lvl9pPr marL="0" marR="0" indent="365760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1A0004"/>
        </a:fontRef>
        <a:srgbClr val="1A000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FFD"/>
          </a:solidFill>
        </a:fill>
      </a:tcStyle>
    </a:wholeTbl>
    <a:band2H>
      <a:tcTxStyle/>
      <a:tcStyle>
        <a:tcBdr/>
        <a:fill>
          <a:solidFill>
            <a:srgbClr val="E6E8F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1A0004"/>
        </a:fontRef>
        <a:srgbClr val="1A000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4E4"/>
          </a:solidFill>
        </a:fill>
      </a:tcStyle>
    </a:wholeTbl>
    <a:band2H>
      <a:tcTxStyle/>
      <a:tcStyle>
        <a:tcBdr/>
        <a:fill>
          <a:solidFill>
            <a:srgbClr val="F2F2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1A0004"/>
        </a:fontRef>
        <a:srgbClr val="1A000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CACA"/>
          </a:solidFill>
        </a:fill>
      </a:tcStyle>
    </a:wholeTbl>
    <a:band2H>
      <a:tcTxStyle/>
      <a:tcStyle>
        <a:tcBdr/>
        <a:fill>
          <a:solidFill>
            <a:srgbClr val="EA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1A0004"/>
        </a:fontRef>
        <a:srgbClr val="1A000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1A0004"/>
        </a:fontRef>
        <a:srgbClr val="1A0004"/>
      </a:tcTxStyle>
      <a:tcStyle>
        <a:tcBdr>
          <a:left>
            <a:ln w="12700" cap="flat">
              <a:noFill/>
              <a:miter lim="400000"/>
            </a:ln>
          </a:left>
          <a:right>
            <a:ln w="12700" cap="flat">
              <a:noFill/>
              <a:miter lim="400000"/>
            </a:ln>
          </a:right>
          <a:top>
            <a:ln w="50800" cap="flat">
              <a:solidFill>
                <a:srgbClr val="1A0004"/>
              </a:solidFill>
              <a:prstDash val="solid"/>
              <a:round/>
            </a:ln>
          </a:top>
          <a:bottom>
            <a:ln w="25400" cap="flat">
              <a:solidFill>
                <a:srgbClr val="1A000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1A0004"/>
              </a:solidFill>
              <a:prstDash val="solid"/>
              <a:round/>
            </a:ln>
          </a:top>
          <a:bottom>
            <a:ln w="25400" cap="flat">
              <a:solidFill>
                <a:srgbClr val="1A000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1A0004"/>
        </a:fontRef>
        <a:srgbClr val="1A000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ACA"/>
          </a:solidFill>
        </a:fill>
      </a:tcStyle>
    </a:wholeTbl>
    <a:band2H>
      <a:tcTxStyle/>
      <a:tcStyle>
        <a:tcBdr/>
        <a:fill>
          <a:solidFill>
            <a:srgbClr val="E7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0004"/>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0004"/>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0004"/>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4"/>
    <p:restoredTop sz="94681"/>
  </p:normalViewPr>
  <p:slideViewPr>
    <p:cSldViewPr snapToGrid="0" snapToObjects="1">
      <p:cViewPr varScale="1">
        <p:scale>
          <a:sx n="65" d="100"/>
          <a:sy n="65" d="100"/>
        </p:scale>
        <p:origin x="1464"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5" name="Shape 755"/>
          <p:cNvSpPr>
            <a:spLocks noGrp="1" noRot="1" noChangeAspect="1"/>
          </p:cNvSpPr>
          <p:nvPr>
            <p:ph type="sldImg"/>
          </p:nvPr>
        </p:nvSpPr>
        <p:spPr>
          <a:xfrm>
            <a:off x="1143000" y="685800"/>
            <a:ext cx="4572000" cy="3429000"/>
          </a:xfrm>
          <a:prstGeom prst="rect">
            <a:avLst/>
          </a:prstGeom>
        </p:spPr>
        <p:txBody>
          <a:bodyPr/>
          <a:lstStyle/>
          <a:p>
            <a:endParaRPr/>
          </a:p>
        </p:txBody>
      </p:sp>
      <p:sp>
        <p:nvSpPr>
          <p:cNvPr id="756" name="Shape 7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Times"/>
      </a:defRPr>
    </a:lvl1pPr>
    <a:lvl2pPr indent="228600" latinLnBrk="0">
      <a:spcBef>
        <a:spcPts val="400"/>
      </a:spcBef>
      <a:defRPr sz="1200">
        <a:latin typeface="+mj-lt"/>
        <a:ea typeface="+mj-ea"/>
        <a:cs typeface="+mj-cs"/>
        <a:sym typeface="Times"/>
      </a:defRPr>
    </a:lvl2pPr>
    <a:lvl3pPr indent="457200" latinLnBrk="0">
      <a:spcBef>
        <a:spcPts val="400"/>
      </a:spcBef>
      <a:defRPr sz="1200">
        <a:latin typeface="+mj-lt"/>
        <a:ea typeface="+mj-ea"/>
        <a:cs typeface="+mj-cs"/>
        <a:sym typeface="Times"/>
      </a:defRPr>
    </a:lvl3pPr>
    <a:lvl4pPr indent="685800" latinLnBrk="0">
      <a:spcBef>
        <a:spcPts val="400"/>
      </a:spcBef>
      <a:defRPr sz="1200">
        <a:latin typeface="+mj-lt"/>
        <a:ea typeface="+mj-ea"/>
        <a:cs typeface="+mj-cs"/>
        <a:sym typeface="Times"/>
      </a:defRPr>
    </a:lvl4pPr>
    <a:lvl5pPr indent="914400" latinLnBrk="0">
      <a:spcBef>
        <a:spcPts val="400"/>
      </a:spcBef>
      <a:defRPr sz="1200">
        <a:latin typeface="+mj-lt"/>
        <a:ea typeface="+mj-ea"/>
        <a:cs typeface="+mj-cs"/>
        <a:sym typeface="Times"/>
      </a:defRPr>
    </a:lvl5pPr>
    <a:lvl6pPr indent="1143000" latinLnBrk="0">
      <a:spcBef>
        <a:spcPts val="400"/>
      </a:spcBef>
      <a:defRPr sz="1200">
        <a:latin typeface="+mj-lt"/>
        <a:ea typeface="+mj-ea"/>
        <a:cs typeface="+mj-cs"/>
        <a:sym typeface="Times"/>
      </a:defRPr>
    </a:lvl6pPr>
    <a:lvl7pPr indent="1371600" latinLnBrk="0">
      <a:spcBef>
        <a:spcPts val="400"/>
      </a:spcBef>
      <a:defRPr sz="1200">
        <a:latin typeface="+mj-lt"/>
        <a:ea typeface="+mj-ea"/>
        <a:cs typeface="+mj-cs"/>
        <a:sym typeface="Times"/>
      </a:defRPr>
    </a:lvl7pPr>
    <a:lvl8pPr indent="1600200" latinLnBrk="0">
      <a:spcBef>
        <a:spcPts val="400"/>
      </a:spcBef>
      <a:defRPr sz="1200">
        <a:latin typeface="+mj-lt"/>
        <a:ea typeface="+mj-ea"/>
        <a:cs typeface="+mj-cs"/>
        <a:sym typeface="Times"/>
      </a:defRPr>
    </a:lvl8pPr>
    <a:lvl9pPr indent="1828800" latinLnBrk="0">
      <a:spcBef>
        <a:spcPts val="400"/>
      </a:spcBef>
      <a:defRPr sz="1200">
        <a:latin typeface="+mj-lt"/>
        <a:ea typeface="+mj-ea"/>
        <a:cs typeface="+mj-cs"/>
        <a:sym typeface="Time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929F2-2148-A154-17F5-4E1C8A868421}"/>
            </a:ext>
          </a:extLst>
        </p:cNvPr>
        <p:cNvGrpSpPr/>
        <p:nvPr/>
      </p:nvGrpSpPr>
      <p:grpSpPr>
        <a:xfrm>
          <a:off x="0" y="0"/>
          <a:ext cx="0" cy="0"/>
          <a:chOff x="0" y="0"/>
          <a:chExt cx="0" cy="0"/>
        </a:xfrm>
      </p:grpSpPr>
      <p:sp>
        <p:nvSpPr>
          <p:cNvPr id="1425" name="Shape 1425">
            <a:extLst>
              <a:ext uri="{FF2B5EF4-FFF2-40B4-BE49-F238E27FC236}">
                <a16:creationId xmlns:a16="http://schemas.microsoft.com/office/drawing/2014/main" id="{52599E22-B017-D9A8-167C-66D2AC67FF92}"/>
              </a:ext>
            </a:extLst>
          </p:cNvPr>
          <p:cNvSpPr>
            <a:spLocks noGrp="1" noRot="1" noChangeAspect="1"/>
          </p:cNvSpPr>
          <p:nvPr>
            <p:ph type="sldImg"/>
          </p:nvPr>
        </p:nvSpPr>
        <p:spPr>
          <a:prstGeom prst="rect">
            <a:avLst/>
          </a:prstGeom>
        </p:spPr>
        <p:txBody>
          <a:bodyPr/>
          <a:lstStyle/>
          <a:p>
            <a:endParaRPr/>
          </a:p>
        </p:txBody>
      </p:sp>
      <p:sp>
        <p:nvSpPr>
          <p:cNvPr id="1426" name="Shape 1426">
            <a:extLst>
              <a:ext uri="{FF2B5EF4-FFF2-40B4-BE49-F238E27FC236}">
                <a16:creationId xmlns:a16="http://schemas.microsoft.com/office/drawing/2014/main" id="{474E519A-60A4-6B8C-162D-F9E708647960}"/>
              </a:ext>
            </a:extLst>
          </p:cNvPr>
          <p:cNvSpPr>
            <a:spLocks noGrp="1"/>
          </p:cNvSpPr>
          <p:nvPr>
            <p:ph type="body" sz="quarter" idx="1"/>
          </p:nvPr>
        </p:nvSpPr>
        <p:spPr>
          <a:prstGeom prst="rect">
            <a:avLst/>
          </a:prstGeom>
        </p:spPr>
        <p:txBody>
          <a:bodyPr/>
          <a:lstStyle/>
          <a:p>
            <a:pPr>
              <a:defRPr b="1"/>
            </a:pPr>
            <a:r>
              <a:t>So…as we enter the CREATION BIBLE FILE…at Genesis 1:1…</a:t>
            </a:r>
          </a:p>
          <a:p>
            <a:pPr>
              <a:defRPr b="1"/>
            </a:pPr>
            <a:r>
              <a:t>////	…we are "In the Beginning…" those three small words that ring up a curtain of unfathomable depth and meaning for the unfolding Plan of the Ages.</a:t>
            </a:r>
          </a:p>
        </p:txBody>
      </p:sp>
    </p:spTree>
    <p:extLst>
      <p:ext uri="{BB962C8B-B14F-4D97-AF65-F5344CB8AC3E}">
        <p14:creationId xmlns:p14="http://schemas.microsoft.com/office/powerpoint/2010/main" val="427675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Shape 1112"/>
          <p:cNvSpPr>
            <a:spLocks noGrp="1" noRot="1" noChangeAspect="1"/>
          </p:cNvSpPr>
          <p:nvPr>
            <p:ph type="sldImg"/>
          </p:nvPr>
        </p:nvSpPr>
        <p:spPr>
          <a:prstGeom prst="rect">
            <a:avLst/>
          </a:prstGeom>
        </p:spPr>
        <p:txBody>
          <a:bodyPr/>
          <a:lstStyle/>
          <a:p>
            <a:endParaRPr/>
          </a:p>
        </p:txBody>
      </p:sp>
      <p:sp>
        <p:nvSpPr>
          <p:cNvPr id="1113" name="Shape 1113"/>
          <p:cNvSpPr>
            <a:spLocks noGrp="1"/>
          </p:cNvSpPr>
          <p:nvPr>
            <p:ph type="body" sz="quarter" idx="1"/>
          </p:nvPr>
        </p:nvSpPr>
        <p:spPr>
          <a:prstGeom prst="rect">
            <a:avLst/>
          </a:prstGeom>
        </p:spPr>
        <p:txBody>
          <a:bodyPr/>
          <a:lstStyle/>
          <a:p>
            <a:pPr>
              <a:defRPr b="1"/>
            </a:pPr>
            <a:r>
              <a:t>////	Remember, first, that we're building a </a:t>
            </a:r>
            <a:r>
              <a:rPr i="1"/>
              <a:t>mental map</a:t>
            </a:r>
            <a:r>
              <a:t>. We use the ten Bible Files as basic building blocks for what eventually can become a very large intellectual or mental structure!  However, we are only building AN OUTLINE MAP of the Author's enormous literary work. </a:t>
            </a:r>
          </a:p>
          <a:p>
            <a:pPr>
              <a:defRPr b="1"/>
            </a:pPr>
            <a:r>
              <a:t>////	We're learning no small details! </a:t>
            </a:r>
          </a:p>
          <a:p>
            <a:pPr>
              <a:defRPr b="1"/>
            </a:pPr>
            <a:r>
              <a:t>////	We will be dealing only with the big picture...</a:t>
            </a:r>
          </a:p>
          <a:p>
            <a:pPr>
              <a:defRPr b="1"/>
            </a:pPr>
            <a:r>
              <a:t>////	…only the Bible's general outline.   And that's the great value of THE BIBLE…BASICALLY.  </a:t>
            </a:r>
          </a:p>
          <a:p>
            <a:pPr>
              <a:defRPr b="1"/>
            </a:pPr>
            <a:r>
              <a:t>You'll finally begin learning generally WHAT is WHERE in God's great love letter to His Creation.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 name="Shape 1128"/>
          <p:cNvSpPr>
            <a:spLocks noGrp="1" noRot="1" noChangeAspect="1"/>
          </p:cNvSpPr>
          <p:nvPr>
            <p:ph type="sldImg"/>
          </p:nvPr>
        </p:nvSpPr>
        <p:spPr>
          <a:prstGeom prst="rect">
            <a:avLst/>
          </a:prstGeom>
        </p:spPr>
        <p:txBody>
          <a:bodyPr/>
          <a:lstStyle/>
          <a:p>
            <a:endParaRPr/>
          </a:p>
        </p:txBody>
      </p:sp>
      <p:sp>
        <p:nvSpPr>
          <p:cNvPr id="1129" name="Shape 1129"/>
          <p:cNvSpPr>
            <a:spLocks noGrp="1"/>
          </p:cNvSpPr>
          <p:nvPr>
            <p:ph type="body" sz="quarter" idx="1"/>
          </p:nvPr>
        </p:nvSpPr>
        <p:spPr>
          <a:prstGeom prst="rect">
            <a:avLst/>
          </a:prstGeom>
        </p:spPr>
        <p:txBody>
          <a:bodyPr/>
          <a:lstStyle/>
          <a:p>
            <a:pPr>
              <a:defRPr b="1"/>
            </a:pPr>
            <a:r>
              <a:t>Based on the ten labeled Bible Files – with lots of visuals…lots of graphic assistance…we are now going to learn Scripture's basic chronology, its foundational story and time line. Keep in mind our main concern: learning only the most outstanding biblical milestone events, along with some of the most well known biblical characters. Many events and characters that you might expect to find will not be mentioned. But their places are reserved among those that are.  And all this done while learning a mental tool to keep it all in order.</a:t>
            </a:r>
          </a:p>
          <a:p>
            <a:pPr>
              <a:defRPr b="1"/>
            </a:pPr>
            <a:r>
              <a:t>		[blue "woven" fabric graphic is the last one]</a:t>
            </a:r>
          </a:p>
          <a:p>
            <a:pPr>
              <a:defRPr b="1"/>
            </a:pPr>
            <a:endParaRPr/>
          </a:p>
          <a:p>
            <a:pPr>
              <a:defRPr b="1"/>
            </a:pPr>
            <a:r>
              <a:t>_______________</a:t>
            </a:r>
          </a:p>
          <a:p>
            <a:pPr>
              <a:defRPr b="1"/>
            </a:pPr>
            <a:r>
              <a:t>Note to Translators: Slides 3A.10 and 5A.04 are identical and preview slides that should be translated in the other presentations.  Note that each graphic listed below shows where to find it in the other presentations.  Only the “Help” graphic in the upper left corner and the blue OT map in the lower right corner are translated by the time you start to translate presentation 3A, so take a screenshot of these slides at 01.19 (Presentation 01, slide 19) and 02.79 and substitute the English ones here.  For example, the HELP! Graphic is at Animation &gt; Picture 13 &gt; Effect Options &gt; In From Screen Center &gt; Timing &gt; After Previous.  Put the translated version of this graphic over it and then delete the English version.</a:t>
            </a:r>
          </a:p>
          <a:p>
            <a:pPr>
              <a:defRPr b="1"/>
            </a:pPr>
            <a:endParaRPr/>
          </a:p>
          <a:p>
            <a:pPr>
              <a:defRPr b="1"/>
            </a:pPr>
            <a:r>
              <a:t>Later, once all the presentations are translated, screen shots of these various slides should be added here.</a:t>
            </a:r>
          </a:p>
          <a:p>
            <a:pPr>
              <a:defRPr b="1"/>
            </a:pPr>
            <a:endParaRPr/>
          </a:p>
          <a:p>
            <a:pPr>
              <a:defRPr b="1"/>
            </a:pPr>
            <a:r>
              <a:t>Here is where to find the 11 graphics:</a:t>
            </a:r>
          </a:p>
          <a:p>
            <a:pPr>
              <a:defRPr b="1"/>
            </a:pPr>
            <a:r>
              <a:t>Picture 8 Map with Red Dots at 08.49</a:t>
            </a:r>
          </a:p>
          <a:p>
            <a:pPr>
              <a:defRPr b="1"/>
            </a:pPr>
            <a:r>
              <a:t>Picture 3 Sea of Galilee at 3F.15</a:t>
            </a:r>
          </a:p>
          <a:p>
            <a:pPr>
              <a:defRPr b="1"/>
            </a:pPr>
            <a:r>
              <a:t>Picture 5 Jesus file Folder at 3F.57</a:t>
            </a:r>
          </a:p>
          <a:p>
            <a:pPr>
              <a:defRPr b="1"/>
            </a:pPr>
            <a:r>
              <a:t>Picture 7 The Synoptics Blue Quadrants at 08.21</a:t>
            </a:r>
          </a:p>
          <a:p>
            <a:pPr>
              <a:defRPr b="1"/>
            </a:pPr>
            <a:r>
              <a:t>Picture 2 Solomon’s Temple at 3D.30.</a:t>
            </a:r>
          </a:p>
          <a:p>
            <a:pPr>
              <a:defRPr b="1"/>
            </a:pPr>
            <a:r>
              <a:t>Picture 14 Blue OT Map at 02.79.</a:t>
            </a:r>
          </a:p>
          <a:p>
            <a:pPr>
              <a:defRPr b="1"/>
            </a:pPr>
            <a:r>
              <a:t>Picture 9 Light Blue OT Historical Books Structure at 07.37</a:t>
            </a:r>
          </a:p>
          <a:p>
            <a:pPr>
              <a:defRPr b="1"/>
            </a:pPr>
            <a:r>
              <a:t>Picture 10 Open Bible Blue OT &amp; NT at 06.16</a:t>
            </a:r>
          </a:p>
          <a:p>
            <a:pPr>
              <a:defRPr b="1"/>
            </a:pPr>
            <a:r>
              <a:t>Picture 11 Abrahamic Covenant Eternal—Literal—Unconditional at 5B.13.</a:t>
            </a:r>
          </a:p>
          <a:p>
            <a:pPr>
              <a:defRPr b="1"/>
            </a:pPr>
            <a:r>
              <a:t>Picture 13 HELP! at 01.19</a:t>
            </a:r>
          </a:p>
          <a:p>
            <a:pPr>
              <a:defRPr b="1"/>
            </a:pPr>
            <a:r>
              <a:t>Picture 18 Fabric of the Bible’s Chronology with Covenants &amp; Jeremiah 31 at 3F.83 and 08.83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 name="Shape 1210"/>
          <p:cNvSpPr>
            <a:spLocks noGrp="1" noRot="1" noChangeAspect="1"/>
          </p:cNvSpPr>
          <p:nvPr>
            <p:ph type="sldImg"/>
          </p:nvPr>
        </p:nvSpPr>
        <p:spPr>
          <a:prstGeom prst="rect">
            <a:avLst/>
          </a:prstGeom>
        </p:spPr>
        <p:txBody>
          <a:bodyPr/>
          <a:lstStyle/>
          <a:p>
            <a:endParaRPr/>
          </a:p>
        </p:txBody>
      </p:sp>
      <p:sp>
        <p:nvSpPr>
          <p:cNvPr id="1211" name="Shape 1211"/>
          <p:cNvSpPr>
            <a:spLocks noGrp="1"/>
          </p:cNvSpPr>
          <p:nvPr>
            <p:ph type="body" sz="quarter" idx="1"/>
          </p:nvPr>
        </p:nvSpPr>
        <p:spPr>
          <a:prstGeom prst="rect">
            <a:avLst/>
          </a:prstGeom>
        </p:spPr>
        <p:txBody>
          <a:bodyPr/>
          <a:lstStyle/>
          <a:p>
            <a:pPr>
              <a:defRPr b="1"/>
            </a:pPr>
            <a:r>
              <a:t>Then as we move through The Quick Chronology -- based on THE BIBLE FILE -- you'll be able to tie in each part – </a:t>
            </a:r>
          </a:p>
          <a:p>
            <a:pPr>
              <a:defRPr b="1"/>
            </a:pPr>
            <a:r>
              <a:t>each event and character --with one of those ten key words now placed on ten mental BIBLE FILE folders — </a:t>
            </a:r>
          </a:p>
          <a:p>
            <a:pPr>
              <a:defRPr b="1"/>
            </a:pPr>
            <a:r>
              <a:t>in the chronological order you learned them.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 name="Shape 1288"/>
          <p:cNvSpPr>
            <a:spLocks noGrp="1" noRot="1" noChangeAspect="1"/>
          </p:cNvSpPr>
          <p:nvPr>
            <p:ph type="sldImg"/>
          </p:nvPr>
        </p:nvSpPr>
        <p:spPr>
          <a:prstGeom prst="rect">
            <a:avLst/>
          </a:prstGeom>
        </p:spPr>
        <p:txBody>
          <a:bodyPr/>
          <a:lstStyle/>
          <a:p>
            <a:endParaRPr/>
          </a:p>
        </p:txBody>
      </p:sp>
      <p:sp>
        <p:nvSpPr>
          <p:cNvPr id="1289" name="Shape 1289"/>
          <p:cNvSpPr>
            <a:spLocks noGrp="1"/>
          </p:cNvSpPr>
          <p:nvPr>
            <p:ph type="body" sz="quarter" idx="1"/>
          </p:nvPr>
        </p:nvSpPr>
        <p:spPr>
          <a:prstGeom prst="rect">
            <a:avLst/>
          </a:prstGeom>
        </p:spPr>
        <p:txBody>
          <a:bodyPr/>
          <a:lstStyle>
            <a:lvl1pPr>
              <a:defRPr b="1"/>
            </a:lvl1pPr>
          </a:lstStyle>
          <a:p>
            <a:r>
              <a:t>The first of which will be the CREATION file.  This is the beginning of your chronological thinking.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 name="Shape 1380"/>
          <p:cNvSpPr>
            <a:spLocks noGrp="1" noRot="1" noChangeAspect="1"/>
          </p:cNvSpPr>
          <p:nvPr>
            <p:ph type="sldImg"/>
          </p:nvPr>
        </p:nvSpPr>
        <p:spPr>
          <a:prstGeom prst="rect">
            <a:avLst/>
          </a:prstGeom>
        </p:spPr>
        <p:txBody>
          <a:bodyPr/>
          <a:lstStyle/>
          <a:p>
            <a:endParaRPr/>
          </a:p>
        </p:txBody>
      </p:sp>
      <p:sp>
        <p:nvSpPr>
          <p:cNvPr id="1381" name="Shape 1381"/>
          <p:cNvSpPr>
            <a:spLocks noGrp="1"/>
          </p:cNvSpPr>
          <p:nvPr>
            <p:ph type="body" sz="quarter" idx="1"/>
          </p:nvPr>
        </p:nvSpPr>
        <p:spPr>
          <a:prstGeom prst="rect">
            <a:avLst/>
          </a:prstGeom>
        </p:spPr>
        <p:txBody>
          <a:bodyPr/>
          <a:lstStyle/>
          <a:p>
            <a:pPr>
              <a:defRPr b="1"/>
            </a:pPr>
            <a:r>
              <a:t>If you have the worksheet from the student handbook entitled INDEXING THE BIBLE FILE – STUDY HELP NUMBER 4 -- keep it handy as we work through the next section.  All the Bible Files are located there as you work through them. It will help you to embed THE QUICK CHRONOLOGY mentally as we move forward…beginning with the CREATION file.</a:t>
            </a:r>
          </a:p>
          <a:p>
            <a:pPr>
              <a:defRPr b="1"/>
            </a:pPr>
            <a:r>
              <a:t>////	Now let's move on to expand The Bible Files, always filling them with more details, building on what has gone before, while still maintaining that high, outline view of the overall story line of Scripture.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 name="Shape 1395"/>
          <p:cNvSpPr>
            <a:spLocks noGrp="1" noRot="1" noChangeAspect="1"/>
          </p:cNvSpPr>
          <p:nvPr>
            <p:ph type="sldImg"/>
          </p:nvPr>
        </p:nvSpPr>
        <p:spPr>
          <a:prstGeom prst="rect">
            <a:avLst/>
          </a:prstGeom>
        </p:spPr>
        <p:txBody>
          <a:bodyPr/>
          <a:lstStyle/>
          <a:p>
            <a:endParaRPr/>
          </a:p>
        </p:txBody>
      </p:sp>
      <p:sp>
        <p:nvSpPr>
          <p:cNvPr id="1396" name="Shape 1396"/>
          <p:cNvSpPr>
            <a:spLocks noGrp="1"/>
          </p:cNvSpPr>
          <p:nvPr>
            <p:ph type="body" sz="quarter" idx="1"/>
          </p:nvPr>
        </p:nvSpPr>
        <p:spPr>
          <a:prstGeom prst="rect">
            <a:avLst/>
          </a:prstGeom>
        </p:spPr>
        <p:txBody>
          <a:bodyPr/>
          <a:lstStyle/>
          <a:p>
            <a:pPr>
              <a:defRPr b="1"/>
            </a:pPr>
            <a:r>
              <a:t>In the CREATION FILE, with great speed, we are swept through the first eleven chapters of the book of Genesis.  We see the universe in its broadest dimensions of time and space…and then…</a:t>
            </a:r>
          </a:p>
          <a:p>
            <a:pPr>
              <a:defRPr b="1"/>
            </a:pPr>
            <a:r>
              <a:t>////	We view the earliest events in the opening chapters through that telescope into Eternity Past... In both early Genesis here and Revelation later on we see a telescoped view of enormous spans of time.  [God breaks through eternity past by creating the earth.]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 name="Shape 1403"/>
          <p:cNvSpPr>
            <a:spLocks noGrp="1" noRot="1" noChangeAspect="1"/>
          </p:cNvSpPr>
          <p:nvPr>
            <p:ph type="sldImg"/>
          </p:nvPr>
        </p:nvSpPr>
        <p:spPr>
          <a:prstGeom prst="rect">
            <a:avLst/>
          </a:prstGeom>
        </p:spPr>
        <p:txBody>
          <a:bodyPr/>
          <a:lstStyle/>
          <a:p>
            <a:endParaRPr/>
          </a:p>
        </p:txBody>
      </p:sp>
      <p:sp>
        <p:nvSpPr>
          <p:cNvPr id="1404" name="Shape 1404"/>
          <p:cNvSpPr>
            <a:spLocks noGrp="1"/>
          </p:cNvSpPr>
          <p:nvPr>
            <p:ph type="body" sz="quarter" idx="1"/>
          </p:nvPr>
        </p:nvSpPr>
        <p:spPr>
          <a:prstGeom prst="rect">
            <a:avLst/>
          </a:prstGeom>
        </p:spPr>
        <p:txBody>
          <a:bodyPr/>
          <a:lstStyle/>
          <a:p>
            <a:pPr>
              <a:defRPr b="1"/>
            </a:pPr>
            <a:r>
              <a:t>Through this telescope into Eternity Past, the effect is quite similar to viewing mountain ranges from a great distance. </a:t>
            </a:r>
          </a:p>
          <a:p>
            <a:pPr>
              <a:defRPr b="1"/>
            </a:pPr>
            <a:r>
              <a:t>We can see the peaks lined up one after another into the far distance.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 name="Shape 1412"/>
          <p:cNvSpPr>
            <a:spLocks noGrp="1" noRot="1" noChangeAspect="1"/>
          </p:cNvSpPr>
          <p:nvPr>
            <p:ph type="sldImg"/>
          </p:nvPr>
        </p:nvSpPr>
        <p:spPr>
          <a:prstGeom prst="rect">
            <a:avLst/>
          </a:prstGeom>
        </p:spPr>
        <p:txBody>
          <a:bodyPr/>
          <a:lstStyle/>
          <a:p>
            <a:endParaRPr/>
          </a:p>
        </p:txBody>
      </p:sp>
      <p:sp>
        <p:nvSpPr>
          <p:cNvPr id="1413" name="Shape 1413"/>
          <p:cNvSpPr>
            <a:spLocks noGrp="1"/>
          </p:cNvSpPr>
          <p:nvPr>
            <p:ph type="body" sz="quarter" idx="1"/>
          </p:nvPr>
        </p:nvSpPr>
        <p:spPr>
          <a:prstGeom prst="rect">
            <a:avLst/>
          </a:prstGeom>
        </p:spPr>
        <p:txBody>
          <a:bodyPr/>
          <a:lstStyle/>
          <a:p>
            <a:pPr>
              <a:defRPr b="1"/>
            </a:pPr>
            <a:r>
              <a:t>It is obvious that a great deal of land lies between the peaks.</a:t>
            </a:r>
          </a:p>
          <a:p>
            <a:pPr>
              <a:defRPr b="1"/>
            </a:pPr>
            <a:r>
              <a:t>////	But only when we get into the valleys between the peaks can we clearly see that the valleys are there…</a:t>
            </a:r>
          </a:p>
          <a:p>
            <a:pPr>
              <a:defRPr b="1"/>
            </a:pPr>
            <a:r>
              <a:t>and to estimate the distances that lie across the valleys between the mountain peaks.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 name="Shape 1425"/>
          <p:cNvSpPr>
            <a:spLocks noGrp="1" noRot="1" noChangeAspect="1"/>
          </p:cNvSpPr>
          <p:nvPr>
            <p:ph type="sldImg"/>
          </p:nvPr>
        </p:nvSpPr>
        <p:spPr>
          <a:prstGeom prst="rect">
            <a:avLst/>
          </a:prstGeom>
        </p:spPr>
        <p:txBody>
          <a:bodyPr/>
          <a:lstStyle/>
          <a:p>
            <a:endParaRPr/>
          </a:p>
        </p:txBody>
      </p:sp>
      <p:sp>
        <p:nvSpPr>
          <p:cNvPr id="1426" name="Shape 1426"/>
          <p:cNvSpPr>
            <a:spLocks noGrp="1"/>
          </p:cNvSpPr>
          <p:nvPr>
            <p:ph type="body" sz="quarter" idx="1"/>
          </p:nvPr>
        </p:nvSpPr>
        <p:spPr>
          <a:prstGeom prst="rect">
            <a:avLst/>
          </a:prstGeom>
        </p:spPr>
        <p:txBody>
          <a:bodyPr/>
          <a:lstStyle/>
          <a:p>
            <a:pPr>
              <a:defRPr b="1"/>
            </a:pPr>
            <a:r>
              <a:t>So…as we enter the CREATION BIBLE FILE…at Genesis 1:1…</a:t>
            </a:r>
          </a:p>
          <a:p>
            <a:pPr>
              <a:defRPr b="1"/>
            </a:pPr>
            <a:r>
              <a:t>////	…we are "In the Beginning…" those three small words that ring up a curtain of unfathomable depth and meaning for the unfolding Plan of the Ages.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 name="Shape 1434"/>
          <p:cNvSpPr>
            <a:spLocks noGrp="1" noRot="1" noChangeAspect="1"/>
          </p:cNvSpPr>
          <p:nvPr>
            <p:ph type="sldImg"/>
          </p:nvPr>
        </p:nvSpPr>
        <p:spPr>
          <a:prstGeom prst="rect">
            <a:avLst/>
          </a:prstGeom>
        </p:spPr>
        <p:txBody>
          <a:bodyPr/>
          <a:lstStyle/>
          <a:p>
            <a:endParaRPr/>
          </a:p>
        </p:txBody>
      </p:sp>
      <p:sp>
        <p:nvSpPr>
          <p:cNvPr id="1435" name="Shape 1435"/>
          <p:cNvSpPr>
            <a:spLocks noGrp="1"/>
          </p:cNvSpPr>
          <p:nvPr>
            <p:ph type="body" sz="quarter" idx="1"/>
          </p:nvPr>
        </p:nvSpPr>
        <p:spPr>
          <a:prstGeom prst="rect">
            <a:avLst/>
          </a:prstGeom>
        </p:spPr>
        <p:txBody>
          <a:bodyPr/>
          <a:lstStyle>
            <a:lvl1pPr>
              <a:defRPr b="1"/>
            </a:lvl1pPr>
          </a:lstStyle>
          <a:p>
            <a:r>
              <a:t>In the earliest phases of Genesis we are beamed backward as it were to a time before the world was.  Jesus Himself spoke of that time.  We know it to be so because He asked the Father – in John 17 -- to glorify him "with the glory which I had with you before the world was."   [John 17:5]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8D93DF87-4556-0248-9445-A6C69FE8DA69}"/>
              </a:ext>
            </a:extLst>
          </p:cNvPr>
          <p:cNvSpPr>
            <a:spLocks noGrp="1" noRot="1" noChangeAspect="1" noChangeArrowheads="1" noTextEdit="1"/>
          </p:cNvSpPr>
          <p:nvPr>
            <p:ph type="sldImg"/>
          </p:nvPr>
        </p:nvSpPr>
        <p:spPr>
          <a:ln/>
        </p:spPr>
      </p:sp>
      <p:sp>
        <p:nvSpPr>
          <p:cNvPr id="7170" name="Rectangle 3">
            <a:extLst>
              <a:ext uri="{FF2B5EF4-FFF2-40B4-BE49-F238E27FC236}">
                <a16:creationId xmlns:a16="http://schemas.microsoft.com/office/drawing/2014/main" id="{CBBBE55A-E61F-2048-9C70-F483612207D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2631186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 name="Shape 1443"/>
          <p:cNvSpPr>
            <a:spLocks noGrp="1" noRot="1" noChangeAspect="1"/>
          </p:cNvSpPr>
          <p:nvPr>
            <p:ph type="sldImg"/>
          </p:nvPr>
        </p:nvSpPr>
        <p:spPr>
          <a:prstGeom prst="rect">
            <a:avLst/>
          </a:prstGeom>
        </p:spPr>
        <p:txBody>
          <a:bodyPr/>
          <a:lstStyle/>
          <a:p>
            <a:endParaRPr/>
          </a:p>
        </p:txBody>
      </p:sp>
      <p:sp>
        <p:nvSpPr>
          <p:cNvPr id="1444" name="Shape 1444"/>
          <p:cNvSpPr>
            <a:spLocks noGrp="1"/>
          </p:cNvSpPr>
          <p:nvPr>
            <p:ph type="body" sz="quarter" idx="1"/>
          </p:nvPr>
        </p:nvSpPr>
        <p:spPr>
          <a:prstGeom prst="rect">
            <a:avLst/>
          </a:prstGeom>
        </p:spPr>
        <p:txBody>
          <a:bodyPr/>
          <a:lstStyle/>
          <a:p>
            <a:pPr>
              <a:defRPr b="1"/>
            </a:pPr>
            <a:r>
              <a:t>In the earliest phases of Genesis we are beamed backward as it were to a time before the world was.  Jesus Himself spoke of that time.  We know it to be so because He asked the Father – in John 17 -- to glorify him "with the glory which I had with you before the world was."   [John 17:5]</a:t>
            </a:r>
          </a:p>
          <a:p>
            <a:pPr>
              <a:defRPr b="1"/>
            </a:pPr>
            <a:r>
              <a:t>[AUTO ADVANCE]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 name="Shape 1452"/>
          <p:cNvSpPr>
            <a:spLocks noGrp="1" noRot="1" noChangeAspect="1"/>
          </p:cNvSpPr>
          <p:nvPr>
            <p:ph type="sldImg"/>
          </p:nvPr>
        </p:nvSpPr>
        <p:spPr>
          <a:prstGeom prst="rect">
            <a:avLst/>
          </a:prstGeom>
        </p:spPr>
        <p:txBody>
          <a:bodyPr/>
          <a:lstStyle/>
          <a:p>
            <a:endParaRPr/>
          </a:p>
        </p:txBody>
      </p:sp>
      <p:sp>
        <p:nvSpPr>
          <p:cNvPr id="1453" name="Shape 1453"/>
          <p:cNvSpPr>
            <a:spLocks noGrp="1"/>
          </p:cNvSpPr>
          <p:nvPr>
            <p:ph type="body" sz="quarter" idx="1"/>
          </p:nvPr>
        </p:nvSpPr>
        <p:spPr>
          <a:prstGeom prst="rect">
            <a:avLst/>
          </a:prstGeom>
        </p:spPr>
        <p:txBody>
          <a:bodyPr/>
          <a:lstStyle/>
          <a:p>
            <a:pPr>
              <a:defRPr b="1"/>
            </a:pPr>
            <a:r>
              <a:t>In the earliest phases of Genesis we are beamed backward as it were to a time before the world was.  Jesus Himself spoke of that time.  We know it to be so because He asked the Father – in John 17 -- to glorify him "with the glory which I had with you before the world was."   [John 17:5]</a:t>
            </a:r>
          </a:p>
          <a:p>
            <a:pPr>
              <a:defRPr b="1"/>
            </a:pPr>
            <a:r>
              <a:t>[AUTO ADVANCE]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 name="Shape 1461"/>
          <p:cNvSpPr>
            <a:spLocks noGrp="1" noRot="1" noChangeAspect="1"/>
          </p:cNvSpPr>
          <p:nvPr>
            <p:ph type="sldImg"/>
          </p:nvPr>
        </p:nvSpPr>
        <p:spPr>
          <a:prstGeom prst="rect">
            <a:avLst/>
          </a:prstGeom>
        </p:spPr>
        <p:txBody>
          <a:bodyPr/>
          <a:lstStyle/>
          <a:p>
            <a:endParaRPr/>
          </a:p>
        </p:txBody>
      </p:sp>
      <p:sp>
        <p:nvSpPr>
          <p:cNvPr id="1462" name="Shape 1462"/>
          <p:cNvSpPr>
            <a:spLocks noGrp="1"/>
          </p:cNvSpPr>
          <p:nvPr>
            <p:ph type="body" sz="quarter" idx="1"/>
          </p:nvPr>
        </p:nvSpPr>
        <p:spPr>
          <a:prstGeom prst="rect">
            <a:avLst/>
          </a:prstGeom>
        </p:spPr>
        <p:txBody>
          <a:bodyPr/>
          <a:lstStyle/>
          <a:p>
            <a:pPr>
              <a:defRPr b="1"/>
            </a:pPr>
            <a:r>
              <a:t>In the earliest phases of Genesis we are beamed backward as it were to a time before the world was.  Jesus Himself spoke of that time.  We know it to be so because He asked the Father – in John 17 -- to glorify him "with the glory which I had with you before the world was."   [John 17:5]</a:t>
            </a:r>
          </a:p>
          <a:p>
            <a:pPr>
              <a:defRPr b="1"/>
            </a:pPr>
            <a:r>
              <a:t>[AUTO ADVANCE]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 name="Shape 1471"/>
          <p:cNvSpPr>
            <a:spLocks noGrp="1" noRot="1" noChangeAspect="1"/>
          </p:cNvSpPr>
          <p:nvPr>
            <p:ph type="sldImg"/>
          </p:nvPr>
        </p:nvSpPr>
        <p:spPr>
          <a:prstGeom prst="rect">
            <a:avLst/>
          </a:prstGeom>
        </p:spPr>
        <p:txBody>
          <a:bodyPr/>
          <a:lstStyle/>
          <a:p>
            <a:endParaRPr/>
          </a:p>
        </p:txBody>
      </p:sp>
      <p:sp>
        <p:nvSpPr>
          <p:cNvPr id="1472" name="Shape 1472"/>
          <p:cNvSpPr>
            <a:spLocks noGrp="1"/>
          </p:cNvSpPr>
          <p:nvPr>
            <p:ph type="body" sz="quarter" idx="1"/>
          </p:nvPr>
        </p:nvSpPr>
        <p:spPr>
          <a:prstGeom prst="rect">
            <a:avLst/>
          </a:prstGeom>
        </p:spPr>
        <p:txBody>
          <a:bodyPr/>
          <a:lstStyle/>
          <a:p>
            <a:pPr>
              <a:defRPr b="1"/>
            </a:pPr>
            <a:r>
              <a:t>In the earliest phases of Genesis we are beamed backward as it were to a time before the world was.  Jesus Himself spoke of that time.  We know it to be so because He asked the Father – in John 17 -- to glorify him "with the glory which I had with you before the world was."   [John 17:5]</a:t>
            </a:r>
          </a:p>
          <a:p>
            <a:pPr>
              <a:defRPr b="1"/>
            </a:pPr>
            <a:r>
              <a:t>[LAST SLIDE IN AUTO SEQUENCE]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 name="Shape 1498"/>
          <p:cNvSpPr>
            <a:spLocks noGrp="1" noRot="1" noChangeAspect="1"/>
          </p:cNvSpPr>
          <p:nvPr>
            <p:ph type="sldImg"/>
          </p:nvPr>
        </p:nvSpPr>
        <p:spPr>
          <a:prstGeom prst="rect">
            <a:avLst/>
          </a:prstGeom>
        </p:spPr>
        <p:txBody>
          <a:bodyPr/>
          <a:lstStyle/>
          <a:p>
            <a:endParaRPr/>
          </a:p>
        </p:txBody>
      </p:sp>
      <p:sp>
        <p:nvSpPr>
          <p:cNvPr id="1499" name="Shape 1499"/>
          <p:cNvSpPr>
            <a:spLocks noGrp="1"/>
          </p:cNvSpPr>
          <p:nvPr>
            <p:ph type="body" sz="quarter" idx="1"/>
          </p:nvPr>
        </p:nvSpPr>
        <p:spPr>
          <a:prstGeom prst="rect">
            <a:avLst/>
          </a:prstGeom>
        </p:spPr>
        <p:txBody>
          <a:bodyPr/>
          <a:lstStyle/>
          <a:p>
            <a:pPr>
              <a:defRPr b="1"/>
            </a:pPr>
            <a:r>
              <a:t>And…should men get overwhelmed by their own earthly pride of accomplishment and conceit on this planet, the Creator set them straight when he asked Job the simple question… "Where were you when I laid the earth's foundations?"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 name="Shape 1564"/>
          <p:cNvSpPr>
            <a:spLocks noGrp="1" noRot="1" noChangeAspect="1"/>
          </p:cNvSpPr>
          <p:nvPr>
            <p:ph type="sldImg"/>
          </p:nvPr>
        </p:nvSpPr>
        <p:spPr>
          <a:prstGeom prst="rect">
            <a:avLst/>
          </a:prstGeom>
        </p:spPr>
        <p:txBody>
          <a:bodyPr/>
          <a:lstStyle/>
          <a:p>
            <a:endParaRPr/>
          </a:p>
        </p:txBody>
      </p:sp>
      <p:sp>
        <p:nvSpPr>
          <p:cNvPr id="1565" name="Shape 1565"/>
          <p:cNvSpPr>
            <a:spLocks noGrp="1"/>
          </p:cNvSpPr>
          <p:nvPr>
            <p:ph type="body" sz="quarter" idx="1"/>
          </p:nvPr>
        </p:nvSpPr>
        <p:spPr>
          <a:prstGeom prst="rect">
            <a:avLst/>
          </a:prstGeom>
        </p:spPr>
        <p:txBody>
          <a:bodyPr/>
          <a:lstStyle/>
          <a:p>
            <a:pPr>
              <a:defRPr b="1"/>
            </a:pPr>
            <a:r>
              <a:t>SO…As we open up the first file folder, CREATION, Genesis 1-11…the BIBLE FILE FOLDER image has spaces</a:t>
            </a:r>
          </a:p>
          <a:p>
            <a:pPr>
              <a:defRPr b="1"/>
            </a:pPr>
            <a:r>
              <a:t>////	….provided for seven items.  </a:t>
            </a:r>
          </a:p>
          <a:p>
            <a:pPr>
              <a:defRPr b="1"/>
            </a:pPr>
            <a:r>
              <a:t>////	All time prior to 2000 BC—call it pre-Abraham—is included in the first eleven Genesis chapters. […] The entire story of CREATION and the course of the universe and this planet up through the development of the first known civilizations are contained in Genesis, chapters 1 through 11. But in spite of the brevity of those first eleven Genesis chapters, they are priceless words that teach us many important "first things."  </a:t>
            </a:r>
          </a:p>
          <a:p>
            <a:pPr>
              <a:defRPr b="1"/>
            </a:pPr>
            <a:r>
              <a:t>Beginning now with A LIST OF FIRST THINGS… </a:t>
            </a:r>
          </a:p>
          <a:p>
            <a:pPr>
              <a:defRPr b="1"/>
            </a:pPr>
            <a:r>
              <a:t>////     The FIRST MAN and WOMAN </a:t>
            </a:r>
          </a:p>
          <a:p>
            <a:pPr>
              <a:defRPr b="1"/>
            </a:pPr>
            <a:r>
              <a:t>Man appears on earth in a perfect form and is placed in the sinless environment of God's created perfection.</a:t>
            </a:r>
          </a:p>
          <a:p>
            <a:pPr>
              <a:defRPr b="1"/>
            </a:pPr>
            <a:r>
              <a:t>////	The FIRST SIN</a:t>
            </a:r>
          </a:p>
          <a:p>
            <a:pPr>
              <a:defRPr b="1"/>
            </a:pPr>
            <a:r>
              <a:t>Man is given a test of his gift of free will. He is tempted by Satan and falls from his created state of perfection into a sinful condition, having "missed the mark" for which he was created.  A distance or gulf is created between the Creator and his created!</a:t>
            </a:r>
          </a:p>
          <a:p>
            <a:pPr>
              <a:defRPr b="1"/>
            </a:pPr>
            <a:r>
              <a:t>////	The FIRST GOSPEL</a:t>
            </a:r>
          </a:p>
          <a:p>
            <a:pPr>
              <a:defRPr b="1"/>
            </a:pPr>
            <a:r>
              <a:t>The Creator provides the first announcement that He will send a Redeemer to provide for man a way back to that original state of created perfection, innocence and holiness.</a:t>
            </a:r>
          </a:p>
          <a:p>
            <a:pPr>
              <a:defRPr b="1"/>
            </a:pPr>
            <a:r>
              <a:t>////	It's important to note Genesis 3:15: "…he will crush your head, and you will strike his heel."  In a footnote in the NIV Study Bible is this statement: "The offspring of the woman would eventually crush the serpent's head; a promise fulfilled in Christ's victory over Satan…a victory in which all believers will share."</a:t>
            </a:r>
          </a:p>
          <a:p>
            <a:pPr>
              <a:defRPr b="1"/>
            </a:pPr>
            <a:r>
              <a:t>////	 The FIRST FAMILY</a:t>
            </a:r>
          </a:p>
          <a:p>
            <a:pPr>
              <a:defRPr b="1"/>
            </a:pPr>
            <a:r>
              <a:t>Adam and Eve have children.  They provide the basis for future development of a race of men which must contend with satanic efforts to keep them from a restored relationship with the loving Father and Creator.</a:t>
            </a:r>
          </a:p>
          <a:p>
            <a:pPr>
              <a:defRPr b="1"/>
            </a:pPr>
            <a:r>
              <a:t>////	The FIRST MURDER</a:t>
            </a:r>
          </a:p>
          <a:p>
            <a:pPr>
              <a:defRPr b="1"/>
            </a:pPr>
            <a:r>
              <a:t>Sin is committed in its most abusive and abject form, man's destruction of God's ultimate gift, life itself.</a:t>
            </a:r>
          </a:p>
          <a:p>
            <a:pPr>
              <a:defRPr b="1"/>
            </a:pPr>
            <a:r>
              <a:t>And then we have two items of ancient history in those first eleven chapters.  These are contained in two programs of God's action among men.</a:t>
            </a:r>
          </a:p>
          <a:p>
            <a:pPr>
              <a:defRPr b="1"/>
            </a:pPr>
            <a:r>
              <a:t>////	The GREAT FLOOD and RAINBOW</a:t>
            </a:r>
          </a:p>
          <a:p>
            <a:pPr>
              <a:defRPr b="1"/>
            </a:pPr>
            <a:r>
              <a:t>First program: God determines to wipe out His Creation turned desperately sinful…and to begin it again. All mankind perishes except eight people who, under the leadership of righteous Noah, remain true to the Father, Who provides His rainbow promise as the waters recede.  And then…  </a:t>
            </a:r>
          </a:p>
          <a:p>
            <a:pPr>
              <a:defRPr b="1"/>
            </a:pPr>
            <a:r>
              <a:t>////	The TOWER OF BABEL</a:t>
            </a:r>
          </a:p>
          <a:p>
            <a:pPr>
              <a:defRPr b="1"/>
            </a:pPr>
            <a:r>
              <a:t>Second program: Man attempts to climb to an elevation equal to God Himself. God intervenes with a confusion of earthly languages in order to disperse the races.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8" name="Shape 1578"/>
          <p:cNvSpPr>
            <a:spLocks noGrp="1" noRot="1" noChangeAspect="1"/>
          </p:cNvSpPr>
          <p:nvPr>
            <p:ph type="sldImg"/>
          </p:nvPr>
        </p:nvSpPr>
        <p:spPr>
          <a:prstGeom prst="rect">
            <a:avLst/>
          </a:prstGeom>
        </p:spPr>
        <p:txBody>
          <a:bodyPr/>
          <a:lstStyle/>
          <a:p>
            <a:endParaRPr/>
          </a:p>
        </p:txBody>
      </p:sp>
      <p:sp>
        <p:nvSpPr>
          <p:cNvPr id="1579" name="Shape 1579"/>
          <p:cNvSpPr>
            <a:spLocks noGrp="1"/>
          </p:cNvSpPr>
          <p:nvPr>
            <p:ph type="body" sz="quarter" idx="1"/>
          </p:nvPr>
        </p:nvSpPr>
        <p:spPr>
          <a:prstGeom prst="rect">
            <a:avLst/>
          </a:prstGeom>
        </p:spPr>
        <p:txBody>
          <a:bodyPr/>
          <a:lstStyle/>
          <a:p>
            <a:pPr>
              <a:defRPr b="1"/>
            </a:pPr>
            <a:r>
              <a:t>So, then, Genesis 1 to 11...In summary: the CREATION file is the story of God's creation of Man and his subsequent fall. It contains the declaration of the Father's eternal plan for Man's return to that original sinless state of close and intimate relationship with Him. As John Walvoord has written: "The story of that return is the substance of the Bible story, the very core of the Gospel."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 name="Shape 1847"/>
          <p:cNvSpPr>
            <a:spLocks noGrp="1" noRot="1" noChangeAspect="1"/>
          </p:cNvSpPr>
          <p:nvPr>
            <p:ph type="sldImg"/>
          </p:nvPr>
        </p:nvSpPr>
        <p:spPr>
          <a:prstGeom prst="rect">
            <a:avLst/>
          </a:prstGeom>
        </p:spPr>
        <p:txBody>
          <a:bodyPr/>
          <a:lstStyle/>
          <a:p>
            <a:endParaRPr/>
          </a:p>
        </p:txBody>
      </p:sp>
      <p:sp>
        <p:nvSpPr>
          <p:cNvPr id="1848" name="Shape 1848"/>
          <p:cNvSpPr>
            <a:spLocks noGrp="1"/>
          </p:cNvSpPr>
          <p:nvPr>
            <p:ph type="body" sz="quarter" idx="1"/>
          </p:nvPr>
        </p:nvSpPr>
        <p:spPr>
          <a:prstGeom prst="rect">
            <a:avLst/>
          </a:prstGeom>
        </p:spPr>
        <p:txBody>
          <a:bodyPr/>
          <a:lstStyle>
            <a:lvl1pPr>
              <a:defRPr b="1"/>
            </a:lvl1pPr>
          </a:lstStyle>
          <a:p>
            <a:r>
              <a:t>The CREATION folder is now complete. Think of these first eleven chapters of Genesis as a record of titanic human events squeezed into a few pages --- presented in only limited words…but with spiritual impact and instruction beyond our comprehension!  The first Bible File folder is now complete.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Times" pitchFamily="2" charset="0"/>
              </a:rPr>
              <a:pPr marL="0" marR="0" lvl="0" indent="0" algn="r" defTabSz="45715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Times" pitchFamily="2"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67514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Shape 783"/>
          <p:cNvSpPr>
            <a:spLocks noGrp="1" noRot="1" noChangeAspect="1"/>
          </p:cNvSpPr>
          <p:nvPr>
            <p:ph type="sldImg"/>
          </p:nvPr>
        </p:nvSpPr>
        <p:spPr>
          <a:prstGeom prst="rect">
            <a:avLst/>
          </a:prstGeom>
        </p:spPr>
        <p:txBody>
          <a:bodyPr/>
          <a:lstStyle/>
          <a:p>
            <a:endParaRPr/>
          </a:p>
        </p:txBody>
      </p:sp>
      <p:sp>
        <p:nvSpPr>
          <p:cNvPr id="784" name="Shape 784"/>
          <p:cNvSpPr>
            <a:spLocks noGrp="1"/>
          </p:cNvSpPr>
          <p:nvPr>
            <p:ph type="body" sz="quarter" idx="1"/>
          </p:nvPr>
        </p:nvSpPr>
        <p:spPr>
          <a:prstGeom prst="rect">
            <a:avLst/>
          </a:prstGeom>
        </p:spPr>
        <p:txBody>
          <a:bodyPr/>
          <a:lstStyle/>
          <a:p>
            <a:pPr>
              <a:defRPr b="1"/>
            </a:pPr>
            <a:r>
              <a:t>Part Three…and here we get to the heart of the matter…the very story core of Scripture.  We call it THE QUICK CHRONOLOGY.  This is the 'WHAT HAPPENED" of the great Biblical drama…in the briefest possible detail.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Shape 800"/>
          <p:cNvSpPr>
            <a:spLocks noGrp="1" noRot="1" noChangeAspect="1"/>
          </p:cNvSpPr>
          <p:nvPr>
            <p:ph type="sldImg"/>
          </p:nvPr>
        </p:nvSpPr>
        <p:spPr>
          <a:prstGeom prst="rect">
            <a:avLst/>
          </a:prstGeom>
        </p:spPr>
        <p:txBody>
          <a:bodyPr/>
          <a:lstStyle/>
          <a:p>
            <a:endParaRPr/>
          </a:p>
        </p:txBody>
      </p:sp>
      <p:sp>
        <p:nvSpPr>
          <p:cNvPr id="801" name="Shape 801"/>
          <p:cNvSpPr>
            <a:spLocks noGrp="1"/>
          </p:cNvSpPr>
          <p:nvPr>
            <p:ph type="body" sz="quarter" idx="1"/>
          </p:nvPr>
        </p:nvSpPr>
        <p:spPr>
          <a:prstGeom prst="rect">
            <a:avLst/>
          </a:prstGeom>
        </p:spPr>
        <p:txBody>
          <a:bodyPr/>
          <a:lstStyle/>
          <a:p>
            <a:pPr>
              <a:defRPr b="1"/>
            </a:pPr>
            <a:r>
              <a:rPr dirty="0"/>
              <a:t>First…a quick review…the 7 with a dash through the stem…</a:t>
            </a:r>
          </a:p>
          <a:p>
            <a:pPr>
              <a:defRPr b="1"/>
            </a:pPr>
            <a:r>
              <a:rPr dirty="0"/>
              <a:t>////	…surrounded by the C, the S, and the J.</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noRot="1" noChangeAspect="1"/>
          </p:cNvSpPr>
          <p:nvPr>
            <p:ph type="sldImg"/>
          </p:nvPr>
        </p:nvSpPr>
        <p:spPr>
          <a:prstGeom prst="rect">
            <a:avLst/>
          </a:prstGeom>
        </p:spPr>
        <p:txBody>
          <a:bodyPr/>
          <a:lstStyle/>
          <a:p>
            <a:endParaRPr/>
          </a:p>
        </p:txBody>
      </p:sp>
      <p:sp>
        <p:nvSpPr>
          <p:cNvPr id="818" name="Shape 818"/>
          <p:cNvSpPr>
            <a:spLocks noGrp="1"/>
          </p:cNvSpPr>
          <p:nvPr>
            <p:ph type="body" sz="quarter" idx="1"/>
          </p:nvPr>
        </p:nvSpPr>
        <p:spPr>
          <a:prstGeom prst="rect">
            <a:avLst/>
          </a:prstGeom>
        </p:spPr>
        <p:txBody>
          <a:bodyPr/>
          <a:lstStyle/>
          <a:p>
            <a:pPr>
              <a:defRPr b="1"/>
            </a:pPr>
            <a:r>
              <a:t>Just a reminder…the 7 in the upper left corner of the frame…almost always there as a mental help…</a:t>
            </a:r>
            <a:br/>
            <a:r>
              <a:t>////   …the 7 breaks into the 4 and the 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Shape 830"/>
          <p:cNvSpPr>
            <a:spLocks noGrp="1" noRot="1" noChangeAspect="1"/>
          </p:cNvSpPr>
          <p:nvPr>
            <p:ph type="sldImg"/>
          </p:nvPr>
        </p:nvSpPr>
        <p:spPr>
          <a:prstGeom prst="rect">
            <a:avLst/>
          </a:prstGeom>
        </p:spPr>
        <p:txBody>
          <a:bodyPr/>
          <a:lstStyle/>
          <a:p>
            <a:endParaRPr/>
          </a:p>
        </p:txBody>
      </p:sp>
      <p:sp>
        <p:nvSpPr>
          <p:cNvPr id="831" name="Shape 831"/>
          <p:cNvSpPr>
            <a:spLocks noGrp="1"/>
          </p:cNvSpPr>
          <p:nvPr>
            <p:ph type="body" sz="quarter" idx="1"/>
          </p:nvPr>
        </p:nvSpPr>
        <p:spPr>
          <a:prstGeom prst="rect">
            <a:avLst/>
          </a:prstGeom>
        </p:spPr>
        <p:txBody>
          <a:bodyPr/>
          <a:lstStyle>
            <a:lvl1pPr>
              <a:defRPr b="1"/>
            </a:lvl1pPr>
          </a:lstStyle>
          <a:p>
            <a:r>
              <a:t>…which leads to  C  4  3  S  J…</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Shape 843"/>
          <p:cNvSpPr>
            <a:spLocks noGrp="1" noRot="1" noChangeAspect="1"/>
          </p:cNvSpPr>
          <p:nvPr>
            <p:ph type="sldImg"/>
          </p:nvPr>
        </p:nvSpPr>
        <p:spPr>
          <a:prstGeom prst="rect">
            <a:avLst/>
          </a:prstGeom>
        </p:spPr>
        <p:txBody>
          <a:bodyPr/>
          <a:lstStyle/>
          <a:p>
            <a:endParaRPr/>
          </a:p>
        </p:txBody>
      </p:sp>
      <p:sp>
        <p:nvSpPr>
          <p:cNvPr id="844" name="Shape 844"/>
          <p:cNvSpPr>
            <a:spLocks noGrp="1"/>
          </p:cNvSpPr>
          <p:nvPr>
            <p:ph type="body" sz="quarter" idx="1"/>
          </p:nvPr>
        </p:nvSpPr>
        <p:spPr>
          <a:prstGeom prst="rect">
            <a:avLst/>
          </a:prstGeom>
        </p:spPr>
        <p:txBody>
          <a:bodyPr/>
          <a:lstStyle/>
          <a:p>
            <a:pPr>
              <a:defRPr b="1"/>
            </a:pPr>
            <a:r>
              <a:t>….bringing us to the five ideas of</a:t>
            </a:r>
          </a:p>
          <a:p>
            <a:pPr>
              <a:defRPr b="1"/>
            </a:pPr>
            <a:r>
              <a:t>CREATION…4 PEOPLE…3 SOCIETIES…SILENCE…JESUS.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Shape 918"/>
          <p:cNvSpPr>
            <a:spLocks noGrp="1" noRot="1" noChangeAspect="1"/>
          </p:cNvSpPr>
          <p:nvPr>
            <p:ph type="sldImg"/>
          </p:nvPr>
        </p:nvSpPr>
        <p:spPr>
          <a:prstGeom prst="rect">
            <a:avLst/>
          </a:prstGeom>
        </p:spPr>
        <p:txBody>
          <a:bodyPr/>
          <a:lstStyle/>
          <a:p>
            <a:endParaRPr/>
          </a:p>
        </p:txBody>
      </p:sp>
      <p:sp>
        <p:nvSpPr>
          <p:cNvPr id="919" name="Shape 919"/>
          <p:cNvSpPr>
            <a:spLocks noGrp="1"/>
          </p:cNvSpPr>
          <p:nvPr>
            <p:ph type="body" sz="quarter" idx="1"/>
          </p:nvPr>
        </p:nvSpPr>
        <p:spPr>
          <a:prstGeom prst="rect">
            <a:avLst/>
          </a:prstGeom>
        </p:spPr>
        <p:txBody>
          <a:bodyPr/>
          <a:lstStyle/>
          <a:p>
            <a:pPr>
              <a:defRPr b="1"/>
            </a:pPr>
            <a:r>
              <a:t>And finally…the ten file folders of THE BIBLE FILE.  </a:t>
            </a:r>
          </a:p>
          <a:p>
            <a:pPr>
              <a:defRPr b="1"/>
            </a:pPr>
            <a:r>
              <a:t>Say them with me: CREATION, ABRAHAM, JOSEPH, MOSES, JOSHUA, ANARCHY, ROYALTY, CAPTIVITY, SILENCE and JESUS.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Shape 1033"/>
          <p:cNvSpPr>
            <a:spLocks noGrp="1" noRot="1" noChangeAspect="1"/>
          </p:cNvSpPr>
          <p:nvPr>
            <p:ph type="sldImg"/>
          </p:nvPr>
        </p:nvSpPr>
        <p:spPr>
          <a:prstGeom prst="rect">
            <a:avLst/>
          </a:prstGeom>
        </p:spPr>
        <p:txBody>
          <a:bodyPr/>
          <a:lstStyle/>
          <a:p>
            <a:endParaRPr/>
          </a:p>
        </p:txBody>
      </p:sp>
      <p:sp>
        <p:nvSpPr>
          <p:cNvPr id="1034" name="Shape 1034"/>
          <p:cNvSpPr>
            <a:spLocks noGrp="1"/>
          </p:cNvSpPr>
          <p:nvPr>
            <p:ph type="body" sz="quarter" idx="1"/>
          </p:nvPr>
        </p:nvSpPr>
        <p:spPr>
          <a:prstGeom prst="rect">
            <a:avLst/>
          </a:prstGeom>
        </p:spPr>
        <p:txBody>
          <a:bodyPr/>
          <a:lstStyle/>
          <a:p>
            <a:pPr>
              <a:defRPr b="1"/>
            </a:pPr>
            <a:r>
              <a:t>So now...with your own map of the Ancient Near East in your mind – THE STAGE OF THE ACTION -- and</a:t>
            </a:r>
          </a:p>
          <a:p>
            <a:pPr>
              <a:defRPr b="1"/>
            </a:pPr>
            <a:r>
              <a:t>////	THE BIBLE FILE FOLDERS outlined in their order...what's next?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3" name="Shape 43"/>
          <p:cNvSpPr>
            <a:spLocks noGrp="1"/>
          </p:cNvSpPr>
          <p:nvPr>
            <p:ph type="title"/>
          </p:nvPr>
        </p:nvSpPr>
        <p:spPr>
          <a:xfrm>
            <a:off x="685800" y="2130425"/>
            <a:ext cx="7772400" cy="1470025"/>
          </a:xfrm>
          <a:prstGeom prst="rect">
            <a:avLst/>
          </a:prstGeom>
        </p:spPr>
        <p:txBody>
          <a:bodyPr/>
          <a:lstStyle/>
          <a:p>
            <a:r>
              <a:t>Title Text</a:t>
            </a:r>
          </a:p>
        </p:txBody>
      </p:sp>
      <p:sp>
        <p:nvSpPr>
          <p:cNvPr id="44" name="Shape 44"/>
          <p:cNvSpPr>
            <a:spLocks noGrp="1"/>
          </p:cNvSpPr>
          <p:nvPr>
            <p:ph type="body" sz="quarter" idx="1"/>
          </p:nvPr>
        </p:nvSpPr>
        <p:spPr>
          <a:xfrm>
            <a:off x="1371600" y="3886200"/>
            <a:ext cx="6400800" cy="1752600"/>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21" name="Shape 121"/>
          <p:cNvSpPr>
            <a:spLocks noGrp="1"/>
          </p:cNvSpPr>
          <p:nvPr>
            <p:ph type="title"/>
          </p:nvPr>
        </p:nvSpPr>
        <p:spPr>
          <a:xfrm>
            <a:off x="1792288" y="4800600"/>
            <a:ext cx="5486401" cy="566738"/>
          </a:xfrm>
          <a:prstGeom prst="rect">
            <a:avLst/>
          </a:prstGeom>
        </p:spPr>
        <p:txBody>
          <a:bodyPr anchor="b"/>
          <a:lstStyle>
            <a:lvl1pPr>
              <a:defRPr sz="2000" b="1"/>
            </a:lvl1pPr>
          </a:lstStyle>
          <a:p>
            <a:r>
              <a:t>Title Text</a:t>
            </a:r>
          </a:p>
        </p:txBody>
      </p:sp>
      <p:sp>
        <p:nvSpPr>
          <p:cNvPr id="122" name="Shape 12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23" name="Shape 123"/>
          <p:cNvSpPr>
            <a:spLocks noGrp="1"/>
          </p:cNvSpPr>
          <p:nvPr>
            <p:ph type="body" sz="quarter" idx="1"/>
          </p:nvPr>
        </p:nvSpPr>
        <p:spPr>
          <a:xfrm>
            <a:off x="1792288" y="5367337"/>
            <a:ext cx="5486401" cy="804863"/>
          </a:xfrm>
          <a:prstGeom prst="rect">
            <a:avLst/>
          </a:prstGeom>
        </p:spPr>
        <p:txBody>
          <a:bodyPr/>
          <a:lstStyle>
            <a:lvl1pPr marL="0" indent="0">
              <a:spcBef>
                <a:spcPts val="300"/>
              </a:spcBef>
              <a:buClrTx/>
              <a:buSzTx/>
              <a:buFontTx/>
              <a:buNone/>
              <a:defRPr sz="1400"/>
            </a:lvl1pPr>
            <a:lvl2pPr marL="0" indent="457200">
              <a:spcBef>
                <a:spcPts val="300"/>
              </a:spcBef>
              <a:buClrTx/>
              <a:buSzTx/>
              <a:buFontTx/>
              <a:buNone/>
              <a:defRPr sz="1400"/>
            </a:lvl2pPr>
            <a:lvl3pPr marL="0" indent="914400">
              <a:spcBef>
                <a:spcPts val="300"/>
              </a:spcBef>
              <a:buClrTx/>
              <a:buSzTx/>
              <a:buFontTx/>
              <a:buNone/>
              <a:defRPr sz="1400"/>
            </a:lvl3pPr>
            <a:lvl4pPr marL="0" indent="1371600">
              <a:spcBef>
                <a:spcPts val="300"/>
              </a:spcBef>
              <a:buClrTx/>
              <a:buSzTx/>
              <a:buFontTx/>
              <a:buNone/>
              <a:defRPr sz="1400"/>
            </a:lvl4pPr>
            <a:lvl5pPr marL="0" indent="1828800">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24" name="Shape 1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31" name="Shape 131"/>
          <p:cNvSpPr>
            <a:spLocks noGrp="1"/>
          </p:cNvSpPr>
          <p:nvPr>
            <p:ph type="title"/>
          </p:nvPr>
        </p:nvSpPr>
        <p:spPr>
          <a:prstGeom prst="rect">
            <a:avLst/>
          </a:prstGeom>
        </p:spPr>
        <p:txBody>
          <a:bodyPr/>
          <a:lstStyle/>
          <a:p>
            <a:r>
              <a:t>Title Text</a:t>
            </a:r>
          </a:p>
        </p:txBody>
      </p:sp>
      <p:sp>
        <p:nvSpPr>
          <p:cNvPr id="132" name="Shape 13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3" name="Shape 1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40" name="Shape 140"/>
          <p:cNvSpPr>
            <a:spLocks noGrp="1"/>
          </p:cNvSpPr>
          <p:nvPr>
            <p:ph type="title"/>
          </p:nvPr>
        </p:nvSpPr>
        <p:spPr>
          <a:xfrm>
            <a:off x="6629400" y="274638"/>
            <a:ext cx="2057400" cy="5851526"/>
          </a:xfrm>
          <a:prstGeom prst="rect">
            <a:avLst/>
          </a:prstGeom>
        </p:spPr>
        <p:txBody>
          <a:bodyPr/>
          <a:lstStyle/>
          <a:p>
            <a:r>
              <a:t>Title Text</a:t>
            </a:r>
          </a:p>
        </p:txBody>
      </p:sp>
      <p:sp>
        <p:nvSpPr>
          <p:cNvPr id="141" name="Shape 141"/>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2" name="Shape 1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178" name="Group 178"/>
          <p:cNvGrpSpPr/>
          <p:nvPr/>
        </p:nvGrpSpPr>
        <p:grpSpPr>
          <a:xfrm>
            <a:off x="-1" y="-1"/>
            <a:ext cx="9132890" cy="6845301"/>
            <a:chOff x="0" y="0"/>
            <a:chExt cx="9132888" cy="6845300"/>
          </a:xfrm>
        </p:grpSpPr>
        <p:sp>
          <p:nvSpPr>
            <p:cNvPr id="149" name="Shape 149"/>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nvGrpSpPr>
            <p:cNvPr id="173" name="Group 173"/>
            <p:cNvGrpSpPr/>
            <p:nvPr/>
          </p:nvGrpSpPr>
          <p:grpSpPr>
            <a:xfrm>
              <a:off x="390524" y="323850"/>
              <a:ext cx="8366127" cy="6172200"/>
              <a:chOff x="0" y="0"/>
              <a:chExt cx="8366125" cy="6172200"/>
            </a:xfrm>
          </p:grpSpPr>
          <p:sp>
            <p:nvSpPr>
              <p:cNvPr id="150" name="Shape 150"/>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151" name="Shape 151"/>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52" name="Shape 152"/>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53" name="Shape 153"/>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54" name="Shape 154"/>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55" name="Shape 155"/>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56" name="Shape 156"/>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57" name="Shape 157"/>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58" name="Shape 158"/>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59" name="Shape 159"/>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0" name="Shape 160"/>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1" name="Shape 161"/>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2" name="Shape 162"/>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3" name="Shape 163"/>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4" name="Shape 164"/>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5" name="Shape 165"/>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6" name="Shape 166"/>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7" name="Shape 167"/>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8" name="Shape 168"/>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9" name="Shape 169"/>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70" name="Shape 170"/>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71" name="Shape 171"/>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72" name="Shape 172"/>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grpSp>
        <p:grpSp>
          <p:nvGrpSpPr>
            <p:cNvPr id="177" name="Group 177"/>
            <p:cNvGrpSpPr/>
            <p:nvPr/>
          </p:nvGrpSpPr>
          <p:grpSpPr>
            <a:xfrm>
              <a:off x="-1" y="-1"/>
              <a:ext cx="1978026" cy="1955801"/>
              <a:chOff x="0" y="0"/>
              <a:chExt cx="1978025" cy="1955800"/>
            </a:xfrm>
          </p:grpSpPr>
          <p:sp>
            <p:nvSpPr>
              <p:cNvPr id="174" name="Shape 174"/>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175" name="Shape 175"/>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176" name="Shape 176"/>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grpSp>
      <p:sp>
        <p:nvSpPr>
          <p:cNvPr id="179" name="Shape 179"/>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180" name="Shape 180"/>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181" name="Shape 18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88" name="Shape 188"/>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189" name="Shape 189"/>
          <p:cNvSpPr/>
          <p:nvPr/>
        </p:nvSpPr>
        <p:spPr>
          <a:xfrm>
            <a:off x="506413" y="415924"/>
            <a:ext cx="8361361" cy="6176965"/>
          </a:xfrm>
          <a:prstGeom prst="rect">
            <a:avLst/>
          </a:prstGeom>
          <a:solidFill>
            <a:srgbClr val="1A0004"/>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190" name="Shape 190"/>
          <p:cNvSpPr/>
          <p:nvPr/>
        </p:nvSpPr>
        <p:spPr>
          <a:xfrm>
            <a:off x="466724" y="361950"/>
            <a:ext cx="8281990" cy="6111875"/>
          </a:xfrm>
          <a:prstGeom prst="rect">
            <a:avLst/>
          </a:prstGeom>
          <a:solidFill>
            <a:srgbClr val="535353"/>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191" name="Shape 191"/>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192" name="Shape 192"/>
          <p:cNvSpPr/>
          <p:nvPr/>
        </p:nvSpPr>
        <p:spPr>
          <a:xfrm>
            <a:off x="796925" y="1946275"/>
            <a:ext cx="7748588"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193" name="Shape 193"/>
          <p:cNvSpPr/>
          <p:nvPr/>
        </p:nvSpPr>
        <p:spPr>
          <a:xfrm>
            <a:off x="663574" y="871537"/>
            <a:ext cx="7924802"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194" name="Shape 194"/>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195" name="Shape 195"/>
          <p:cNvSpPr/>
          <p:nvPr/>
        </p:nvSpPr>
        <p:spPr>
          <a:xfrm>
            <a:off x="796925" y="60007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196" name="Shape 196"/>
          <p:cNvSpPr/>
          <p:nvPr/>
        </p:nvSpPr>
        <p:spPr>
          <a:xfrm>
            <a:off x="858837" y="56515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197" name="Shape 197"/>
          <p:cNvSpPr/>
          <p:nvPr/>
        </p:nvSpPr>
        <p:spPr>
          <a:xfrm>
            <a:off x="390524" y="32385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198" name="Shape 198"/>
          <p:cNvSpPr/>
          <p:nvPr/>
        </p:nvSpPr>
        <p:spPr>
          <a:xfrm>
            <a:off x="39052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199" name="Shape 199"/>
          <p:cNvSpPr/>
          <p:nvPr/>
        </p:nvSpPr>
        <p:spPr>
          <a:xfrm>
            <a:off x="858837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00" name="Shape 200"/>
          <p:cNvSpPr/>
          <p:nvPr/>
        </p:nvSpPr>
        <p:spPr>
          <a:xfrm>
            <a:off x="390524" y="631190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01" name="Shape 201"/>
          <p:cNvSpPr/>
          <p:nvPr/>
        </p:nvSpPr>
        <p:spPr>
          <a:xfrm>
            <a:off x="1477962" y="633730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02" name="Shape 202"/>
          <p:cNvSpPr/>
          <p:nvPr/>
        </p:nvSpPr>
        <p:spPr>
          <a:xfrm>
            <a:off x="4402137" y="6311900"/>
            <a:ext cx="2732089"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03" name="Shape 203"/>
          <p:cNvSpPr/>
          <p:nvPr/>
        </p:nvSpPr>
        <p:spPr>
          <a:xfrm>
            <a:off x="390525" y="323850"/>
            <a:ext cx="168276"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04" name="Shape 204"/>
          <p:cNvSpPr/>
          <p:nvPr/>
        </p:nvSpPr>
        <p:spPr>
          <a:xfrm>
            <a:off x="412750" y="69373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grpSp>
        <p:nvGrpSpPr>
          <p:cNvPr id="208" name="Group 208"/>
          <p:cNvGrpSpPr/>
          <p:nvPr/>
        </p:nvGrpSpPr>
        <p:grpSpPr>
          <a:xfrm>
            <a:off x="0" y="-1"/>
            <a:ext cx="1978025" cy="1955801"/>
            <a:chOff x="0" y="0"/>
            <a:chExt cx="1978025" cy="1955800"/>
          </a:xfrm>
        </p:grpSpPr>
        <p:sp>
          <p:nvSpPr>
            <p:cNvPr id="205" name="Shape 205"/>
            <p:cNvSpPr/>
            <p:nvPr/>
          </p:nvSpPr>
          <p:spPr>
            <a:xfrm>
              <a:off x="0" y="0"/>
              <a:ext cx="1978025"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206" name="Shape 206"/>
            <p:cNvSpPr/>
            <p:nvPr/>
          </p:nvSpPr>
          <p:spPr>
            <a:xfrm>
              <a:off x="390525" y="320675"/>
              <a:ext cx="1587500"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207" name="Shape 207"/>
            <p:cNvSpPr/>
            <p:nvPr/>
          </p:nvSpPr>
          <p:spPr>
            <a:xfrm>
              <a:off x="0" y="-1"/>
              <a:ext cx="1860550"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sp>
        <p:nvSpPr>
          <p:cNvPr id="209" name="Shape 209"/>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210" name="Shape 210"/>
          <p:cNvSpPr/>
          <p:nvPr/>
        </p:nvSpPr>
        <p:spPr>
          <a:xfrm>
            <a:off x="303809" y="6550833"/>
            <a:ext cx="952895" cy="22698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pPr>
              <a:defRPr>
                <a:effectLst/>
              </a:defRPr>
            </a:pPr>
            <a:r>
              <a:t>© 2006 TBBMI</a:t>
            </a:r>
          </a:p>
        </p:txBody>
      </p:sp>
      <p:sp>
        <p:nvSpPr>
          <p:cNvPr id="211" name="Shape 211"/>
          <p:cNvSpPr/>
          <p:nvPr/>
        </p:nvSpPr>
        <p:spPr>
          <a:xfrm>
            <a:off x="7658120" y="6517005"/>
            <a:ext cx="579399"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212" name="Shape 212"/>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13" name="Shape 213"/>
          <p:cNvSpPr>
            <a:spLocks noGrp="1"/>
          </p:cNvSpPr>
          <p:nvPr>
            <p:ph type="title"/>
          </p:nvPr>
        </p:nvSpPr>
        <p:spPr>
          <a:prstGeom prst="rect">
            <a:avLst/>
          </a:prstGeom>
        </p:spPr>
        <p:txBody>
          <a:bodyPr/>
          <a:lstStyle/>
          <a:p>
            <a:r>
              <a:t>Title Text</a:t>
            </a:r>
          </a:p>
        </p:txBody>
      </p:sp>
      <p:sp>
        <p:nvSpPr>
          <p:cNvPr id="214" name="Shape 21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5" name="Shape 2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22" name="Shape 222"/>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23" name="Shape 223"/>
          <p:cNvSpPr/>
          <p:nvPr/>
        </p:nvSpPr>
        <p:spPr>
          <a:xfrm>
            <a:off x="506413" y="415924"/>
            <a:ext cx="8361361" cy="6176965"/>
          </a:xfrm>
          <a:prstGeom prst="rect">
            <a:avLst/>
          </a:prstGeom>
          <a:solidFill>
            <a:srgbClr val="1A0004"/>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24" name="Shape 224"/>
          <p:cNvSpPr/>
          <p:nvPr/>
        </p:nvSpPr>
        <p:spPr>
          <a:xfrm>
            <a:off x="466724" y="361950"/>
            <a:ext cx="8281990" cy="6111875"/>
          </a:xfrm>
          <a:prstGeom prst="rect">
            <a:avLst/>
          </a:prstGeom>
          <a:solidFill>
            <a:srgbClr val="535353"/>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25" name="Shape 225"/>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26" name="Shape 226"/>
          <p:cNvSpPr/>
          <p:nvPr/>
        </p:nvSpPr>
        <p:spPr>
          <a:xfrm>
            <a:off x="796925" y="1946275"/>
            <a:ext cx="7748588"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27" name="Shape 227"/>
          <p:cNvSpPr/>
          <p:nvPr/>
        </p:nvSpPr>
        <p:spPr>
          <a:xfrm>
            <a:off x="663574" y="871537"/>
            <a:ext cx="7924802"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28" name="Shape 228"/>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29" name="Shape 229"/>
          <p:cNvSpPr/>
          <p:nvPr/>
        </p:nvSpPr>
        <p:spPr>
          <a:xfrm>
            <a:off x="796925" y="60007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30" name="Shape 230"/>
          <p:cNvSpPr/>
          <p:nvPr/>
        </p:nvSpPr>
        <p:spPr>
          <a:xfrm>
            <a:off x="858837" y="56515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31" name="Shape 231"/>
          <p:cNvSpPr/>
          <p:nvPr/>
        </p:nvSpPr>
        <p:spPr>
          <a:xfrm>
            <a:off x="390524" y="32385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32" name="Shape 232"/>
          <p:cNvSpPr/>
          <p:nvPr/>
        </p:nvSpPr>
        <p:spPr>
          <a:xfrm>
            <a:off x="39052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33" name="Shape 233"/>
          <p:cNvSpPr/>
          <p:nvPr/>
        </p:nvSpPr>
        <p:spPr>
          <a:xfrm>
            <a:off x="858837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34" name="Shape 234"/>
          <p:cNvSpPr/>
          <p:nvPr/>
        </p:nvSpPr>
        <p:spPr>
          <a:xfrm>
            <a:off x="390524" y="631190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35" name="Shape 235"/>
          <p:cNvSpPr/>
          <p:nvPr/>
        </p:nvSpPr>
        <p:spPr>
          <a:xfrm>
            <a:off x="1477962" y="633730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36" name="Shape 236"/>
          <p:cNvSpPr/>
          <p:nvPr/>
        </p:nvSpPr>
        <p:spPr>
          <a:xfrm>
            <a:off x="4402137" y="6311900"/>
            <a:ext cx="2732089"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37" name="Shape 237"/>
          <p:cNvSpPr/>
          <p:nvPr/>
        </p:nvSpPr>
        <p:spPr>
          <a:xfrm>
            <a:off x="390525" y="323850"/>
            <a:ext cx="168276"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38" name="Shape 238"/>
          <p:cNvSpPr/>
          <p:nvPr/>
        </p:nvSpPr>
        <p:spPr>
          <a:xfrm>
            <a:off x="412750" y="69373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grpSp>
        <p:nvGrpSpPr>
          <p:cNvPr id="242" name="Group 242"/>
          <p:cNvGrpSpPr/>
          <p:nvPr/>
        </p:nvGrpSpPr>
        <p:grpSpPr>
          <a:xfrm>
            <a:off x="0" y="-1"/>
            <a:ext cx="1978025" cy="1955801"/>
            <a:chOff x="0" y="0"/>
            <a:chExt cx="1978025" cy="1955800"/>
          </a:xfrm>
        </p:grpSpPr>
        <p:sp>
          <p:nvSpPr>
            <p:cNvPr id="239" name="Shape 239"/>
            <p:cNvSpPr/>
            <p:nvPr/>
          </p:nvSpPr>
          <p:spPr>
            <a:xfrm>
              <a:off x="0" y="0"/>
              <a:ext cx="1978025"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240" name="Shape 240"/>
            <p:cNvSpPr/>
            <p:nvPr/>
          </p:nvSpPr>
          <p:spPr>
            <a:xfrm>
              <a:off x="390525" y="320675"/>
              <a:ext cx="1587500"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241" name="Shape 241"/>
            <p:cNvSpPr/>
            <p:nvPr/>
          </p:nvSpPr>
          <p:spPr>
            <a:xfrm>
              <a:off x="0" y="-1"/>
              <a:ext cx="1860550"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sp>
        <p:nvSpPr>
          <p:cNvPr id="243" name="Shape 243"/>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244" name="Shape 244"/>
          <p:cNvSpPr/>
          <p:nvPr/>
        </p:nvSpPr>
        <p:spPr>
          <a:xfrm>
            <a:off x="303809" y="6550833"/>
            <a:ext cx="952895" cy="22698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pPr>
              <a:defRPr>
                <a:effectLst/>
              </a:defRPr>
            </a:pPr>
            <a:r>
              <a:t>© 2006 TBBMI</a:t>
            </a:r>
          </a:p>
        </p:txBody>
      </p:sp>
      <p:sp>
        <p:nvSpPr>
          <p:cNvPr id="245" name="Shape 245"/>
          <p:cNvSpPr/>
          <p:nvPr/>
        </p:nvSpPr>
        <p:spPr>
          <a:xfrm>
            <a:off x="7658120" y="6517005"/>
            <a:ext cx="579399"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246" name="Shape 246"/>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47" name="Shape 247"/>
          <p:cNvSpPr>
            <a:spLocks noGrp="1"/>
          </p:cNvSpPr>
          <p:nvPr>
            <p:ph type="title"/>
          </p:nvPr>
        </p:nvSpPr>
        <p:spPr>
          <a:xfrm>
            <a:off x="722312" y="4406900"/>
            <a:ext cx="7772401" cy="1362075"/>
          </a:xfrm>
          <a:prstGeom prst="rect">
            <a:avLst/>
          </a:prstGeom>
        </p:spPr>
        <p:txBody>
          <a:bodyPr/>
          <a:lstStyle>
            <a:lvl1pPr>
              <a:defRPr sz="4000" b="1" cap="all"/>
            </a:lvl1pPr>
          </a:lstStyle>
          <a:p>
            <a:r>
              <a:t>Title Text</a:t>
            </a:r>
          </a:p>
        </p:txBody>
      </p:sp>
      <p:sp>
        <p:nvSpPr>
          <p:cNvPr id="248" name="Shape 248"/>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ClrTx/>
              <a:buSzTx/>
              <a:buFontTx/>
              <a:buNone/>
              <a:defRPr sz="2000"/>
            </a:lvl1pPr>
            <a:lvl2pPr marL="0" indent="457200">
              <a:spcBef>
                <a:spcPts val="400"/>
              </a:spcBef>
              <a:buClrTx/>
              <a:buSzTx/>
              <a:buFontTx/>
              <a:buNone/>
              <a:defRPr sz="2000"/>
            </a:lvl2pPr>
            <a:lvl3pPr marL="0" indent="914400">
              <a:spcBef>
                <a:spcPts val="400"/>
              </a:spcBef>
              <a:buClrTx/>
              <a:buSzTx/>
              <a:buFontTx/>
              <a:buNone/>
              <a:defRPr sz="2000"/>
            </a:lvl3pPr>
            <a:lvl4pPr marL="0" indent="1371600">
              <a:spcBef>
                <a:spcPts val="400"/>
              </a:spcBef>
              <a:buClrTx/>
              <a:buSzTx/>
              <a:buFontTx/>
              <a:buNone/>
              <a:defRPr sz="2000"/>
            </a:lvl4pPr>
            <a:lvl5pPr marL="0" indent="1828800">
              <a:spcBef>
                <a:spcPts val="40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249" name="Shape 2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56" name="Shape 256"/>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57" name="Shape 257"/>
          <p:cNvSpPr/>
          <p:nvPr/>
        </p:nvSpPr>
        <p:spPr>
          <a:xfrm>
            <a:off x="506413" y="415924"/>
            <a:ext cx="8361361" cy="6176965"/>
          </a:xfrm>
          <a:prstGeom prst="rect">
            <a:avLst/>
          </a:prstGeom>
          <a:solidFill>
            <a:srgbClr val="1A0004"/>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58" name="Shape 258"/>
          <p:cNvSpPr/>
          <p:nvPr/>
        </p:nvSpPr>
        <p:spPr>
          <a:xfrm>
            <a:off x="466724" y="361950"/>
            <a:ext cx="8281990" cy="6111875"/>
          </a:xfrm>
          <a:prstGeom prst="rect">
            <a:avLst/>
          </a:prstGeom>
          <a:solidFill>
            <a:srgbClr val="535353"/>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59" name="Shape 259"/>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0" name="Shape 260"/>
          <p:cNvSpPr/>
          <p:nvPr/>
        </p:nvSpPr>
        <p:spPr>
          <a:xfrm>
            <a:off x="796925" y="1946275"/>
            <a:ext cx="7748588"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1" name="Shape 261"/>
          <p:cNvSpPr/>
          <p:nvPr/>
        </p:nvSpPr>
        <p:spPr>
          <a:xfrm>
            <a:off x="663574" y="871537"/>
            <a:ext cx="7924802"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2" name="Shape 262"/>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3" name="Shape 263"/>
          <p:cNvSpPr/>
          <p:nvPr/>
        </p:nvSpPr>
        <p:spPr>
          <a:xfrm>
            <a:off x="796925" y="60007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4" name="Shape 264"/>
          <p:cNvSpPr/>
          <p:nvPr/>
        </p:nvSpPr>
        <p:spPr>
          <a:xfrm>
            <a:off x="858837" y="56515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5" name="Shape 265"/>
          <p:cNvSpPr/>
          <p:nvPr/>
        </p:nvSpPr>
        <p:spPr>
          <a:xfrm>
            <a:off x="390524" y="32385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6" name="Shape 266"/>
          <p:cNvSpPr/>
          <p:nvPr/>
        </p:nvSpPr>
        <p:spPr>
          <a:xfrm>
            <a:off x="39052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7" name="Shape 267"/>
          <p:cNvSpPr/>
          <p:nvPr/>
        </p:nvSpPr>
        <p:spPr>
          <a:xfrm>
            <a:off x="858837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8" name="Shape 268"/>
          <p:cNvSpPr/>
          <p:nvPr/>
        </p:nvSpPr>
        <p:spPr>
          <a:xfrm>
            <a:off x="390524" y="631190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9" name="Shape 269"/>
          <p:cNvSpPr/>
          <p:nvPr/>
        </p:nvSpPr>
        <p:spPr>
          <a:xfrm>
            <a:off x="1477962" y="633730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70" name="Shape 270"/>
          <p:cNvSpPr/>
          <p:nvPr/>
        </p:nvSpPr>
        <p:spPr>
          <a:xfrm>
            <a:off x="4402137" y="6311900"/>
            <a:ext cx="2732089"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71" name="Shape 271"/>
          <p:cNvSpPr/>
          <p:nvPr/>
        </p:nvSpPr>
        <p:spPr>
          <a:xfrm>
            <a:off x="390525" y="323850"/>
            <a:ext cx="168276"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72" name="Shape 272"/>
          <p:cNvSpPr/>
          <p:nvPr/>
        </p:nvSpPr>
        <p:spPr>
          <a:xfrm>
            <a:off x="412750" y="69373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grpSp>
        <p:nvGrpSpPr>
          <p:cNvPr id="276" name="Group 276"/>
          <p:cNvGrpSpPr/>
          <p:nvPr/>
        </p:nvGrpSpPr>
        <p:grpSpPr>
          <a:xfrm>
            <a:off x="0" y="-1"/>
            <a:ext cx="1978025" cy="1955801"/>
            <a:chOff x="0" y="0"/>
            <a:chExt cx="1978025" cy="1955800"/>
          </a:xfrm>
        </p:grpSpPr>
        <p:sp>
          <p:nvSpPr>
            <p:cNvPr id="273" name="Shape 273"/>
            <p:cNvSpPr/>
            <p:nvPr/>
          </p:nvSpPr>
          <p:spPr>
            <a:xfrm>
              <a:off x="0" y="0"/>
              <a:ext cx="1978025"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274" name="Shape 274"/>
            <p:cNvSpPr/>
            <p:nvPr/>
          </p:nvSpPr>
          <p:spPr>
            <a:xfrm>
              <a:off x="390525" y="320675"/>
              <a:ext cx="1587500"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275" name="Shape 275"/>
            <p:cNvSpPr/>
            <p:nvPr/>
          </p:nvSpPr>
          <p:spPr>
            <a:xfrm>
              <a:off x="0" y="-1"/>
              <a:ext cx="1860550"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sp>
        <p:nvSpPr>
          <p:cNvPr id="277" name="Shape 277"/>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278" name="Shape 278"/>
          <p:cNvSpPr/>
          <p:nvPr/>
        </p:nvSpPr>
        <p:spPr>
          <a:xfrm>
            <a:off x="303809" y="6550833"/>
            <a:ext cx="952895" cy="22698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pPr>
              <a:defRPr>
                <a:effectLst/>
              </a:defRPr>
            </a:pPr>
            <a:r>
              <a:t>© 2006 TBBMI</a:t>
            </a:r>
          </a:p>
        </p:txBody>
      </p:sp>
      <p:sp>
        <p:nvSpPr>
          <p:cNvPr id="279" name="Shape 279"/>
          <p:cNvSpPr/>
          <p:nvPr/>
        </p:nvSpPr>
        <p:spPr>
          <a:xfrm>
            <a:off x="7658120" y="6517005"/>
            <a:ext cx="579399"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280" name="Shape 280"/>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81" name="Shape 281"/>
          <p:cNvSpPr>
            <a:spLocks noGrp="1"/>
          </p:cNvSpPr>
          <p:nvPr>
            <p:ph type="title"/>
          </p:nvPr>
        </p:nvSpPr>
        <p:spPr>
          <a:prstGeom prst="rect">
            <a:avLst/>
          </a:prstGeom>
        </p:spPr>
        <p:txBody>
          <a:bodyPr/>
          <a:lstStyle/>
          <a:p>
            <a:r>
              <a:t>Title Text</a:t>
            </a:r>
          </a:p>
        </p:txBody>
      </p:sp>
      <p:sp>
        <p:nvSpPr>
          <p:cNvPr id="282" name="Shape 282"/>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83" name="Shape 2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90" name="Shape 290"/>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91" name="Shape 291"/>
          <p:cNvSpPr/>
          <p:nvPr/>
        </p:nvSpPr>
        <p:spPr>
          <a:xfrm>
            <a:off x="506413" y="415924"/>
            <a:ext cx="8361361" cy="6176965"/>
          </a:xfrm>
          <a:prstGeom prst="rect">
            <a:avLst/>
          </a:prstGeom>
          <a:solidFill>
            <a:srgbClr val="1A0004"/>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92" name="Shape 292"/>
          <p:cNvSpPr/>
          <p:nvPr/>
        </p:nvSpPr>
        <p:spPr>
          <a:xfrm>
            <a:off x="466724" y="361950"/>
            <a:ext cx="8281990" cy="6111875"/>
          </a:xfrm>
          <a:prstGeom prst="rect">
            <a:avLst/>
          </a:prstGeom>
          <a:solidFill>
            <a:srgbClr val="535353"/>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93" name="Shape 293"/>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94" name="Shape 294"/>
          <p:cNvSpPr/>
          <p:nvPr/>
        </p:nvSpPr>
        <p:spPr>
          <a:xfrm>
            <a:off x="796925" y="1946275"/>
            <a:ext cx="7748588"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95" name="Shape 295"/>
          <p:cNvSpPr/>
          <p:nvPr/>
        </p:nvSpPr>
        <p:spPr>
          <a:xfrm>
            <a:off x="663574" y="871537"/>
            <a:ext cx="7924802"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96" name="Shape 296"/>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97" name="Shape 297"/>
          <p:cNvSpPr/>
          <p:nvPr/>
        </p:nvSpPr>
        <p:spPr>
          <a:xfrm>
            <a:off x="796925" y="60007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98" name="Shape 298"/>
          <p:cNvSpPr/>
          <p:nvPr/>
        </p:nvSpPr>
        <p:spPr>
          <a:xfrm>
            <a:off x="858837" y="56515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99" name="Shape 299"/>
          <p:cNvSpPr/>
          <p:nvPr/>
        </p:nvSpPr>
        <p:spPr>
          <a:xfrm>
            <a:off x="390524" y="32385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00" name="Shape 300"/>
          <p:cNvSpPr/>
          <p:nvPr/>
        </p:nvSpPr>
        <p:spPr>
          <a:xfrm>
            <a:off x="39052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01" name="Shape 301"/>
          <p:cNvSpPr/>
          <p:nvPr/>
        </p:nvSpPr>
        <p:spPr>
          <a:xfrm>
            <a:off x="858837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02" name="Shape 302"/>
          <p:cNvSpPr/>
          <p:nvPr/>
        </p:nvSpPr>
        <p:spPr>
          <a:xfrm>
            <a:off x="390524" y="631190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03" name="Shape 303"/>
          <p:cNvSpPr/>
          <p:nvPr/>
        </p:nvSpPr>
        <p:spPr>
          <a:xfrm>
            <a:off x="1477962" y="633730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04" name="Shape 304"/>
          <p:cNvSpPr/>
          <p:nvPr/>
        </p:nvSpPr>
        <p:spPr>
          <a:xfrm>
            <a:off x="4402137" y="6311900"/>
            <a:ext cx="2732089"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05" name="Shape 305"/>
          <p:cNvSpPr/>
          <p:nvPr/>
        </p:nvSpPr>
        <p:spPr>
          <a:xfrm>
            <a:off x="390525" y="323850"/>
            <a:ext cx="168276"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06" name="Shape 306"/>
          <p:cNvSpPr/>
          <p:nvPr/>
        </p:nvSpPr>
        <p:spPr>
          <a:xfrm>
            <a:off x="412750" y="69373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grpSp>
        <p:nvGrpSpPr>
          <p:cNvPr id="310" name="Group 310"/>
          <p:cNvGrpSpPr/>
          <p:nvPr/>
        </p:nvGrpSpPr>
        <p:grpSpPr>
          <a:xfrm>
            <a:off x="0" y="-1"/>
            <a:ext cx="1978025" cy="1955801"/>
            <a:chOff x="0" y="0"/>
            <a:chExt cx="1978025" cy="1955800"/>
          </a:xfrm>
        </p:grpSpPr>
        <p:sp>
          <p:nvSpPr>
            <p:cNvPr id="307" name="Shape 307"/>
            <p:cNvSpPr/>
            <p:nvPr/>
          </p:nvSpPr>
          <p:spPr>
            <a:xfrm>
              <a:off x="0" y="0"/>
              <a:ext cx="1978025"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308" name="Shape 308"/>
            <p:cNvSpPr/>
            <p:nvPr/>
          </p:nvSpPr>
          <p:spPr>
            <a:xfrm>
              <a:off x="390525" y="320675"/>
              <a:ext cx="1587500"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309" name="Shape 309"/>
            <p:cNvSpPr/>
            <p:nvPr/>
          </p:nvSpPr>
          <p:spPr>
            <a:xfrm>
              <a:off x="0" y="-1"/>
              <a:ext cx="1860550"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sp>
        <p:nvSpPr>
          <p:cNvPr id="311" name="Shape 311"/>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312" name="Shape 312"/>
          <p:cNvSpPr/>
          <p:nvPr/>
        </p:nvSpPr>
        <p:spPr>
          <a:xfrm>
            <a:off x="303809" y="6550833"/>
            <a:ext cx="952895" cy="22698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pPr>
              <a:defRPr>
                <a:effectLst/>
              </a:defRPr>
            </a:pPr>
            <a:r>
              <a:t>© 2006 TBBMI</a:t>
            </a:r>
          </a:p>
        </p:txBody>
      </p:sp>
      <p:sp>
        <p:nvSpPr>
          <p:cNvPr id="313" name="Shape 313"/>
          <p:cNvSpPr/>
          <p:nvPr/>
        </p:nvSpPr>
        <p:spPr>
          <a:xfrm>
            <a:off x="7658120" y="6517005"/>
            <a:ext cx="579399"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314" name="Shape 314"/>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315" name="Shape 315"/>
          <p:cNvSpPr>
            <a:spLocks noGrp="1"/>
          </p:cNvSpPr>
          <p:nvPr>
            <p:ph type="title"/>
          </p:nvPr>
        </p:nvSpPr>
        <p:spPr>
          <a:prstGeom prst="rect">
            <a:avLst/>
          </a:prstGeom>
        </p:spPr>
        <p:txBody>
          <a:bodyPr/>
          <a:lstStyle/>
          <a:p>
            <a:r>
              <a:t>Title Text</a:t>
            </a:r>
          </a:p>
        </p:txBody>
      </p:sp>
      <p:sp>
        <p:nvSpPr>
          <p:cNvPr id="316" name="Shape 316"/>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sz="2400" b="1"/>
            </a:lvl1pPr>
            <a:lvl2pPr marL="0" indent="457200">
              <a:spcBef>
                <a:spcPts val="500"/>
              </a:spcBef>
              <a:buClrTx/>
              <a:buSzTx/>
              <a:buFontTx/>
              <a:buNone/>
              <a:defRPr sz="2400" b="1"/>
            </a:lvl2pPr>
            <a:lvl3pPr marL="0" indent="914400">
              <a:spcBef>
                <a:spcPts val="500"/>
              </a:spcBef>
              <a:buClrTx/>
              <a:buSzTx/>
              <a:buFontTx/>
              <a:buNone/>
              <a:defRPr sz="2400" b="1"/>
            </a:lvl3pPr>
            <a:lvl4pPr marL="0" indent="1371600">
              <a:spcBef>
                <a:spcPts val="500"/>
              </a:spcBef>
              <a:buClrTx/>
              <a:buSzTx/>
              <a:buFontTx/>
              <a:buNone/>
              <a:defRPr sz="2400" b="1"/>
            </a:lvl4pPr>
            <a:lvl5pPr marL="0" indent="1828800">
              <a:spcBef>
                <a:spcPts val="500"/>
              </a:spcBef>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17" name="Shape 317"/>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ClrTx/>
              <a:buSzTx/>
              <a:buFontTx/>
              <a:buNone/>
              <a:defRPr sz="2400" b="1"/>
            </a:pPr>
            <a:endParaRPr/>
          </a:p>
        </p:txBody>
      </p:sp>
      <p:sp>
        <p:nvSpPr>
          <p:cNvPr id="318" name="Shape 3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325" name="Shape 325"/>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326" name="Shape 326"/>
          <p:cNvSpPr/>
          <p:nvPr/>
        </p:nvSpPr>
        <p:spPr>
          <a:xfrm>
            <a:off x="506413" y="415924"/>
            <a:ext cx="8361361" cy="6176965"/>
          </a:xfrm>
          <a:prstGeom prst="rect">
            <a:avLst/>
          </a:prstGeom>
          <a:solidFill>
            <a:srgbClr val="1A0004"/>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327" name="Shape 327"/>
          <p:cNvSpPr/>
          <p:nvPr/>
        </p:nvSpPr>
        <p:spPr>
          <a:xfrm>
            <a:off x="466724" y="361950"/>
            <a:ext cx="8281990" cy="6111875"/>
          </a:xfrm>
          <a:prstGeom prst="rect">
            <a:avLst/>
          </a:prstGeom>
          <a:solidFill>
            <a:srgbClr val="535353"/>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328" name="Shape 328"/>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29" name="Shape 329"/>
          <p:cNvSpPr/>
          <p:nvPr/>
        </p:nvSpPr>
        <p:spPr>
          <a:xfrm>
            <a:off x="796925" y="1946275"/>
            <a:ext cx="7748588"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0" name="Shape 330"/>
          <p:cNvSpPr/>
          <p:nvPr/>
        </p:nvSpPr>
        <p:spPr>
          <a:xfrm>
            <a:off x="663574" y="871537"/>
            <a:ext cx="7924802"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1" name="Shape 331"/>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2" name="Shape 332"/>
          <p:cNvSpPr/>
          <p:nvPr/>
        </p:nvSpPr>
        <p:spPr>
          <a:xfrm>
            <a:off x="796925" y="60007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3" name="Shape 333"/>
          <p:cNvSpPr/>
          <p:nvPr/>
        </p:nvSpPr>
        <p:spPr>
          <a:xfrm>
            <a:off x="858837" y="56515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4" name="Shape 334"/>
          <p:cNvSpPr/>
          <p:nvPr/>
        </p:nvSpPr>
        <p:spPr>
          <a:xfrm>
            <a:off x="390524" y="32385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5" name="Shape 335"/>
          <p:cNvSpPr/>
          <p:nvPr/>
        </p:nvSpPr>
        <p:spPr>
          <a:xfrm>
            <a:off x="39052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6" name="Shape 336"/>
          <p:cNvSpPr/>
          <p:nvPr/>
        </p:nvSpPr>
        <p:spPr>
          <a:xfrm>
            <a:off x="858837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7" name="Shape 337"/>
          <p:cNvSpPr/>
          <p:nvPr/>
        </p:nvSpPr>
        <p:spPr>
          <a:xfrm>
            <a:off x="390524" y="631190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8" name="Shape 338"/>
          <p:cNvSpPr/>
          <p:nvPr/>
        </p:nvSpPr>
        <p:spPr>
          <a:xfrm>
            <a:off x="1477962" y="633730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9" name="Shape 339"/>
          <p:cNvSpPr/>
          <p:nvPr/>
        </p:nvSpPr>
        <p:spPr>
          <a:xfrm>
            <a:off x="4402137" y="6311900"/>
            <a:ext cx="2732089"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40" name="Shape 340"/>
          <p:cNvSpPr/>
          <p:nvPr/>
        </p:nvSpPr>
        <p:spPr>
          <a:xfrm>
            <a:off x="390525" y="323850"/>
            <a:ext cx="168276"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41" name="Shape 341"/>
          <p:cNvSpPr/>
          <p:nvPr/>
        </p:nvSpPr>
        <p:spPr>
          <a:xfrm>
            <a:off x="412750" y="69373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grpSp>
        <p:nvGrpSpPr>
          <p:cNvPr id="345" name="Group 345"/>
          <p:cNvGrpSpPr/>
          <p:nvPr/>
        </p:nvGrpSpPr>
        <p:grpSpPr>
          <a:xfrm>
            <a:off x="0" y="-1"/>
            <a:ext cx="1978025" cy="1955801"/>
            <a:chOff x="0" y="0"/>
            <a:chExt cx="1978025" cy="1955800"/>
          </a:xfrm>
        </p:grpSpPr>
        <p:sp>
          <p:nvSpPr>
            <p:cNvPr id="342" name="Shape 342"/>
            <p:cNvSpPr/>
            <p:nvPr/>
          </p:nvSpPr>
          <p:spPr>
            <a:xfrm>
              <a:off x="0" y="0"/>
              <a:ext cx="1978025"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343" name="Shape 343"/>
            <p:cNvSpPr/>
            <p:nvPr/>
          </p:nvSpPr>
          <p:spPr>
            <a:xfrm>
              <a:off x="390525" y="320675"/>
              <a:ext cx="1587500"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344" name="Shape 344"/>
            <p:cNvSpPr/>
            <p:nvPr/>
          </p:nvSpPr>
          <p:spPr>
            <a:xfrm>
              <a:off x="0" y="-1"/>
              <a:ext cx="1860550"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sp>
        <p:nvSpPr>
          <p:cNvPr id="346" name="Shape 346"/>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347" name="Shape 347"/>
          <p:cNvSpPr/>
          <p:nvPr/>
        </p:nvSpPr>
        <p:spPr>
          <a:xfrm>
            <a:off x="303809" y="6550833"/>
            <a:ext cx="952895" cy="22698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pPr>
              <a:defRPr>
                <a:effectLst/>
              </a:defRPr>
            </a:pPr>
            <a:r>
              <a:t>© 2006 TBBMI</a:t>
            </a:r>
          </a:p>
        </p:txBody>
      </p:sp>
      <p:sp>
        <p:nvSpPr>
          <p:cNvPr id="348" name="Shape 348"/>
          <p:cNvSpPr/>
          <p:nvPr/>
        </p:nvSpPr>
        <p:spPr>
          <a:xfrm>
            <a:off x="7658120" y="6517005"/>
            <a:ext cx="579399"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349" name="Shape 349"/>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350" name="Shape 350"/>
          <p:cNvSpPr>
            <a:spLocks noGrp="1"/>
          </p:cNvSpPr>
          <p:nvPr>
            <p:ph type="title"/>
          </p:nvPr>
        </p:nvSpPr>
        <p:spPr>
          <a:prstGeom prst="rect">
            <a:avLst/>
          </a:prstGeom>
        </p:spPr>
        <p:txBody>
          <a:bodyPr/>
          <a:lstStyle/>
          <a:p>
            <a:r>
              <a:t>Title Text</a:t>
            </a:r>
          </a:p>
        </p:txBody>
      </p:sp>
      <p:sp>
        <p:nvSpPr>
          <p:cNvPr id="351" name="Shape 3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90" name="Shape 390"/>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391" name="Shape 391"/>
          <p:cNvSpPr/>
          <p:nvPr/>
        </p:nvSpPr>
        <p:spPr>
          <a:xfrm>
            <a:off x="506413" y="415924"/>
            <a:ext cx="8361361" cy="6176965"/>
          </a:xfrm>
          <a:prstGeom prst="rect">
            <a:avLst/>
          </a:prstGeom>
          <a:solidFill>
            <a:srgbClr val="1A0004"/>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392" name="Shape 392"/>
          <p:cNvSpPr/>
          <p:nvPr/>
        </p:nvSpPr>
        <p:spPr>
          <a:xfrm>
            <a:off x="466724" y="361950"/>
            <a:ext cx="8281990" cy="6111875"/>
          </a:xfrm>
          <a:prstGeom prst="rect">
            <a:avLst/>
          </a:prstGeom>
          <a:solidFill>
            <a:srgbClr val="535353"/>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393" name="Shape 393"/>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94" name="Shape 394"/>
          <p:cNvSpPr/>
          <p:nvPr/>
        </p:nvSpPr>
        <p:spPr>
          <a:xfrm>
            <a:off x="796925" y="1946275"/>
            <a:ext cx="7748588"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95" name="Shape 395"/>
          <p:cNvSpPr/>
          <p:nvPr/>
        </p:nvSpPr>
        <p:spPr>
          <a:xfrm>
            <a:off x="663574" y="871537"/>
            <a:ext cx="7924802"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96" name="Shape 396"/>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97" name="Shape 397"/>
          <p:cNvSpPr/>
          <p:nvPr/>
        </p:nvSpPr>
        <p:spPr>
          <a:xfrm>
            <a:off x="796925" y="60007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98" name="Shape 398"/>
          <p:cNvSpPr/>
          <p:nvPr/>
        </p:nvSpPr>
        <p:spPr>
          <a:xfrm>
            <a:off x="858837" y="56515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99" name="Shape 399"/>
          <p:cNvSpPr/>
          <p:nvPr/>
        </p:nvSpPr>
        <p:spPr>
          <a:xfrm>
            <a:off x="390524" y="32385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00" name="Shape 400"/>
          <p:cNvSpPr/>
          <p:nvPr/>
        </p:nvSpPr>
        <p:spPr>
          <a:xfrm>
            <a:off x="39052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01" name="Shape 401"/>
          <p:cNvSpPr/>
          <p:nvPr/>
        </p:nvSpPr>
        <p:spPr>
          <a:xfrm>
            <a:off x="858837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02" name="Shape 402"/>
          <p:cNvSpPr/>
          <p:nvPr/>
        </p:nvSpPr>
        <p:spPr>
          <a:xfrm>
            <a:off x="390524" y="631190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03" name="Shape 403"/>
          <p:cNvSpPr/>
          <p:nvPr/>
        </p:nvSpPr>
        <p:spPr>
          <a:xfrm>
            <a:off x="1477962" y="633730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04" name="Shape 404"/>
          <p:cNvSpPr/>
          <p:nvPr/>
        </p:nvSpPr>
        <p:spPr>
          <a:xfrm>
            <a:off x="4402137" y="6311900"/>
            <a:ext cx="2732089"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05" name="Shape 405"/>
          <p:cNvSpPr/>
          <p:nvPr/>
        </p:nvSpPr>
        <p:spPr>
          <a:xfrm>
            <a:off x="390525" y="323850"/>
            <a:ext cx="168276"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06" name="Shape 406"/>
          <p:cNvSpPr/>
          <p:nvPr/>
        </p:nvSpPr>
        <p:spPr>
          <a:xfrm>
            <a:off x="412750" y="69373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grpSp>
        <p:nvGrpSpPr>
          <p:cNvPr id="410" name="Group 410"/>
          <p:cNvGrpSpPr/>
          <p:nvPr/>
        </p:nvGrpSpPr>
        <p:grpSpPr>
          <a:xfrm>
            <a:off x="0" y="-1"/>
            <a:ext cx="1978025" cy="1955801"/>
            <a:chOff x="0" y="0"/>
            <a:chExt cx="1978025" cy="1955800"/>
          </a:xfrm>
        </p:grpSpPr>
        <p:sp>
          <p:nvSpPr>
            <p:cNvPr id="407" name="Shape 407"/>
            <p:cNvSpPr/>
            <p:nvPr/>
          </p:nvSpPr>
          <p:spPr>
            <a:xfrm>
              <a:off x="0" y="0"/>
              <a:ext cx="1978025"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408" name="Shape 408"/>
            <p:cNvSpPr/>
            <p:nvPr/>
          </p:nvSpPr>
          <p:spPr>
            <a:xfrm>
              <a:off x="390525" y="320675"/>
              <a:ext cx="1587500"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409" name="Shape 409"/>
            <p:cNvSpPr/>
            <p:nvPr/>
          </p:nvSpPr>
          <p:spPr>
            <a:xfrm>
              <a:off x="0" y="-1"/>
              <a:ext cx="1860550"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sp>
        <p:nvSpPr>
          <p:cNvPr id="411" name="Shape 411"/>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412" name="Shape 412"/>
          <p:cNvSpPr/>
          <p:nvPr/>
        </p:nvSpPr>
        <p:spPr>
          <a:xfrm>
            <a:off x="303809" y="6550833"/>
            <a:ext cx="952895" cy="22698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pPr>
              <a:defRPr>
                <a:effectLst/>
              </a:defRPr>
            </a:pPr>
            <a:r>
              <a:t>© 2006 TBBMI</a:t>
            </a:r>
          </a:p>
        </p:txBody>
      </p:sp>
      <p:sp>
        <p:nvSpPr>
          <p:cNvPr id="413" name="Shape 413"/>
          <p:cNvSpPr/>
          <p:nvPr/>
        </p:nvSpPr>
        <p:spPr>
          <a:xfrm>
            <a:off x="7658120" y="6517005"/>
            <a:ext cx="579399"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414" name="Shape 414"/>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15" name="Shape 415"/>
          <p:cNvSpPr>
            <a:spLocks noGrp="1"/>
          </p:cNvSpPr>
          <p:nvPr>
            <p:ph type="title"/>
          </p:nvPr>
        </p:nvSpPr>
        <p:spPr>
          <a:xfrm>
            <a:off x="457200" y="273050"/>
            <a:ext cx="3008314" cy="1162050"/>
          </a:xfrm>
          <a:prstGeom prst="rect">
            <a:avLst/>
          </a:prstGeom>
        </p:spPr>
        <p:txBody>
          <a:bodyPr anchor="b"/>
          <a:lstStyle>
            <a:lvl1pPr>
              <a:defRPr sz="2000" b="1"/>
            </a:lvl1pPr>
          </a:lstStyle>
          <a:p>
            <a:r>
              <a:t>Title Text</a:t>
            </a:r>
          </a:p>
        </p:txBody>
      </p:sp>
      <p:sp>
        <p:nvSpPr>
          <p:cNvPr id="416" name="Shape 416"/>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7" name="Shape 417"/>
          <p:cNvSpPr>
            <a:spLocks noGrp="1"/>
          </p:cNvSpPr>
          <p:nvPr>
            <p:ph type="body" sz="half" idx="13"/>
          </p:nvPr>
        </p:nvSpPr>
        <p:spPr>
          <a:xfrm>
            <a:off x="457199" y="1435100"/>
            <a:ext cx="3008315" cy="4691063"/>
          </a:xfrm>
          <a:prstGeom prst="rect">
            <a:avLst/>
          </a:prstGeom>
        </p:spPr>
        <p:txBody>
          <a:bodyPr/>
          <a:lstStyle/>
          <a:p>
            <a:pPr marL="0" indent="0">
              <a:spcBef>
                <a:spcPts val="300"/>
              </a:spcBef>
              <a:buClrTx/>
              <a:buSzTx/>
              <a:buFontTx/>
              <a:buNone/>
              <a:defRPr sz="1400"/>
            </a:pPr>
            <a:endParaRPr/>
          </a:p>
        </p:txBody>
      </p:sp>
      <p:sp>
        <p:nvSpPr>
          <p:cNvPr id="418" name="Shape 4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r>
              <a:t>Title Text</a:t>
            </a:r>
          </a:p>
        </p:txBody>
      </p:sp>
      <p:sp>
        <p:nvSpPr>
          <p:cNvPr id="53" name="Shape 5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425" name="Shape 425"/>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26" name="Shape 426"/>
          <p:cNvSpPr/>
          <p:nvPr/>
        </p:nvSpPr>
        <p:spPr>
          <a:xfrm>
            <a:off x="506413" y="415924"/>
            <a:ext cx="8361361" cy="6176965"/>
          </a:xfrm>
          <a:prstGeom prst="rect">
            <a:avLst/>
          </a:prstGeom>
          <a:solidFill>
            <a:srgbClr val="1A0004"/>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27" name="Shape 427"/>
          <p:cNvSpPr/>
          <p:nvPr/>
        </p:nvSpPr>
        <p:spPr>
          <a:xfrm>
            <a:off x="466724" y="361950"/>
            <a:ext cx="8281990" cy="6111875"/>
          </a:xfrm>
          <a:prstGeom prst="rect">
            <a:avLst/>
          </a:prstGeom>
          <a:solidFill>
            <a:srgbClr val="535353"/>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28" name="Shape 428"/>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29" name="Shape 429"/>
          <p:cNvSpPr/>
          <p:nvPr/>
        </p:nvSpPr>
        <p:spPr>
          <a:xfrm>
            <a:off x="796925" y="1946275"/>
            <a:ext cx="7748588"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0" name="Shape 430"/>
          <p:cNvSpPr/>
          <p:nvPr/>
        </p:nvSpPr>
        <p:spPr>
          <a:xfrm>
            <a:off x="663574" y="871537"/>
            <a:ext cx="7924802"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1" name="Shape 431"/>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2" name="Shape 432"/>
          <p:cNvSpPr/>
          <p:nvPr/>
        </p:nvSpPr>
        <p:spPr>
          <a:xfrm>
            <a:off x="796925" y="60007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3" name="Shape 433"/>
          <p:cNvSpPr/>
          <p:nvPr/>
        </p:nvSpPr>
        <p:spPr>
          <a:xfrm>
            <a:off x="858837" y="56515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4" name="Shape 434"/>
          <p:cNvSpPr/>
          <p:nvPr/>
        </p:nvSpPr>
        <p:spPr>
          <a:xfrm>
            <a:off x="390524" y="32385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5" name="Shape 435"/>
          <p:cNvSpPr/>
          <p:nvPr/>
        </p:nvSpPr>
        <p:spPr>
          <a:xfrm>
            <a:off x="39052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6" name="Shape 436"/>
          <p:cNvSpPr/>
          <p:nvPr/>
        </p:nvSpPr>
        <p:spPr>
          <a:xfrm>
            <a:off x="858837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7" name="Shape 437"/>
          <p:cNvSpPr/>
          <p:nvPr/>
        </p:nvSpPr>
        <p:spPr>
          <a:xfrm>
            <a:off x="390524" y="631190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8" name="Shape 438"/>
          <p:cNvSpPr/>
          <p:nvPr/>
        </p:nvSpPr>
        <p:spPr>
          <a:xfrm>
            <a:off x="1477962" y="633730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9" name="Shape 439"/>
          <p:cNvSpPr/>
          <p:nvPr/>
        </p:nvSpPr>
        <p:spPr>
          <a:xfrm>
            <a:off x="4402137" y="6311900"/>
            <a:ext cx="2732089"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40" name="Shape 440"/>
          <p:cNvSpPr/>
          <p:nvPr/>
        </p:nvSpPr>
        <p:spPr>
          <a:xfrm>
            <a:off x="390525" y="323850"/>
            <a:ext cx="168276"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41" name="Shape 441"/>
          <p:cNvSpPr/>
          <p:nvPr/>
        </p:nvSpPr>
        <p:spPr>
          <a:xfrm>
            <a:off x="412750" y="69373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grpSp>
        <p:nvGrpSpPr>
          <p:cNvPr id="445" name="Group 445"/>
          <p:cNvGrpSpPr/>
          <p:nvPr/>
        </p:nvGrpSpPr>
        <p:grpSpPr>
          <a:xfrm>
            <a:off x="0" y="-1"/>
            <a:ext cx="1978025" cy="1955801"/>
            <a:chOff x="0" y="0"/>
            <a:chExt cx="1978025" cy="1955800"/>
          </a:xfrm>
        </p:grpSpPr>
        <p:sp>
          <p:nvSpPr>
            <p:cNvPr id="442" name="Shape 442"/>
            <p:cNvSpPr/>
            <p:nvPr/>
          </p:nvSpPr>
          <p:spPr>
            <a:xfrm>
              <a:off x="0" y="0"/>
              <a:ext cx="1978025"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443" name="Shape 443"/>
            <p:cNvSpPr/>
            <p:nvPr/>
          </p:nvSpPr>
          <p:spPr>
            <a:xfrm>
              <a:off x="390525" y="320675"/>
              <a:ext cx="1587500"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444" name="Shape 444"/>
            <p:cNvSpPr/>
            <p:nvPr/>
          </p:nvSpPr>
          <p:spPr>
            <a:xfrm>
              <a:off x="0" y="-1"/>
              <a:ext cx="1860550"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sp>
        <p:nvSpPr>
          <p:cNvPr id="446" name="Shape 446"/>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447" name="Shape 447"/>
          <p:cNvSpPr/>
          <p:nvPr/>
        </p:nvSpPr>
        <p:spPr>
          <a:xfrm>
            <a:off x="303809" y="6550833"/>
            <a:ext cx="952895" cy="22698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pPr>
              <a:defRPr>
                <a:effectLst/>
              </a:defRPr>
            </a:pPr>
            <a:r>
              <a:t>© 2006 TBBMI</a:t>
            </a:r>
          </a:p>
        </p:txBody>
      </p:sp>
      <p:sp>
        <p:nvSpPr>
          <p:cNvPr id="448" name="Shape 448"/>
          <p:cNvSpPr/>
          <p:nvPr/>
        </p:nvSpPr>
        <p:spPr>
          <a:xfrm>
            <a:off x="7658120" y="6517005"/>
            <a:ext cx="579399"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449" name="Shape 449"/>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50" name="Shape 450"/>
          <p:cNvSpPr>
            <a:spLocks noGrp="1"/>
          </p:cNvSpPr>
          <p:nvPr>
            <p:ph type="title"/>
          </p:nvPr>
        </p:nvSpPr>
        <p:spPr>
          <a:xfrm>
            <a:off x="1792288" y="4800600"/>
            <a:ext cx="5486401" cy="566738"/>
          </a:xfrm>
          <a:prstGeom prst="rect">
            <a:avLst/>
          </a:prstGeom>
        </p:spPr>
        <p:txBody>
          <a:bodyPr anchor="b"/>
          <a:lstStyle>
            <a:lvl1pPr>
              <a:defRPr sz="2000" b="1"/>
            </a:lvl1pPr>
          </a:lstStyle>
          <a:p>
            <a:r>
              <a:t>Title Text</a:t>
            </a:r>
          </a:p>
        </p:txBody>
      </p:sp>
      <p:sp>
        <p:nvSpPr>
          <p:cNvPr id="451" name="Shape 451"/>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452" name="Shape 452"/>
          <p:cNvSpPr>
            <a:spLocks noGrp="1"/>
          </p:cNvSpPr>
          <p:nvPr>
            <p:ph type="body" sz="quarter" idx="1"/>
          </p:nvPr>
        </p:nvSpPr>
        <p:spPr>
          <a:xfrm>
            <a:off x="1792288" y="5367337"/>
            <a:ext cx="5486401" cy="804863"/>
          </a:xfrm>
          <a:prstGeom prst="rect">
            <a:avLst/>
          </a:prstGeom>
        </p:spPr>
        <p:txBody>
          <a:bodyPr/>
          <a:lstStyle>
            <a:lvl1pPr marL="0" indent="0">
              <a:spcBef>
                <a:spcPts val="300"/>
              </a:spcBef>
              <a:buClrTx/>
              <a:buSzTx/>
              <a:buFontTx/>
              <a:buNone/>
              <a:defRPr sz="1400"/>
            </a:lvl1pPr>
            <a:lvl2pPr marL="0" indent="457200">
              <a:spcBef>
                <a:spcPts val="300"/>
              </a:spcBef>
              <a:buClrTx/>
              <a:buSzTx/>
              <a:buFontTx/>
              <a:buNone/>
              <a:defRPr sz="1400"/>
            </a:lvl2pPr>
            <a:lvl3pPr marL="0" indent="914400">
              <a:spcBef>
                <a:spcPts val="300"/>
              </a:spcBef>
              <a:buClrTx/>
              <a:buSzTx/>
              <a:buFontTx/>
              <a:buNone/>
              <a:defRPr sz="1400"/>
            </a:lvl3pPr>
            <a:lvl4pPr marL="0" indent="1371600">
              <a:spcBef>
                <a:spcPts val="300"/>
              </a:spcBef>
              <a:buClrTx/>
              <a:buSzTx/>
              <a:buFontTx/>
              <a:buNone/>
              <a:defRPr sz="1400"/>
            </a:lvl4pPr>
            <a:lvl5pPr marL="0" indent="1828800">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53" name="Shape 4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460" name="Shape 460"/>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61" name="Shape 461"/>
          <p:cNvSpPr/>
          <p:nvPr/>
        </p:nvSpPr>
        <p:spPr>
          <a:xfrm>
            <a:off x="506413" y="415924"/>
            <a:ext cx="8361361" cy="6176965"/>
          </a:xfrm>
          <a:prstGeom prst="rect">
            <a:avLst/>
          </a:prstGeom>
          <a:solidFill>
            <a:srgbClr val="1A0004"/>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62" name="Shape 462"/>
          <p:cNvSpPr/>
          <p:nvPr/>
        </p:nvSpPr>
        <p:spPr>
          <a:xfrm>
            <a:off x="466724" y="361950"/>
            <a:ext cx="8281990" cy="6111875"/>
          </a:xfrm>
          <a:prstGeom prst="rect">
            <a:avLst/>
          </a:prstGeom>
          <a:solidFill>
            <a:srgbClr val="535353"/>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63" name="Shape 463"/>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64" name="Shape 464"/>
          <p:cNvSpPr/>
          <p:nvPr/>
        </p:nvSpPr>
        <p:spPr>
          <a:xfrm>
            <a:off x="796925" y="1946275"/>
            <a:ext cx="7748588"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65" name="Shape 465"/>
          <p:cNvSpPr/>
          <p:nvPr/>
        </p:nvSpPr>
        <p:spPr>
          <a:xfrm>
            <a:off x="663574" y="871537"/>
            <a:ext cx="7924802"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66" name="Shape 466"/>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67" name="Shape 467"/>
          <p:cNvSpPr/>
          <p:nvPr/>
        </p:nvSpPr>
        <p:spPr>
          <a:xfrm>
            <a:off x="796925" y="60007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68" name="Shape 468"/>
          <p:cNvSpPr/>
          <p:nvPr/>
        </p:nvSpPr>
        <p:spPr>
          <a:xfrm>
            <a:off x="858837" y="56515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69" name="Shape 469"/>
          <p:cNvSpPr/>
          <p:nvPr/>
        </p:nvSpPr>
        <p:spPr>
          <a:xfrm>
            <a:off x="390524" y="32385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70" name="Shape 470"/>
          <p:cNvSpPr/>
          <p:nvPr/>
        </p:nvSpPr>
        <p:spPr>
          <a:xfrm>
            <a:off x="39052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71" name="Shape 471"/>
          <p:cNvSpPr/>
          <p:nvPr/>
        </p:nvSpPr>
        <p:spPr>
          <a:xfrm>
            <a:off x="858837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72" name="Shape 472"/>
          <p:cNvSpPr/>
          <p:nvPr/>
        </p:nvSpPr>
        <p:spPr>
          <a:xfrm>
            <a:off x="390524" y="631190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73" name="Shape 473"/>
          <p:cNvSpPr/>
          <p:nvPr/>
        </p:nvSpPr>
        <p:spPr>
          <a:xfrm>
            <a:off x="1477962" y="633730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74" name="Shape 474"/>
          <p:cNvSpPr/>
          <p:nvPr/>
        </p:nvSpPr>
        <p:spPr>
          <a:xfrm>
            <a:off x="4402137" y="6311900"/>
            <a:ext cx="2732089"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75" name="Shape 475"/>
          <p:cNvSpPr/>
          <p:nvPr/>
        </p:nvSpPr>
        <p:spPr>
          <a:xfrm>
            <a:off x="390525" y="323850"/>
            <a:ext cx="168276"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76" name="Shape 476"/>
          <p:cNvSpPr/>
          <p:nvPr/>
        </p:nvSpPr>
        <p:spPr>
          <a:xfrm>
            <a:off x="412750" y="69373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grpSp>
        <p:nvGrpSpPr>
          <p:cNvPr id="480" name="Group 480"/>
          <p:cNvGrpSpPr/>
          <p:nvPr/>
        </p:nvGrpSpPr>
        <p:grpSpPr>
          <a:xfrm>
            <a:off x="0" y="-1"/>
            <a:ext cx="1978025" cy="1955801"/>
            <a:chOff x="0" y="0"/>
            <a:chExt cx="1978025" cy="1955800"/>
          </a:xfrm>
        </p:grpSpPr>
        <p:sp>
          <p:nvSpPr>
            <p:cNvPr id="477" name="Shape 477"/>
            <p:cNvSpPr/>
            <p:nvPr/>
          </p:nvSpPr>
          <p:spPr>
            <a:xfrm>
              <a:off x="0" y="0"/>
              <a:ext cx="1978025"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478" name="Shape 478"/>
            <p:cNvSpPr/>
            <p:nvPr/>
          </p:nvSpPr>
          <p:spPr>
            <a:xfrm>
              <a:off x="390525" y="320675"/>
              <a:ext cx="1587500"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479" name="Shape 479"/>
            <p:cNvSpPr/>
            <p:nvPr/>
          </p:nvSpPr>
          <p:spPr>
            <a:xfrm>
              <a:off x="0" y="-1"/>
              <a:ext cx="1860550"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sp>
        <p:nvSpPr>
          <p:cNvPr id="481" name="Shape 481"/>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482" name="Shape 482"/>
          <p:cNvSpPr/>
          <p:nvPr/>
        </p:nvSpPr>
        <p:spPr>
          <a:xfrm>
            <a:off x="303809" y="6550833"/>
            <a:ext cx="952895" cy="22698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pPr>
              <a:defRPr>
                <a:effectLst/>
              </a:defRPr>
            </a:pPr>
            <a:r>
              <a:t>© 2006 TBBMI</a:t>
            </a:r>
          </a:p>
        </p:txBody>
      </p:sp>
      <p:sp>
        <p:nvSpPr>
          <p:cNvPr id="483" name="Shape 483"/>
          <p:cNvSpPr/>
          <p:nvPr/>
        </p:nvSpPr>
        <p:spPr>
          <a:xfrm>
            <a:off x="7658120" y="6517005"/>
            <a:ext cx="579399"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484" name="Shape 484"/>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85" name="Shape 485"/>
          <p:cNvSpPr>
            <a:spLocks noGrp="1"/>
          </p:cNvSpPr>
          <p:nvPr>
            <p:ph type="title"/>
          </p:nvPr>
        </p:nvSpPr>
        <p:spPr>
          <a:prstGeom prst="rect">
            <a:avLst/>
          </a:prstGeom>
        </p:spPr>
        <p:txBody>
          <a:bodyPr/>
          <a:lstStyle/>
          <a:p>
            <a:r>
              <a:t>Title Text</a:t>
            </a:r>
          </a:p>
        </p:txBody>
      </p:sp>
      <p:sp>
        <p:nvSpPr>
          <p:cNvPr id="486" name="Shape 48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7" name="Shape 4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494" name="Shape 494"/>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95" name="Shape 495"/>
          <p:cNvSpPr/>
          <p:nvPr/>
        </p:nvSpPr>
        <p:spPr>
          <a:xfrm>
            <a:off x="506413" y="415924"/>
            <a:ext cx="8361361" cy="6176965"/>
          </a:xfrm>
          <a:prstGeom prst="rect">
            <a:avLst/>
          </a:prstGeom>
          <a:solidFill>
            <a:srgbClr val="1A0004"/>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96" name="Shape 496"/>
          <p:cNvSpPr/>
          <p:nvPr/>
        </p:nvSpPr>
        <p:spPr>
          <a:xfrm>
            <a:off x="466724" y="361950"/>
            <a:ext cx="8281990" cy="6111875"/>
          </a:xfrm>
          <a:prstGeom prst="rect">
            <a:avLst/>
          </a:prstGeom>
          <a:solidFill>
            <a:srgbClr val="535353"/>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97" name="Shape 497"/>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98" name="Shape 498"/>
          <p:cNvSpPr/>
          <p:nvPr/>
        </p:nvSpPr>
        <p:spPr>
          <a:xfrm>
            <a:off x="796925" y="1946275"/>
            <a:ext cx="7748588"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99" name="Shape 499"/>
          <p:cNvSpPr/>
          <p:nvPr/>
        </p:nvSpPr>
        <p:spPr>
          <a:xfrm>
            <a:off x="663574" y="871537"/>
            <a:ext cx="7924802"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0" name="Shape 500"/>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1" name="Shape 501"/>
          <p:cNvSpPr/>
          <p:nvPr/>
        </p:nvSpPr>
        <p:spPr>
          <a:xfrm>
            <a:off x="796925" y="60007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2" name="Shape 502"/>
          <p:cNvSpPr/>
          <p:nvPr/>
        </p:nvSpPr>
        <p:spPr>
          <a:xfrm>
            <a:off x="858837" y="56515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3" name="Shape 503"/>
          <p:cNvSpPr/>
          <p:nvPr/>
        </p:nvSpPr>
        <p:spPr>
          <a:xfrm>
            <a:off x="390524" y="32385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4" name="Shape 504"/>
          <p:cNvSpPr/>
          <p:nvPr/>
        </p:nvSpPr>
        <p:spPr>
          <a:xfrm>
            <a:off x="39052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5" name="Shape 505"/>
          <p:cNvSpPr/>
          <p:nvPr/>
        </p:nvSpPr>
        <p:spPr>
          <a:xfrm>
            <a:off x="858837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6" name="Shape 506"/>
          <p:cNvSpPr/>
          <p:nvPr/>
        </p:nvSpPr>
        <p:spPr>
          <a:xfrm>
            <a:off x="390524" y="631190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7" name="Shape 507"/>
          <p:cNvSpPr/>
          <p:nvPr/>
        </p:nvSpPr>
        <p:spPr>
          <a:xfrm>
            <a:off x="1477962" y="633730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8" name="Shape 508"/>
          <p:cNvSpPr/>
          <p:nvPr/>
        </p:nvSpPr>
        <p:spPr>
          <a:xfrm>
            <a:off x="4402137" y="6311900"/>
            <a:ext cx="2732089"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9" name="Shape 509"/>
          <p:cNvSpPr/>
          <p:nvPr/>
        </p:nvSpPr>
        <p:spPr>
          <a:xfrm>
            <a:off x="390525" y="323850"/>
            <a:ext cx="168276"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10" name="Shape 510"/>
          <p:cNvSpPr/>
          <p:nvPr/>
        </p:nvSpPr>
        <p:spPr>
          <a:xfrm>
            <a:off x="412750" y="69373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grpSp>
        <p:nvGrpSpPr>
          <p:cNvPr id="514" name="Group 514"/>
          <p:cNvGrpSpPr/>
          <p:nvPr/>
        </p:nvGrpSpPr>
        <p:grpSpPr>
          <a:xfrm>
            <a:off x="0" y="-1"/>
            <a:ext cx="1978025" cy="1955801"/>
            <a:chOff x="0" y="0"/>
            <a:chExt cx="1978025" cy="1955800"/>
          </a:xfrm>
        </p:grpSpPr>
        <p:sp>
          <p:nvSpPr>
            <p:cNvPr id="511" name="Shape 511"/>
            <p:cNvSpPr/>
            <p:nvPr/>
          </p:nvSpPr>
          <p:spPr>
            <a:xfrm>
              <a:off x="0" y="0"/>
              <a:ext cx="1978025"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512" name="Shape 512"/>
            <p:cNvSpPr/>
            <p:nvPr/>
          </p:nvSpPr>
          <p:spPr>
            <a:xfrm>
              <a:off x="390525" y="320675"/>
              <a:ext cx="1587500"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513" name="Shape 513"/>
            <p:cNvSpPr/>
            <p:nvPr/>
          </p:nvSpPr>
          <p:spPr>
            <a:xfrm>
              <a:off x="0" y="-1"/>
              <a:ext cx="1860550"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sp>
        <p:nvSpPr>
          <p:cNvPr id="515" name="Shape 515"/>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516" name="Shape 516"/>
          <p:cNvSpPr/>
          <p:nvPr/>
        </p:nvSpPr>
        <p:spPr>
          <a:xfrm>
            <a:off x="303809" y="6550833"/>
            <a:ext cx="952895" cy="22698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pPr>
              <a:defRPr>
                <a:effectLst/>
              </a:defRPr>
            </a:pPr>
            <a:r>
              <a:t>© 2006 TBBMI</a:t>
            </a:r>
          </a:p>
        </p:txBody>
      </p:sp>
      <p:sp>
        <p:nvSpPr>
          <p:cNvPr id="517" name="Shape 517"/>
          <p:cNvSpPr/>
          <p:nvPr/>
        </p:nvSpPr>
        <p:spPr>
          <a:xfrm>
            <a:off x="7658120" y="6517005"/>
            <a:ext cx="579399"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518" name="Shape 518"/>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519" name="Shape 519"/>
          <p:cNvSpPr>
            <a:spLocks noGrp="1"/>
          </p:cNvSpPr>
          <p:nvPr>
            <p:ph type="title"/>
          </p:nvPr>
        </p:nvSpPr>
        <p:spPr>
          <a:xfrm>
            <a:off x="6629400" y="274638"/>
            <a:ext cx="2057400" cy="5851526"/>
          </a:xfrm>
          <a:prstGeom prst="rect">
            <a:avLst/>
          </a:prstGeom>
        </p:spPr>
        <p:txBody>
          <a:bodyPr/>
          <a:lstStyle/>
          <a:p>
            <a:r>
              <a:t>Title Text</a:t>
            </a:r>
          </a:p>
        </p:txBody>
      </p:sp>
      <p:sp>
        <p:nvSpPr>
          <p:cNvPr id="520" name="Shape 520"/>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21" name="Shape 5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000000"/>
        </a:solidFill>
        <a:effectLst/>
      </p:bgPr>
    </p:bg>
    <p:spTree>
      <p:nvGrpSpPr>
        <p:cNvPr id="1" name=""/>
        <p:cNvGrpSpPr/>
        <p:nvPr/>
      </p:nvGrpSpPr>
      <p:grpSpPr>
        <a:xfrm>
          <a:off x="0" y="0"/>
          <a:ext cx="0" cy="0"/>
          <a:chOff x="0" y="0"/>
          <a:chExt cx="0" cy="0"/>
        </a:xfrm>
      </p:grpSpPr>
      <p:grpSp>
        <p:nvGrpSpPr>
          <p:cNvPr id="535" name="Group 535"/>
          <p:cNvGrpSpPr/>
          <p:nvPr/>
        </p:nvGrpSpPr>
        <p:grpSpPr>
          <a:xfrm>
            <a:off x="0" y="3902075"/>
            <a:ext cx="3400426" cy="2949575"/>
            <a:chOff x="0" y="0"/>
            <a:chExt cx="3400425" cy="2949575"/>
          </a:xfrm>
        </p:grpSpPr>
        <p:sp>
          <p:nvSpPr>
            <p:cNvPr id="528" name="Shape 528"/>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29" name="Shape 529"/>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30" name="Shape 530"/>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31" name="Shape 531"/>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32" name="Shape 532"/>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33" name="Shape 533"/>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34" name="Shape 534"/>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536" name="Shape 536"/>
          <p:cNvSpPr>
            <a:spLocks noGrp="1"/>
          </p:cNvSpPr>
          <p:nvPr>
            <p:ph type="title"/>
          </p:nvPr>
        </p:nvSpPr>
        <p:spPr>
          <a:xfrm>
            <a:off x="457200" y="277813"/>
            <a:ext cx="8229600" cy="1139826"/>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537" name="Shape 537"/>
          <p:cNvSpPr>
            <a:spLocks noGrp="1"/>
          </p:cNvSpPr>
          <p:nvPr>
            <p:ph type="body" idx="1"/>
          </p:nvPr>
        </p:nvSpPr>
        <p:spPr>
          <a:xfrm>
            <a:off x="457200" y="1600200"/>
            <a:ext cx="8229600" cy="4530725"/>
          </a:xfrm>
          <a:prstGeom prst="rect">
            <a:avLst/>
          </a:prstGeom>
        </p:spPr>
        <p:txBody>
          <a:bodyPr/>
          <a:lstStyle>
            <a:lvl1pPr>
              <a:buClr>
                <a:srgbClr val="FFFFCC"/>
              </a:buClr>
              <a:buFont typeface="Wingdings"/>
              <a:buChar char="●"/>
              <a:defRPr>
                <a:latin typeface="Arial"/>
                <a:ea typeface="Arial"/>
                <a:cs typeface="Arial"/>
                <a:sym typeface="Arial"/>
              </a:defRPr>
            </a:lvl1pPr>
            <a:lvl2pPr>
              <a:buClr>
                <a:srgbClr val="FFFFCC"/>
              </a:buClr>
              <a:buSzPct val="75000"/>
              <a:buFont typeface="Wingdings"/>
              <a:buChar char="●"/>
              <a:defRPr>
                <a:latin typeface="Arial"/>
                <a:ea typeface="Arial"/>
                <a:cs typeface="Arial"/>
                <a:sym typeface="Arial"/>
              </a:defRPr>
            </a:lvl2pPr>
            <a:lvl3pPr>
              <a:buClr>
                <a:srgbClr val="FFFFCC"/>
              </a:buClr>
              <a:buSzPct val="75000"/>
              <a:buFont typeface="Wingdings"/>
              <a:buChar char="●"/>
              <a:defRPr>
                <a:latin typeface="Arial"/>
                <a:ea typeface="Arial"/>
                <a:cs typeface="Arial"/>
                <a:sym typeface="Arial"/>
              </a:defRPr>
            </a:lvl3pPr>
            <a:lvl4pPr>
              <a:buClr>
                <a:srgbClr val="FFFFCC"/>
              </a:buClr>
              <a:buSzPct val="75000"/>
              <a:buFont typeface="Wingdings"/>
              <a:buChar char="●"/>
              <a:defRPr>
                <a:latin typeface="Arial"/>
                <a:ea typeface="Arial"/>
                <a:cs typeface="Arial"/>
                <a:sym typeface="Arial"/>
              </a:defRPr>
            </a:lvl4pPr>
            <a:lvl5pPr>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38" name="Shape 538"/>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000000"/>
        </a:solidFill>
        <a:effectLst/>
      </p:bgPr>
    </p:bg>
    <p:spTree>
      <p:nvGrpSpPr>
        <p:cNvPr id="1" name=""/>
        <p:cNvGrpSpPr/>
        <p:nvPr/>
      </p:nvGrpSpPr>
      <p:grpSpPr>
        <a:xfrm>
          <a:off x="0" y="0"/>
          <a:ext cx="0" cy="0"/>
          <a:chOff x="0" y="0"/>
          <a:chExt cx="0" cy="0"/>
        </a:xfrm>
      </p:grpSpPr>
      <p:grpSp>
        <p:nvGrpSpPr>
          <p:cNvPr id="552" name="Group 552"/>
          <p:cNvGrpSpPr/>
          <p:nvPr/>
        </p:nvGrpSpPr>
        <p:grpSpPr>
          <a:xfrm>
            <a:off x="0" y="3902075"/>
            <a:ext cx="3400426" cy="2949575"/>
            <a:chOff x="0" y="0"/>
            <a:chExt cx="3400425" cy="2949575"/>
          </a:xfrm>
        </p:grpSpPr>
        <p:sp>
          <p:nvSpPr>
            <p:cNvPr id="545" name="Shape 545"/>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46" name="Shape 546"/>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47" name="Shape 547"/>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48" name="Shape 548"/>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49" name="Shape 549"/>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50" name="Shape 550"/>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51" name="Shape 551"/>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553" name="Shape 553"/>
          <p:cNvSpPr>
            <a:spLocks noGrp="1"/>
          </p:cNvSpPr>
          <p:nvPr>
            <p:ph type="title"/>
          </p:nvPr>
        </p:nvSpPr>
        <p:spPr>
          <a:xfrm>
            <a:off x="722312" y="4406900"/>
            <a:ext cx="7772401" cy="1362075"/>
          </a:xfrm>
          <a:prstGeom prst="rect">
            <a:avLst/>
          </a:prstGeom>
        </p:spPr>
        <p:txBody>
          <a:bodyPr/>
          <a:lstStyle>
            <a:lvl1pPr algn="ctr">
              <a:defRPr sz="4000" b="1" cap="all">
                <a:solidFill>
                  <a:srgbClr val="FFFFFF"/>
                </a:solidFill>
                <a:latin typeface="Arial"/>
                <a:ea typeface="Arial"/>
                <a:cs typeface="Arial"/>
                <a:sym typeface="Arial"/>
              </a:defRPr>
            </a:lvl1pPr>
          </a:lstStyle>
          <a:p>
            <a:r>
              <a:t>Title Text</a:t>
            </a:r>
          </a:p>
        </p:txBody>
      </p:sp>
      <p:sp>
        <p:nvSpPr>
          <p:cNvPr id="554" name="Shape 554"/>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ClrTx/>
              <a:buSzTx/>
              <a:buFontTx/>
              <a:buNone/>
              <a:defRPr sz="2000">
                <a:latin typeface="Arial"/>
                <a:ea typeface="Arial"/>
                <a:cs typeface="Arial"/>
                <a:sym typeface="Arial"/>
              </a:defRPr>
            </a:lvl1pPr>
            <a:lvl2pPr marL="0" indent="457200">
              <a:spcBef>
                <a:spcPts val="400"/>
              </a:spcBef>
              <a:buClrTx/>
              <a:buSzTx/>
              <a:buFontTx/>
              <a:buNone/>
              <a:defRPr sz="2000">
                <a:latin typeface="Arial"/>
                <a:ea typeface="Arial"/>
                <a:cs typeface="Arial"/>
                <a:sym typeface="Arial"/>
              </a:defRPr>
            </a:lvl2pPr>
            <a:lvl3pPr marL="0" indent="914400">
              <a:spcBef>
                <a:spcPts val="400"/>
              </a:spcBef>
              <a:buClrTx/>
              <a:buSzTx/>
              <a:buFontTx/>
              <a:buNone/>
              <a:defRPr sz="2000">
                <a:latin typeface="Arial"/>
                <a:ea typeface="Arial"/>
                <a:cs typeface="Arial"/>
                <a:sym typeface="Arial"/>
              </a:defRPr>
            </a:lvl3pPr>
            <a:lvl4pPr marL="0" indent="1371600">
              <a:spcBef>
                <a:spcPts val="400"/>
              </a:spcBef>
              <a:buClrTx/>
              <a:buSzTx/>
              <a:buFontTx/>
              <a:buNone/>
              <a:defRPr sz="2000">
                <a:latin typeface="Arial"/>
                <a:ea typeface="Arial"/>
                <a:cs typeface="Arial"/>
                <a:sym typeface="Arial"/>
              </a:defRPr>
            </a:lvl4pPr>
            <a:lvl5pPr marL="0" indent="1828800">
              <a:spcBef>
                <a:spcPts val="400"/>
              </a:spcBef>
              <a:buClrTx/>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55" name="Shape 555"/>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000000"/>
        </a:solidFill>
        <a:effectLst/>
      </p:bgPr>
    </p:bg>
    <p:spTree>
      <p:nvGrpSpPr>
        <p:cNvPr id="1" name=""/>
        <p:cNvGrpSpPr/>
        <p:nvPr/>
      </p:nvGrpSpPr>
      <p:grpSpPr>
        <a:xfrm>
          <a:off x="0" y="0"/>
          <a:ext cx="0" cy="0"/>
          <a:chOff x="0" y="0"/>
          <a:chExt cx="0" cy="0"/>
        </a:xfrm>
      </p:grpSpPr>
      <p:grpSp>
        <p:nvGrpSpPr>
          <p:cNvPr id="569" name="Group 569"/>
          <p:cNvGrpSpPr/>
          <p:nvPr/>
        </p:nvGrpSpPr>
        <p:grpSpPr>
          <a:xfrm>
            <a:off x="0" y="3902075"/>
            <a:ext cx="3400426" cy="2949575"/>
            <a:chOff x="0" y="0"/>
            <a:chExt cx="3400425" cy="2949575"/>
          </a:xfrm>
        </p:grpSpPr>
        <p:sp>
          <p:nvSpPr>
            <p:cNvPr id="562" name="Shape 562"/>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63" name="Shape 563"/>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64" name="Shape 564"/>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65" name="Shape 565"/>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66" name="Shape 566"/>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67" name="Shape 567"/>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68" name="Shape 568"/>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570" name="Shape 570"/>
          <p:cNvSpPr>
            <a:spLocks noGrp="1"/>
          </p:cNvSpPr>
          <p:nvPr>
            <p:ph type="title"/>
          </p:nvPr>
        </p:nvSpPr>
        <p:spPr>
          <a:xfrm>
            <a:off x="457200" y="277813"/>
            <a:ext cx="8229600" cy="1139826"/>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571" name="Shape 571"/>
          <p:cNvSpPr>
            <a:spLocks noGrp="1"/>
          </p:cNvSpPr>
          <p:nvPr>
            <p:ph type="body" sz="half" idx="1"/>
          </p:nvPr>
        </p:nvSpPr>
        <p:spPr>
          <a:xfrm>
            <a:off x="457200" y="1600200"/>
            <a:ext cx="4038600" cy="4530725"/>
          </a:xfrm>
          <a:prstGeom prst="rect">
            <a:avLst/>
          </a:prstGeom>
        </p:spPr>
        <p:txBody>
          <a:bodyPr/>
          <a:lstStyle>
            <a:lvl1pPr>
              <a:spcBef>
                <a:spcPts val="600"/>
              </a:spcBef>
              <a:buClr>
                <a:srgbClr val="FFFFCC"/>
              </a:buClr>
              <a:buFont typeface="Wingdings"/>
              <a:buChar char="●"/>
              <a:defRPr sz="2800">
                <a:latin typeface="Arial"/>
                <a:ea typeface="Arial"/>
                <a:cs typeface="Arial"/>
                <a:sym typeface="Arial"/>
              </a:defRPr>
            </a:lvl1pPr>
            <a:lvl2pPr marL="790575" indent="-333375">
              <a:spcBef>
                <a:spcPts val="600"/>
              </a:spcBef>
              <a:buClr>
                <a:srgbClr val="FFFFCC"/>
              </a:buClr>
              <a:buSzPct val="75000"/>
              <a:buFont typeface="Wingdings"/>
              <a:buChar char="●"/>
              <a:defRPr sz="2800">
                <a:latin typeface="Arial"/>
                <a:ea typeface="Arial"/>
                <a:cs typeface="Arial"/>
                <a:sym typeface="Arial"/>
              </a:defRPr>
            </a:lvl2pPr>
            <a:lvl3pPr marL="1234439" indent="-320039">
              <a:spcBef>
                <a:spcPts val="600"/>
              </a:spcBef>
              <a:buClr>
                <a:srgbClr val="FFFFCC"/>
              </a:buClr>
              <a:buSzPct val="75000"/>
              <a:buFont typeface="Wingdings"/>
              <a:buChar char="●"/>
              <a:defRPr sz="2800">
                <a:latin typeface="Arial"/>
                <a:ea typeface="Arial"/>
                <a:cs typeface="Arial"/>
                <a:sym typeface="Arial"/>
              </a:defRPr>
            </a:lvl3pPr>
            <a:lvl4pPr marL="1727200" indent="-355600">
              <a:spcBef>
                <a:spcPts val="600"/>
              </a:spcBef>
              <a:buClr>
                <a:srgbClr val="FFFFCC"/>
              </a:buClr>
              <a:buSzPct val="75000"/>
              <a:buFont typeface="Wingdings"/>
              <a:buChar char="●"/>
              <a:defRPr sz="2800">
                <a:latin typeface="Arial"/>
                <a:ea typeface="Arial"/>
                <a:cs typeface="Arial"/>
                <a:sym typeface="Arial"/>
              </a:defRPr>
            </a:lvl4pPr>
            <a:lvl5pPr marL="2184400" indent="-355600">
              <a:spcBef>
                <a:spcPts val="600"/>
              </a:spcBef>
              <a:buClr>
                <a:srgbClr val="FFFFCC"/>
              </a:buClr>
              <a:buSzPct val="75000"/>
              <a:buFont typeface="Wingdings"/>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72" name="Shape 572"/>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000000"/>
        </a:solidFill>
        <a:effectLst/>
      </p:bgPr>
    </p:bg>
    <p:spTree>
      <p:nvGrpSpPr>
        <p:cNvPr id="1" name=""/>
        <p:cNvGrpSpPr/>
        <p:nvPr/>
      </p:nvGrpSpPr>
      <p:grpSpPr>
        <a:xfrm>
          <a:off x="0" y="0"/>
          <a:ext cx="0" cy="0"/>
          <a:chOff x="0" y="0"/>
          <a:chExt cx="0" cy="0"/>
        </a:xfrm>
      </p:grpSpPr>
      <p:grpSp>
        <p:nvGrpSpPr>
          <p:cNvPr id="586" name="Group 586"/>
          <p:cNvGrpSpPr/>
          <p:nvPr/>
        </p:nvGrpSpPr>
        <p:grpSpPr>
          <a:xfrm>
            <a:off x="0" y="3902075"/>
            <a:ext cx="3400426" cy="2949575"/>
            <a:chOff x="0" y="0"/>
            <a:chExt cx="3400425" cy="2949575"/>
          </a:xfrm>
        </p:grpSpPr>
        <p:sp>
          <p:nvSpPr>
            <p:cNvPr id="579" name="Shape 579"/>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80" name="Shape 580"/>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81" name="Shape 581"/>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82" name="Shape 582"/>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83" name="Shape 583"/>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84" name="Shape 584"/>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85" name="Shape 585"/>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587" name="Shape 587"/>
          <p:cNvSpPr>
            <a:spLocks noGrp="1"/>
          </p:cNvSpPr>
          <p:nvPr>
            <p:ph type="title"/>
          </p:nvPr>
        </p:nvSpPr>
        <p:spPr>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588" name="Shape 58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sz="2400" b="1">
                <a:latin typeface="Arial"/>
                <a:ea typeface="Arial"/>
                <a:cs typeface="Arial"/>
                <a:sym typeface="Arial"/>
              </a:defRPr>
            </a:lvl1pPr>
            <a:lvl2pPr marL="0" indent="457200">
              <a:spcBef>
                <a:spcPts val="500"/>
              </a:spcBef>
              <a:buClrTx/>
              <a:buSzTx/>
              <a:buFontTx/>
              <a:buNone/>
              <a:defRPr sz="2400" b="1">
                <a:latin typeface="Arial"/>
                <a:ea typeface="Arial"/>
                <a:cs typeface="Arial"/>
                <a:sym typeface="Arial"/>
              </a:defRPr>
            </a:lvl2pPr>
            <a:lvl3pPr marL="0" indent="914400">
              <a:spcBef>
                <a:spcPts val="500"/>
              </a:spcBef>
              <a:buClrTx/>
              <a:buSzTx/>
              <a:buFontTx/>
              <a:buNone/>
              <a:defRPr sz="2400" b="1">
                <a:latin typeface="Arial"/>
                <a:ea typeface="Arial"/>
                <a:cs typeface="Arial"/>
                <a:sym typeface="Arial"/>
              </a:defRPr>
            </a:lvl3pPr>
            <a:lvl4pPr marL="0" indent="1371600">
              <a:spcBef>
                <a:spcPts val="500"/>
              </a:spcBef>
              <a:buClrTx/>
              <a:buSzTx/>
              <a:buFontTx/>
              <a:buNone/>
              <a:defRPr sz="2400" b="1">
                <a:latin typeface="Arial"/>
                <a:ea typeface="Arial"/>
                <a:cs typeface="Arial"/>
                <a:sym typeface="Arial"/>
              </a:defRPr>
            </a:lvl4pPr>
            <a:lvl5pPr marL="0" indent="1828800">
              <a:spcBef>
                <a:spcPts val="500"/>
              </a:spcBef>
              <a:buClrTx/>
              <a:buSzTx/>
              <a:buFont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89" name="Shape 58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ClrTx/>
              <a:buSzTx/>
              <a:buFontTx/>
              <a:buNone/>
              <a:defRPr sz="2400" b="1">
                <a:latin typeface="Arial"/>
                <a:ea typeface="Arial"/>
                <a:cs typeface="Arial"/>
                <a:sym typeface="Arial"/>
              </a:defRPr>
            </a:pPr>
            <a:endParaRPr/>
          </a:p>
        </p:txBody>
      </p:sp>
      <p:sp>
        <p:nvSpPr>
          <p:cNvPr id="590" name="Shape 590"/>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000000"/>
        </a:solidFill>
        <a:effectLst/>
      </p:bgPr>
    </p:bg>
    <p:spTree>
      <p:nvGrpSpPr>
        <p:cNvPr id="1" name=""/>
        <p:cNvGrpSpPr/>
        <p:nvPr/>
      </p:nvGrpSpPr>
      <p:grpSpPr>
        <a:xfrm>
          <a:off x="0" y="0"/>
          <a:ext cx="0" cy="0"/>
          <a:chOff x="0" y="0"/>
          <a:chExt cx="0" cy="0"/>
        </a:xfrm>
      </p:grpSpPr>
      <p:grpSp>
        <p:nvGrpSpPr>
          <p:cNvPr id="604" name="Group 604"/>
          <p:cNvGrpSpPr/>
          <p:nvPr/>
        </p:nvGrpSpPr>
        <p:grpSpPr>
          <a:xfrm>
            <a:off x="0" y="3902075"/>
            <a:ext cx="3400426" cy="2949575"/>
            <a:chOff x="0" y="0"/>
            <a:chExt cx="3400425" cy="2949575"/>
          </a:xfrm>
        </p:grpSpPr>
        <p:sp>
          <p:nvSpPr>
            <p:cNvPr id="597" name="Shape 597"/>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98" name="Shape 598"/>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99" name="Shape 599"/>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00" name="Shape 600"/>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01" name="Shape 601"/>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02" name="Shape 602"/>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03" name="Shape 603"/>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605" name="Shape 605"/>
          <p:cNvSpPr>
            <a:spLocks noGrp="1"/>
          </p:cNvSpPr>
          <p:nvPr>
            <p:ph type="title"/>
          </p:nvPr>
        </p:nvSpPr>
        <p:spPr>
          <a:xfrm>
            <a:off x="457200" y="277813"/>
            <a:ext cx="8229600" cy="1139826"/>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606" name="Shape 606"/>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000000"/>
        </a:solidFill>
        <a:effectLst/>
      </p:bgPr>
    </p:bg>
    <p:spTree>
      <p:nvGrpSpPr>
        <p:cNvPr id="1" name=""/>
        <p:cNvGrpSpPr/>
        <p:nvPr/>
      </p:nvGrpSpPr>
      <p:grpSpPr>
        <a:xfrm>
          <a:off x="0" y="0"/>
          <a:ext cx="0" cy="0"/>
          <a:chOff x="0" y="0"/>
          <a:chExt cx="0" cy="0"/>
        </a:xfrm>
      </p:grpSpPr>
      <p:grpSp>
        <p:nvGrpSpPr>
          <p:cNvPr id="620" name="Group 620"/>
          <p:cNvGrpSpPr/>
          <p:nvPr/>
        </p:nvGrpSpPr>
        <p:grpSpPr>
          <a:xfrm>
            <a:off x="0" y="3902075"/>
            <a:ext cx="3400426" cy="2949575"/>
            <a:chOff x="0" y="0"/>
            <a:chExt cx="3400425" cy="2949575"/>
          </a:xfrm>
        </p:grpSpPr>
        <p:sp>
          <p:nvSpPr>
            <p:cNvPr id="613" name="Shape 613"/>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14" name="Shape 614"/>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15" name="Shape 615"/>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16" name="Shape 616"/>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17" name="Shape 617"/>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18" name="Shape 618"/>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19" name="Shape 619"/>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621" name="Shape 621"/>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000000"/>
        </a:solidFill>
        <a:effectLst/>
      </p:bgPr>
    </p:bg>
    <p:spTree>
      <p:nvGrpSpPr>
        <p:cNvPr id="1" name=""/>
        <p:cNvGrpSpPr/>
        <p:nvPr/>
      </p:nvGrpSpPr>
      <p:grpSpPr>
        <a:xfrm>
          <a:off x="0" y="0"/>
          <a:ext cx="0" cy="0"/>
          <a:chOff x="0" y="0"/>
          <a:chExt cx="0" cy="0"/>
        </a:xfrm>
      </p:grpSpPr>
      <p:grpSp>
        <p:nvGrpSpPr>
          <p:cNvPr id="635" name="Group 635"/>
          <p:cNvGrpSpPr/>
          <p:nvPr/>
        </p:nvGrpSpPr>
        <p:grpSpPr>
          <a:xfrm>
            <a:off x="0" y="3902075"/>
            <a:ext cx="3400426" cy="2949575"/>
            <a:chOff x="0" y="0"/>
            <a:chExt cx="3400425" cy="2949575"/>
          </a:xfrm>
        </p:grpSpPr>
        <p:sp>
          <p:nvSpPr>
            <p:cNvPr id="628" name="Shape 628"/>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29" name="Shape 629"/>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30" name="Shape 630"/>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31" name="Shape 631"/>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32" name="Shape 632"/>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33" name="Shape 633"/>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34" name="Shape 634"/>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636" name="Shape 636"/>
          <p:cNvSpPr>
            <a:spLocks noGrp="1"/>
          </p:cNvSpPr>
          <p:nvPr>
            <p:ph type="title"/>
          </p:nvPr>
        </p:nvSpPr>
        <p:spPr>
          <a:xfrm>
            <a:off x="457200" y="273050"/>
            <a:ext cx="3008314" cy="1162050"/>
          </a:xfrm>
          <a:prstGeom prst="rect">
            <a:avLst/>
          </a:prstGeom>
        </p:spPr>
        <p:txBody>
          <a:bodyPr anchor="b"/>
          <a:lstStyle>
            <a:lvl1pPr algn="ctr">
              <a:defRPr sz="2000" b="1">
                <a:solidFill>
                  <a:srgbClr val="FFFFFF"/>
                </a:solidFill>
                <a:latin typeface="Arial"/>
                <a:ea typeface="Arial"/>
                <a:cs typeface="Arial"/>
                <a:sym typeface="Arial"/>
              </a:defRPr>
            </a:lvl1pPr>
          </a:lstStyle>
          <a:p>
            <a:r>
              <a:t>Title Text</a:t>
            </a:r>
          </a:p>
        </p:txBody>
      </p:sp>
      <p:sp>
        <p:nvSpPr>
          <p:cNvPr id="637" name="Shape 637"/>
          <p:cNvSpPr>
            <a:spLocks noGrp="1"/>
          </p:cNvSpPr>
          <p:nvPr>
            <p:ph type="body" idx="1"/>
          </p:nvPr>
        </p:nvSpPr>
        <p:spPr>
          <a:xfrm>
            <a:off x="3575050" y="273050"/>
            <a:ext cx="5111750" cy="5853113"/>
          </a:xfrm>
          <a:prstGeom prst="rect">
            <a:avLst/>
          </a:prstGeom>
        </p:spPr>
        <p:txBody>
          <a:bodyPr/>
          <a:lstStyle>
            <a:lvl1pPr>
              <a:buClr>
                <a:srgbClr val="FFFFCC"/>
              </a:buClr>
              <a:buFont typeface="Wingdings"/>
              <a:buChar char="●"/>
              <a:defRPr>
                <a:latin typeface="Arial"/>
                <a:ea typeface="Arial"/>
                <a:cs typeface="Arial"/>
                <a:sym typeface="Arial"/>
              </a:defRPr>
            </a:lvl1pPr>
            <a:lvl2pPr>
              <a:buClr>
                <a:srgbClr val="FFFFCC"/>
              </a:buClr>
              <a:buSzPct val="75000"/>
              <a:buFont typeface="Wingdings"/>
              <a:buChar char="●"/>
              <a:defRPr>
                <a:latin typeface="Arial"/>
                <a:ea typeface="Arial"/>
                <a:cs typeface="Arial"/>
                <a:sym typeface="Arial"/>
              </a:defRPr>
            </a:lvl2pPr>
            <a:lvl3pPr>
              <a:buClr>
                <a:srgbClr val="FFFFCC"/>
              </a:buClr>
              <a:buSzPct val="75000"/>
              <a:buFont typeface="Wingdings"/>
              <a:buChar char="●"/>
              <a:defRPr>
                <a:latin typeface="Arial"/>
                <a:ea typeface="Arial"/>
                <a:cs typeface="Arial"/>
                <a:sym typeface="Arial"/>
              </a:defRPr>
            </a:lvl3pPr>
            <a:lvl4pPr>
              <a:buClr>
                <a:srgbClr val="FFFFCC"/>
              </a:buClr>
              <a:buSzPct val="75000"/>
              <a:buFont typeface="Wingdings"/>
              <a:buChar char="●"/>
              <a:defRPr>
                <a:latin typeface="Arial"/>
                <a:ea typeface="Arial"/>
                <a:cs typeface="Arial"/>
                <a:sym typeface="Arial"/>
              </a:defRPr>
            </a:lvl4pPr>
            <a:lvl5pPr>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38" name="Shape 638"/>
          <p:cNvSpPr>
            <a:spLocks noGrp="1"/>
          </p:cNvSpPr>
          <p:nvPr>
            <p:ph type="body" sz="half" idx="13"/>
          </p:nvPr>
        </p:nvSpPr>
        <p:spPr>
          <a:xfrm>
            <a:off x="457199" y="1435100"/>
            <a:ext cx="3008315" cy="4691063"/>
          </a:xfrm>
          <a:prstGeom prst="rect">
            <a:avLst/>
          </a:prstGeom>
        </p:spPr>
        <p:txBody>
          <a:bodyPr/>
          <a:lstStyle/>
          <a:p>
            <a:pPr marL="0" indent="0">
              <a:spcBef>
                <a:spcPts val="300"/>
              </a:spcBef>
              <a:buClrTx/>
              <a:buSzTx/>
              <a:buFontTx/>
              <a:buNone/>
              <a:defRPr sz="1400">
                <a:latin typeface="Arial"/>
                <a:ea typeface="Arial"/>
                <a:cs typeface="Arial"/>
                <a:sym typeface="Arial"/>
              </a:defRPr>
            </a:pPr>
            <a:endParaRPr/>
          </a:p>
        </p:txBody>
      </p:sp>
      <p:sp>
        <p:nvSpPr>
          <p:cNvPr id="639" name="Shape 639"/>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61" name="Shape 61"/>
          <p:cNvSpPr>
            <a:spLocks noGrp="1"/>
          </p:cNvSpPr>
          <p:nvPr>
            <p:ph type="title"/>
          </p:nvPr>
        </p:nvSpPr>
        <p:spPr>
          <a:xfrm>
            <a:off x="722312" y="4406900"/>
            <a:ext cx="7772401" cy="1362075"/>
          </a:xfrm>
          <a:prstGeom prst="rect">
            <a:avLst/>
          </a:prstGeom>
        </p:spPr>
        <p:txBody>
          <a:bodyPr/>
          <a:lstStyle>
            <a:lvl1pPr>
              <a:defRPr sz="4000" b="1" cap="all"/>
            </a:lvl1pPr>
          </a:lstStyle>
          <a:p>
            <a:r>
              <a:t>Title Text</a:t>
            </a:r>
          </a:p>
        </p:txBody>
      </p:sp>
      <p:sp>
        <p:nvSpPr>
          <p:cNvPr id="62" name="Shape 62"/>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ClrTx/>
              <a:buSzTx/>
              <a:buFontTx/>
              <a:buNone/>
              <a:defRPr sz="2000"/>
            </a:lvl1pPr>
            <a:lvl2pPr marL="0" indent="457200">
              <a:spcBef>
                <a:spcPts val="400"/>
              </a:spcBef>
              <a:buClrTx/>
              <a:buSzTx/>
              <a:buFontTx/>
              <a:buNone/>
              <a:defRPr sz="2000"/>
            </a:lvl2pPr>
            <a:lvl3pPr marL="0" indent="914400">
              <a:spcBef>
                <a:spcPts val="400"/>
              </a:spcBef>
              <a:buClrTx/>
              <a:buSzTx/>
              <a:buFontTx/>
              <a:buNone/>
              <a:defRPr sz="2000"/>
            </a:lvl3pPr>
            <a:lvl4pPr marL="0" indent="1371600">
              <a:spcBef>
                <a:spcPts val="400"/>
              </a:spcBef>
              <a:buClrTx/>
              <a:buSzTx/>
              <a:buFontTx/>
              <a:buNone/>
              <a:defRPr sz="2000"/>
            </a:lvl4pPr>
            <a:lvl5pPr marL="0" indent="1828800">
              <a:spcBef>
                <a:spcPts val="40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000000"/>
        </a:solidFill>
        <a:effectLst/>
      </p:bgPr>
    </p:bg>
    <p:spTree>
      <p:nvGrpSpPr>
        <p:cNvPr id="1" name=""/>
        <p:cNvGrpSpPr/>
        <p:nvPr/>
      </p:nvGrpSpPr>
      <p:grpSpPr>
        <a:xfrm>
          <a:off x="0" y="0"/>
          <a:ext cx="0" cy="0"/>
          <a:chOff x="0" y="0"/>
          <a:chExt cx="0" cy="0"/>
        </a:xfrm>
      </p:grpSpPr>
      <p:grpSp>
        <p:nvGrpSpPr>
          <p:cNvPr id="653" name="Group 653"/>
          <p:cNvGrpSpPr/>
          <p:nvPr/>
        </p:nvGrpSpPr>
        <p:grpSpPr>
          <a:xfrm>
            <a:off x="0" y="3902075"/>
            <a:ext cx="3400426" cy="2949575"/>
            <a:chOff x="0" y="0"/>
            <a:chExt cx="3400425" cy="2949575"/>
          </a:xfrm>
        </p:grpSpPr>
        <p:sp>
          <p:nvSpPr>
            <p:cNvPr id="646" name="Shape 646"/>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47" name="Shape 647"/>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48" name="Shape 648"/>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49" name="Shape 649"/>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50" name="Shape 650"/>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51" name="Shape 651"/>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52" name="Shape 652"/>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654" name="Shape 654"/>
          <p:cNvSpPr>
            <a:spLocks noGrp="1"/>
          </p:cNvSpPr>
          <p:nvPr>
            <p:ph type="title"/>
          </p:nvPr>
        </p:nvSpPr>
        <p:spPr>
          <a:xfrm>
            <a:off x="1792288" y="4800600"/>
            <a:ext cx="5486401" cy="566738"/>
          </a:xfrm>
          <a:prstGeom prst="rect">
            <a:avLst/>
          </a:prstGeom>
        </p:spPr>
        <p:txBody>
          <a:bodyPr anchor="b"/>
          <a:lstStyle>
            <a:lvl1pPr algn="ctr">
              <a:defRPr sz="2000" b="1">
                <a:solidFill>
                  <a:srgbClr val="FFFFFF"/>
                </a:solidFill>
                <a:latin typeface="Arial"/>
                <a:ea typeface="Arial"/>
                <a:cs typeface="Arial"/>
                <a:sym typeface="Arial"/>
              </a:defRPr>
            </a:lvl1pPr>
          </a:lstStyle>
          <a:p>
            <a:r>
              <a:t>Title Text</a:t>
            </a:r>
          </a:p>
        </p:txBody>
      </p:sp>
      <p:sp>
        <p:nvSpPr>
          <p:cNvPr id="655" name="Shape 655"/>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656" name="Shape 656"/>
          <p:cNvSpPr>
            <a:spLocks noGrp="1"/>
          </p:cNvSpPr>
          <p:nvPr>
            <p:ph type="body" sz="quarter" idx="1"/>
          </p:nvPr>
        </p:nvSpPr>
        <p:spPr>
          <a:xfrm>
            <a:off x="1792288" y="5367337"/>
            <a:ext cx="5486401" cy="804863"/>
          </a:xfrm>
          <a:prstGeom prst="rect">
            <a:avLst/>
          </a:prstGeom>
        </p:spPr>
        <p:txBody>
          <a:bodyPr/>
          <a:lstStyle>
            <a:lvl1pPr marL="0" indent="0">
              <a:spcBef>
                <a:spcPts val="300"/>
              </a:spcBef>
              <a:buClrTx/>
              <a:buSzTx/>
              <a:buFontTx/>
              <a:buNone/>
              <a:defRPr sz="1400">
                <a:latin typeface="Arial"/>
                <a:ea typeface="Arial"/>
                <a:cs typeface="Arial"/>
                <a:sym typeface="Arial"/>
              </a:defRPr>
            </a:lvl1pPr>
            <a:lvl2pPr marL="0" indent="457200">
              <a:spcBef>
                <a:spcPts val="300"/>
              </a:spcBef>
              <a:buClrTx/>
              <a:buSzTx/>
              <a:buFontTx/>
              <a:buNone/>
              <a:defRPr sz="1400">
                <a:latin typeface="Arial"/>
                <a:ea typeface="Arial"/>
                <a:cs typeface="Arial"/>
                <a:sym typeface="Arial"/>
              </a:defRPr>
            </a:lvl2pPr>
            <a:lvl3pPr marL="0" indent="914400">
              <a:spcBef>
                <a:spcPts val="300"/>
              </a:spcBef>
              <a:buClrTx/>
              <a:buSzTx/>
              <a:buFontTx/>
              <a:buNone/>
              <a:defRPr sz="1400">
                <a:latin typeface="Arial"/>
                <a:ea typeface="Arial"/>
                <a:cs typeface="Arial"/>
                <a:sym typeface="Arial"/>
              </a:defRPr>
            </a:lvl3pPr>
            <a:lvl4pPr marL="0" indent="1371600">
              <a:spcBef>
                <a:spcPts val="300"/>
              </a:spcBef>
              <a:buClrTx/>
              <a:buSzTx/>
              <a:buFontTx/>
              <a:buNone/>
              <a:defRPr sz="1400">
                <a:latin typeface="Arial"/>
                <a:ea typeface="Arial"/>
                <a:cs typeface="Arial"/>
                <a:sym typeface="Arial"/>
              </a:defRPr>
            </a:lvl4pPr>
            <a:lvl5pPr marL="0" indent="1828800">
              <a:spcBef>
                <a:spcPts val="300"/>
              </a:spcBef>
              <a:buClrTx/>
              <a:buSzTx/>
              <a:buFont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57" name="Shape 657"/>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solidFill>
          <a:srgbClr val="000000"/>
        </a:solidFill>
        <a:effectLst/>
      </p:bgPr>
    </p:bg>
    <p:spTree>
      <p:nvGrpSpPr>
        <p:cNvPr id="1" name=""/>
        <p:cNvGrpSpPr/>
        <p:nvPr/>
      </p:nvGrpSpPr>
      <p:grpSpPr>
        <a:xfrm>
          <a:off x="0" y="0"/>
          <a:ext cx="0" cy="0"/>
          <a:chOff x="0" y="0"/>
          <a:chExt cx="0" cy="0"/>
        </a:xfrm>
      </p:grpSpPr>
      <p:grpSp>
        <p:nvGrpSpPr>
          <p:cNvPr id="671" name="Group 671"/>
          <p:cNvGrpSpPr/>
          <p:nvPr/>
        </p:nvGrpSpPr>
        <p:grpSpPr>
          <a:xfrm>
            <a:off x="0" y="3902075"/>
            <a:ext cx="3400426" cy="2949575"/>
            <a:chOff x="0" y="0"/>
            <a:chExt cx="3400425" cy="2949575"/>
          </a:xfrm>
        </p:grpSpPr>
        <p:sp>
          <p:nvSpPr>
            <p:cNvPr id="664" name="Shape 664"/>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65" name="Shape 665"/>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66" name="Shape 666"/>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67" name="Shape 667"/>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68" name="Shape 668"/>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69" name="Shape 669"/>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70" name="Shape 670"/>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672" name="Shape 672"/>
          <p:cNvSpPr>
            <a:spLocks noGrp="1"/>
          </p:cNvSpPr>
          <p:nvPr>
            <p:ph type="title"/>
          </p:nvPr>
        </p:nvSpPr>
        <p:spPr>
          <a:xfrm>
            <a:off x="457200" y="277813"/>
            <a:ext cx="8229600" cy="1139826"/>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673" name="Shape 673"/>
          <p:cNvSpPr>
            <a:spLocks noGrp="1"/>
          </p:cNvSpPr>
          <p:nvPr>
            <p:ph type="body" idx="1"/>
          </p:nvPr>
        </p:nvSpPr>
        <p:spPr>
          <a:xfrm>
            <a:off x="457200" y="1600200"/>
            <a:ext cx="8229600" cy="4530725"/>
          </a:xfrm>
          <a:prstGeom prst="rect">
            <a:avLst/>
          </a:prstGeom>
        </p:spPr>
        <p:txBody>
          <a:bodyPr/>
          <a:lstStyle>
            <a:lvl1pPr>
              <a:buClr>
                <a:srgbClr val="FFFFCC"/>
              </a:buClr>
              <a:buFont typeface="Wingdings"/>
              <a:buChar char="●"/>
              <a:defRPr>
                <a:latin typeface="Arial"/>
                <a:ea typeface="Arial"/>
                <a:cs typeface="Arial"/>
                <a:sym typeface="Arial"/>
              </a:defRPr>
            </a:lvl1pPr>
            <a:lvl2pPr>
              <a:buClr>
                <a:srgbClr val="FFFFCC"/>
              </a:buClr>
              <a:buSzPct val="75000"/>
              <a:buFont typeface="Wingdings"/>
              <a:buChar char="●"/>
              <a:defRPr>
                <a:latin typeface="Arial"/>
                <a:ea typeface="Arial"/>
                <a:cs typeface="Arial"/>
                <a:sym typeface="Arial"/>
              </a:defRPr>
            </a:lvl2pPr>
            <a:lvl3pPr>
              <a:buClr>
                <a:srgbClr val="FFFFCC"/>
              </a:buClr>
              <a:buSzPct val="75000"/>
              <a:buFont typeface="Wingdings"/>
              <a:buChar char="●"/>
              <a:defRPr>
                <a:latin typeface="Arial"/>
                <a:ea typeface="Arial"/>
                <a:cs typeface="Arial"/>
                <a:sym typeface="Arial"/>
              </a:defRPr>
            </a:lvl3pPr>
            <a:lvl4pPr>
              <a:buClr>
                <a:srgbClr val="FFFFCC"/>
              </a:buClr>
              <a:buSzPct val="75000"/>
              <a:buFont typeface="Wingdings"/>
              <a:buChar char="●"/>
              <a:defRPr>
                <a:latin typeface="Arial"/>
                <a:ea typeface="Arial"/>
                <a:cs typeface="Arial"/>
                <a:sym typeface="Arial"/>
              </a:defRPr>
            </a:lvl4pPr>
            <a:lvl5pPr>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74" name="Shape 674"/>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Vertical Title and Text">
    <p:bg>
      <p:bgPr>
        <a:solidFill>
          <a:srgbClr val="000000"/>
        </a:solidFill>
        <a:effectLst/>
      </p:bgPr>
    </p:bg>
    <p:spTree>
      <p:nvGrpSpPr>
        <p:cNvPr id="1" name=""/>
        <p:cNvGrpSpPr/>
        <p:nvPr/>
      </p:nvGrpSpPr>
      <p:grpSpPr>
        <a:xfrm>
          <a:off x="0" y="0"/>
          <a:ext cx="0" cy="0"/>
          <a:chOff x="0" y="0"/>
          <a:chExt cx="0" cy="0"/>
        </a:xfrm>
      </p:grpSpPr>
      <p:grpSp>
        <p:nvGrpSpPr>
          <p:cNvPr id="688" name="Group 688"/>
          <p:cNvGrpSpPr/>
          <p:nvPr/>
        </p:nvGrpSpPr>
        <p:grpSpPr>
          <a:xfrm>
            <a:off x="0" y="3902075"/>
            <a:ext cx="3400426" cy="2949575"/>
            <a:chOff x="0" y="0"/>
            <a:chExt cx="3400425" cy="2949575"/>
          </a:xfrm>
        </p:grpSpPr>
        <p:sp>
          <p:nvSpPr>
            <p:cNvPr id="681" name="Shape 681"/>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82" name="Shape 682"/>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83" name="Shape 683"/>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84" name="Shape 684"/>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85" name="Shape 685"/>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86" name="Shape 686"/>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87" name="Shape 687"/>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689" name="Shape 689"/>
          <p:cNvSpPr>
            <a:spLocks noGrp="1"/>
          </p:cNvSpPr>
          <p:nvPr>
            <p:ph type="title"/>
          </p:nvPr>
        </p:nvSpPr>
        <p:spPr>
          <a:xfrm>
            <a:off x="6629400" y="277813"/>
            <a:ext cx="2057400" cy="5853113"/>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690" name="Shape 690"/>
          <p:cNvSpPr>
            <a:spLocks noGrp="1"/>
          </p:cNvSpPr>
          <p:nvPr>
            <p:ph type="body" idx="1"/>
          </p:nvPr>
        </p:nvSpPr>
        <p:spPr>
          <a:xfrm>
            <a:off x="457200" y="277813"/>
            <a:ext cx="6019800" cy="5853113"/>
          </a:xfrm>
          <a:prstGeom prst="rect">
            <a:avLst/>
          </a:prstGeom>
        </p:spPr>
        <p:txBody>
          <a:bodyPr/>
          <a:lstStyle>
            <a:lvl1pPr>
              <a:buClr>
                <a:srgbClr val="FFFFCC"/>
              </a:buClr>
              <a:buFont typeface="Wingdings"/>
              <a:buChar char="●"/>
              <a:defRPr>
                <a:latin typeface="Arial"/>
                <a:ea typeface="Arial"/>
                <a:cs typeface="Arial"/>
                <a:sym typeface="Arial"/>
              </a:defRPr>
            </a:lvl1pPr>
            <a:lvl2pPr>
              <a:buClr>
                <a:srgbClr val="FFFFCC"/>
              </a:buClr>
              <a:buSzPct val="75000"/>
              <a:buFont typeface="Wingdings"/>
              <a:buChar char="●"/>
              <a:defRPr>
                <a:latin typeface="Arial"/>
                <a:ea typeface="Arial"/>
                <a:cs typeface="Arial"/>
                <a:sym typeface="Arial"/>
              </a:defRPr>
            </a:lvl2pPr>
            <a:lvl3pPr>
              <a:buClr>
                <a:srgbClr val="FFFFCC"/>
              </a:buClr>
              <a:buSzPct val="75000"/>
              <a:buFont typeface="Wingdings"/>
              <a:buChar char="●"/>
              <a:defRPr>
                <a:latin typeface="Arial"/>
                <a:ea typeface="Arial"/>
                <a:cs typeface="Arial"/>
                <a:sym typeface="Arial"/>
              </a:defRPr>
            </a:lvl3pPr>
            <a:lvl4pPr>
              <a:buClr>
                <a:srgbClr val="FFFFCC"/>
              </a:buClr>
              <a:buSzPct val="75000"/>
              <a:buFont typeface="Wingdings"/>
              <a:buChar char="●"/>
              <a:defRPr>
                <a:latin typeface="Arial"/>
                <a:ea typeface="Arial"/>
                <a:cs typeface="Arial"/>
                <a:sym typeface="Arial"/>
              </a:defRPr>
            </a:lvl4pPr>
            <a:lvl5pPr>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91" name="Shape 691"/>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744" name="Group 744"/>
          <p:cNvGrpSpPr/>
          <p:nvPr/>
        </p:nvGrpSpPr>
        <p:grpSpPr>
          <a:xfrm>
            <a:off x="-1" y="-1"/>
            <a:ext cx="9132890" cy="6845301"/>
            <a:chOff x="0" y="0"/>
            <a:chExt cx="9132888" cy="6845300"/>
          </a:xfrm>
        </p:grpSpPr>
        <p:sp>
          <p:nvSpPr>
            <p:cNvPr id="715" name="Shape 715"/>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nvGrpSpPr>
            <p:cNvPr id="739" name="Group 739"/>
            <p:cNvGrpSpPr/>
            <p:nvPr/>
          </p:nvGrpSpPr>
          <p:grpSpPr>
            <a:xfrm>
              <a:off x="390524" y="323850"/>
              <a:ext cx="8366127" cy="6172200"/>
              <a:chOff x="0" y="0"/>
              <a:chExt cx="8366125" cy="6172200"/>
            </a:xfrm>
          </p:grpSpPr>
          <p:sp>
            <p:nvSpPr>
              <p:cNvPr id="716" name="Shape 716"/>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717" name="Shape 717"/>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18" name="Shape 718"/>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19" name="Shape 719"/>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0" name="Shape 720"/>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1" name="Shape 721"/>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2" name="Shape 722"/>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3" name="Shape 723"/>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4" name="Shape 724"/>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5" name="Shape 725"/>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6" name="Shape 726"/>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7" name="Shape 727"/>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8" name="Shape 728"/>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9" name="Shape 729"/>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30" name="Shape 730"/>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31" name="Shape 731"/>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32" name="Shape 732"/>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33" name="Shape 733"/>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34" name="Shape 734"/>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35" name="Shape 735"/>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36" name="Shape 736"/>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37" name="Shape 737"/>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38" name="Shape 738"/>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grpSp>
        <p:grpSp>
          <p:nvGrpSpPr>
            <p:cNvPr id="743" name="Group 743"/>
            <p:cNvGrpSpPr/>
            <p:nvPr/>
          </p:nvGrpSpPr>
          <p:grpSpPr>
            <a:xfrm>
              <a:off x="-1" y="-1"/>
              <a:ext cx="1978026" cy="1955801"/>
              <a:chOff x="0" y="0"/>
              <a:chExt cx="1978025" cy="1955800"/>
            </a:xfrm>
          </p:grpSpPr>
          <p:sp>
            <p:nvSpPr>
              <p:cNvPr id="740" name="Shape 740"/>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741" name="Shape 741"/>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742" name="Shape 742"/>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grpSp>
      <p:sp>
        <p:nvSpPr>
          <p:cNvPr id="745" name="Shape 745"/>
          <p:cNvSpPr/>
          <p:nvPr/>
        </p:nvSpPr>
        <p:spPr>
          <a:xfrm>
            <a:off x="489283" y="6546069"/>
            <a:ext cx="896272" cy="22698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spcBef>
                <a:spcPts val="600"/>
              </a:spcBef>
              <a:defRPr sz="900" b="1">
                <a:solidFill>
                  <a:srgbClr val="FFFFFF"/>
                </a:solidFill>
                <a:effectLst/>
                <a:latin typeface="Arial"/>
                <a:ea typeface="Arial"/>
                <a:cs typeface="Arial"/>
                <a:sym typeface="Arial"/>
              </a:defRPr>
            </a:pPr>
            <a:r>
              <a:t>© </a:t>
            </a:r>
            <a:r>
              <a:rPr sz="1000"/>
              <a:t>2006</a:t>
            </a:r>
            <a:r>
              <a:t> TBBMI</a:t>
            </a:r>
          </a:p>
        </p:txBody>
      </p:sp>
      <p:sp>
        <p:nvSpPr>
          <p:cNvPr id="746" name="Shape 746"/>
          <p:cNvSpPr/>
          <p:nvPr/>
        </p:nvSpPr>
        <p:spPr>
          <a:xfrm>
            <a:off x="7553916" y="6513830"/>
            <a:ext cx="727482"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9.65.03a.</a:t>
            </a:r>
          </a:p>
        </p:txBody>
      </p:sp>
      <p:sp>
        <p:nvSpPr>
          <p:cNvPr id="747" name="Shape 747"/>
          <p:cNvSpPr>
            <a:spLocks noGrp="1"/>
          </p:cNvSpPr>
          <p:nvPr>
            <p:ph type="title"/>
          </p:nvPr>
        </p:nvSpPr>
        <p:spPr>
          <a:xfrm>
            <a:off x="685800" y="2130425"/>
            <a:ext cx="7772400" cy="1470025"/>
          </a:xfrm>
          <a:prstGeom prst="rect">
            <a:avLst/>
          </a:prstGeom>
        </p:spPr>
        <p:txBody>
          <a:bodyPr/>
          <a:lstStyle/>
          <a:p>
            <a:r>
              <a:t>Title Text</a:t>
            </a:r>
          </a:p>
        </p:txBody>
      </p:sp>
      <p:sp>
        <p:nvSpPr>
          <p:cNvPr id="748" name="Shape 748"/>
          <p:cNvSpPr>
            <a:spLocks noGrp="1"/>
          </p:cNvSpPr>
          <p:nvPr>
            <p:ph type="body" sz="quarter" idx="1"/>
          </p:nvPr>
        </p:nvSpPr>
        <p:spPr>
          <a:xfrm>
            <a:off x="1371600" y="3886200"/>
            <a:ext cx="6400800" cy="1752600"/>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749" name="Shape 7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0769631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8007285"/>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9461540"/>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6412115"/>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989039"/>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63770100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38535"/>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4976133"/>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3162066"/>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0833746"/>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9137286"/>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7234521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1874276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81078723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37008622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0589594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79" name="Shape 79"/>
          <p:cNvSpPr>
            <a:spLocks noGrp="1"/>
          </p:cNvSpPr>
          <p:nvPr>
            <p:ph type="title"/>
          </p:nvPr>
        </p:nvSpPr>
        <p:spPr>
          <a:prstGeom prst="rect">
            <a:avLst/>
          </a:prstGeom>
        </p:spPr>
        <p:txBody>
          <a:bodyPr/>
          <a:lstStyle/>
          <a:p>
            <a:r>
              <a:t>Title Text</a:t>
            </a:r>
          </a:p>
        </p:txBody>
      </p:sp>
      <p:sp>
        <p:nvSpPr>
          <p:cNvPr id="80" name="Shape 80"/>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sz="2400" b="1"/>
            </a:lvl1pPr>
            <a:lvl2pPr marL="0" indent="457200">
              <a:spcBef>
                <a:spcPts val="500"/>
              </a:spcBef>
              <a:buClrTx/>
              <a:buSzTx/>
              <a:buFontTx/>
              <a:buNone/>
              <a:defRPr sz="2400" b="1"/>
            </a:lvl2pPr>
            <a:lvl3pPr marL="0" indent="914400">
              <a:spcBef>
                <a:spcPts val="500"/>
              </a:spcBef>
              <a:buClrTx/>
              <a:buSzTx/>
              <a:buFontTx/>
              <a:buNone/>
              <a:defRPr sz="2400" b="1"/>
            </a:lvl3pPr>
            <a:lvl4pPr marL="0" indent="1371600">
              <a:spcBef>
                <a:spcPts val="500"/>
              </a:spcBef>
              <a:buClrTx/>
              <a:buSzTx/>
              <a:buFontTx/>
              <a:buNone/>
              <a:defRPr sz="2400" b="1"/>
            </a:lvl4pPr>
            <a:lvl5pPr marL="0" indent="1828800">
              <a:spcBef>
                <a:spcPts val="500"/>
              </a:spcBef>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1" name="Shape 81"/>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ClrTx/>
              <a:buSzTx/>
              <a:buFontTx/>
              <a:buNone/>
              <a:defRPr sz="2400" b="1"/>
            </a:pPr>
            <a:endParaRP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3982990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78650241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4676958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25919023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19927205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2460433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r>
              <a:t>Title Text</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7" name="Shape 9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11" name="Shape 111"/>
          <p:cNvSpPr>
            <a:spLocks noGrp="1"/>
          </p:cNvSpPr>
          <p:nvPr>
            <p:ph type="title"/>
          </p:nvPr>
        </p:nvSpPr>
        <p:spPr>
          <a:xfrm>
            <a:off x="457200" y="273050"/>
            <a:ext cx="3008314" cy="1162050"/>
          </a:xfrm>
          <a:prstGeom prst="rect">
            <a:avLst/>
          </a:prstGeom>
        </p:spPr>
        <p:txBody>
          <a:bodyPr anchor="b"/>
          <a:lstStyle>
            <a:lvl1pPr>
              <a:defRPr sz="2000" b="1"/>
            </a:lvl1pPr>
          </a:lstStyle>
          <a:p>
            <a:r>
              <a:t>Title Text</a:t>
            </a:r>
          </a:p>
        </p:txBody>
      </p:sp>
      <p:sp>
        <p:nvSpPr>
          <p:cNvPr id="112" name="Shape 112"/>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3" name="Shape 113"/>
          <p:cNvSpPr>
            <a:spLocks noGrp="1"/>
          </p:cNvSpPr>
          <p:nvPr>
            <p:ph type="body" sz="half" idx="13"/>
          </p:nvPr>
        </p:nvSpPr>
        <p:spPr>
          <a:xfrm>
            <a:off x="457199" y="1435100"/>
            <a:ext cx="3008315" cy="4691063"/>
          </a:xfrm>
          <a:prstGeom prst="rect">
            <a:avLst/>
          </a:prstGeom>
        </p:spPr>
        <p:txBody>
          <a:bodyPr/>
          <a:lstStyle/>
          <a:p>
            <a:pPr marL="0" indent="0">
              <a:spcBef>
                <a:spcPts val="300"/>
              </a:spcBef>
              <a:buClrTx/>
              <a:buSzTx/>
              <a:buFontTx/>
              <a:buNone/>
              <a:defRPr sz="1400"/>
            </a:pPr>
            <a:endParaRPr/>
          </a:p>
        </p:txBody>
      </p:sp>
      <p:sp>
        <p:nvSpPr>
          <p:cNvPr id="114" name="Shape 1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74747"/>
        </a:solidFill>
        <a:effectLst/>
      </p:bgPr>
    </p:bg>
    <p:spTree>
      <p:nvGrpSpPr>
        <p:cNvPr id="1" name=""/>
        <p:cNvGrpSpPr/>
        <p:nvPr/>
      </p:nvGrpSpPr>
      <p:grpSpPr>
        <a:xfrm>
          <a:off x="0" y="0"/>
          <a:ext cx="0" cy="0"/>
          <a:chOff x="0" y="0"/>
          <a:chExt cx="0" cy="0"/>
        </a:xfrm>
      </p:grpSpPr>
      <p:grpSp>
        <p:nvGrpSpPr>
          <p:cNvPr id="31" name="Group 31"/>
          <p:cNvGrpSpPr/>
          <p:nvPr/>
        </p:nvGrpSpPr>
        <p:grpSpPr>
          <a:xfrm>
            <a:off x="-1" y="-1"/>
            <a:ext cx="9132890" cy="6845301"/>
            <a:chOff x="0" y="0"/>
            <a:chExt cx="9132888" cy="6845300"/>
          </a:xfrm>
        </p:grpSpPr>
        <p:sp>
          <p:nvSpPr>
            <p:cNvPr id="2" name="Shape 2"/>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nvGrpSpPr>
            <p:cNvPr id="26" name="Group 26"/>
            <p:cNvGrpSpPr/>
            <p:nvPr/>
          </p:nvGrpSpPr>
          <p:grpSpPr>
            <a:xfrm>
              <a:off x="390524" y="323850"/>
              <a:ext cx="8366127" cy="6172200"/>
              <a:chOff x="0" y="0"/>
              <a:chExt cx="8366125" cy="6172200"/>
            </a:xfrm>
          </p:grpSpPr>
          <p:sp>
            <p:nvSpPr>
              <p:cNvPr id="3" name="Shape 3"/>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4" name="Shape 4"/>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5" name="Shape 5"/>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6" name="Shape 6"/>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 name="Shape 7"/>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 name="Shape 8"/>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 name="Shape 9"/>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 name="Shape 10"/>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 name="Shape 11"/>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 name="Shape 12"/>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3" name="Shape 13"/>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4" name="Shape 14"/>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5" name="Shape 15"/>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6" name="Shape 16"/>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7" name="Shape 17"/>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8" name="Shape 18"/>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9" name="Shape 19"/>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20" name="Shape 20"/>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21" name="Shape 21"/>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22" name="Shape 22"/>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23" name="Shape 23"/>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24" name="Shape 24"/>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25" name="Shape 25"/>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grpSp>
        <p:grpSp>
          <p:nvGrpSpPr>
            <p:cNvPr id="30" name="Group 30"/>
            <p:cNvGrpSpPr/>
            <p:nvPr/>
          </p:nvGrpSpPr>
          <p:grpSpPr>
            <a:xfrm>
              <a:off x="-1" y="-1"/>
              <a:ext cx="1978026" cy="1955801"/>
              <a:chOff x="0" y="0"/>
              <a:chExt cx="1978025" cy="1955800"/>
            </a:xfrm>
          </p:grpSpPr>
          <p:sp>
            <p:nvSpPr>
              <p:cNvPr id="27" name="Shape 27"/>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28" name="Shape 28"/>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29" name="Shape 29"/>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grpSp>
      <p:sp>
        <p:nvSpPr>
          <p:cNvPr id="32" name="Shape 32"/>
          <p:cNvSpPr/>
          <p:nvPr/>
        </p:nvSpPr>
        <p:spPr>
          <a:xfrm>
            <a:off x="489283" y="6546069"/>
            <a:ext cx="896272" cy="22698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spcBef>
                <a:spcPts val="600"/>
              </a:spcBef>
              <a:defRPr sz="900" b="1">
                <a:solidFill>
                  <a:srgbClr val="FFFFFF"/>
                </a:solidFill>
                <a:effectLst/>
                <a:latin typeface="Arial"/>
                <a:ea typeface="Arial"/>
                <a:cs typeface="Arial"/>
                <a:sym typeface="Arial"/>
              </a:defRPr>
            </a:pPr>
            <a:r>
              <a:t>© </a:t>
            </a:r>
            <a:r>
              <a:rPr sz="1000"/>
              <a:t>2006</a:t>
            </a:r>
            <a:r>
              <a:t> TBBMI</a:t>
            </a:r>
          </a:p>
        </p:txBody>
      </p:sp>
      <p:sp>
        <p:nvSpPr>
          <p:cNvPr id="33" name="Shape 33"/>
          <p:cNvSpPr/>
          <p:nvPr/>
        </p:nvSpPr>
        <p:spPr>
          <a:xfrm>
            <a:off x="7553916" y="6513830"/>
            <a:ext cx="727482"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9.65.03a.</a:t>
            </a:r>
          </a:p>
        </p:txBody>
      </p:sp>
      <p:sp>
        <p:nvSpPr>
          <p:cNvPr id="34" name="Shape 34"/>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Title Text</a:t>
            </a:r>
          </a:p>
        </p:txBody>
      </p:sp>
      <p:sp>
        <p:nvSpPr>
          <p:cNvPr id="35" name="Shape 3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36" name="Shape 36"/>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00DFCA"/>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3" r:id="rId33"/>
  </p:sldLayoutIdLst>
  <p:transition spd="med"/>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5pPr>
      <a:lvl6pPr marL="0" marR="0" indent="45720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6pPr>
      <a:lvl7pPr marL="0" marR="0" indent="91440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7pPr>
      <a:lvl8pPr marL="0" marR="0" indent="137160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8pPr>
      <a:lvl9pPr marL="0" marR="0" indent="182880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9pPr>
    </p:titleStyle>
    <p:bodyStyle>
      <a:lvl1pPr marL="342900" marR="0" indent="-342900" algn="l" defTabSz="914400" rtl="0" latinLnBrk="0">
        <a:lnSpc>
          <a:spcPct val="100000"/>
        </a:lnSpc>
        <a:spcBef>
          <a:spcPts val="700"/>
        </a:spcBef>
        <a:spcAft>
          <a:spcPts val="0"/>
        </a:spcAft>
        <a:buClr>
          <a:schemeClr val="accent2"/>
        </a:buClr>
        <a:buSzPct val="75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1pPr>
      <a:lvl2pPr marL="783771" marR="0" indent="-326571"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2pPr>
      <a:lvl3pPr marL="1219200" marR="0" indent="-30480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3pPr>
      <a:lvl4pPr marL="17373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4pPr>
      <a:lvl5pPr marL="21945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5pPr>
      <a:lvl6pPr marL="26517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6pPr>
      <a:lvl7pPr marL="31089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7pPr>
      <a:lvl8pPr marL="3566159" marR="0" indent="-365759"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8pPr>
      <a:lvl9pPr marL="4023359" marR="0" indent="-365759"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effectLst>
            <a:outerShdw blurRad="38100" dist="38100" dir="2700000" rotWithShape="0">
              <a:srgbClr val="000000">
                <a:alpha val="43137"/>
              </a:srgbClr>
            </a:outerShdw>
          </a:effectLst>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effectLst>
            <a:outerShdw blurRad="38100" dist="38100" dir="2700000" rotWithShape="0">
              <a:srgbClr val="000000">
                <a:alpha val="43137"/>
              </a:srgbClr>
            </a:outerShdw>
          </a:effectLst>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effectLst>
            <a:outerShdw blurRad="38100" dist="38100" dir="2700000" rotWithShape="0">
              <a:srgbClr val="000000">
                <a:alpha val="43137"/>
              </a:srgbClr>
            </a:outerShdw>
          </a:effectLst>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effectLst>
            <a:outerShdw blurRad="38100" dist="38100" dir="2700000" rotWithShape="0">
              <a:srgbClr val="000000">
                <a:alpha val="43137"/>
              </a:srgbClr>
            </a:outerShdw>
          </a:effectLst>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effectLst>
            <a:outerShdw blurRad="38100" dist="38100" dir="2700000" rotWithShape="0">
              <a:srgbClr val="000000">
                <a:alpha val="43137"/>
              </a:srgbClr>
            </a:outerShdw>
          </a:effectLst>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effectLst>
            <a:outerShdw blurRad="38100" dist="38100" dir="2700000" rotWithShape="0">
              <a:srgbClr val="000000">
                <a:alpha val="43137"/>
              </a:srgbClr>
            </a:outerShdw>
          </a:effectLst>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effectLst>
            <a:outerShdw blurRad="38100" dist="38100" dir="2700000" rotWithShape="0">
              <a:srgbClr val="000000">
                <a:alpha val="43137"/>
              </a:srgbClr>
            </a:outerShdw>
          </a:effectLst>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effectLst>
            <a:outerShdw blurRad="38100" dist="38100" dir="2700000" rotWithShape="0">
              <a:srgbClr val="000000">
                <a:alpha val="43137"/>
              </a:srgbClr>
            </a:outerShdw>
          </a:effectLst>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effectLst>
            <a:outerShdw blurRad="38100" dist="38100" dir="2700000" rotWithShape="0">
              <a:srgbClr val="000000">
                <a:alpha val="43137"/>
              </a:srgbClr>
            </a:outerShdw>
          </a:effectLst>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31">
            <a:extLst>
              <a:ext uri="{FF2B5EF4-FFF2-40B4-BE49-F238E27FC236}">
                <a16:creationId xmlns:a16="http://schemas.microsoft.com/office/drawing/2014/main" id="{68D0B2A0-7892-6845-9BE2-4B8683C56F8E}"/>
              </a:ext>
            </a:extLst>
          </p:cNvPr>
          <p:cNvGrpSpPr>
            <a:grpSpLocks/>
          </p:cNvGrpSpPr>
          <p:nvPr/>
        </p:nvGrpSpPr>
        <p:grpSpPr bwMode="auto">
          <a:xfrm>
            <a:off x="0" y="0"/>
            <a:ext cx="9132888" cy="6845300"/>
            <a:chOff x="0" y="0"/>
            <a:chExt cx="5753" cy="4312"/>
          </a:xfrm>
        </p:grpSpPr>
        <p:sp>
          <p:nvSpPr>
            <p:cNvPr id="3077" name="Rectangle 2">
              <a:extLst>
                <a:ext uri="{FF2B5EF4-FFF2-40B4-BE49-F238E27FC236}">
                  <a16:creationId xmlns:a16="http://schemas.microsoft.com/office/drawing/2014/main" id="{1982AA72-66FF-2C4F-A0CC-2756B6E72C64}"/>
                </a:ext>
              </a:extLst>
            </p:cNvPr>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grpSp>
          <p:nvGrpSpPr>
            <p:cNvPr id="3078" name="Group 26">
              <a:extLst>
                <a:ext uri="{FF2B5EF4-FFF2-40B4-BE49-F238E27FC236}">
                  <a16:creationId xmlns:a16="http://schemas.microsoft.com/office/drawing/2014/main" id="{D1EFBBDE-C0AF-5844-A4E5-225C7AC39691}"/>
                </a:ext>
              </a:extLst>
            </p:cNvPr>
            <p:cNvGrpSpPr>
              <a:grpSpLocks/>
            </p:cNvGrpSpPr>
            <p:nvPr/>
          </p:nvGrpSpPr>
          <p:grpSpPr bwMode="auto">
            <a:xfrm>
              <a:off x="246" y="204"/>
              <a:ext cx="5271" cy="3889"/>
              <a:chOff x="246" y="204"/>
              <a:chExt cx="5271" cy="3889"/>
            </a:xfrm>
          </p:grpSpPr>
          <p:sp>
            <p:nvSpPr>
              <p:cNvPr id="2" name="Rectangle 3">
                <a:extLst>
                  <a:ext uri="{FF2B5EF4-FFF2-40B4-BE49-F238E27FC236}">
                    <a16:creationId xmlns:a16="http://schemas.microsoft.com/office/drawing/2014/main" id="{F654EF38-3F1E-3244-93BE-0977C2282D42}"/>
                  </a:ext>
                </a:extLst>
              </p:cNvPr>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7" charset="0"/>
                  <a:ea typeface="ＭＳ Ｐゴシック" charset="0"/>
                  <a:cs typeface="ＭＳ Ｐゴシック" charset="0"/>
                </a:endParaRPr>
              </a:p>
            </p:txBody>
          </p:sp>
          <p:sp>
            <p:nvSpPr>
              <p:cNvPr id="3084" name="Freeform 4">
                <a:extLst>
                  <a:ext uri="{FF2B5EF4-FFF2-40B4-BE49-F238E27FC236}">
                    <a16:creationId xmlns:a16="http://schemas.microsoft.com/office/drawing/2014/main" id="{C002616A-AEB1-514B-8D7C-55D440614B56}"/>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5" name="Freeform 5">
                <a:extLst>
                  <a:ext uri="{FF2B5EF4-FFF2-40B4-BE49-F238E27FC236}">
                    <a16:creationId xmlns:a16="http://schemas.microsoft.com/office/drawing/2014/main" id="{B340CFCD-F0E3-9048-A26C-2035E29D396D}"/>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6" name="Freeform 6">
                <a:extLst>
                  <a:ext uri="{FF2B5EF4-FFF2-40B4-BE49-F238E27FC236}">
                    <a16:creationId xmlns:a16="http://schemas.microsoft.com/office/drawing/2014/main" id="{C5B9DA0A-C9B7-DF44-8AF3-558BBAD52272}"/>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7" name="Freeform 7">
                <a:extLst>
                  <a:ext uri="{FF2B5EF4-FFF2-40B4-BE49-F238E27FC236}">
                    <a16:creationId xmlns:a16="http://schemas.microsoft.com/office/drawing/2014/main" id="{D54DC9CE-5599-0B41-95E8-73AADCE6E791}"/>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8" name="Freeform 8">
                <a:extLst>
                  <a:ext uri="{FF2B5EF4-FFF2-40B4-BE49-F238E27FC236}">
                    <a16:creationId xmlns:a16="http://schemas.microsoft.com/office/drawing/2014/main" id="{1FFD9B2C-5DC8-544A-A477-00F8DA39AF39}"/>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9" name="Freeform 9">
                <a:extLst>
                  <a:ext uri="{FF2B5EF4-FFF2-40B4-BE49-F238E27FC236}">
                    <a16:creationId xmlns:a16="http://schemas.microsoft.com/office/drawing/2014/main" id="{2FFAA4F1-76C3-664F-B9F9-B76B8506E753}"/>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0" name="Freeform 10">
                <a:extLst>
                  <a:ext uri="{FF2B5EF4-FFF2-40B4-BE49-F238E27FC236}">
                    <a16:creationId xmlns:a16="http://schemas.microsoft.com/office/drawing/2014/main" id="{19975BB4-C6AE-8A4F-B16B-300A3C1E14FF}"/>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1" name="Freeform 11">
                <a:extLst>
                  <a:ext uri="{FF2B5EF4-FFF2-40B4-BE49-F238E27FC236}">
                    <a16:creationId xmlns:a16="http://schemas.microsoft.com/office/drawing/2014/main" id="{4483869A-FEF2-F74F-AFD2-F0403E2BC741}"/>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2" name="Freeform 12">
                <a:extLst>
                  <a:ext uri="{FF2B5EF4-FFF2-40B4-BE49-F238E27FC236}">
                    <a16:creationId xmlns:a16="http://schemas.microsoft.com/office/drawing/2014/main" id="{2663AF75-C64B-BD48-8848-DA36BCB20F75}"/>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3" name="Freeform 13">
                <a:extLst>
                  <a:ext uri="{FF2B5EF4-FFF2-40B4-BE49-F238E27FC236}">
                    <a16:creationId xmlns:a16="http://schemas.microsoft.com/office/drawing/2014/main" id="{81C3DB46-CC89-D845-98A6-098AB7FA1A12}"/>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4" name="Freeform 14">
                <a:extLst>
                  <a:ext uri="{FF2B5EF4-FFF2-40B4-BE49-F238E27FC236}">
                    <a16:creationId xmlns:a16="http://schemas.microsoft.com/office/drawing/2014/main" id="{7F9BA1D9-8DEC-9044-ABE1-49ADA92EA335}"/>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5" name="Freeform 15">
                <a:extLst>
                  <a:ext uri="{FF2B5EF4-FFF2-40B4-BE49-F238E27FC236}">
                    <a16:creationId xmlns:a16="http://schemas.microsoft.com/office/drawing/2014/main" id="{2C4D5507-FEF7-2F44-97A0-A8BF1DB936D7}"/>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6" name="Freeform 16">
                <a:extLst>
                  <a:ext uri="{FF2B5EF4-FFF2-40B4-BE49-F238E27FC236}">
                    <a16:creationId xmlns:a16="http://schemas.microsoft.com/office/drawing/2014/main" id="{99594230-BE5B-1949-BBD4-9CE642285718}"/>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7" name="Freeform 17">
                <a:extLst>
                  <a:ext uri="{FF2B5EF4-FFF2-40B4-BE49-F238E27FC236}">
                    <a16:creationId xmlns:a16="http://schemas.microsoft.com/office/drawing/2014/main" id="{B44A38A3-DFC6-B246-AA41-86DA79FC3BFA}"/>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8" name="Freeform 18">
                <a:extLst>
                  <a:ext uri="{FF2B5EF4-FFF2-40B4-BE49-F238E27FC236}">
                    <a16:creationId xmlns:a16="http://schemas.microsoft.com/office/drawing/2014/main" id="{DD017B93-0476-B144-A562-499BFF32AD25}"/>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9" name="Freeform 19">
                <a:extLst>
                  <a:ext uri="{FF2B5EF4-FFF2-40B4-BE49-F238E27FC236}">
                    <a16:creationId xmlns:a16="http://schemas.microsoft.com/office/drawing/2014/main" id="{B3E463C7-D536-7D45-944D-33C808721778}"/>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0" name="Freeform 20">
                <a:extLst>
                  <a:ext uri="{FF2B5EF4-FFF2-40B4-BE49-F238E27FC236}">
                    <a16:creationId xmlns:a16="http://schemas.microsoft.com/office/drawing/2014/main" id="{736E6F5F-7C24-8D4B-8586-AB9FAD1E0A70}"/>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1" name="Freeform 21">
                <a:extLst>
                  <a:ext uri="{FF2B5EF4-FFF2-40B4-BE49-F238E27FC236}">
                    <a16:creationId xmlns:a16="http://schemas.microsoft.com/office/drawing/2014/main" id="{6AFF0F9D-61C1-374A-ACB2-2B41BF4EED81}"/>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2" name="Freeform 22">
                <a:extLst>
                  <a:ext uri="{FF2B5EF4-FFF2-40B4-BE49-F238E27FC236}">
                    <a16:creationId xmlns:a16="http://schemas.microsoft.com/office/drawing/2014/main" id="{2EBA598C-CDF2-5C45-AB67-0F7A487ED216}"/>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3" name="Freeform 23">
                <a:extLst>
                  <a:ext uri="{FF2B5EF4-FFF2-40B4-BE49-F238E27FC236}">
                    <a16:creationId xmlns:a16="http://schemas.microsoft.com/office/drawing/2014/main" id="{A981B1A7-4B63-0F4F-936F-2D68114CB313}"/>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4" name="Freeform 24">
                <a:extLst>
                  <a:ext uri="{FF2B5EF4-FFF2-40B4-BE49-F238E27FC236}">
                    <a16:creationId xmlns:a16="http://schemas.microsoft.com/office/drawing/2014/main" id="{D87CED31-44B9-0D4A-86D0-EC7A74FC43F4}"/>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5" name="Freeform 25">
                <a:extLst>
                  <a:ext uri="{FF2B5EF4-FFF2-40B4-BE49-F238E27FC236}">
                    <a16:creationId xmlns:a16="http://schemas.microsoft.com/office/drawing/2014/main" id="{777F9272-FA14-D140-9DCB-979D3E494754}"/>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3079" name="Group 30">
              <a:extLst>
                <a:ext uri="{FF2B5EF4-FFF2-40B4-BE49-F238E27FC236}">
                  <a16:creationId xmlns:a16="http://schemas.microsoft.com/office/drawing/2014/main" id="{4519ABA5-D515-B448-8B11-A3B90CAAFFCD}"/>
                </a:ext>
              </a:extLst>
            </p:cNvPr>
            <p:cNvGrpSpPr>
              <a:grpSpLocks/>
            </p:cNvGrpSpPr>
            <p:nvPr/>
          </p:nvGrpSpPr>
          <p:grpSpPr bwMode="auto">
            <a:xfrm>
              <a:off x="0" y="0"/>
              <a:ext cx="1246" cy="1232"/>
              <a:chOff x="0" y="0"/>
              <a:chExt cx="1246" cy="1232"/>
            </a:xfrm>
          </p:grpSpPr>
          <p:sp>
            <p:nvSpPr>
              <p:cNvPr id="3080" name="Rectangle 27">
                <a:extLst>
                  <a:ext uri="{FF2B5EF4-FFF2-40B4-BE49-F238E27FC236}">
                    <a16:creationId xmlns:a16="http://schemas.microsoft.com/office/drawing/2014/main" id="{9985E29F-C627-0748-BD34-33195E9070D5}"/>
                  </a:ext>
                </a:extLst>
              </p:cNvPr>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3081" name="Rectangle 28">
                <a:extLst>
                  <a:ext uri="{FF2B5EF4-FFF2-40B4-BE49-F238E27FC236}">
                    <a16:creationId xmlns:a16="http://schemas.microsoft.com/office/drawing/2014/main" id="{FF8683D7-C715-E149-8011-712BCF06481C}"/>
                  </a:ext>
                </a:extLst>
              </p:cNvPr>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3082" name="Rectangle 29">
                <a:extLst>
                  <a:ext uri="{FF2B5EF4-FFF2-40B4-BE49-F238E27FC236}">
                    <a16:creationId xmlns:a16="http://schemas.microsoft.com/office/drawing/2014/main" id="{FC8A7CFD-B9BC-A145-9A4E-79AB11D7A280}"/>
                  </a:ext>
                </a:extLst>
              </p:cNvPr>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1027" name="Text Box 34">
            <a:extLst>
              <a:ext uri="{FF2B5EF4-FFF2-40B4-BE49-F238E27FC236}">
                <a16:creationId xmlns:a16="http://schemas.microsoft.com/office/drawing/2014/main" id="{B8974EB8-6EB3-4145-8C21-F90F3B5EFC7C}"/>
              </a:ext>
            </a:extLst>
          </p:cNvPr>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©2006 TBBMI</a:t>
            </a:r>
          </a:p>
        </p:txBody>
      </p:sp>
      <p:sp>
        <p:nvSpPr>
          <p:cNvPr id="3076" name="Rectangle 35">
            <a:extLst>
              <a:ext uri="{FF2B5EF4-FFF2-40B4-BE49-F238E27FC236}">
                <a16:creationId xmlns:a16="http://schemas.microsoft.com/office/drawing/2014/main" id="{45718EA7-006F-C744-9398-757C4B5174D3}"/>
              </a:ext>
            </a:extLst>
          </p:cNvPr>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rgbClr val="FFFFFF"/>
                </a:solidFill>
                <a:cs typeface="Arial" panose="020B0604020202020204" pitchFamily="34" charset="0"/>
              </a:rPr>
              <a:t>9.65.01.</a:t>
            </a:r>
          </a:p>
        </p:txBody>
      </p:sp>
    </p:spTree>
    <p:extLst>
      <p:ext uri="{BB962C8B-B14F-4D97-AF65-F5344CB8AC3E}">
        <p14:creationId xmlns:p14="http://schemas.microsoft.com/office/powerpoint/2010/main" val="4182234252"/>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4269587613"/>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55.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E84EF-C231-4EE8-8616-5C5C73564BC6}"/>
            </a:ext>
          </a:extLst>
        </p:cNvPr>
        <p:cNvGrpSpPr/>
        <p:nvPr/>
      </p:nvGrpSpPr>
      <p:grpSpPr>
        <a:xfrm>
          <a:off x="0" y="0"/>
          <a:ext cx="0" cy="0"/>
          <a:chOff x="0" y="0"/>
          <a:chExt cx="0" cy="0"/>
        </a:xfrm>
      </p:grpSpPr>
      <p:sp>
        <p:nvSpPr>
          <p:cNvPr id="1415" name="Shape 1415">
            <a:extLst>
              <a:ext uri="{FF2B5EF4-FFF2-40B4-BE49-F238E27FC236}">
                <a16:creationId xmlns:a16="http://schemas.microsoft.com/office/drawing/2014/main" id="{BB2FD9E7-DFF0-CF24-D3B2-414842FEE1A9}"/>
              </a:ext>
            </a:extLst>
          </p:cNvPr>
          <p:cNvSpPr/>
          <p:nvPr/>
        </p:nvSpPr>
        <p:spPr>
          <a:xfrm>
            <a:off x="1587" y="0"/>
            <a:ext cx="9142414" cy="6858000"/>
          </a:xfrm>
          <a:prstGeom prst="rect">
            <a:avLst/>
          </a:prstGeom>
          <a:solidFill>
            <a:srgbClr val="040404"/>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pic>
        <p:nvPicPr>
          <p:cNvPr id="1416" name="image25.png">
            <a:extLst>
              <a:ext uri="{FF2B5EF4-FFF2-40B4-BE49-F238E27FC236}">
                <a16:creationId xmlns:a16="http://schemas.microsoft.com/office/drawing/2014/main" id="{3BAC5436-BBA6-6F2F-6060-9E086A3358CA}"/>
              </a:ext>
            </a:extLst>
          </p:cNvPr>
          <p:cNvPicPr>
            <a:picLocks noChangeAspect="1"/>
          </p:cNvPicPr>
          <p:nvPr/>
        </p:nvPicPr>
        <p:blipFill>
          <a:blip r:embed="rId3"/>
          <a:srcRect r="8610"/>
          <a:stretch>
            <a:fillRect/>
          </a:stretch>
        </p:blipFill>
        <p:spPr>
          <a:xfrm>
            <a:off x="436563" y="38100"/>
            <a:ext cx="7581901" cy="6819900"/>
          </a:xfrm>
          <a:prstGeom prst="rect">
            <a:avLst/>
          </a:prstGeom>
          <a:ln w="12700">
            <a:miter lim="400000"/>
          </a:ln>
        </p:spPr>
      </p:pic>
      <p:sp>
        <p:nvSpPr>
          <p:cNvPr id="1417" name="Shape 1417">
            <a:extLst>
              <a:ext uri="{FF2B5EF4-FFF2-40B4-BE49-F238E27FC236}">
                <a16:creationId xmlns:a16="http://schemas.microsoft.com/office/drawing/2014/main" id="{F7863A36-A521-8396-486B-5CAA8635CDDF}"/>
              </a:ext>
            </a:extLst>
          </p:cNvPr>
          <p:cNvSpPr/>
          <p:nvPr/>
        </p:nvSpPr>
        <p:spPr>
          <a:xfrm>
            <a:off x="0" y="1249702"/>
            <a:ext cx="9144000" cy="6858001"/>
          </a:xfrm>
          <a:prstGeom prst="rect">
            <a:avLst/>
          </a:prstGeom>
          <a:solidFill>
            <a:srgbClr val="1A0004">
              <a:alpha val="50000"/>
            </a:srgbClr>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418" name="Shape 1418">
            <a:extLst>
              <a:ext uri="{FF2B5EF4-FFF2-40B4-BE49-F238E27FC236}">
                <a16:creationId xmlns:a16="http://schemas.microsoft.com/office/drawing/2014/main" id="{31A20B3D-86BD-93AB-629D-26D83D5BCC78}"/>
              </a:ext>
            </a:extLst>
          </p:cNvPr>
          <p:cNvSpPr/>
          <p:nvPr/>
        </p:nvSpPr>
        <p:spPr>
          <a:xfrm>
            <a:off x="681037" y="1638300"/>
            <a:ext cx="7826376" cy="156966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5700"/>
              </a:spcBef>
              <a:defRPr sz="9600" b="1" i="1">
                <a:solidFill>
                  <a:srgbClr val="FFFF00"/>
                </a:solidFill>
                <a:effectLst>
                  <a:outerShdw blurRad="50800" dist="88900" dir="2700000" rotWithShape="0">
                    <a:srgbClr val="000000"/>
                  </a:outerShdw>
                </a:effectLst>
                <a:latin typeface="Kosher-Normal"/>
                <a:ea typeface="Kosher-Normal"/>
                <a:cs typeface="Kosher-Normal"/>
                <a:sym typeface="Kosher-Normal"/>
              </a:defRPr>
            </a:pPr>
            <a:r>
              <a:t>“</a:t>
            </a:r>
            <a:r>
              <a:rPr lang="en-US"/>
              <a:t>Lhosukeu</a:t>
            </a:r>
            <a:r>
              <a:t>"</a:t>
            </a:r>
          </a:p>
        </p:txBody>
      </p:sp>
      <p:sp>
        <p:nvSpPr>
          <p:cNvPr id="1422" name="Shape 1422">
            <a:extLst>
              <a:ext uri="{FF2B5EF4-FFF2-40B4-BE49-F238E27FC236}">
                <a16:creationId xmlns:a16="http://schemas.microsoft.com/office/drawing/2014/main" id="{1B128F0E-9C2E-E5AB-D3CC-19D5824793A5}"/>
              </a:ext>
            </a:extLst>
          </p:cNvPr>
          <p:cNvSpPr/>
          <p:nvPr/>
        </p:nvSpPr>
        <p:spPr>
          <a:xfrm>
            <a:off x="519287" y="6552212"/>
            <a:ext cx="836264" cy="21470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Tree>
    <p:extLst>
      <p:ext uri="{BB962C8B-B14F-4D97-AF65-F5344CB8AC3E}">
        <p14:creationId xmlns:p14="http://schemas.microsoft.com/office/powerpoint/2010/main" val="1870878355"/>
      </p:ext>
    </p:extLst>
  </p:cSld>
  <p:clrMapOvr>
    <a:masterClrMapping/>
  </p:clrMapOvr>
  <mc:AlternateContent xmlns:mc="http://schemas.openxmlformats.org/markup-compatibility/2006" xmlns:p14="http://schemas.microsoft.com/office/powerpoint/2010/main">
    <mc:Choice Requires="p14">
      <p:transition spd="slow" advClick="0" advTm="2000">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417"/>
                                        </p:tgtEl>
                                        <p:attrNameLst>
                                          <p:attrName>style.visibility</p:attrName>
                                        </p:attrNameLst>
                                      </p:cBhvr>
                                      <p:to>
                                        <p:strVal val="visible"/>
                                      </p:to>
                                    </p:set>
                                    <p:animEffect transition="in" filter="dissolve">
                                      <p:cBhvr>
                                        <p:cTn id="7" dur="1000"/>
                                        <p:tgtEl>
                                          <p:spTgt spid="1417"/>
                                        </p:tgtEl>
                                      </p:cBhvr>
                                    </p:animEffect>
                                  </p:childTnLst>
                                </p:cTn>
                              </p:par>
                            </p:childTnLst>
                          </p:cTn>
                        </p:par>
                        <p:par>
                          <p:cTn id="8" fill="hold">
                            <p:stCondLst>
                              <p:cond delay="1000"/>
                            </p:stCondLst>
                            <p:childTnLst>
                              <p:par>
                                <p:cTn id="9" presetID="9" presetClass="entr" fill="hold" grpId="0" nodeType="afterEffect">
                                  <p:stCondLst>
                                    <p:cond delay="0"/>
                                  </p:stCondLst>
                                  <p:iterate>
                                    <p:tmAbs val="0"/>
                                  </p:iterate>
                                  <p:childTnLst>
                                    <p:set>
                                      <p:cBhvr>
                                        <p:cTn id="10" fill="hold"/>
                                        <p:tgtEl>
                                          <p:spTgt spid="1418">
                                            <p:bg/>
                                          </p:spTgt>
                                        </p:tgtEl>
                                        <p:attrNameLst>
                                          <p:attrName>style.visibility</p:attrName>
                                        </p:attrNameLst>
                                      </p:cBhvr>
                                      <p:to>
                                        <p:strVal val="visible"/>
                                      </p:to>
                                    </p:set>
                                    <p:animEffect transition="in" filter="dissolve">
                                      <p:cBhvr>
                                        <p:cTn id="11" dur="75"/>
                                        <p:tgtEl>
                                          <p:spTgt spid="1418">
                                            <p:bg/>
                                          </p:spTgt>
                                        </p:tgtEl>
                                      </p:cBhvr>
                                    </p:animEffect>
                                  </p:childTnLst>
                                </p:cTn>
                              </p:par>
                              <p:par>
                                <p:cTn id="12" presetID="9" presetClass="entr" presetSubtype="0" fill="hold" grpId="0" nodeType="withEffect">
                                  <p:stCondLst>
                                    <p:cond delay="0"/>
                                  </p:stCondLst>
                                  <p:iterate>
                                    <p:tmAbs val="0"/>
                                  </p:iterate>
                                  <p:childTnLst>
                                    <p:set>
                                      <p:cBhvr>
                                        <p:cTn id="13" fill="hold"/>
                                        <p:tgtEl>
                                          <p:spTgt spid="1418">
                                            <p:txEl>
                                              <p:pRg st="0" end="0"/>
                                            </p:txEl>
                                          </p:spTgt>
                                        </p:tgtEl>
                                        <p:attrNameLst>
                                          <p:attrName>style.visibility</p:attrName>
                                        </p:attrNameLst>
                                      </p:cBhvr>
                                      <p:to>
                                        <p:strVal val="visible"/>
                                      </p:to>
                                    </p:set>
                                    <p:animEffect transition="in" filter="dissolve">
                                      <p:cBhvr>
                                        <p:cTn id="14" dur="75"/>
                                        <p:tgtEl>
                                          <p:spTgt spid="14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7" grpId="0" animBg="1" advAuto="0"/>
      <p:bldP spid="1418" grpId="0" build="p" bldLvl="5"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image7.png"/>
          <p:cNvPicPr>
            <a:picLocks noChangeAspect="1"/>
          </p:cNvPicPr>
          <p:nvPr/>
        </p:nvPicPr>
        <p:blipFill>
          <a:blip r:embed="rId3"/>
          <a:stretch>
            <a:fillRect/>
          </a:stretch>
        </p:blipFill>
        <p:spPr>
          <a:xfrm>
            <a:off x="1282700" y="611187"/>
            <a:ext cx="6837364" cy="5632451"/>
          </a:xfrm>
          <a:prstGeom prst="rect">
            <a:avLst/>
          </a:prstGeom>
          <a:ln w="12700">
            <a:miter lim="400000"/>
          </a:ln>
        </p:spPr>
      </p:pic>
      <p:sp>
        <p:nvSpPr>
          <p:cNvPr id="1037" name="Shape 1037"/>
          <p:cNvSpPr/>
          <p:nvPr/>
        </p:nvSpPr>
        <p:spPr>
          <a:xfrm>
            <a:off x="457200" y="3080842"/>
            <a:ext cx="8137525" cy="8026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p>
            <a:pPr>
              <a:lnSpc>
                <a:spcPct val="75000"/>
              </a:lnSpc>
              <a:spcBef>
                <a:spcPts val="2400"/>
              </a:spcBef>
              <a:defRPr sz="4000" b="1">
                <a:solidFill>
                  <a:srgbClr val="DCF210"/>
                </a:solidFill>
                <a:effectLst>
                  <a:outerShdw blurRad="50800" dist="76200" dir="2700000" rotWithShape="0">
                    <a:srgbClr val="000000"/>
                  </a:outerShdw>
                </a:effectLst>
                <a:latin typeface="Comic Sans MS"/>
                <a:ea typeface="Comic Sans MS"/>
                <a:cs typeface="Comic Sans MS"/>
                <a:sym typeface="Comic Sans MS"/>
              </a:defRPr>
            </a:pPr>
            <a:r>
              <a:t>•</a:t>
            </a:r>
            <a:r>
              <a:rPr sz="3600"/>
              <a:t>Kumsu kupuju yeghijutho mula</a:t>
            </a:r>
            <a:r>
              <a:t>!</a:t>
            </a:r>
          </a:p>
        </p:txBody>
      </p:sp>
      <p:sp>
        <p:nvSpPr>
          <p:cNvPr id="1038" name="Shape 1038"/>
          <p:cNvSpPr/>
          <p:nvPr/>
        </p:nvSpPr>
        <p:spPr>
          <a:xfrm>
            <a:off x="406400" y="3792041"/>
            <a:ext cx="8137525" cy="8026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p>
            <a:pPr>
              <a:lnSpc>
                <a:spcPct val="75000"/>
              </a:lnSpc>
              <a:spcBef>
                <a:spcPts val="2400"/>
              </a:spcBef>
              <a:defRPr sz="4000" b="1">
                <a:solidFill>
                  <a:srgbClr val="DCF210"/>
                </a:solidFill>
                <a:effectLst>
                  <a:outerShdw blurRad="50800" dist="76200" dir="2700000" rotWithShape="0">
                    <a:srgbClr val="000000"/>
                  </a:outerShdw>
                </a:effectLst>
                <a:latin typeface="Comic Sans MS"/>
                <a:ea typeface="Comic Sans MS"/>
                <a:cs typeface="Comic Sans MS"/>
                <a:sym typeface="Comic Sans MS"/>
              </a:defRPr>
            </a:pPr>
            <a:r>
              <a:t>•</a:t>
            </a:r>
            <a:r>
              <a:rPr sz="3600"/>
              <a:t>Ninguye Chixechilei ithi amoe</a:t>
            </a:r>
            <a:r>
              <a:t>...</a:t>
            </a:r>
          </a:p>
        </p:txBody>
      </p:sp>
      <p:sp>
        <p:nvSpPr>
          <p:cNvPr id="1039" name="Shape 1039"/>
          <p:cNvSpPr/>
          <p:nvPr/>
        </p:nvSpPr>
        <p:spPr>
          <a:xfrm>
            <a:off x="533400" y="4447678"/>
            <a:ext cx="8137525" cy="8026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75000"/>
              </a:lnSpc>
              <a:spcBef>
                <a:spcPts val="2400"/>
              </a:spcBef>
              <a:defRPr sz="4000" b="1">
                <a:solidFill>
                  <a:srgbClr val="DCF210"/>
                </a:solidFill>
                <a:effectLst>
                  <a:outerShdw blurRad="50800" dist="76200" dir="2700000" rotWithShape="0">
                    <a:srgbClr val="000000"/>
                  </a:outerShdw>
                </a:effectLst>
                <a:latin typeface="Comic Sans MS"/>
                <a:ea typeface="Comic Sans MS"/>
                <a:cs typeface="Comic Sans MS"/>
                <a:sym typeface="Comic Sans MS"/>
              </a:defRPr>
            </a:lvl1pPr>
          </a:lstStyle>
          <a:p>
            <a:r>
              <a:t>•Ajutho kijeqo likhi.</a:t>
            </a:r>
          </a:p>
        </p:txBody>
      </p:sp>
      <p:sp>
        <p:nvSpPr>
          <p:cNvPr id="1040" name="Shape 1040"/>
          <p:cNvSpPr/>
          <p:nvPr/>
        </p:nvSpPr>
        <p:spPr>
          <a:xfrm>
            <a:off x="482600" y="5332094"/>
            <a:ext cx="8137525" cy="56733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75000"/>
              </a:lnSpc>
              <a:spcBef>
                <a:spcPts val="2400"/>
              </a:spcBef>
              <a:defRPr sz="4000" b="1">
                <a:solidFill>
                  <a:srgbClr val="DCF210"/>
                </a:solidFill>
                <a:effectLst>
                  <a:outerShdw blurRad="50800" dist="76200" dir="2700000" rotWithShape="0">
                    <a:srgbClr val="000000"/>
                  </a:outerShdw>
                </a:effectLst>
                <a:latin typeface="Comic Sans MS"/>
                <a:ea typeface="Comic Sans MS"/>
                <a:cs typeface="Comic Sans MS"/>
                <a:sym typeface="Comic Sans MS"/>
              </a:defRPr>
            </a:lvl1pPr>
          </a:lstStyle>
          <a:p>
            <a:r>
              <a:rPr dirty="0"/>
              <a:t>•Bible</a:t>
            </a:r>
            <a:r>
              <a:rPr lang="en-US" dirty="0"/>
              <a:t> </a:t>
            </a:r>
            <a:r>
              <a:rPr dirty="0" err="1"/>
              <a:t>aqhalo</a:t>
            </a:r>
            <a:r>
              <a:rPr dirty="0"/>
              <a:t> </a:t>
            </a:r>
            <a:r>
              <a:rPr dirty="0" err="1"/>
              <a:t>akhotoqo</a:t>
            </a:r>
            <a:r>
              <a:rPr dirty="0"/>
              <a:t>.</a:t>
            </a:r>
          </a:p>
        </p:txBody>
      </p:sp>
      <p:grpSp>
        <p:nvGrpSpPr>
          <p:cNvPr id="1106" name="Group 1106"/>
          <p:cNvGrpSpPr/>
          <p:nvPr/>
        </p:nvGrpSpPr>
        <p:grpSpPr>
          <a:xfrm>
            <a:off x="4399753" y="1428750"/>
            <a:ext cx="2261397" cy="1709738"/>
            <a:chOff x="-60200" y="0"/>
            <a:chExt cx="2261395" cy="1709737"/>
          </a:xfrm>
        </p:grpSpPr>
        <p:sp>
          <p:nvSpPr>
            <p:cNvPr id="1041" name="Shape 1041"/>
            <p:cNvSpPr/>
            <p:nvPr/>
          </p:nvSpPr>
          <p:spPr>
            <a:xfrm>
              <a:off x="5703" y="163658"/>
              <a:ext cx="781365" cy="31449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42" name="Shape 1042"/>
            <p:cNvSpPr/>
            <p:nvPr/>
          </p:nvSpPr>
          <p:spPr>
            <a:xfrm>
              <a:off x="96000" y="25642"/>
              <a:ext cx="532062"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800">
                  <a:solidFill>
                    <a:schemeClr val="accent2"/>
                  </a:solidFill>
                </a:defRPr>
              </a:lvl1pPr>
            </a:lstStyle>
            <a:p>
              <a:pPr>
                <a:defRPr>
                  <a:effectLst/>
                </a:defRPr>
              </a:pPr>
              <a:r>
                <a:t>ABRAHAM</a:t>
              </a:r>
            </a:p>
          </p:txBody>
        </p:sp>
        <p:sp>
          <p:nvSpPr>
            <p:cNvPr id="1043" name="Shape 1043"/>
            <p:cNvSpPr/>
            <p:nvPr/>
          </p:nvSpPr>
          <p:spPr>
            <a:xfrm>
              <a:off x="5703" y="163658"/>
              <a:ext cx="1090556" cy="34466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44" name="Shape 1044"/>
            <p:cNvSpPr/>
            <p:nvPr/>
          </p:nvSpPr>
          <p:spPr>
            <a:xfrm>
              <a:off x="5703" y="0"/>
              <a:ext cx="641551" cy="445724"/>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45" name="Shape 1045"/>
            <p:cNvSpPr/>
            <p:nvPr/>
          </p:nvSpPr>
          <p:spPr>
            <a:xfrm>
              <a:off x="5703" y="163658"/>
              <a:ext cx="781365" cy="28282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46" name="Shape 1046"/>
            <p:cNvSpPr/>
            <p:nvPr/>
          </p:nvSpPr>
          <p:spPr>
            <a:xfrm>
              <a:off x="-60201" y="1508"/>
              <a:ext cx="712639"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800" b="1">
                  <a:solidFill>
                    <a:schemeClr val="accent2"/>
                  </a:solidFill>
                  <a:latin typeface="+mn-lt"/>
                  <a:ea typeface="+mn-ea"/>
                  <a:cs typeface="+mn-cs"/>
                  <a:sym typeface="Helvetica"/>
                </a:defRPr>
              </a:lvl1pPr>
            </a:lstStyle>
            <a:p>
              <a:pPr>
                <a:defRPr>
                  <a:effectLst/>
                </a:defRPr>
              </a:pPr>
              <a:r>
                <a:t>  PULHOKUSU</a:t>
              </a:r>
            </a:p>
          </p:txBody>
        </p:sp>
        <p:sp>
          <p:nvSpPr>
            <p:cNvPr id="1047" name="Shape 1047"/>
            <p:cNvSpPr/>
            <p:nvPr/>
          </p:nvSpPr>
          <p:spPr>
            <a:xfrm>
              <a:off x="5703" y="122178"/>
              <a:ext cx="1598" cy="35597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48" name="Shape 1048"/>
            <p:cNvSpPr/>
            <p:nvPr/>
          </p:nvSpPr>
          <p:spPr>
            <a:xfrm>
              <a:off x="636068" y="163658"/>
              <a:ext cx="341149" cy="1"/>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49" name="Shape 1049"/>
            <p:cNvSpPr/>
            <p:nvPr/>
          </p:nvSpPr>
          <p:spPr>
            <a:xfrm>
              <a:off x="123147" y="284327"/>
              <a:ext cx="781366" cy="325809"/>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50" name="Shape 1050"/>
            <p:cNvSpPr/>
            <p:nvPr/>
          </p:nvSpPr>
          <p:spPr>
            <a:xfrm>
              <a:off x="210249" y="156870"/>
              <a:ext cx="532061"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800">
                  <a:solidFill>
                    <a:schemeClr val="accent2"/>
                  </a:solidFill>
                </a:defRPr>
              </a:lvl1pPr>
            </a:lstStyle>
            <a:p>
              <a:pPr>
                <a:defRPr>
                  <a:effectLst/>
                </a:defRPr>
              </a:pPr>
              <a:r>
                <a:t>ABRAHAM</a:t>
              </a:r>
            </a:p>
          </p:txBody>
        </p:sp>
        <p:sp>
          <p:nvSpPr>
            <p:cNvPr id="1051" name="Shape 1051"/>
            <p:cNvSpPr/>
            <p:nvPr/>
          </p:nvSpPr>
          <p:spPr>
            <a:xfrm>
              <a:off x="123148" y="284327"/>
              <a:ext cx="1090556" cy="355976"/>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52" name="Shape 1052"/>
            <p:cNvSpPr/>
            <p:nvPr/>
          </p:nvSpPr>
          <p:spPr>
            <a:xfrm>
              <a:off x="123148" y="122178"/>
              <a:ext cx="630365" cy="455528"/>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53" name="Shape 1053"/>
            <p:cNvSpPr/>
            <p:nvPr/>
          </p:nvSpPr>
          <p:spPr>
            <a:xfrm>
              <a:off x="123147" y="284327"/>
              <a:ext cx="781366" cy="293379"/>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54" name="Shape 1054"/>
            <p:cNvSpPr/>
            <p:nvPr/>
          </p:nvSpPr>
          <p:spPr>
            <a:xfrm>
              <a:off x="108824" y="126703"/>
              <a:ext cx="590303"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800" b="1">
                  <a:solidFill>
                    <a:schemeClr val="accent2"/>
                  </a:solidFill>
                  <a:latin typeface="+mn-lt"/>
                  <a:ea typeface="+mn-ea"/>
                  <a:cs typeface="+mn-cs"/>
                  <a:sym typeface="Helvetica"/>
                </a:defRPr>
              </a:lvl1pPr>
            </a:lstStyle>
            <a:p>
              <a:pPr>
                <a:defRPr>
                  <a:effectLst/>
                </a:defRPr>
              </a:pPr>
              <a:r>
                <a:t>  ABRAHAM</a:t>
              </a:r>
            </a:p>
          </p:txBody>
        </p:sp>
        <p:sp>
          <p:nvSpPr>
            <p:cNvPr id="1055" name="Shape 1055"/>
            <p:cNvSpPr/>
            <p:nvPr/>
          </p:nvSpPr>
          <p:spPr>
            <a:xfrm flipH="1">
              <a:off x="123148" y="254160"/>
              <a:ext cx="1" cy="3446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56" name="Shape 1056"/>
            <p:cNvSpPr/>
            <p:nvPr/>
          </p:nvSpPr>
          <p:spPr>
            <a:xfrm>
              <a:off x="753512" y="284327"/>
              <a:ext cx="342746" cy="1509"/>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57" name="Shape 1057"/>
            <p:cNvSpPr/>
            <p:nvPr/>
          </p:nvSpPr>
          <p:spPr>
            <a:xfrm>
              <a:off x="240592" y="415556"/>
              <a:ext cx="770180" cy="31449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58" name="Shape 1058"/>
            <p:cNvSpPr/>
            <p:nvPr/>
          </p:nvSpPr>
          <p:spPr>
            <a:xfrm>
              <a:off x="322900" y="279048"/>
              <a:ext cx="532061"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800">
                  <a:solidFill>
                    <a:schemeClr val="accent2"/>
                  </a:solidFill>
                </a:defRPr>
              </a:lvl1pPr>
            </a:lstStyle>
            <a:p>
              <a:pPr>
                <a:defRPr>
                  <a:effectLst/>
                </a:defRPr>
              </a:pPr>
              <a:r>
                <a:t>ABRAHAM</a:t>
              </a:r>
            </a:p>
          </p:txBody>
        </p:sp>
        <p:sp>
          <p:nvSpPr>
            <p:cNvPr id="1059" name="Shape 1059"/>
            <p:cNvSpPr/>
            <p:nvPr/>
          </p:nvSpPr>
          <p:spPr>
            <a:xfrm>
              <a:off x="240592" y="415556"/>
              <a:ext cx="1090556" cy="34466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60" name="Shape 1060"/>
            <p:cNvSpPr/>
            <p:nvPr/>
          </p:nvSpPr>
          <p:spPr>
            <a:xfrm>
              <a:off x="240592" y="254160"/>
              <a:ext cx="631964" cy="445724"/>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61" name="Shape 1061"/>
            <p:cNvSpPr/>
            <p:nvPr/>
          </p:nvSpPr>
          <p:spPr>
            <a:xfrm>
              <a:off x="240592" y="415556"/>
              <a:ext cx="770180" cy="28432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62" name="Shape 1062"/>
            <p:cNvSpPr/>
            <p:nvPr/>
          </p:nvSpPr>
          <p:spPr>
            <a:xfrm>
              <a:off x="296178" y="255668"/>
              <a:ext cx="430511"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800" b="1">
                  <a:solidFill>
                    <a:schemeClr val="accent2"/>
                  </a:solidFill>
                  <a:latin typeface="+mn-lt"/>
                  <a:ea typeface="+mn-ea"/>
                  <a:cs typeface="+mn-cs"/>
                  <a:sym typeface="Helvetica"/>
                </a:defRPr>
              </a:lvl1pPr>
            </a:lstStyle>
            <a:p>
              <a:pPr>
                <a:defRPr>
                  <a:effectLst/>
                </a:defRPr>
              </a:pPr>
              <a:r>
                <a:t>   JOSEF</a:t>
              </a:r>
            </a:p>
          </p:txBody>
        </p:sp>
        <p:sp>
          <p:nvSpPr>
            <p:cNvPr id="1063" name="Shape 1063"/>
            <p:cNvSpPr/>
            <p:nvPr/>
          </p:nvSpPr>
          <p:spPr>
            <a:xfrm flipH="1">
              <a:off x="240592" y="376338"/>
              <a:ext cx="1" cy="35371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64" name="Shape 1064"/>
            <p:cNvSpPr/>
            <p:nvPr/>
          </p:nvSpPr>
          <p:spPr>
            <a:xfrm>
              <a:off x="861369" y="415556"/>
              <a:ext cx="352334" cy="1509"/>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65" name="Shape 1065"/>
            <p:cNvSpPr/>
            <p:nvPr/>
          </p:nvSpPr>
          <p:spPr>
            <a:xfrm>
              <a:off x="380407" y="538488"/>
              <a:ext cx="1090556" cy="3537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66" name="Shape 1066"/>
            <p:cNvSpPr/>
            <p:nvPr/>
          </p:nvSpPr>
          <p:spPr>
            <a:xfrm>
              <a:off x="380407" y="376338"/>
              <a:ext cx="630365" cy="445724"/>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67" name="Shape 1067"/>
            <p:cNvSpPr/>
            <p:nvPr/>
          </p:nvSpPr>
          <p:spPr>
            <a:xfrm>
              <a:off x="380407" y="538488"/>
              <a:ext cx="779767" cy="28432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68" name="Shape 1068"/>
            <p:cNvSpPr/>
            <p:nvPr/>
          </p:nvSpPr>
          <p:spPr>
            <a:xfrm>
              <a:off x="467771" y="374830"/>
              <a:ext cx="390922"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800" b="1">
                  <a:solidFill>
                    <a:schemeClr val="accent2"/>
                  </a:solidFill>
                  <a:latin typeface="+mn-lt"/>
                  <a:ea typeface="+mn-ea"/>
                  <a:cs typeface="+mn-cs"/>
                  <a:sym typeface="Helvetica"/>
                </a:defRPr>
              </a:lvl1pPr>
            </a:lstStyle>
            <a:p>
              <a:pPr>
                <a:defRPr>
                  <a:effectLst/>
                </a:defRPr>
              </a:pPr>
              <a:r>
                <a:t>   MUSE</a:t>
              </a:r>
            </a:p>
          </p:txBody>
        </p:sp>
        <p:sp>
          <p:nvSpPr>
            <p:cNvPr id="1069" name="Shape 1069"/>
            <p:cNvSpPr/>
            <p:nvPr/>
          </p:nvSpPr>
          <p:spPr>
            <a:xfrm flipH="1">
              <a:off x="380407" y="508320"/>
              <a:ext cx="1" cy="3446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70" name="Shape 1070"/>
            <p:cNvSpPr/>
            <p:nvPr/>
          </p:nvSpPr>
          <p:spPr>
            <a:xfrm>
              <a:off x="1010772" y="538488"/>
              <a:ext cx="342745" cy="1"/>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71" name="Shape 1071"/>
            <p:cNvSpPr/>
            <p:nvPr/>
          </p:nvSpPr>
          <p:spPr>
            <a:xfrm>
              <a:off x="497851" y="660666"/>
              <a:ext cx="1088958" cy="3537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72" name="Shape 1072"/>
            <p:cNvSpPr/>
            <p:nvPr/>
          </p:nvSpPr>
          <p:spPr>
            <a:xfrm>
              <a:off x="497851" y="508320"/>
              <a:ext cx="630366" cy="445725"/>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73" name="Shape 1073"/>
            <p:cNvSpPr/>
            <p:nvPr/>
          </p:nvSpPr>
          <p:spPr>
            <a:xfrm>
              <a:off x="497851" y="660666"/>
              <a:ext cx="695080" cy="293379"/>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74" name="Shape 1074"/>
            <p:cNvSpPr/>
            <p:nvPr/>
          </p:nvSpPr>
          <p:spPr>
            <a:xfrm>
              <a:off x="502700" y="508320"/>
              <a:ext cx="520800"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800" b="1">
                  <a:solidFill>
                    <a:schemeClr val="accent2"/>
                  </a:solidFill>
                  <a:latin typeface="+mn-lt"/>
                  <a:ea typeface="+mn-ea"/>
                  <a:cs typeface="+mn-cs"/>
                  <a:sym typeface="Helvetica"/>
                </a:defRPr>
              </a:lvl1pPr>
            </a:lstStyle>
            <a:p>
              <a:pPr>
                <a:defRPr>
                  <a:effectLst/>
                </a:defRPr>
              </a:pPr>
              <a:r>
                <a:t>   JOSHUA</a:t>
              </a:r>
            </a:p>
          </p:txBody>
        </p:sp>
        <p:sp>
          <p:nvSpPr>
            <p:cNvPr id="1075" name="Shape 1075"/>
            <p:cNvSpPr/>
            <p:nvPr/>
          </p:nvSpPr>
          <p:spPr>
            <a:xfrm flipH="1">
              <a:off x="497851" y="630498"/>
              <a:ext cx="1" cy="35371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76" name="Shape 1076"/>
            <p:cNvSpPr/>
            <p:nvPr/>
          </p:nvSpPr>
          <p:spPr>
            <a:xfrm>
              <a:off x="604110" y="798682"/>
              <a:ext cx="1090556" cy="3537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77" name="Shape 1077"/>
            <p:cNvSpPr/>
            <p:nvPr/>
          </p:nvSpPr>
          <p:spPr>
            <a:xfrm>
              <a:off x="604110" y="630498"/>
              <a:ext cx="654334" cy="444217"/>
            </a:xfrm>
            <a:prstGeom prst="roundRect">
              <a:avLst>
                <a:gd name="adj" fmla="val 1074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78" name="Shape 1078"/>
            <p:cNvSpPr/>
            <p:nvPr/>
          </p:nvSpPr>
          <p:spPr>
            <a:xfrm>
              <a:off x="604110" y="798682"/>
              <a:ext cx="771778" cy="293379"/>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79" name="Shape 1079"/>
            <p:cNvSpPr/>
            <p:nvPr/>
          </p:nvSpPr>
          <p:spPr>
            <a:xfrm>
              <a:off x="644478" y="632007"/>
              <a:ext cx="456953"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800" b="1">
                  <a:solidFill>
                    <a:schemeClr val="accent2"/>
                  </a:solidFill>
                  <a:latin typeface="+mn-lt"/>
                  <a:ea typeface="+mn-ea"/>
                  <a:cs typeface="+mn-cs"/>
                  <a:sym typeface="Helvetica"/>
                </a:defRPr>
              </a:lvl1pPr>
            </a:lstStyle>
            <a:p>
              <a:pPr>
                <a:defRPr>
                  <a:effectLst/>
                </a:defRPr>
              </a:pPr>
              <a:r>
                <a:t> YEPEHA</a:t>
              </a:r>
            </a:p>
          </p:txBody>
        </p:sp>
        <p:sp>
          <p:nvSpPr>
            <p:cNvPr id="1080" name="Shape 1080"/>
            <p:cNvSpPr/>
            <p:nvPr/>
          </p:nvSpPr>
          <p:spPr>
            <a:xfrm flipH="1">
              <a:off x="604110" y="768514"/>
              <a:ext cx="1" cy="3446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81" name="Shape 1081"/>
            <p:cNvSpPr/>
            <p:nvPr/>
          </p:nvSpPr>
          <p:spPr>
            <a:xfrm>
              <a:off x="715163" y="938206"/>
              <a:ext cx="1090556" cy="352205"/>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82" name="Shape 1082"/>
            <p:cNvSpPr/>
            <p:nvPr/>
          </p:nvSpPr>
          <p:spPr>
            <a:xfrm>
              <a:off x="715163" y="768514"/>
              <a:ext cx="667117" cy="445725"/>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83" name="Shape 1083"/>
            <p:cNvSpPr/>
            <p:nvPr/>
          </p:nvSpPr>
          <p:spPr>
            <a:xfrm>
              <a:off x="715163" y="941223"/>
              <a:ext cx="781365" cy="28432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84" name="Shape 1084"/>
            <p:cNvSpPr/>
            <p:nvPr/>
          </p:nvSpPr>
          <p:spPr>
            <a:xfrm>
              <a:off x="590063" y="768514"/>
              <a:ext cx="819846"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800" b="1">
                  <a:solidFill>
                    <a:schemeClr val="accent2"/>
                  </a:solidFill>
                  <a:latin typeface="+mn-lt"/>
                  <a:ea typeface="+mn-ea"/>
                  <a:cs typeface="+mn-cs"/>
                  <a:sym typeface="Helvetica"/>
                </a:defRPr>
              </a:lvl1pPr>
            </a:lstStyle>
            <a:p>
              <a:pPr>
                <a:defRPr>
                  <a:effectLst/>
                </a:defRPr>
              </a:pPr>
              <a:r>
                <a:t>   KUKAMI KUXU</a:t>
              </a:r>
            </a:p>
          </p:txBody>
        </p:sp>
        <p:sp>
          <p:nvSpPr>
            <p:cNvPr id="1085" name="Shape 1085"/>
            <p:cNvSpPr/>
            <p:nvPr/>
          </p:nvSpPr>
          <p:spPr>
            <a:xfrm flipH="1">
              <a:off x="715163" y="902005"/>
              <a:ext cx="1" cy="35371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86" name="Shape 1086"/>
            <p:cNvSpPr/>
            <p:nvPr/>
          </p:nvSpPr>
          <p:spPr>
            <a:xfrm>
              <a:off x="834205" y="1070188"/>
              <a:ext cx="1090556" cy="355976"/>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87" name="Shape 1087"/>
            <p:cNvSpPr/>
            <p:nvPr/>
          </p:nvSpPr>
          <p:spPr>
            <a:xfrm>
              <a:off x="834205" y="902005"/>
              <a:ext cx="643149" cy="457037"/>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88" name="Shape 1088"/>
            <p:cNvSpPr/>
            <p:nvPr/>
          </p:nvSpPr>
          <p:spPr>
            <a:xfrm>
              <a:off x="834205" y="1070188"/>
              <a:ext cx="781365" cy="293379"/>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89" name="Shape 1089"/>
            <p:cNvSpPr/>
            <p:nvPr/>
          </p:nvSpPr>
          <p:spPr>
            <a:xfrm>
              <a:off x="868961" y="899743"/>
              <a:ext cx="458590"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800" b="1">
                  <a:solidFill>
                    <a:schemeClr val="accent2"/>
                  </a:solidFill>
                  <a:latin typeface="+mn-lt"/>
                  <a:ea typeface="+mn-ea"/>
                  <a:cs typeface="+mn-cs"/>
                  <a:sym typeface="Helvetica"/>
                </a:defRPr>
              </a:lvl1pPr>
            </a:lstStyle>
            <a:p>
              <a:pPr>
                <a:defRPr>
                  <a:effectLst/>
                </a:defRPr>
              </a:pPr>
              <a:r>
                <a:t>AKUGHU</a:t>
              </a:r>
            </a:p>
          </p:txBody>
        </p:sp>
        <p:sp>
          <p:nvSpPr>
            <p:cNvPr id="1090" name="Shape 1090"/>
            <p:cNvSpPr/>
            <p:nvPr/>
          </p:nvSpPr>
          <p:spPr>
            <a:xfrm>
              <a:off x="834205" y="1040021"/>
              <a:ext cx="1598" cy="3446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91" name="Shape 1091"/>
            <p:cNvSpPr/>
            <p:nvPr/>
          </p:nvSpPr>
          <p:spPr>
            <a:xfrm>
              <a:off x="1466168" y="1070188"/>
              <a:ext cx="341149" cy="1509"/>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92" name="Shape 1092"/>
            <p:cNvSpPr/>
            <p:nvPr/>
          </p:nvSpPr>
          <p:spPr>
            <a:xfrm>
              <a:off x="972422" y="1201417"/>
              <a:ext cx="1088958" cy="346172"/>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93" name="Shape 1093"/>
            <p:cNvSpPr/>
            <p:nvPr/>
          </p:nvSpPr>
          <p:spPr>
            <a:xfrm>
              <a:off x="972422" y="1040021"/>
              <a:ext cx="630366" cy="445725"/>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94" name="Shape 1094"/>
            <p:cNvSpPr/>
            <p:nvPr/>
          </p:nvSpPr>
          <p:spPr>
            <a:xfrm>
              <a:off x="972422" y="1201417"/>
              <a:ext cx="770180" cy="28432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95" name="Shape 1095"/>
            <p:cNvSpPr/>
            <p:nvPr/>
          </p:nvSpPr>
          <p:spPr>
            <a:xfrm>
              <a:off x="960423" y="1040021"/>
              <a:ext cx="552898"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800" b="1">
                  <a:solidFill>
                    <a:schemeClr val="accent2"/>
                  </a:solidFill>
                  <a:latin typeface="+mn-lt"/>
                  <a:ea typeface="+mn-ea"/>
                  <a:cs typeface="+mn-cs"/>
                  <a:sym typeface="Helvetica"/>
                </a:defRPr>
              </a:lvl1pPr>
            </a:lstStyle>
            <a:p>
              <a:pPr>
                <a:defRPr>
                  <a:effectLst/>
                </a:defRPr>
              </a:pPr>
              <a:r>
                <a:t>   YENGUYI</a:t>
              </a:r>
            </a:p>
          </p:txBody>
        </p:sp>
        <p:sp>
          <p:nvSpPr>
            <p:cNvPr id="1096" name="Shape 1096"/>
            <p:cNvSpPr/>
            <p:nvPr/>
          </p:nvSpPr>
          <p:spPr>
            <a:xfrm>
              <a:off x="972422" y="1171249"/>
              <a:ext cx="1" cy="3446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97" name="Shape 1097"/>
            <p:cNvSpPr/>
            <p:nvPr/>
          </p:nvSpPr>
          <p:spPr>
            <a:xfrm>
              <a:off x="1602787" y="1201417"/>
              <a:ext cx="341149" cy="1509"/>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98" name="Shape 1098"/>
            <p:cNvSpPr/>
            <p:nvPr/>
          </p:nvSpPr>
          <p:spPr>
            <a:xfrm>
              <a:off x="1110639" y="1360550"/>
              <a:ext cx="1090556" cy="34918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99" name="Shape 1099"/>
            <p:cNvSpPr/>
            <p:nvPr/>
          </p:nvSpPr>
          <p:spPr>
            <a:xfrm>
              <a:off x="1110639" y="1171249"/>
              <a:ext cx="631964" cy="447987"/>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00" name="Shape 1100"/>
            <p:cNvSpPr/>
            <p:nvPr/>
          </p:nvSpPr>
          <p:spPr>
            <a:xfrm>
              <a:off x="1110639" y="1376388"/>
              <a:ext cx="690286" cy="28432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grpSp>
          <p:nvGrpSpPr>
            <p:cNvPr id="1103" name="Group 1103"/>
            <p:cNvGrpSpPr/>
            <p:nvPr/>
          </p:nvGrpSpPr>
          <p:grpSpPr>
            <a:xfrm>
              <a:off x="1184157" y="1181054"/>
              <a:ext cx="361750" cy="136805"/>
              <a:chOff x="0" y="0"/>
              <a:chExt cx="361748" cy="136804"/>
            </a:xfrm>
          </p:grpSpPr>
          <p:sp>
            <p:nvSpPr>
              <p:cNvPr id="1101" name="Shape 1101"/>
              <p:cNvSpPr/>
              <p:nvPr/>
            </p:nvSpPr>
            <p:spPr>
              <a:xfrm>
                <a:off x="0" y="9804"/>
                <a:ext cx="127001"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800" b="1">
                    <a:solidFill>
                      <a:schemeClr val="accent1"/>
                    </a:solidFill>
                    <a:latin typeface="+mn-lt"/>
                    <a:ea typeface="+mn-ea"/>
                    <a:cs typeface="+mn-cs"/>
                    <a:sym typeface="Helvetica"/>
                  </a:defRPr>
                </a:lvl1pPr>
              </a:lstStyle>
              <a:p>
                <a:pPr>
                  <a:defRPr>
                    <a:effectLst/>
                  </a:defRPr>
                </a:pPr>
                <a:r>
                  <a:t>   </a:t>
                </a:r>
              </a:p>
            </p:txBody>
          </p:sp>
          <p:sp>
            <p:nvSpPr>
              <p:cNvPr id="1102" name="Shape 1102"/>
              <p:cNvSpPr/>
              <p:nvPr/>
            </p:nvSpPr>
            <p:spPr>
              <a:xfrm>
                <a:off x="123177" y="0"/>
                <a:ext cx="238572" cy="127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800" b="1">
                    <a:solidFill>
                      <a:schemeClr val="accent1"/>
                    </a:solidFill>
                    <a:latin typeface="+mn-lt"/>
                    <a:ea typeface="+mn-ea"/>
                    <a:cs typeface="+mn-cs"/>
                    <a:sym typeface="Helvetica"/>
                  </a:defRPr>
                </a:lvl1pPr>
              </a:lstStyle>
              <a:p>
                <a:pPr>
                  <a:defRPr>
                    <a:effectLst/>
                  </a:defRPr>
                </a:pPr>
                <a:r>
                  <a:t>JISU</a:t>
                </a:r>
              </a:p>
            </p:txBody>
          </p:sp>
        </p:grpSp>
        <p:sp>
          <p:nvSpPr>
            <p:cNvPr id="1104" name="Shape 1104"/>
            <p:cNvSpPr/>
            <p:nvPr/>
          </p:nvSpPr>
          <p:spPr>
            <a:xfrm>
              <a:off x="1110639" y="1324349"/>
              <a:ext cx="1598" cy="3446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05" name="Shape 1105"/>
            <p:cNvSpPr/>
            <p:nvPr/>
          </p:nvSpPr>
          <p:spPr>
            <a:xfrm>
              <a:off x="1477353" y="942493"/>
              <a:ext cx="127032" cy="1"/>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107" name="Shape 1107"/>
          <p:cNvSpPr/>
          <p:nvPr/>
        </p:nvSpPr>
        <p:spPr>
          <a:xfrm>
            <a:off x="8630241" y="6424930"/>
            <a:ext cx="259170" cy="4470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1200"/>
              </a:spcBef>
              <a:defRPr sz="2000" b="1">
                <a:solidFill>
                  <a:srgbClr val="FFFFFF"/>
                </a:solidFill>
                <a:latin typeface="Comic Sans MS"/>
                <a:ea typeface="Comic Sans MS"/>
                <a:cs typeface="Comic Sans MS"/>
                <a:sym typeface="Comic Sans MS"/>
              </a:defRPr>
            </a:lvl1pPr>
          </a:lstStyle>
          <a:p>
            <a:pPr>
              <a:defRPr>
                <a:effectLst/>
              </a:defRPr>
            </a:pPr>
            <a:r>
              <a:t>4</a:t>
            </a:r>
          </a:p>
        </p:txBody>
      </p:sp>
      <p:sp>
        <p:nvSpPr>
          <p:cNvPr id="1108" name="Shape 1108"/>
          <p:cNvSpPr/>
          <p:nvPr/>
        </p:nvSpPr>
        <p:spPr>
          <a:xfrm>
            <a:off x="8160341" y="6512242"/>
            <a:ext cx="259170"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09</a:t>
            </a:r>
          </a:p>
        </p:txBody>
      </p:sp>
      <p:grpSp>
        <p:nvGrpSpPr>
          <p:cNvPr id="1111" name="Group 1111"/>
          <p:cNvGrpSpPr/>
          <p:nvPr/>
        </p:nvGrpSpPr>
        <p:grpSpPr>
          <a:xfrm>
            <a:off x="519112" y="7938"/>
            <a:ext cx="774701" cy="1714501"/>
            <a:chOff x="0" y="0"/>
            <a:chExt cx="774700" cy="1714500"/>
          </a:xfrm>
        </p:grpSpPr>
        <p:sp>
          <p:nvSpPr>
            <p:cNvPr id="1109" name="Shape 1109"/>
            <p:cNvSpPr/>
            <p:nvPr/>
          </p:nvSpPr>
          <p:spPr>
            <a:xfrm>
              <a:off x="0" y="0"/>
              <a:ext cx="774700"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spcBef>
                  <a:spcPts val="6300"/>
                </a:spcBef>
                <a:defRPr sz="10600">
                  <a:solidFill>
                    <a:srgbClr val="FFFF00"/>
                  </a:solidFill>
                </a:defRPr>
              </a:lvl1pPr>
            </a:lstStyle>
            <a:p>
              <a:pPr>
                <a:defRPr>
                  <a:effectLst/>
                </a:defRPr>
              </a:pPr>
              <a:r>
                <a:t>7</a:t>
              </a:r>
            </a:p>
          </p:txBody>
        </p:sp>
        <p:sp>
          <p:nvSpPr>
            <p:cNvPr id="1110" name="Shape 1110"/>
            <p:cNvSpPr/>
            <p:nvPr/>
          </p:nvSpPr>
          <p:spPr>
            <a:xfrm>
              <a:off x="274637" y="902969"/>
              <a:ext cx="396876" cy="1"/>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1037">
                                            <p:bg/>
                                          </p:spTgt>
                                        </p:tgtEl>
                                        <p:attrNameLst>
                                          <p:attrName>style.visibility</p:attrName>
                                        </p:attrNameLst>
                                      </p:cBhvr>
                                      <p:to>
                                        <p:strVal val="visible"/>
                                      </p:to>
                                    </p:set>
                                    <p:animEffect transition="in" filter="box(out)">
                                      <p:cBhvr>
                                        <p:cTn id="7" dur="500"/>
                                        <p:tgtEl>
                                          <p:spTgt spid="1037">
                                            <p:bg/>
                                          </p:spTgt>
                                        </p:tgtEl>
                                      </p:cBhvr>
                                    </p:animEffect>
                                  </p:childTnLst>
                                </p:cTn>
                              </p:par>
                              <p:par>
                                <p:cTn id="8" presetID="4" presetClass="entr" presetSubtype="32" fill="hold" grpId="1" nodeType="withEffect">
                                  <p:stCondLst>
                                    <p:cond delay="0"/>
                                  </p:stCondLst>
                                  <p:iterate>
                                    <p:tmAbs val="0"/>
                                  </p:iterate>
                                  <p:childTnLst>
                                    <p:set>
                                      <p:cBhvr>
                                        <p:cTn id="9" fill="hold"/>
                                        <p:tgtEl>
                                          <p:spTgt spid="1037">
                                            <p:txEl>
                                              <p:pRg st="0" end="0"/>
                                            </p:txEl>
                                          </p:spTgt>
                                        </p:tgtEl>
                                        <p:attrNameLst>
                                          <p:attrName>style.visibility</p:attrName>
                                        </p:attrNameLst>
                                      </p:cBhvr>
                                      <p:to>
                                        <p:strVal val="visible"/>
                                      </p:to>
                                    </p:set>
                                    <p:animEffect transition="in" filter="box(out)">
                                      <p:cBhvr>
                                        <p:cTn id="10" dur="500"/>
                                        <p:tgtEl>
                                          <p:spTgt spid="10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2" nodeType="clickEffect">
                                  <p:stCondLst>
                                    <p:cond delay="0"/>
                                  </p:stCondLst>
                                  <p:iterate>
                                    <p:tmAbs val="0"/>
                                  </p:iterate>
                                  <p:childTnLst>
                                    <p:set>
                                      <p:cBhvr>
                                        <p:cTn id="14" fill="hold"/>
                                        <p:tgtEl>
                                          <p:spTgt spid="1038">
                                            <p:bg/>
                                          </p:spTgt>
                                        </p:tgtEl>
                                        <p:attrNameLst>
                                          <p:attrName>style.visibility</p:attrName>
                                        </p:attrNameLst>
                                      </p:cBhvr>
                                      <p:to>
                                        <p:strVal val="visible"/>
                                      </p:to>
                                    </p:set>
                                    <p:animEffect transition="in" filter="box(out)">
                                      <p:cBhvr>
                                        <p:cTn id="15" dur="500"/>
                                        <p:tgtEl>
                                          <p:spTgt spid="1038">
                                            <p:bg/>
                                          </p:spTgt>
                                        </p:tgtEl>
                                      </p:cBhvr>
                                    </p:animEffect>
                                  </p:childTnLst>
                                </p:cTn>
                              </p:par>
                              <p:par>
                                <p:cTn id="16" presetID="4" presetClass="entr" presetSubtype="32" fill="hold" grpId="2" nodeType="withEffect">
                                  <p:stCondLst>
                                    <p:cond delay="0"/>
                                  </p:stCondLst>
                                  <p:iterate>
                                    <p:tmAbs val="0"/>
                                  </p:iterate>
                                  <p:childTnLst>
                                    <p:set>
                                      <p:cBhvr>
                                        <p:cTn id="17" fill="hold"/>
                                        <p:tgtEl>
                                          <p:spTgt spid="1038">
                                            <p:txEl>
                                              <p:pRg st="0" end="0"/>
                                            </p:txEl>
                                          </p:spTgt>
                                        </p:tgtEl>
                                        <p:attrNameLst>
                                          <p:attrName>style.visibility</p:attrName>
                                        </p:attrNameLst>
                                      </p:cBhvr>
                                      <p:to>
                                        <p:strVal val="visible"/>
                                      </p:to>
                                    </p:set>
                                    <p:animEffect transition="in" filter="box(out)">
                                      <p:cBhvr>
                                        <p:cTn id="18" dur="500"/>
                                        <p:tgtEl>
                                          <p:spTgt spid="103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3" nodeType="clickEffect">
                                  <p:stCondLst>
                                    <p:cond delay="0"/>
                                  </p:stCondLst>
                                  <p:iterate>
                                    <p:tmAbs val="0"/>
                                  </p:iterate>
                                  <p:childTnLst>
                                    <p:set>
                                      <p:cBhvr>
                                        <p:cTn id="22" fill="hold"/>
                                        <p:tgtEl>
                                          <p:spTgt spid="1039">
                                            <p:bg/>
                                          </p:spTgt>
                                        </p:tgtEl>
                                        <p:attrNameLst>
                                          <p:attrName>style.visibility</p:attrName>
                                        </p:attrNameLst>
                                      </p:cBhvr>
                                      <p:to>
                                        <p:strVal val="visible"/>
                                      </p:to>
                                    </p:set>
                                    <p:animEffect transition="in" filter="box(out)">
                                      <p:cBhvr>
                                        <p:cTn id="23" dur="500"/>
                                        <p:tgtEl>
                                          <p:spTgt spid="1039">
                                            <p:bg/>
                                          </p:spTgt>
                                        </p:tgtEl>
                                      </p:cBhvr>
                                    </p:animEffect>
                                  </p:childTnLst>
                                </p:cTn>
                              </p:par>
                              <p:par>
                                <p:cTn id="24" presetID="4" presetClass="entr" presetSubtype="32" fill="hold" grpId="3" nodeType="withEffect">
                                  <p:stCondLst>
                                    <p:cond delay="0"/>
                                  </p:stCondLst>
                                  <p:iterate>
                                    <p:tmAbs val="0"/>
                                  </p:iterate>
                                  <p:childTnLst>
                                    <p:set>
                                      <p:cBhvr>
                                        <p:cTn id="25" fill="hold"/>
                                        <p:tgtEl>
                                          <p:spTgt spid="1039">
                                            <p:txEl>
                                              <p:pRg st="0" end="0"/>
                                            </p:txEl>
                                          </p:spTgt>
                                        </p:tgtEl>
                                        <p:attrNameLst>
                                          <p:attrName>style.visibility</p:attrName>
                                        </p:attrNameLst>
                                      </p:cBhvr>
                                      <p:to>
                                        <p:strVal val="visible"/>
                                      </p:to>
                                    </p:set>
                                    <p:animEffect transition="in" filter="box(out)">
                                      <p:cBhvr>
                                        <p:cTn id="26" dur="500"/>
                                        <p:tgtEl>
                                          <p:spTgt spid="103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4" nodeType="clickEffect">
                                  <p:stCondLst>
                                    <p:cond delay="0"/>
                                  </p:stCondLst>
                                  <p:iterate>
                                    <p:tmAbs val="0"/>
                                  </p:iterate>
                                  <p:childTnLst>
                                    <p:set>
                                      <p:cBhvr>
                                        <p:cTn id="30" fill="hold"/>
                                        <p:tgtEl>
                                          <p:spTgt spid="1040">
                                            <p:bg/>
                                          </p:spTgt>
                                        </p:tgtEl>
                                        <p:attrNameLst>
                                          <p:attrName>style.visibility</p:attrName>
                                        </p:attrNameLst>
                                      </p:cBhvr>
                                      <p:to>
                                        <p:strVal val="visible"/>
                                      </p:to>
                                    </p:set>
                                    <p:animEffect transition="in" filter="box(out)">
                                      <p:cBhvr>
                                        <p:cTn id="31" dur="500"/>
                                        <p:tgtEl>
                                          <p:spTgt spid="1040">
                                            <p:bg/>
                                          </p:spTgt>
                                        </p:tgtEl>
                                      </p:cBhvr>
                                    </p:animEffect>
                                  </p:childTnLst>
                                </p:cTn>
                              </p:par>
                              <p:par>
                                <p:cTn id="32" presetID="4" presetClass="entr" presetSubtype="32" fill="hold" grpId="4" nodeType="withEffect">
                                  <p:stCondLst>
                                    <p:cond delay="0"/>
                                  </p:stCondLst>
                                  <p:iterate>
                                    <p:tmAbs val="0"/>
                                  </p:iterate>
                                  <p:childTnLst>
                                    <p:set>
                                      <p:cBhvr>
                                        <p:cTn id="33" fill="hold"/>
                                        <p:tgtEl>
                                          <p:spTgt spid="1040">
                                            <p:txEl>
                                              <p:pRg st="0" end="0"/>
                                            </p:txEl>
                                          </p:spTgt>
                                        </p:tgtEl>
                                        <p:attrNameLst>
                                          <p:attrName>style.visibility</p:attrName>
                                        </p:attrNameLst>
                                      </p:cBhvr>
                                      <p:to>
                                        <p:strVal val="visible"/>
                                      </p:to>
                                    </p:set>
                                    <p:animEffect transition="in" filter="box(out)">
                                      <p:cBhvr>
                                        <p:cTn id="34" dur="500"/>
                                        <p:tgtEl>
                                          <p:spTgt spid="10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1" build="p" bldLvl="5" animBg="1" advAuto="0"/>
      <p:bldP spid="1038" grpId="2" build="p" bldLvl="5" animBg="1" advAuto="0"/>
      <p:bldP spid="1039" grpId="3" build="p" bldLvl="5" animBg="1" advAuto="0"/>
      <p:bldP spid="1040" grpId="4"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5" name="image8.jpg" descr="Nahal Iyon first waterfall, tb n040400 sr"/>
          <p:cNvPicPr>
            <a:picLocks noChangeAspect="1"/>
          </p:cNvPicPr>
          <p:nvPr/>
        </p:nvPicPr>
        <p:blipFill>
          <a:blip r:embed="rId3"/>
          <a:stretch>
            <a:fillRect/>
          </a:stretch>
        </p:blipFill>
        <p:spPr>
          <a:xfrm>
            <a:off x="608012" y="487362"/>
            <a:ext cx="7885113" cy="5794376"/>
          </a:xfrm>
          <a:prstGeom prst="rect">
            <a:avLst/>
          </a:prstGeom>
          <a:ln w="12700">
            <a:miter lim="400000"/>
          </a:ln>
        </p:spPr>
      </p:pic>
      <p:pic>
        <p:nvPicPr>
          <p:cNvPr id="1116" name="image9.png"/>
          <p:cNvPicPr>
            <a:picLocks noChangeAspect="1"/>
          </p:cNvPicPr>
          <p:nvPr/>
        </p:nvPicPr>
        <p:blipFill>
          <a:blip r:embed="rId4"/>
          <a:stretch>
            <a:fillRect/>
          </a:stretch>
        </p:blipFill>
        <p:spPr>
          <a:xfrm>
            <a:off x="6196012" y="479425"/>
            <a:ext cx="2327276" cy="1744664"/>
          </a:xfrm>
          <a:prstGeom prst="rect">
            <a:avLst/>
          </a:prstGeom>
          <a:ln w="12700">
            <a:miter lim="400000"/>
          </a:ln>
          <a:effectLst>
            <a:outerShdw blurRad="63500" dist="89803" dir="2700000" rotWithShape="0">
              <a:srgbClr val="1A0004">
                <a:alpha val="74998"/>
              </a:srgbClr>
            </a:outerShdw>
          </a:effectLst>
        </p:spPr>
      </p:pic>
      <p:pic>
        <p:nvPicPr>
          <p:cNvPr id="1117" name="image10.png"/>
          <p:cNvPicPr>
            <a:picLocks noChangeAspect="1"/>
          </p:cNvPicPr>
          <p:nvPr/>
        </p:nvPicPr>
        <p:blipFill>
          <a:blip r:embed="rId5"/>
          <a:stretch>
            <a:fillRect/>
          </a:stretch>
        </p:blipFill>
        <p:spPr>
          <a:xfrm>
            <a:off x="3117850" y="212725"/>
            <a:ext cx="2905125" cy="2173289"/>
          </a:xfrm>
          <a:prstGeom prst="rect">
            <a:avLst/>
          </a:prstGeom>
          <a:ln w="12700">
            <a:miter lim="400000"/>
          </a:ln>
          <a:effectLst>
            <a:outerShdw blurRad="63500" dist="89803" dir="2700000" rotWithShape="0">
              <a:srgbClr val="1A0004">
                <a:alpha val="74998"/>
              </a:srgbClr>
            </a:outerShdw>
          </a:effectLst>
        </p:spPr>
      </p:pic>
      <p:pic>
        <p:nvPicPr>
          <p:cNvPr id="1118" name="image11.png"/>
          <p:cNvPicPr>
            <a:picLocks noChangeAspect="1"/>
          </p:cNvPicPr>
          <p:nvPr/>
        </p:nvPicPr>
        <p:blipFill>
          <a:blip r:embed="rId6"/>
          <a:stretch>
            <a:fillRect/>
          </a:stretch>
        </p:blipFill>
        <p:spPr>
          <a:xfrm>
            <a:off x="5032375" y="1836738"/>
            <a:ext cx="2425700" cy="1897062"/>
          </a:xfrm>
          <a:prstGeom prst="rect">
            <a:avLst/>
          </a:prstGeom>
          <a:ln w="12700">
            <a:miter lim="400000"/>
          </a:ln>
          <a:effectLst>
            <a:outerShdw blurRad="63500" dist="89803" dir="2700000" rotWithShape="0">
              <a:srgbClr val="1A0004">
                <a:alpha val="74998"/>
              </a:srgbClr>
            </a:outerShdw>
          </a:effectLst>
        </p:spPr>
      </p:pic>
      <p:pic>
        <p:nvPicPr>
          <p:cNvPr id="1119" name="image12.png"/>
          <p:cNvPicPr>
            <a:picLocks noChangeAspect="1"/>
          </p:cNvPicPr>
          <p:nvPr/>
        </p:nvPicPr>
        <p:blipFill>
          <a:blip r:embed="rId7"/>
          <a:stretch>
            <a:fillRect/>
          </a:stretch>
        </p:blipFill>
        <p:spPr>
          <a:xfrm>
            <a:off x="804862" y="2149475"/>
            <a:ext cx="2212976" cy="1708150"/>
          </a:xfrm>
          <a:prstGeom prst="rect">
            <a:avLst/>
          </a:prstGeom>
          <a:ln w="12700">
            <a:miter lim="400000"/>
          </a:ln>
          <a:effectLst>
            <a:outerShdw blurRad="63500" dist="89803" dir="2700000" rotWithShape="0">
              <a:srgbClr val="1A0004">
                <a:alpha val="74998"/>
              </a:srgbClr>
            </a:outerShdw>
          </a:effectLst>
        </p:spPr>
      </p:pic>
      <p:pic>
        <p:nvPicPr>
          <p:cNvPr id="1120" name="image13.png"/>
          <p:cNvPicPr>
            <a:picLocks noChangeAspect="1"/>
          </p:cNvPicPr>
          <p:nvPr/>
        </p:nvPicPr>
        <p:blipFill>
          <a:blip r:embed="rId8"/>
          <a:stretch>
            <a:fillRect/>
          </a:stretch>
        </p:blipFill>
        <p:spPr>
          <a:xfrm>
            <a:off x="6299200" y="2722563"/>
            <a:ext cx="2628900" cy="1978026"/>
          </a:xfrm>
          <a:prstGeom prst="rect">
            <a:avLst/>
          </a:prstGeom>
          <a:ln w="12700">
            <a:miter lim="400000"/>
          </a:ln>
          <a:effectLst>
            <a:outerShdw blurRad="63500" dist="89803" dir="2700000" rotWithShape="0">
              <a:srgbClr val="1A0004">
                <a:alpha val="74998"/>
              </a:srgbClr>
            </a:outerShdw>
          </a:effectLst>
        </p:spPr>
      </p:pic>
      <p:pic>
        <p:nvPicPr>
          <p:cNvPr id="1121" name="image14.png"/>
          <p:cNvPicPr>
            <a:picLocks noChangeAspect="1"/>
          </p:cNvPicPr>
          <p:nvPr/>
        </p:nvPicPr>
        <p:blipFill>
          <a:blip r:embed="rId9"/>
          <a:stretch>
            <a:fillRect/>
          </a:stretch>
        </p:blipFill>
        <p:spPr>
          <a:xfrm>
            <a:off x="3979862" y="4210050"/>
            <a:ext cx="2560638" cy="1909764"/>
          </a:xfrm>
          <a:prstGeom prst="rect">
            <a:avLst/>
          </a:prstGeom>
          <a:ln w="12700">
            <a:miter lim="400000"/>
          </a:ln>
          <a:effectLst>
            <a:outerShdw blurRad="63500" dist="81320" dir="2319588" rotWithShape="0">
              <a:srgbClr val="1A0004">
                <a:alpha val="74998"/>
              </a:srgbClr>
            </a:outerShdw>
          </a:effectLst>
        </p:spPr>
      </p:pic>
      <p:pic>
        <p:nvPicPr>
          <p:cNvPr id="1122" name="image15.png"/>
          <p:cNvPicPr>
            <a:picLocks noChangeAspect="1"/>
          </p:cNvPicPr>
          <p:nvPr/>
        </p:nvPicPr>
        <p:blipFill>
          <a:blip r:embed="rId10"/>
          <a:stretch>
            <a:fillRect/>
          </a:stretch>
        </p:blipFill>
        <p:spPr>
          <a:xfrm>
            <a:off x="285750" y="344488"/>
            <a:ext cx="2128837" cy="1582738"/>
          </a:xfrm>
          <a:prstGeom prst="rect">
            <a:avLst/>
          </a:prstGeom>
          <a:ln w="12700">
            <a:miter lim="400000"/>
          </a:ln>
          <a:effectLst>
            <a:outerShdw blurRad="63500" dist="57501" dir="3723739" rotWithShape="0">
              <a:srgbClr val="1A0004">
                <a:alpha val="74998"/>
              </a:srgbClr>
            </a:outerShdw>
          </a:effectLst>
        </p:spPr>
      </p:pic>
      <p:pic>
        <p:nvPicPr>
          <p:cNvPr id="1123" name="image16.png"/>
          <p:cNvPicPr>
            <a:picLocks noChangeAspect="1"/>
          </p:cNvPicPr>
          <p:nvPr/>
        </p:nvPicPr>
        <p:blipFill>
          <a:blip r:embed="rId11"/>
          <a:stretch>
            <a:fillRect/>
          </a:stretch>
        </p:blipFill>
        <p:spPr>
          <a:xfrm>
            <a:off x="6831013" y="4876800"/>
            <a:ext cx="1906588" cy="1438275"/>
          </a:xfrm>
          <a:prstGeom prst="rect">
            <a:avLst/>
          </a:prstGeom>
          <a:ln w="12700">
            <a:miter lim="400000"/>
          </a:ln>
          <a:effectLst>
            <a:outerShdw blurRad="63500" dist="71842" dir="2700000" rotWithShape="0">
              <a:srgbClr val="1A0004">
                <a:alpha val="74998"/>
              </a:srgbClr>
            </a:outerShdw>
          </a:effectLst>
        </p:spPr>
      </p:pic>
      <p:sp>
        <p:nvSpPr>
          <p:cNvPr id="1124" name="Shape 1124"/>
          <p:cNvSpPr/>
          <p:nvPr/>
        </p:nvSpPr>
        <p:spPr>
          <a:xfrm>
            <a:off x="8160341" y="6512242"/>
            <a:ext cx="259170"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10</a:t>
            </a:r>
          </a:p>
        </p:txBody>
      </p:sp>
      <p:pic>
        <p:nvPicPr>
          <p:cNvPr id="1125" name="image17.png"/>
          <p:cNvPicPr>
            <a:picLocks noChangeAspect="1"/>
          </p:cNvPicPr>
          <p:nvPr/>
        </p:nvPicPr>
        <p:blipFill>
          <a:blip r:embed="rId12"/>
          <a:stretch>
            <a:fillRect/>
          </a:stretch>
        </p:blipFill>
        <p:spPr>
          <a:xfrm>
            <a:off x="1800225" y="788987"/>
            <a:ext cx="2005014" cy="1527176"/>
          </a:xfrm>
          <a:prstGeom prst="rect">
            <a:avLst/>
          </a:prstGeom>
          <a:ln w="12700">
            <a:miter lim="400000"/>
          </a:ln>
          <a:effectLst>
            <a:outerShdw blurRad="63500" dist="89803" dir="2700000" rotWithShape="0">
              <a:srgbClr val="1A0004">
                <a:alpha val="74998"/>
              </a:srgbClr>
            </a:outerShdw>
          </a:effectLst>
        </p:spPr>
      </p:pic>
      <p:pic>
        <p:nvPicPr>
          <p:cNvPr id="1126" name="image18.jpg"/>
          <p:cNvPicPr>
            <a:picLocks noChangeAspect="1"/>
          </p:cNvPicPr>
          <p:nvPr/>
        </p:nvPicPr>
        <p:blipFill>
          <a:blip r:embed="rId13"/>
          <a:stretch>
            <a:fillRect/>
          </a:stretch>
        </p:blipFill>
        <p:spPr>
          <a:xfrm>
            <a:off x="474662" y="4008437"/>
            <a:ext cx="2865438" cy="2138363"/>
          </a:xfrm>
          <a:prstGeom prst="rect">
            <a:avLst/>
          </a:prstGeom>
          <a:ln w="12700">
            <a:miter lim="400000"/>
          </a:ln>
          <a:effectLst>
            <a:outerShdw blurRad="63500" dist="53882" dir="2700000" rotWithShape="0">
              <a:srgbClr val="1A0004">
                <a:alpha val="74998"/>
              </a:srgbClr>
            </a:outerShdw>
          </a:effectLst>
        </p:spPr>
      </p:pic>
      <p:pic>
        <p:nvPicPr>
          <p:cNvPr id="1127" name="image19.png"/>
          <p:cNvPicPr>
            <a:picLocks noChangeAspect="1"/>
          </p:cNvPicPr>
          <p:nvPr/>
        </p:nvPicPr>
        <p:blipFill>
          <a:blip r:embed="rId14"/>
          <a:srcRect l="14537" t="14844" r="19319" b="10512"/>
          <a:stretch>
            <a:fillRect/>
          </a:stretch>
        </p:blipFill>
        <p:spPr>
          <a:xfrm>
            <a:off x="2463799" y="2149474"/>
            <a:ext cx="3200401" cy="2406651"/>
          </a:xfrm>
          <a:prstGeom prst="rect">
            <a:avLst/>
          </a:prstGeom>
          <a:ln w="12700">
            <a:miter lim="400000"/>
          </a:ln>
          <a:effectLst>
            <a:outerShdw blurRad="63500" dist="89803" dir="2700000" rotWithShape="0">
              <a:srgbClr val="1A0004">
                <a:alpha val="74998"/>
              </a:srgbClr>
            </a:outerShdw>
          </a:effectLst>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118"/>
                                        </p:tgtEl>
                                        <p:attrNameLst>
                                          <p:attrName>style.visibility</p:attrName>
                                        </p:attrNameLst>
                                      </p:cBhvr>
                                      <p:to>
                                        <p:strVal val="visible"/>
                                      </p:to>
                                    </p:set>
                                    <p:anim calcmode="lin" valueType="num">
                                      <p:cBhvr>
                                        <p:cTn id="7" dur="500" fill="hold"/>
                                        <p:tgtEl>
                                          <p:spTgt spid="1118"/>
                                        </p:tgtEl>
                                        <p:attrNameLst>
                                          <p:attrName>ppt_w</p:attrName>
                                        </p:attrNameLst>
                                      </p:cBhvr>
                                      <p:tavLst>
                                        <p:tav tm="0">
                                          <p:val>
                                            <p:fltVal val="0"/>
                                          </p:val>
                                        </p:tav>
                                        <p:tav tm="100000">
                                          <p:val>
                                            <p:strVal val="#ppt_w"/>
                                          </p:val>
                                        </p:tav>
                                      </p:tavLst>
                                    </p:anim>
                                    <p:anim calcmode="lin" valueType="num">
                                      <p:cBhvr>
                                        <p:cTn id="8" dur="500" fill="hold"/>
                                        <p:tgtEl>
                                          <p:spTgt spid="11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1117"/>
                                        </p:tgtEl>
                                        <p:attrNameLst>
                                          <p:attrName>style.visibility</p:attrName>
                                        </p:attrNameLst>
                                      </p:cBhvr>
                                      <p:to>
                                        <p:strVal val="visible"/>
                                      </p:to>
                                    </p:set>
                                    <p:anim calcmode="lin" valueType="num">
                                      <p:cBhvr>
                                        <p:cTn id="12" dur="500" fill="hold"/>
                                        <p:tgtEl>
                                          <p:spTgt spid="1117"/>
                                        </p:tgtEl>
                                        <p:attrNameLst>
                                          <p:attrName>ppt_w</p:attrName>
                                        </p:attrNameLst>
                                      </p:cBhvr>
                                      <p:tavLst>
                                        <p:tav tm="0">
                                          <p:val>
                                            <p:fltVal val="0"/>
                                          </p:val>
                                        </p:tav>
                                        <p:tav tm="100000">
                                          <p:val>
                                            <p:strVal val="#ppt_w"/>
                                          </p:val>
                                        </p:tav>
                                      </p:tavLst>
                                    </p:anim>
                                    <p:anim calcmode="lin" valueType="num">
                                      <p:cBhvr>
                                        <p:cTn id="13" dur="500" fill="hold"/>
                                        <p:tgtEl>
                                          <p:spTgt spid="111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iterate>
                                    <p:tmAbs val="0"/>
                                  </p:iterate>
                                  <p:childTnLst>
                                    <p:set>
                                      <p:cBhvr>
                                        <p:cTn id="16" fill="hold"/>
                                        <p:tgtEl>
                                          <p:spTgt spid="1127"/>
                                        </p:tgtEl>
                                        <p:attrNameLst>
                                          <p:attrName>style.visibility</p:attrName>
                                        </p:attrNameLst>
                                      </p:cBhvr>
                                      <p:to>
                                        <p:strVal val="visible"/>
                                      </p:to>
                                    </p:set>
                                    <p:anim calcmode="lin" valueType="num">
                                      <p:cBhvr>
                                        <p:cTn id="17" dur="500" fill="hold"/>
                                        <p:tgtEl>
                                          <p:spTgt spid="1127"/>
                                        </p:tgtEl>
                                        <p:attrNameLst>
                                          <p:attrName>ppt_w</p:attrName>
                                        </p:attrNameLst>
                                      </p:cBhvr>
                                      <p:tavLst>
                                        <p:tav tm="0">
                                          <p:val>
                                            <p:fltVal val="0"/>
                                          </p:val>
                                        </p:tav>
                                        <p:tav tm="100000">
                                          <p:val>
                                            <p:strVal val="#ppt_w"/>
                                          </p:val>
                                        </p:tav>
                                      </p:tavLst>
                                    </p:anim>
                                    <p:anim calcmode="lin" valueType="num">
                                      <p:cBhvr>
                                        <p:cTn id="18" dur="500" fill="hold"/>
                                        <p:tgtEl>
                                          <p:spTgt spid="112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4" nodeType="afterEffect">
                                  <p:stCondLst>
                                    <p:cond delay="0"/>
                                  </p:stCondLst>
                                  <p:iterate>
                                    <p:tmAbs val="0"/>
                                  </p:iterate>
                                  <p:childTnLst>
                                    <p:set>
                                      <p:cBhvr>
                                        <p:cTn id="21" fill="hold"/>
                                        <p:tgtEl>
                                          <p:spTgt spid="1125"/>
                                        </p:tgtEl>
                                        <p:attrNameLst>
                                          <p:attrName>style.visibility</p:attrName>
                                        </p:attrNameLst>
                                      </p:cBhvr>
                                      <p:to>
                                        <p:strVal val="visible"/>
                                      </p:to>
                                    </p:set>
                                    <p:anim calcmode="lin" valueType="num">
                                      <p:cBhvr>
                                        <p:cTn id="22" dur="500" fill="hold"/>
                                        <p:tgtEl>
                                          <p:spTgt spid="1125"/>
                                        </p:tgtEl>
                                        <p:attrNameLst>
                                          <p:attrName>ppt_w</p:attrName>
                                        </p:attrNameLst>
                                      </p:cBhvr>
                                      <p:tavLst>
                                        <p:tav tm="0">
                                          <p:val>
                                            <p:fltVal val="0"/>
                                          </p:val>
                                        </p:tav>
                                        <p:tav tm="100000">
                                          <p:val>
                                            <p:strVal val="#ppt_w"/>
                                          </p:val>
                                        </p:tav>
                                      </p:tavLst>
                                    </p:anim>
                                    <p:anim calcmode="lin" valueType="num">
                                      <p:cBhvr>
                                        <p:cTn id="23" dur="500" fill="hold"/>
                                        <p:tgtEl>
                                          <p:spTgt spid="1125"/>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5" nodeType="afterEffect">
                                  <p:stCondLst>
                                    <p:cond delay="0"/>
                                  </p:stCondLst>
                                  <p:iterate>
                                    <p:tmAbs val="0"/>
                                  </p:iterate>
                                  <p:childTnLst>
                                    <p:set>
                                      <p:cBhvr>
                                        <p:cTn id="26" fill="hold"/>
                                        <p:tgtEl>
                                          <p:spTgt spid="1116"/>
                                        </p:tgtEl>
                                        <p:attrNameLst>
                                          <p:attrName>style.visibility</p:attrName>
                                        </p:attrNameLst>
                                      </p:cBhvr>
                                      <p:to>
                                        <p:strVal val="visible"/>
                                      </p:to>
                                    </p:set>
                                    <p:anim calcmode="lin" valueType="num">
                                      <p:cBhvr>
                                        <p:cTn id="27" dur="500" fill="hold"/>
                                        <p:tgtEl>
                                          <p:spTgt spid="1116"/>
                                        </p:tgtEl>
                                        <p:attrNameLst>
                                          <p:attrName>ppt_w</p:attrName>
                                        </p:attrNameLst>
                                      </p:cBhvr>
                                      <p:tavLst>
                                        <p:tav tm="0">
                                          <p:val>
                                            <p:fltVal val="0"/>
                                          </p:val>
                                        </p:tav>
                                        <p:tav tm="100000">
                                          <p:val>
                                            <p:strVal val="#ppt_w"/>
                                          </p:val>
                                        </p:tav>
                                      </p:tavLst>
                                    </p:anim>
                                    <p:anim calcmode="lin" valueType="num">
                                      <p:cBhvr>
                                        <p:cTn id="28" dur="500" fill="hold"/>
                                        <p:tgtEl>
                                          <p:spTgt spid="1116"/>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6" nodeType="afterEffect">
                                  <p:stCondLst>
                                    <p:cond delay="0"/>
                                  </p:stCondLst>
                                  <p:iterate>
                                    <p:tmAbs val="0"/>
                                  </p:iterate>
                                  <p:childTnLst>
                                    <p:set>
                                      <p:cBhvr>
                                        <p:cTn id="31" fill="hold"/>
                                        <p:tgtEl>
                                          <p:spTgt spid="1123"/>
                                        </p:tgtEl>
                                        <p:attrNameLst>
                                          <p:attrName>style.visibility</p:attrName>
                                        </p:attrNameLst>
                                      </p:cBhvr>
                                      <p:to>
                                        <p:strVal val="visible"/>
                                      </p:to>
                                    </p:set>
                                    <p:anim calcmode="lin" valueType="num">
                                      <p:cBhvr>
                                        <p:cTn id="32" dur="500" fill="hold"/>
                                        <p:tgtEl>
                                          <p:spTgt spid="1123"/>
                                        </p:tgtEl>
                                        <p:attrNameLst>
                                          <p:attrName>ppt_w</p:attrName>
                                        </p:attrNameLst>
                                      </p:cBhvr>
                                      <p:tavLst>
                                        <p:tav tm="0">
                                          <p:val>
                                            <p:fltVal val="0"/>
                                          </p:val>
                                        </p:tav>
                                        <p:tav tm="100000">
                                          <p:val>
                                            <p:strVal val="#ppt_w"/>
                                          </p:val>
                                        </p:tav>
                                      </p:tavLst>
                                    </p:anim>
                                    <p:anim calcmode="lin" valueType="num">
                                      <p:cBhvr>
                                        <p:cTn id="33" dur="500" fill="hold"/>
                                        <p:tgtEl>
                                          <p:spTgt spid="1123"/>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7" nodeType="afterEffect">
                                  <p:stCondLst>
                                    <p:cond delay="0"/>
                                  </p:stCondLst>
                                  <p:iterate>
                                    <p:tmAbs val="0"/>
                                  </p:iterate>
                                  <p:childTnLst>
                                    <p:set>
                                      <p:cBhvr>
                                        <p:cTn id="36" fill="hold"/>
                                        <p:tgtEl>
                                          <p:spTgt spid="1119"/>
                                        </p:tgtEl>
                                        <p:attrNameLst>
                                          <p:attrName>style.visibility</p:attrName>
                                        </p:attrNameLst>
                                      </p:cBhvr>
                                      <p:to>
                                        <p:strVal val="visible"/>
                                      </p:to>
                                    </p:set>
                                    <p:anim calcmode="lin" valueType="num">
                                      <p:cBhvr>
                                        <p:cTn id="37" dur="500" fill="hold"/>
                                        <p:tgtEl>
                                          <p:spTgt spid="1119"/>
                                        </p:tgtEl>
                                        <p:attrNameLst>
                                          <p:attrName>ppt_w</p:attrName>
                                        </p:attrNameLst>
                                      </p:cBhvr>
                                      <p:tavLst>
                                        <p:tav tm="0">
                                          <p:val>
                                            <p:fltVal val="0"/>
                                          </p:val>
                                        </p:tav>
                                        <p:tav tm="100000">
                                          <p:val>
                                            <p:strVal val="#ppt_w"/>
                                          </p:val>
                                        </p:tav>
                                      </p:tavLst>
                                    </p:anim>
                                    <p:anim calcmode="lin" valueType="num">
                                      <p:cBhvr>
                                        <p:cTn id="38" dur="500" fill="hold"/>
                                        <p:tgtEl>
                                          <p:spTgt spid="1119"/>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8" nodeType="afterEffect">
                                  <p:stCondLst>
                                    <p:cond delay="0"/>
                                  </p:stCondLst>
                                  <p:iterate>
                                    <p:tmAbs val="0"/>
                                  </p:iterate>
                                  <p:childTnLst>
                                    <p:set>
                                      <p:cBhvr>
                                        <p:cTn id="41" fill="hold"/>
                                        <p:tgtEl>
                                          <p:spTgt spid="1120"/>
                                        </p:tgtEl>
                                        <p:attrNameLst>
                                          <p:attrName>style.visibility</p:attrName>
                                        </p:attrNameLst>
                                      </p:cBhvr>
                                      <p:to>
                                        <p:strVal val="visible"/>
                                      </p:to>
                                    </p:set>
                                    <p:anim calcmode="lin" valueType="num">
                                      <p:cBhvr>
                                        <p:cTn id="42" dur="500" fill="hold"/>
                                        <p:tgtEl>
                                          <p:spTgt spid="1120"/>
                                        </p:tgtEl>
                                        <p:attrNameLst>
                                          <p:attrName>ppt_w</p:attrName>
                                        </p:attrNameLst>
                                      </p:cBhvr>
                                      <p:tavLst>
                                        <p:tav tm="0">
                                          <p:val>
                                            <p:fltVal val="0"/>
                                          </p:val>
                                        </p:tav>
                                        <p:tav tm="100000">
                                          <p:val>
                                            <p:strVal val="#ppt_w"/>
                                          </p:val>
                                        </p:tav>
                                      </p:tavLst>
                                    </p:anim>
                                    <p:anim calcmode="lin" valueType="num">
                                      <p:cBhvr>
                                        <p:cTn id="43" dur="500" fill="hold"/>
                                        <p:tgtEl>
                                          <p:spTgt spid="1120"/>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9" nodeType="afterEffect">
                                  <p:stCondLst>
                                    <p:cond delay="0"/>
                                  </p:stCondLst>
                                  <p:iterate>
                                    <p:tmAbs val="0"/>
                                  </p:iterate>
                                  <p:childTnLst>
                                    <p:set>
                                      <p:cBhvr>
                                        <p:cTn id="46" fill="hold"/>
                                        <p:tgtEl>
                                          <p:spTgt spid="1121"/>
                                        </p:tgtEl>
                                        <p:attrNameLst>
                                          <p:attrName>style.visibility</p:attrName>
                                        </p:attrNameLst>
                                      </p:cBhvr>
                                      <p:to>
                                        <p:strVal val="visible"/>
                                      </p:to>
                                    </p:set>
                                    <p:anim calcmode="lin" valueType="num">
                                      <p:cBhvr>
                                        <p:cTn id="47" dur="500" fill="hold"/>
                                        <p:tgtEl>
                                          <p:spTgt spid="1121"/>
                                        </p:tgtEl>
                                        <p:attrNameLst>
                                          <p:attrName>ppt_w</p:attrName>
                                        </p:attrNameLst>
                                      </p:cBhvr>
                                      <p:tavLst>
                                        <p:tav tm="0">
                                          <p:val>
                                            <p:fltVal val="0"/>
                                          </p:val>
                                        </p:tav>
                                        <p:tav tm="100000">
                                          <p:val>
                                            <p:strVal val="#ppt_w"/>
                                          </p:val>
                                        </p:tav>
                                      </p:tavLst>
                                    </p:anim>
                                    <p:anim calcmode="lin" valueType="num">
                                      <p:cBhvr>
                                        <p:cTn id="48" dur="500" fill="hold"/>
                                        <p:tgtEl>
                                          <p:spTgt spid="1121"/>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10" nodeType="afterEffect">
                                  <p:stCondLst>
                                    <p:cond delay="0"/>
                                  </p:stCondLst>
                                  <p:iterate>
                                    <p:tmAbs val="0"/>
                                  </p:iterate>
                                  <p:childTnLst>
                                    <p:set>
                                      <p:cBhvr>
                                        <p:cTn id="51" fill="hold"/>
                                        <p:tgtEl>
                                          <p:spTgt spid="1122"/>
                                        </p:tgtEl>
                                        <p:attrNameLst>
                                          <p:attrName>style.visibility</p:attrName>
                                        </p:attrNameLst>
                                      </p:cBhvr>
                                      <p:to>
                                        <p:strVal val="visible"/>
                                      </p:to>
                                    </p:set>
                                    <p:anim calcmode="lin" valueType="num">
                                      <p:cBhvr>
                                        <p:cTn id="52" dur="500" fill="hold"/>
                                        <p:tgtEl>
                                          <p:spTgt spid="1122"/>
                                        </p:tgtEl>
                                        <p:attrNameLst>
                                          <p:attrName>ppt_w</p:attrName>
                                        </p:attrNameLst>
                                      </p:cBhvr>
                                      <p:tavLst>
                                        <p:tav tm="0">
                                          <p:val>
                                            <p:fltVal val="0"/>
                                          </p:val>
                                        </p:tav>
                                        <p:tav tm="100000">
                                          <p:val>
                                            <p:strVal val="#ppt_w"/>
                                          </p:val>
                                        </p:tav>
                                      </p:tavLst>
                                    </p:anim>
                                    <p:anim calcmode="lin" valueType="num">
                                      <p:cBhvr>
                                        <p:cTn id="53" dur="500" fill="hold"/>
                                        <p:tgtEl>
                                          <p:spTgt spid="1122"/>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11" nodeType="afterEffect">
                                  <p:stCondLst>
                                    <p:cond delay="0"/>
                                  </p:stCondLst>
                                  <p:iterate>
                                    <p:tmAbs val="0"/>
                                  </p:iterate>
                                  <p:childTnLst>
                                    <p:set>
                                      <p:cBhvr>
                                        <p:cTn id="56" fill="hold"/>
                                        <p:tgtEl>
                                          <p:spTgt spid="1126"/>
                                        </p:tgtEl>
                                        <p:attrNameLst>
                                          <p:attrName>style.visibility</p:attrName>
                                        </p:attrNameLst>
                                      </p:cBhvr>
                                      <p:to>
                                        <p:strVal val="visible"/>
                                      </p:to>
                                    </p:set>
                                    <p:anim calcmode="lin" valueType="num">
                                      <p:cBhvr>
                                        <p:cTn id="57" dur="500" fill="hold"/>
                                        <p:tgtEl>
                                          <p:spTgt spid="1126"/>
                                        </p:tgtEl>
                                        <p:attrNameLst>
                                          <p:attrName>ppt_w</p:attrName>
                                        </p:attrNameLst>
                                      </p:cBhvr>
                                      <p:tavLst>
                                        <p:tav tm="0">
                                          <p:val>
                                            <p:fltVal val="0"/>
                                          </p:val>
                                        </p:tav>
                                        <p:tav tm="100000">
                                          <p:val>
                                            <p:strVal val="#ppt_w"/>
                                          </p:val>
                                        </p:tav>
                                      </p:tavLst>
                                    </p:anim>
                                    <p:anim calcmode="lin" valueType="num">
                                      <p:cBhvr>
                                        <p:cTn id="58" dur="500" fill="hold"/>
                                        <p:tgtEl>
                                          <p:spTgt spid="11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5" animBg="1" advAuto="0"/>
      <p:bldP spid="1117" grpId="2" animBg="1" advAuto="0"/>
      <p:bldP spid="1118" grpId="1" animBg="1" advAuto="0"/>
      <p:bldP spid="1119" grpId="7" animBg="1" advAuto="0"/>
      <p:bldP spid="1120" grpId="8" animBg="1" advAuto="0"/>
      <p:bldP spid="1121" grpId="9" animBg="1" advAuto="0"/>
      <p:bldP spid="1122" grpId="10" animBg="1" advAuto="0"/>
      <p:bldP spid="1123" grpId="6" animBg="1" advAuto="0"/>
      <p:bldP spid="1125" grpId="4" animBg="1" advAuto="0"/>
      <p:bldP spid="1126" grpId="11" animBg="1" advAuto="0"/>
      <p:bldP spid="1127" grpId="3"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1" name="image8.jpg" descr="Nahal Iyon first waterfall, tb n040400 sr"/>
          <p:cNvPicPr>
            <a:picLocks noChangeAspect="1"/>
          </p:cNvPicPr>
          <p:nvPr/>
        </p:nvPicPr>
        <p:blipFill>
          <a:blip r:embed="rId3"/>
          <a:stretch>
            <a:fillRect/>
          </a:stretch>
        </p:blipFill>
        <p:spPr>
          <a:xfrm>
            <a:off x="608012" y="487362"/>
            <a:ext cx="7885113" cy="5794376"/>
          </a:xfrm>
          <a:prstGeom prst="rect">
            <a:avLst/>
          </a:prstGeom>
          <a:ln w="12700">
            <a:miter lim="400000"/>
          </a:ln>
        </p:spPr>
      </p:pic>
      <p:pic>
        <p:nvPicPr>
          <p:cNvPr id="1132" name="image9.png"/>
          <p:cNvPicPr>
            <a:picLocks noChangeAspect="1"/>
          </p:cNvPicPr>
          <p:nvPr/>
        </p:nvPicPr>
        <p:blipFill>
          <a:blip r:embed="rId4"/>
          <a:stretch>
            <a:fillRect/>
          </a:stretch>
        </p:blipFill>
        <p:spPr>
          <a:xfrm>
            <a:off x="6196012" y="479425"/>
            <a:ext cx="2327276" cy="1744664"/>
          </a:xfrm>
          <a:prstGeom prst="rect">
            <a:avLst/>
          </a:prstGeom>
          <a:ln w="12700">
            <a:miter lim="400000"/>
          </a:ln>
          <a:effectLst>
            <a:outerShdw blurRad="63500" dist="89803" dir="2700000" rotWithShape="0">
              <a:srgbClr val="1A0004">
                <a:alpha val="74998"/>
              </a:srgbClr>
            </a:outerShdw>
          </a:effectLst>
        </p:spPr>
      </p:pic>
      <p:pic>
        <p:nvPicPr>
          <p:cNvPr id="1133" name="image10.png"/>
          <p:cNvPicPr>
            <a:picLocks noChangeAspect="1"/>
          </p:cNvPicPr>
          <p:nvPr/>
        </p:nvPicPr>
        <p:blipFill>
          <a:blip r:embed="rId5"/>
          <a:stretch>
            <a:fillRect/>
          </a:stretch>
        </p:blipFill>
        <p:spPr>
          <a:xfrm>
            <a:off x="3117850" y="212725"/>
            <a:ext cx="2905125" cy="2173289"/>
          </a:xfrm>
          <a:prstGeom prst="rect">
            <a:avLst/>
          </a:prstGeom>
          <a:ln w="12700">
            <a:miter lim="400000"/>
          </a:ln>
          <a:effectLst>
            <a:outerShdw blurRad="63500" dist="89803" dir="2700000" rotWithShape="0">
              <a:srgbClr val="1A0004">
                <a:alpha val="74998"/>
              </a:srgbClr>
            </a:outerShdw>
          </a:effectLst>
        </p:spPr>
      </p:pic>
      <p:pic>
        <p:nvPicPr>
          <p:cNvPr id="1134" name="image11.png"/>
          <p:cNvPicPr>
            <a:picLocks noChangeAspect="1"/>
          </p:cNvPicPr>
          <p:nvPr/>
        </p:nvPicPr>
        <p:blipFill>
          <a:blip r:embed="rId6"/>
          <a:stretch>
            <a:fillRect/>
          </a:stretch>
        </p:blipFill>
        <p:spPr>
          <a:xfrm>
            <a:off x="5032375" y="1836738"/>
            <a:ext cx="2425700" cy="1897062"/>
          </a:xfrm>
          <a:prstGeom prst="rect">
            <a:avLst/>
          </a:prstGeom>
          <a:ln w="12700">
            <a:miter lim="400000"/>
          </a:ln>
          <a:effectLst>
            <a:outerShdw blurRad="63500" dist="89803" dir="2700000" rotWithShape="0">
              <a:srgbClr val="1A0004">
                <a:alpha val="74998"/>
              </a:srgbClr>
            </a:outerShdw>
          </a:effectLst>
        </p:spPr>
      </p:pic>
      <p:pic>
        <p:nvPicPr>
          <p:cNvPr id="1135" name="image12.png"/>
          <p:cNvPicPr>
            <a:picLocks noChangeAspect="1"/>
          </p:cNvPicPr>
          <p:nvPr/>
        </p:nvPicPr>
        <p:blipFill>
          <a:blip r:embed="rId7"/>
          <a:stretch>
            <a:fillRect/>
          </a:stretch>
        </p:blipFill>
        <p:spPr>
          <a:xfrm>
            <a:off x="804862" y="2149475"/>
            <a:ext cx="2212976" cy="1708150"/>
          </a:xfrm>
          <a:prstGeom prst="rect">
            <a:avLst/>
          </a:prstGeom>
          <a:ln w="12700">
            <a:miter lim="400000"/>
          </a:ln>
          <a:effectLst>
            <a:outerShdw blurRad="63500" dist="89803" dir="2700000" rotWithShape="0">
              <a:srgbClr val="1A0004">
                <a:alpha val="74998"/>
              </a:srgbClr>
            </a:outerShdw>
          </a:effectLst>
        </p:spPr>
      </p:pic>
      <p:pic>
        <p:nvPicPr>
          <p:cNvPr id="1136" name="image13.png"/>
          <p:cNvPicPr>
            <a:picLocks noChangeAspect="1"/>
          </p:cNvPicPr>
          <p:nvPr/>
        </p:nvPicPr>
        <p:blipFill>
          <a:blip r:embed="rId8"/>
          <a:stretch>
            <a:fillRect/>
          </a:stretch>
        </p:blipFill>
        <p:spPr>
          <a:xfrm>
            <a:off x="6299200" y="2722563"/>
            <a:ext cx="2628900" cy="1978026"/>
          </a:xfrm>
          <a:prstGeom prst="rect">
            <a:avLst/>
          </a:prstGeom>
          <a:ln w="12700">
            <a:miter lim="400000"/>
          </a:ln>
          <a:effectLst>
            <a:outerShdw blurRad="63500" dist="89803" dir="2700000" rotWithShape="0">
              <a:srgbClr val="1A0004">
                <a:alpha val="74998"/>
              </a:srgbClr>
            </a:outerShdw>
          </a:effectLst>
        </p:spPr>
      </p:pic>
      <p:pic>
        <p:nvPicPr>
          <p:cNvPr id="1137" name="image14.png"/>
          <p:cNvPicPr>
            <a:picLocks noChangeAspect="1"/>
          </p:cNvPicPr>
          <p:nvPr/>
        </p:nvPicPr>
        <p:blipFill>
          <a:blip r:embed="rId9"/>
          <a:stretch>
            <a:fillRect/>
          </a:stretch>
        </p:blipFill>
        <p:spPr>
          <a:xfrm>
            <a:off x="3979862" y="4210050"/>
            <a:ext cx="2560638" cy="1909764"/>
          </a:xfrm>
          <a:prstGeom prst="rect">
            <a:avLst/>
          </a:prstGeom>
          <a:ln w="12700">
            <a:miter lim="400000"/>
          </a:ln>
          <a:effectLst>
            <a:outerShdw blurRad="63500" dist="81320" dir="2319588" rotWithShape="0">
              <a:srgbClr val="1A0004">
                <a:alpha val="74998"/>
              </a:srgbClr>
            </a:outerShdw>
          </a:effectLst>
        </p:spPr>
      </p:pic>
      <p:pic>
        <p:nvPicPr>
          <p:cNvPr id="1138" name="image15.png"/>
          <p:cNvPicPr>
            <a:picLocks noChangeAspect="1"/>
          </p:cNvPicPr>
          <p:nvPr/>
        </p:nvPicPr>
        <p:blipFill>
          <a:blip r:embed="rId10"/>
          <a:stretch>
            <a:fillRect/>
          </a:stretch>
        </p:blipFill>
        <p:spPr>
          <a:xfrm>
            <a:off x="328613" y="249238"/>
            <a:ext cx="2128837" cy="1582738"/>
          </a:xfrm>
          <a:prstGeom prst="rect">
            <a:avLst/>
          </a:prstGeom>
          <a:ln w="12700">
            <a:miter lim="400000"/>
          </a:ln>
          <a:effectLst>
            <a:outerShdw blurRad="63500" dist="57501" dir="3723739" rotWithShape="0">
              <a:srgbClr val="1A0004">
                <a:alpha val="74998"/>
              </a:srgbClr>
            </a:outerShdw>
          </a:effectLst>
        </p:spPr>
      </p:pic>
      <p:pic>
        <p:nvPicPr>
          <p:cNvPr id="1139" name="image16.png"/>
          <p:cNvPicPr>
            <a:picLocks noChangeAspect="1"/>
          </p:cNvPicPr>
          <p:nvPr/>
        </p:nvPicPr>
        <p:blipFill>
          <a:blip r:embed="rId11"/>
          <a:stretch>
            <a:fillRect/>
          </a:stretch>
        </p:blipFill>
        <p:spPr>
          <a:xfrm>
            <a:off x="6831013" y="4876800"/>
            <a:ext cx="1906588" cy="1438275"/>
          </a:xfrm>
          <a:prstGeom prst="rect">
            <a:avLst/>
          </a:prstGeom>
          <a:ln w="12700">
            <a:miter lim="400000"/>
          </a:ln>
          <a:effectLst>
            <a:outerShdw blurRad="63500" dist="71842" dir="2700000" rotWithShape="0">
              <a:srgbClr val="1A0004">
                <a:alpha val="74998"/>
              </a:srgbClr>
            </a:outerShdw>
          </a:effectLst>
        </p:spPr>
      </p:pic>
      <p:sp>
        <p:nvSpPr>
          <p:cNvPr id="1140" name="Shape 1140"/>
          <p:cNvSpPr/>
          <p:nvPr/>
        </p:nvSpPr>
        <p:spPr>
          <a:xfrm>
            <a:off x="8161927" y="6512242"/>
            <a:ext cx="259171"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11</a:t>
            </a:r>
          </a:p>
        </p:txBody>
      </p:sp>
      <p:pic>
        <p:nvPicPr>
          <p:cNvPr id="1141" name="image17.png"/>
          <p:cNvPicPr>
            <a:picLocks noChangeAspect="1"/>
          </p:cNvPicPr>
          <p:nvPr/>
        </p:nvPicPr>
        <p:blipFill>
          <a:blip r:embed="rId12"/>
          <a:stretch>
            <a:fillRect/>
          </a:stretch>
        </p:blipFill>
        <p:spPr>
          <a:xfrm>
            <a:off x="1800225" y="788987"/>
            <a:ext cx="2005014" cy="1527176"/>
          </a:xfrm>
          <a:prstGeom prst="rect">
            <a:avLst/>
          </a:prstGeom>
          <a:ln w="12700">
            <a:miter lim="400000"/>
          </a:ln>
          <a:effectLst>
            <a:outerShdw blurRad="63500" dist="89803" dir="2700000" rotWithShape="0">
              <a:srgbClr val="1A0004">
                <a:alpha val="74998"/>
              </a:srgbClr>
            </a:outerShdw>
          </a:effectLst>
        </p:spPr>
      </p:pic>
      <p:pic>
        <p:nvPicPr>
          <p:cNvPr id="1142" name="image18.jpg"/>
          <p:cNvPicPr>
            <a:picLocks noChangeAspect="1"/>
          </p:cNvPicPr>
          <p:nvPr/>
        </p:nvPicPr>
        <p:blipFill>
          <a:blip r:embed="rId13"/>
          <a:stretch>
            <a:fillRect/>
          </a:stretch>
        </p:blipFill>
        <p:spPr>
          <a:xfrm>
            <a:off x="474662" y="4008437"/>
            <a:ext cx="2865438" cy="2138363"/>
          </a:xfrm>
          <a:prstGeom prst="rect">
            <a:avLst/>
          </a:prstGeom>
          <a:ln w="12700">
            <a:miter lim="400000"/>
          </a:ln>
          <a:effectLst>
            <a:outerShdw blurRad="63500" dist="53882" dir="2700000" rotWithShape="0">
              <a:srgbClr val="1A0004">
                <a:alpha val="74998"/>
              </a:srgbClr>
            </a:outerShdw>
          </a:effectLst>
        </p:spPr>
      </p:pic>
      <p:pic>
        <p:nvPicPr>
          <p:cNvPr id="1143" name="image19.png"/>
          <p:cNvPicPr>
            <a:picLocks noChangeAspect="1"/>
          </p:cNvPicPr>
          <p:nvPr/>
        </p:nvPicPr>
        <p:blipFill>
          <a:blip r:embed="rId14"/>
          <a:srcRect l="14537" t="14844" r="19319" b="10512"/>
          <a:stretch>
            <a:fillRect/>
          </a:stretch>
        </p:blipFill>
        <p:spPr>
          <a:xfrm>
            <a:off x="2463799" y="2149474"/>
            <a:ext cx="3200401" cy="2406651"/>
          </a:xfrm>
          <a:prstGeom prst="rect">
            <a:avLst/>
          </a:prstGeom>
          <a:ln w="12700">
            <a:miter lim="400000"/>
          </a:ln>
          <a:effectLst>
            <a:outerShdw blurRad="63500" dist="89803" dir="2700000" rotWithShape="0">
              <a:srgbClr val="1A0004">
                <a:alpha val="74998"/>
              </a:srgbClr>
            </a:outerShdw>
          </a:effectLst>
        </p:spPr>
      </p:pic>
      <p:sp>
        <p:nvSpPr>
          <p:cNvPr id="1144" name="Shape 1144"/>
          <p:cNvSpPr/>
          <p:nvPr/>
        </p:nvSpPr>
        <p:spPr>
          <a:xfrm>
            <a:off x="0" y="0"/>
            <a:ext cx="9144000" cy="6858000"/>
          </a:xfrm>
          <a:prstGeom prst="rect">
            <a:avLst/>
          </a:prstGeom>
          <a:solidFill>
            <a:srgbClr val="1A0004">
              <a:alpha val="47000"/>
            </a:srgbClr>
          </a:solidFill>
          <a:ln>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grpSp>
        <p:nvGrpSpPr>
          <p:cNvPr id="1209" name="Group 1209"/>
          <p:cNvGrpSpPr/>
          <p:nvPr/>
        </p:nvGrpSpPr>
        <p:grpSpPr>
          <a:xfrm>
            <a:off x="2331287" y="1112837"/>
            <a:ext cx="4977563" cy="4221163"/>
            <a:chOff x="0" y="0"/>
            <a:chExt cx="4977562" cy="4221161"/>
          </a:xfrm>
        </p:grpSpPr>
        <p:sp>
          <p:nvSpPr>
            <p:cNvPr id="1145" name="Shape 1145"/>
            <p:cNvSpPr/>
            <p:nvPr/>
          </p:nvSpPr>
          <p:spPr>
            <a:xfrm>
              <a:off x="4591" y="402192"/>
              <a:ext cx="1768047" cy="77645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46" name="Shape 1146"/>
            <p:cNvSpPr/>
            <p:nvPr/>
          </p:nvSpPr>
          <p:spPr>
            <a:xfrm>
              <a:off x="224692" y="63308"/>
              <a:ext cx="1181262" cy="29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1147" name="Shape 1147"/>
            <p:cNvSpPr/>
            <p:nvPr/>
          </p:nvSpPr>
          <p:spPr>
            <a:xfrm>
              <a:off x="4591" y="402192"/>
              <a:ext cx="2470199" cy="850936"/>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48" name="Shape 1148"/>
            <p:cNvSpPr/>
            <p:nvPr/>
          </p:nvSpPr>
          <p:spPr>
            <a:xfrm>
              <a:off x="4591" y="0"/>
              <a:ext cx="1454975" cy="1102307"/>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49" name="Shape 1149"/>
            <p:cNvSpPr/>
            <p:nvPr/>
          </p:nvSpPr>
          <p:spPr>
            <a:xfrm>
              <a:off x="4591" y="402192"/>
              <a:ext cx="1768047" cy="700114"/>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50" name="Shape 1150"/>
            <p:cNvSpPr/>
            <p:nvPr/>
          </p:nvSpPr>
          <p:spPr>
            <a:xfrm>
              <a:off x="-1" y="3724"/>
              <a:ext cx="1460539"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PULHOKUSU</a:t>
              </a:r>
            </a:p>
          </p:txBody>
        </p:sp>
        <p:sp>
          <p:nvSpPr>
            <p:cNvPr id="1151" name="Shape 1151"/>
            <p:cNvSpPr/>
            <p:nvPr/>
          </p:nvSpPr>
          <p:spPr>
            <a:xfrm>
              <a:off x="4591" y="301644"/>
              <a:ext cx="7239" cy="877004"/>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52" name="Shape 1152"/>
            <p:cNvSpPr/>
            <p:nvPr/>
          </p:nvSpPr>
          <p:spPr>
            <a:xfrm>
              <a:off x="1432420" y="402192"/>
              <a:ext cx="774539" cy="5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53" name="Shape 1153"/>
            <p:cNvSpPr/>
            <p:nvPr/>
          </p:nvSpPr>
          <p:spPr>
            <a:xfrm>
              <a:off x="270613" y="701975"/>
              <a:ext cx="1768046" cy="802524"/>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54" name="Shape 1154"/>
            <p:cNvSpPr/>
            <p:nvPr/>
          </p:nvSpPr>
          <p:spPr>
            <a:xfrm>
              <a:off x="483475" y="389158"/>
              <a:ext cx="1181262" cy="29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1155" name="Shape 1155"/>
            <p:cNvSpPr/>
            <p:nvPr/>
          </p:nvSpPr>
          <p:spPr>
            <a:xfrm>
              <a:off x="270612" y="701975"/>
              <a:ext cx="2470200"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56" name="Shape 1156"/>
            <p:cNvSpPr/>
            <p:nvPr/>
          </p:nvSpPr>
          <p:spPr>
            <a:xfrm>
              <a:off x="270613" y="301644"/>
              <a:ext cx="1427829" cy="1126513"/>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57" name="Shape 1157"/>
            <p:cNvSpPr/>
            <p:nvPr/>
          </p:nvSpPr>
          <p:spPr>
            <a:xfrm>
              <a:off x="270613" y="701975"/>
              <a:ext cx="1768046"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58" name="Shape 1158"/>
            <p:cNvSpPr/>
            <p:nvPr/>
          </p:nvSpPr>
          <p:spPr>
            <a:xfrm>
              <a:off x="250559" y="314678"/>
              <a:ext cx="1312305"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ABRAHAM</a:t>
              </a:r>
            </a:p>
          </p:txBody>
        </p:sp>
        <p:sp>
          <p:nvSpPr>
            <p:cNvPr id="1159" name="Shape 1159"/>
            <p:cNvSpPr/>
            <p:nvPr/>
          </p:nvSpPr>
          <p:spPr>
            <a:xfrm>
              <a:off x="270613" y="627495"/>
              <a:ext cx="1809"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60" name="Shape 1160"/>
            <p:cNvSpPr/>
            <p:nvPr/>
          </p:nvSpPr>
          <p:spPr>
            <a:xfrm>
              <a:off x="1698442" y="701975"/>
              <a:ext cx="776349" cy="18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61" name="Shape 1161"/>
            <p:cNvSpPr/>
            <p:nvPr/>
          </p:nvSpPr>
          <p:spPr>
            <a:xfrm>
              <a:off x="536634" y="1027826"/>
              <a:ext cx="1739093" cy="78018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62" name="Shape 1162"/>
            <p:cNvSpPr/>
            <p:nvPr/>
          </p:nvSpPr>
          <p:spPr>
            <a:xfrm>
              <a:off x="742258" y="688941"/>
              <a:ext cx="1181262" cy="29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1163" name="Shape 1163"/>
            <p:cNvSpPr/>
            <p:nvPr/>
          </p:nvSpPr>
          <p:spPr>
            <a:xfrm>
              <a:off x="536634" y="1027826"/>
              <a:ext cx="2470199" cy="850936"/>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64" name="Shape 1164"/>
            <p:cNvSpPr/>
            <p:nvPr/>
          </p:nvSpPr>
          <p:spPr>
            <a:xfrm>
              <a:off x="536634" y="627495"/>
              <a:ext cx="1429640" cy="1104169"/>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65" name="Shape 1165"/>
            <p:cNvSpPr/>
            <p:nvPr/>
          </p:nvSpPr>
          <p:spPr>
            <a:xfrm>
              <a:off x="536634" y="1027826"/>
              <a:ext cx="1739093" cy="70570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66" name="Shape 1166"/>
            <p:cNvSpPr/>
            <p:nvPr/>
          </p:nvSpPr>
          <p:spPr>
            <a:xfrm>
              <a:off x="679154" y="629357"/>
              <a:ext cx="952774"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JOSEF</a:t>
              </a:r>
            </a:p>
          </p:txBody>
        </p:sp>
        <p:sp>
          <p:nvSpPr>
            <p:cNvPr id="1167" name="Shape 1167"/>
            <p:cNvSpPr/>
            <p:nvPr/>
          </p:nvSpPr>
          <p:spPr>
            <a:xfrm>
              <a:off x="536634" y="927277"/>
              <a:ext cx="1810" cy="877004"/>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68" name="Shape 1168"/>
            <p:cNvSpPr/>
            <p:nvPr/>
          </p:nvSpPr>
          <p:spPr>
            <a:xfrm>
              <a:off x="1940937" y="1027826"/>
              <a:ext cx="799874" cy="5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69" name="Shape 1169"/>
            <p:cNvSpPr/>
            <p:nvPr/>
          </p:nvSpPr>
          <p:spPr>
            <a:xfrm>
              <a:off x="851516" y="1327608"/>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70" name="Shape 1170"/>
            <p:cNvSpPr/>
            <p:nvPr/>
          </p:nvSpPr>
          <p:spPr>
            <a:xfrm>
              <a:off x="851516" y="927277"/>
              <a:ext cx="1429640" cy="1102307"/>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71" name="Shape 1171"/>
            <p:cNvSpPr/>
            <p:nvPr/>
          </p:nvSpPr>
          <p:spPr>
            <a:xfrm>
              <a:off x="880471" y="1327608"/>
              <a:ext cx="1739093" cy="70197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72" name="Shape 1172"/>
            <p:cNvSpPr/>
            <p:nvPr/>
          </p:nvSpPr>
          <p:spPr>
            <a:xfrm>
              <a:off x="1052146" y="929139"/>
              <a:ext cx="863700"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MUSE</a:t>
              </a:r>
            </a:p>
          </p:txBody>
        </p:sp>
        <p:sp>
          <p:nvSpPr>
            <p:cNvPr id="1173" name="Shape 1173"/>
            <p:cNvSpPr/>
            <p:nvPr/>
          </p:nvSpPr>
          <p:spPr>
            <a:xfrm>
              <a:off x="2281155" y="1327608"/>
              <a:ext cx="774539" cy="18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74" name="Shape 1174"/>
            <p:cNvSpPr/>
            <p:nvPr/>
          </p:nvSpPr>
          <p:spPr>
            <a:xfrm>
              <a:off x="1117538" y="1629253"/>
              <a:ext cx="2475628"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75" name="Shape 1175"/>
            <p:cNvSpPr/>
            <p:nvPr/>
          </p:nvSpPr>
          <p:spPr>
            <a:xfrm>
              <a:off x="1117538" y="1253128"/>
              <a:ext cx="1429639" cy="1104169"/>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76" name="Shape 1176"/>
            <p:cNvSpPr/>
            <p:nvPr/>
          </p:nvSpPr>
          <p:spPr>
            <a:xfrm>
              <a:off x="1117538" y="1629253"/>
              <a:ext cx="1583461"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77" name="Shape 1177"/>
            <p:cNvSpPr/>
            <p:nvPr/>
          </p:nvSpPr>
          <p:spPr>
            <a:xfrm>
              <a:off x="1142196" y="1254990"/>
              <a:ext cx="1155924"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JOSHUA</a:t>
              </a:r>
            </a:p>
          </p:txBody>
        </p:sp>
        <p:sp>
          <p:nvSpPr>
            <p:cNvPr id="1178" name="Shape 1178"/>
            <p:cNvSpPr/>
            <p:nvPr/>
          </p:nvSpPr>
          <p:spPr>
            <a:xfrm>
              <a:off x="1117538" y="1554773"/>
              <a:ext cx="7239" cy="877004"/>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79" name="Shape 1179"/>
            <p:cNvSpPr/>
            <p:nvPr/>
          </p:nvSpPr>
          <p:spPr>
            <a:xfrm>
              <a:off x="1360033" y="1969999"/>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80" name="Shape 1180"/>
            <p:cNvSpPr/>
            <p:nvPr/>
          </p:nvSpPr>
          <p:spPr>
            <a:xfrm>
              <a:off x="1360033" y="1554773"/>
              <a:ext cx="1482120" cy="1104169"/>
            </a:xfrm>
            <a:prstGeom prst="roundRect">
              <a:avLst>
                <a:gd name="adj" fmla="val 1074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81" name="Shape 1181"/>
            <p:cNvSpPr/>
            <p:nvPr/>
          </p:nvSpPr>
          <p:spPr>
            <a:xfrm>
              <a:off x="1360033" y="1969999"/>
              <a:ext cx="1746331"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82" name="Shape 1182"/>
            <p:cNvSpPr/>
            <p:nvPr/>
          </p:nvSpPr>
          <p:spPr>
            <a:xfrm>
              <a:off x="1300714" y="1556635"/>
              <a:ext cx="1139293"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YEPEHA</a:t>
              </a:r>
            </a:p>
          </p:txBody>
        </p:sp>
        <p:sp>
          <p:nvSpPr>
            <p:cNvPr id="1183" name="Shape 1183"/>
            <p:cNvSpPr/>
            <p:nvPr/>
          </p:nvSpPr>
          <p:spPr>
            <a:xfrm>
              <a:off x="1360033" y="1895519"/>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84" name="Shape 1184"/>
            <p:cNvSpPr/>
            <p:nvPr/>
          </p:nvSpPr>
          <p:spPr>
            <a:xfrm>
              <a:off x="1611577" y="2318194"/>
              <a:ext cx="2470199" cy="86769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85" name="Shape 1185"/>
            <p:cNvSpPr/>
            <p:nvPr/>
          </p:nvSpPr>
          <p:spPr>
            <a:xfrm>
              <a:off x="1611577" y="1895519"/>
              <a:ext cx="1505646" cy="1102307"/>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86" name="Shape 1186"/>
            <p:cNvSpPr/>
            <p:nvPr/>
          </p:nvSpPr>
          <p:spPr>
            <a:xfrm>
              <a:off x="1611577" y="2325642"/>
              <a:ext cx="1695661" cy="70197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87" name="Shape 1187"/>
            <p:cNvSpPr/>
            <p:nvPr/>
          </p:nvSpPr>
          <p:spPr>
            <a:xfrm>
              <a:off x="1870360" y="1895469"/>
              <a:ext cx="995301"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AYEKIPE</a:t>
              </a:r>
            </a:p>
          </p:txBody>
        </p:sp>
        <p:sp>
          <p:nvSpPr>
            <p:cNvPr id="1188" name="Shape 1188"/>
            <p:cNvSpPr/>
            <p:nvPr/>
          </p:nvSpPr>
          <p:spPr>
            <a:xfrm>
              <a:off x="1611577" y="2226956"/>
              <a:ext cx="1810" cy="875142"/>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89" name="Shape 1189"/>
            <p:cNvSpPr/>
            <p:nvPr/>
          </p:nvSpPr>
          <p:spPr>
            <a:xfrm>
              <a:off x="1883028" y="2642183"/>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90" name="Shape 1190"/>
            <p:cNvSpPr/>
            <p:nvPr/>
          </p:nvSpPr>
          <p:spPr>
            <a:xfrm>
              <a:off x="1883028" y="2226956"/>
              <a:ext cx="1453165" cy="112465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91" name="Shape 1191"/>
            <p:cNvSpPr/>
            <p:nvPr/>
          </p:nvSpPr>
          <p:spPr>
            <a:xfrm>
              <a:off x="1883028" y="2642183"/>
              <a:ext cx="1764428"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92" name="Shape 1192"/>
            <p:cNvSpPr/>
            <p:nvPr/>
          </p:nvSpPr>
          <p:spPr>
            <a:xfrm>
              <a:off x="1787962" y="2223232"/>
              <a:ext cx="1198117"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AKUGHU</a:t>
              </a:r>
            </a:p>
          </p:txBody>
        </p:sp>
        <p:sp>
          <p:nvSpPr>
            <p:cNvPr id="1193" name="Shape 1193"/>
            <p:cNvSpPr/>
            <p:nvPr/>
          </p:nvSpPr>
          <p:spPr>
            <a:xfrm>
              <a:off x="1883028" y="2567703"/>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94" name="Shape 1194"/>
            <p:cNvSpPr/>
            <p:nvPr/>
          </p:nvSpPr>
          <p:spPr>
            <a:xfrm>
              <a:off x="3312666" y="2642183"/>
              <a:ext cx="774539" cy="5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95" name="Shape 1195"/>
            <p:cNvSpPr/>
            <p:nvPr/>
          </p:nvSpPr>
          <p:spPr>
            <a:xfrm>
              <a:off x="2194291" y="2968033"/>
              <a:ext cx="2468389" cy="85279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96" name="Shape 1196"/>
            <p:cNvSpPr/>
            <p:nvPr/>
          </p:nvSpPr>
          <p:spPr>
            <a:xfrm>
              <a:off x="2194291" y="2567703"/>
              <a:ext cx="1427830" cy="1104169"/>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97" name="Shape 1197"/>
            <p:cNvSpPr/>
            <p:nvPr/>
          </p:nvSpPr>
          <p:spPr>
            <a:xfrm>
              <a:off x="2194291" y="2968033"/>
              <a:ext cx="1742712" cy="70197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98" name="Shape 1198"/>
            <p:cNvSpPr/>
            <p:nvPr/>
          </p:nvSpPr>
          <p:spPr>
            <a:xfrm>
              <a:off x="2202746" y="2569565"/>
              <a:ext cx="1228143"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YENGUYI</a:t>
              </a:r>
            </a:p>
          </p:txBody>
        </p:sp>
        <p:sp>
          <p:nvSpPr>
            <p:cNvPr id="1199" name="Shape 1199"/>
            <p:cNvSpPr/>
            <p:nvPr/>
          </p:nvSpPr>
          <p:spPr>
            <a:xfrm>
              <a:off x="2194291" y="2893553"/>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00" name="Shape 1200"/>
            <p:cNvSpPr/>
            <p:nvPr/>
          </p:nvSpPr>
          <p:spPr>
            <a:xfrm>
              <a:off x="3622120" y="2968033"/>
              <a:ext cx="774539" cy="18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01" name="Shape 1201"/>
            <p:cNvSpPr/>
            <p:nvPr/>
          </p:nvSpPr>
          <p:spPr>
            <a:xfrm>
              <a:off x="2507364" y="3359054"/>
              <a:ext cx="2470199" cy="86210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02" name="Shape 1202"/>
            <p:cNvSpPr/>
            <p:nvPr/>
          </p:nvSpPr>
          <p:spPr>
            <a:xfrm>
              <a:off x="2507364" y="2893553"/>
              <a:ext cx="1429639" cy="1102307"/>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03" name="Shape 1203"/>
            <p:cNvSpPr/>
            <p:nvPr/>
          </p:nvSpPr>
          <p:spPr>
            <a:xfrm>
              <a:off x="2507364" y="3396294"/>
              <a:ext cx="1565363" cy="70570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grpSp>
          <p:nvGrpSpPr>
            <p:cNvPr id="1206" name="Group 1206"/>
            <p:cNvGrpSpPr/>
            <p:nvPr/>
          </p:nvGrpSpPr>
          <p:grpSpPr>
            <a:xfrm>
              <a:off x="2664081" y="2938241"/>
              <a:ext cx="1068852" cy="444501"/>
              <a:chOff x="0" y="0"/>
              <a:chExt cx="1068851" cy="444500"/>
            </a:xfrm>
          </p:grpSpPr>
          <p:sp>
            <p:nvSpPr>
              <p:cNvPr id="1204" name="Shape 1204"/>
              <p:cNvSpPr/>
              <p:nvPr/>
            </p:nvSpPr>
            <p:spPr>
              <a:xfrm>
                <a:off x="0" y="1861"/>
                <a:ext cx="309092" cy="431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b="1">
                    <a:solidFill>
                      <a:schemeClr val="accent1"/>
                    </a:solidFill>
                    <a:latin typeface="+mn-lt"/>
                    <a:ea typeface="+mn-ea"/>
                    <a:cs typeface="+mn-cs"/>
                    <a:sym typeface="Helvetica"/>
                  </a:defRPr>
                </a:lvl1pPr>
              </a:lstStyle>
              <a:p>
                <a:pPr>
                  <a:defRPr>
                    <a:effectLst/>
                  </a:defRPr>
                </a:pPr>
                <a:r>
                  <a:t>   </a:t>
                </a:r>
              </a:p>
            </p:txBody>
          </p:sp>
          <p:sp>
            <p:nvSpPr>
              <p:cNvPr id="1205" name="Shape 1205"/>
              <p:cNvSpPr/>
              <p:nvPr/>
            </p:nvSpPr>
            <p:spPr>
              <a:xfrm>
                <a:off x="237367" y="0"/>
                <a:ext cx="831485" cy="444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2900" b="1">
                    <a:solidFill>
                      <a:schemeClr val="accent1"/>
                    </a:solidFill>
                    <a:latin typeface="+mn-lt"/>
                    <a:ea typeface="+mn-ea"/>
                    <a:cs typeface="+mn-cs"/>
                    <a:sym typeface="Helvetica"/>
                  </a:defRPr>
                </a:lvl1pPr>
              </a:lstStyle>
              <a:p>
                <a:pPr>
                  <a:defRPr>
                    <a:effectLst/>
                  </a:defRPr>
                </a:pPr>
                <a:r>
                  <a:t>JISU</a:t>
                </a:r>
              </a:p>
            </p:txBody>
          </p:sp>
        </p:grpSp>
        <p:sp>
          <p:nvSpPr>
            <p:cNvPr id="1207" name="Shape 1207"/>
            <p:cNvSpPr/>
            <p:nvPr/>
          </p:nvSpPr>
          <p:spPr>
            <a:xfrm>
              <a:off x="2507364" y="3269678"/>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08" name="Shape 1208"/>
            <p:cNvSpPr/>
            <p:nvPr/>
          </p:nvSpPr>
          <p:spPr>
            <a:xfrm>
              <a:off x="851516" y="1253128"/>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144"/>
                                        </p:tgtEl>
                                        <p:attrNameLst>
                                          <p:attrName>style.visibility</p:attrName>
                                        </p:attrNameLst>
                                      </p:cBhvr>
                                      <p:to>
                                        <p:strVal val="visible"/>
                                      </p:to>
                                    </p:set>
                                    <p:animEffect transition="in" filter="dissolve">
                                      <p:cBhvr>
                                        <p:cTn id="7" dur="500"/>
                                        <p:tgtEl>
                                          <p:spTgt spid="1144"/>
                                        </p:tgtEl>
                                      </p:cBhvr>
                                    </p:animEffect>
                                  </p:childTnLst>
                                </p:cTn>
                              </p:par>
                            </p:childTnLst>
                          </p:cTn>
                        </p:par>
                        <p:par>
                          <p:cTn id="8" fill="hold">
                            <p:stCondLst>
                              <p:cond delay="500"/>
                            </p:stCondLst>
                            <p:childTnLst>
                              <p:par>
                                <p:cTn id="9" presetID="2" presetClass="entr" presetSubtype="4" fill="hold" grpId="2" nodeType="afterEffect">
                                  <p:stCondLst>
                                    <p:cond delay="100"/>
                                  </p:stCondLst>
                                  <p:iterate>
                                    <p:tmAbs val="0"/>
                                  </p:iterate>
                                  <p:childTnLst>
                                    <p:set>
                                      <p:cBhvr>
                                        <p:cTn id="10" fill="hold"/>
                                        <p:tgtEl>
                                          <p:spTgt spid="1209"/>
                                        </p:tgtEl>
                                        <p:attrNameLst>
                                          <p:attrName>style.visibility</p:attrName>
                                        </p:attrNameLst>
                                      </p:cBhvr>
                                      <p:to>
                                        <p:strVal val="visible"/>
                                      </p:to>
                                    </p:set>
                                    <p:anim calcmode="lin" valueType="num">
                                      <p:cBhvr>
                                        <p:cTn id="11" dur="500" fill="hold"/>
                                        <p:tgtEl>
                                          <p:spTgt spid="1209"/>
                                        </p:tgtEl>
                                        <p:attrNameLst>
                                          <p:attrName>ppt_x</p:attrName>
                                        </p:attrNameLst>
                                      </p:cBhvr>
                                      <p:tavLst>
                                        <p:tav tm="0">
                                          <p:val>
                                            <p:strVal val="#ppt_x"/>
                                          </p:val>
                                        </p:tav>
                                        <p:tav tm="100000">
                                          <p:val>
                                            <p:strVal val="#ppt_x"/>
                                          </p:val>
                                        </p:tav>
                                      </p:tavLst>
                                    </p:anim>
                                    <p:anim calcmode="lin" valueType="num">
                                      <p:cBhvr>
                                        <p:cTn id="12" dur="500" fill="hold"/>
                                        <p:tgtEl>
                                          <p:spTgt spid="1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 grpId="1" animBg="1" advAuto="0"/>
      <p:bldP spid="1209"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 name="Shape 1213"/>
          <p:cNvSpPr/>
          <p:nvPr/>
        </p:nvSpPr>
        <p:spPr>
          <a:xfrm>
            <a:off x="2724150" y="5562600"/>
            <a:ext cx="1809751" cy="762001"/>
          </a:xfrm>
          <a:custGeom>
            <a:avLst/>
            <a:gdLst/>
            <a:ahLst/>
            <a:cxnLst>
              <a:cxn ang="0">
                <a:pos x="wd2" y="hd2"/>
              </a:cxn>
              <a:cxn ang="5400000">
                <a:pos x="wd2" y="hd2"/>
              </a:cxn>
              <a:cxn ang="10800000">
                <a:pos x="wd2" y="hd2"/>
              </a:cxn>
              <a:cxn ang="16200000">
                <a:pos x="wd2" y="hd2"/>
              </a:cxn>
            </a:cxnLst>
            <a:rect l="0" t="0" r="r" b="b"/>
            <a:pathLst>
              <a:path w="21600" h="21600" extrusionOk="0">
                <a:moveTo>
                  <a:pt x="227" y="0"/>
                </a:moveTo>
                <a:lnTo>
                  <a:pt x="682" y="540"/>
                </a:lnTo>
                <a:lnTo>
                  <a:pt x="1819" y="540"/>
                </a:lnTo>
                <a:lnTo>
                  <a:pt x="2274" y="1080"/>
                </a:lnTo>
                <a:lnTo>
                  <a:pt x="2728" y="1080"/>
                </a:lnTo>
                <a:lnTo>
                  <a:pt x="2956" y="2160"/>
                </a:lnTo>
                <a:lnTo>
                  <a:pt x="3865" y="3240"/>
                </a:lnTo>
                <a:lnTo>
                  <a:pt x="4320" y="4320"/>
                </a:lnTo>
                <a:lnTo>
                  <a:pt x="4775" y="4860"/>
                </a:lnTo>
                <a:lnTo>
                  <a:pt x="5457" y="5940"/>
                </a:lnTo>
                <a:lnTo>
                  <a:pt x="5912" y="6480"/>
                </a:lnTo>
                <a:lnTo>
                  <a:pt x="6366" y="6480"/>
                </a:lnTo>
                <a:lnTo>
                  <a:pt x="8640" y="9180"/>
                </a:lnTo>
                <a:lnTo>
                  <a:pt x="9549" y="9180"/>
                </a:lnTo>
                <a:lnTo>
                  <a:pt x="10004" y="9720"/>
                </a:lnTo>
                <a:lnTo>
                  <a:pt x="10459" y="9720"/>
                </a:lnTo>
                <a:lnTo>
                  <a:pt x="11141" y="10800"/>
                </a:lnTo>
                <a:lnTo>
                  <a:pt x="11596" y="10800"/>
                </a:lnTo>
                <a:lnTo>
                  <a:pt x="12505" y="11340"/>
                </a:lnTo>
                <a:lnTo>
                  <a:pt x="12960" y="11340"/>
                </a:lnTo>
                <a:lnTo>
                  <a:pt x="13642" y="11880"/>
                </a:lnTo>
                <a:lnTo>
                  <a:pt x="15461" y="14040"/>
                </a:lnTo>
                <a:lnTo>
                  <a:pt x="16143" y="14580"/>
                </a:lnTo>
                <a:lnTo>
                  <a:pt x="16598" y="15660"/>
                </a:lnTo>
                <a:lnTo>
                  <a:pt x="17053" y="15660"/>
                </a:lnTo>
                <a:lnTo>
                  <a:pt x="17507" y="16200"/>
                </a:lnTo>
                <a:lnTo>
                  <a:pt x="18189" y="16740"/>
                </a:lnTo>
                <a:lnTo>
                  <a:pt x="19554" y="16740"/>
                </a:lnTo>
                <a:lnTo>
                  <a:pt x="20008" y="17280"/>
                </a:lnTo>
                <a:lnTo>
                  <a:pt x="20463" y="18360"/>
                </a:lnTo>
                <a:lnTo>
                  <a:pt x="20918" y="18900"/>
                </a:lnTo>
                <a:lnTo>
                  <a:pt x="21145" y="19980"/>
                </a:lnTo>
                <a:lnTo>
                  <a:pt x="21600" y="21060"/>
                </a:lnTo>
                <a:lnTo>
                  <a:pt x="21145" y="21600"/>
                </a:lnTo>
                <a:lnTo>
                  <a:pt x="20691" y="21060"/>
                </a:lnTo>
                <a:lnTo>
                  <a:pt x="20236" y="21060"/>
                </a:lnTo>
                <a:lnTo>
                  <a:pt x="19781" y="20520"/>
                </a:lnTo>
                <a:lnTo>
                  <a:pt x="19326" y="19440"/>
                </a:lnTo>
                <a:lnTo>
                  <a:pt x="18872" y="19440"/>
                </a:lnTo>
                <a:lnTo>
                  <a:pt x="18417" y="18900"/>
                </a:lnTo>
                <a:lnTo>
                  <a:pt x="17053" y="18900"/>
                </a:lnTo>
                <a:lnTo>
                  <a:pt x="16598" y="18360"/>
                </a:lnTo>
                <a:lnTo>
                  <a:pt x="15916" y="17820"/>
                </a:lnTo>
                <a:lnTo>
                  <a:pt x="15006" y="16740"/>
                </a:lnTo>
                <a:lnTo>
                  <a:pt x="13869" y="15660"/>
                </a:lnTo>
                <a:lnTo>
                  <a:pt x="13415" y="15120"/>
                </a:lnTo>
                <a:lnTo>
                  <a:pt x="12733" y="15120"/>
                </a:lnTo>
                <a:lnTo>
                  <a:pt x="12278" y="14580"/>
                </a:lnTo>
                <a:lnTo>
                  <a:pt x="11368" y="14580"/>
                </a:lnTo>
                <a:lnTo>
                  <a:pt x="10914" y="14040"/>
                </a:lnTo>
                <a:lnTo>
                  <a:pt x="10459" y="14040"/>
                </a:lnTo>
                <a:lnTo>
                  <a:pt x="9095" y="12420"/>
                </a:lnTo>
                <a:lnTo>
                  <a:pt x="8640" y="11340"/>
                </a:lnTo>
                <a:lnTo>
                  <a:pt x="7958" y="10800"/>
                </a:lnTo>
                <a:lnTo>
                  <a:pt x="7503" y="10260"/>
                </a:lnTo>
                <a:lnTo>
                  <a:pt x="6821" y="9720"/>
                </a:lnTo>
                <a:lnTo>
                  <a:pt x="6366" y="9720"/>
                </a:lnTo>
                <a:lnTo>
                  <a:pt x="5684" y="9180"/>
                </a:lnTo>
                <a:lnTo>
                  <a:pt x="5002" y="9180"/>
                </a:lnTo>
                <a:lnTo>
                  <a:pt x="4320" y="8640"/>
                </a:lnTo>
                <a:lnTo>
                  <a:pt x="3865" y="8100"/>
                </a:lnTo>
                <a:lnTo>
                  <a:pt x="3411" y="7020"/>
                </a:lnTo>
                <a:lnTo>
                  <a:pt x="2728" y="5940"/>
                </a:lnTo>
                <a:lnTo>
                  <a:pt x="2501" y="4860"/>
                </a:lnTo>
                <a:lnTo>
                  <a:pt x="2046" y="4320"/>
                </a:lnTo>
                <a:lnTo>
                  <a:pt x="1819" y="3240"/>
                </a:lnTo>
                <a:lnTo>
                  <a:pt x="909" y="2160"/>
                </a:lnTo>
                <a:lnTo>
                  <a:pt x="0" y="2160"/>
                </a:lnTo>
                <a:lnTo>
                  <a:pt x="227" y="0"/>
                </a:lnTo>
              </a:path>
            </a:pathLst>
          </a:custGeom>
          <a:solidFill>
            <a:srgbClr val="474747"/>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214" name="Shape 1214"/>
          <p:cNvSpPr/>
          <p:nvPr/>
        </p:nvSpPr>
        <p:spPr>
          <a:xfrm>
            <a:off x="2000250" y="5562600"/>
            <a:ext cx="1885951" cy="762001"/>
          </a:xfrm>
          <a:custGeom>
            <a:avLst/>
            <a:gdLst/>
            <a:ahLst/>
            <a:cxnLst>
              <a:cxn ang="0">
                <a:pos x="wd2" y="hd2"/>
              </a:cxn>
              <a:cxn ang="5400000">
                <a:pos x="wd2" y="hd2"/>
              </a:cxn>
              <a:cxn ang="10800000">
                <a:pos x="wd2" y="hd2"/>
              </a:cxn>
              <a:cxn ang="16200000">
                <a:pos x="wd2" y="hd2"/>
              </a:cxn>
            </a:cxnLst>
            <a:rect l="0" t="0" r="r" b="b"/>
            <a:pathLst>
              <a:path w="21600" h="21600" extrusionOk="0">
                <a:moveTo>
                  <a:pt x="4145" y="2160"/>
                </a:moveTo>
                <a:lnTo>
                  <a:pt x="4364" y="1080"/>
                </a:lnTo>
                <a:lnTo>
                  <a:pt x="4800" y="1620"/>
                </a:lnTo>
                <a:lnTo>
                  <a:pt x="5236" y="1620"/>
                </a:lnTo>
                <a:lnTo>
                  <a:pt x="6109" y="2700"/>
                </a:lnTo>
                <a:lnTo>
                  <a:pt x="6545" y="2700"/>
                </a:lnTo>
                <a:lnTo>
                  <a:pt x="6982" y="3240"/>
                </a:lnTo>
                <a:lnTo>
                  <a:pt x="7418" y="3240"/>
                </a:lnTo>
                <a:lnTo>
                  <a:pt x="7855" y="3780"/>
                </a:lnTo>
                <a:lnTo>
                  <a:pt x="8291" y="3780"/>
                </a:lnTo>
                <a:lnTo>
                  <a:pt x="9600" y="5400"/>
                </a:lnTo>
                <a:lnTo>
                  <a:pt x="9818" y="6480"/>
                </a:lnTo>
                <a:lnTo>
                  <a:pt x="10255" y="7560"/>
                </a:lnTo>
                <a:lnTo>
                  <a:pt x="10473" y="8640"/>
                </a:lnTo>
                <a:lnTo>
                  <a:pt x="11127" y="9180"/>
                </a:lnTo>
                <a:lnTo>
                  <a:pt x="12436" y="10800"/>
                </a:lnTo>
                <a:lnTo>
                  <a:pt x="12873" y="10800"/>
                </a:lnTo>
                <a:lnTo>
                  <a:pt x="14618" y="12960"/>
                </a:lnTo>
                <a:lnTo>
                  <a:pt x="15055" y="12960"/>
                </a:lnTo>
                <a:lnTo>
                  <a:pt x="15927" y="14040"/>
                </a:lnTo>
                <a:lnTo>
                  <a:pt x="16800" y="14580"/>
                </a:lnTo>
                <a:lnTo>
                  <a:pt x="17673" y="15660"/>
                </a:lnTo>
                <a:lnTo>
                  <a:pt x="18109" y="15660"/>
                </a:lnTo>
                <a:lnTo>
                  <a:pt x="18545" y="16740"/>
                </a:lnTo>
                <a:lnTo>
                  <a:pt x="19418" y="17820"/>
                </a:lnTo>
                <a:lnTo>
                  <a:pt x="19636" y="18900"/>
                </a:lnTo>
                <a:lnTo>
                  <a:pt x="20073" y="18900"/>
                </a:lnTo>
                <a:lnTo>
                  <a:pt x="20291" y="19980"/>
                </a:lnTo>
                <a:lnTo>
                  <a:pt x="21164" y="20520"/>
                </a:lnTo>
                <a:lnTo>
                  <a:pt x="21600" y="21600"/>
                </a:lnTo>
                <a:lnTo>
                  <a:pt x="20509" y="21600"/>
                </a:lnTo>
                <a:lnTo>
                  <a:pt x="19636" y="20520"/>
                </a:lnTo>
                <a:lnTo>
                  <a:pt x="19200" y="21060"/>
                </a:lnTo>
                <a:lnTo>
                  <a:pt x="15055" y="21060"/>
                </a:lnTo>
                <a:lnTo>
                  <a:pt x="14400" y="20520"/>
                </a:lnTo>
                <a:lnTo>
                  <a:pt x="13309" y="20520"/>
                </a:lnTo>
                <a:lnTo>
                  <a:pt x="12436" y="19440"/>
                </a:lnTo>
                <a:lnTo>
                  <a:pt x="11345" y="18900"/>
                </a:lnTo>
                <a:lnTo>
                  <a:pt x="10909" y="18900"/>
                </a:lnTo>
                <a:lnTo>
                  <a:pt x="10255" y="17820"/>
                </a:lnTo>
                <a:lnTo>
                  <a:pt x="9600" y="17820"/>
                </a:lnTo>
                <a:lnTo>
                  <a:pt x="9164" y="17280"/>
                </a:lnTo>
                <a:lnTo>
                  <a:pt x="8291" y="12960"/>
                </a:lnTo>
                <a:lnTo>
                  <a:pt x="8291" y="11880"/>
                </a:lnTo>
                <a:lnTo>
                  <a:pt x="7855" y="11340"/>
                </a:lnTo>
                <a:lnTo>
                  <a:pt x="7636" y="9720"/>
                </a:lnTo>
                <a:lnTo>
                  <a:pt x="6764" y="8640"/>
                </a:lnTo>
                <a:lnTo>
                  <a:pt x="6327" y="7560"/>
                </a:lnTo>
                <a:lnTo>
                  <a:pt x="5018" y="5940"/>
                </a:lnTo>
                <a:lnTo>
                  <a:pt x="4582" y="5940"/>
                </a:lnTo>
                <a:lnTo>
                  <a:pt x="4145" y="5400"/>
                </a:lnTo>
                <a:lnTo>
                  <a:pt x="3709" y="4320"/>
                </a:lnTo>
                <a:lnTo>
                  <a:pt x="3273" y="4320"/>
                </a:lnTo>
                <a:lnTo>
                  <a:pt x="2836" y="3780"/>
                </a:lnTo>
                <a:lnTo>
                  <a:pt x="2182" y="3240"/>
                </a:lnTo>
                <a:lnTo>
                  <a:pt x="1745" y="3240"/>
                </a:lnTo>
                <a:lnTo>
                  <a:pt x="1309" y="2700"/>
                </a:lnTo>
                <a:lnTo>
                  <a:pt x="873" y="2700"/>
                </a:lnTo>
                <a:lnTo>
                  <a:pt x="436" y="1620"/>
                </a:lnTo>
                <a:lnTo>
                  <a:pt x="0" y="1080"/>
                </a:lnTo>
                <a:lnTo>
                  <a:pt x="0" y="0"/>
                </a:lnTo>
                <a:lnTo>
                  <a:pt x="1309" y="0"/>
                </a:lnTo>
                <a:lnTo>
                  <a:pt x="1745" y="540"/>
                </a:lnTo>
                <a:lnTo>
                  <a:pt x="2400" y="1080"/>
                </a:lnTo>
                <a:lnTo>
                  <a:pt x="3709" y="2700"/>
                </a:lnTo>
                <a:lnTo>
                  <a:pt x="4582" y="2700"/>
                </a:lnTo>
                <a:lnTo>
                  <a:pt x="4145" y="2160"/>
                </a:lnTo>
              </a:path>
            </a:pathLst>
          </a:custGeom>
          <a:solidFill>
            <a:srgbClr val="676767"/>
          </a:solidFill>
          <a:ln w="12700">
            <a:miter lim="400000"/>
          </a:ln>
        </p:spPr>
        <p:txBody>
          <a:bodyPr lIns="45719" rIns="45719"/>
          <a:lstStyle/>
          <a:p>
            <a:pPr>
              <a:defRPr>
                <a:solidFill>
                  <a:srgbClr val="00DFCA"/>
                </a:solidFill>
                <a:latin typeface="Arial"/>
                <a:ea typeface="Arial"/>
                <a:cs typeface="Arial"/>
                <a:sym typeface="Arial"/>
              </a:defRPr>
            </a:pPr>
            <a:endParaRPr/>
          </a:p>
        </p:txBody>
      </p:sp>
      <p:pic>
        <p:nvPicPr>
          <p:cNvPr id="1215" name="image6.png"/>
          <p:cNvPicPr>
            <a:picLocks noChangeAspect="1"/>
          </p:cNvPicPr>
          <p:nvPr/>
        </p:nvPicPr>
        <p:blipFill>
          <a:blip r:embed="rId3"/>
          <a:stretch>
            <a:fillRect/>
          </a:stretch>
        </p:blipFill>
        <p:spPr>
          <a:xfrm>
            <a:off x="2212975" y="642937"/>
            <a:ext cx="5702300" cy="5478464"/>
          </a:xfrm>
          <a:prstGeom prst="rect">
            <a:avLst/>
          </a:prstGeom>
          <a:ln w="12700">
            <a:miter lim="400000"/>
          </a:ln>
        </p:spPr>
      </p:pic>
      <p:sp>
        <p:nvSpPr>
          <p:cNvPr id="1216" name="Shape 1216"/>
          <p:cNvSpPr/>
          <p:nvPr/>
        </p:nvSpPr>
        <p:spPr>
          <a:xfrm>
            <a:off x="2222500" y="622299"/>
            <a:ext cx="5715000" cy="5529265"/>
          </a:xfrm>
          <a:prstGeom prst="rect">
            <a:avLst/>
          </a:prstGeom>
          <a:ln w="76200">
            <a:solidFill>
              <a:schemeClr val="accent2"/>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217" name="Shape 1217"/>
          <p:cNvSpPr/>
          <p:nvPr/>
        </p:nvSpPr>
        <p:spPr>
          <a:xfrm>
            <a:off x="7620000" y="6164262"/>
            <a:ext cx="1289050"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200"/>
              </a:spcBef>
              <a:defRPr sz="2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 </a:t>
            </a:r>
          </a:p>
        </p:txBody>
      </p:sp>
      <p:sp>
        <p:nvSpPr>
          <p:cNvPr id="1218" name="Shape 1218"/>
          <p:cNvSpPr/>
          <p:nvPr/>
        </p:nvSpPr>
        <p:spPr>
          <a:xfrm>
            <a:off x="8160341" y="6512242"/>
            <a:ext cx="259170"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12</a:t>
            </a:r>
          </a:p>
        </p:txBody>
      </p:sp>
      <p:grpSp>
        <p:nvGrpSpPr>
          <p:cNvPr id="1283" name="Group 1283"/>
          <p:cNvGrpSpPr/>
          <p:nvPr/>
        </p:nvGrpSpPr>
        <p:grpSpPr>
          <a:xfrm>
            <a:off x="2335878" y="1066289"/>
            <a:ext cx="4972972" cy="4267711"/>
            <a:chOff x="0" y="0"/>
            <a:chExt cx="4972970" cy="4267710"/>
          </a:xfrm>
        </p:grpSpPr>
        <p:sp>
          <p:nvSpPr>
            <p:cNvPr id="1219" name="Shape 1219"/>
            <p:cNvSpPr/>
            <p:nvPr/>
          </p:nvSpPr>
          <p:spPr>
            <a:xfrm>
              <a:off x="0" y="448742"/>
              <a:ext cx="1768046" cy="77645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20" name="Shape 1220"/>
            <p:cNvSpPr/>
            <p:nvPr/>
          </p:nvSpPr>
          <p:spPr>
            <a:xfrm>
              <a:off x="220101" y="109858"/>
              <a:ext cx="1181262" cy="29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1221" name="Shape 1221"/>
            <p:cNvSpPr/>
            <p:nvPr/>
          </p:nvSpPr>
          <p:spPr>
            <a:xfrm>
              <a:off x="-1" y="448742"/>
              <a:ext cx="2470200" cy="850936"/>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22" name="Shape 1222"/>
            <p:cNvSpPr/>
            <p:nvPr/>
          </p:nvSpPr>
          <p:spPr>
            <a:xfrm>
              <a:off x="0" y="20482"/>
              <a:ext cx="1892914" cy="437571"/>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23" name="Shape 1223"/>
            <p:cNvSpPr/>
            <p:nvPr/>
          </p:nvSpPr>
          <p:spPr>
            <a:xfrm>
              <a:off x="0" y="448742"/>
              <a:ext cx="1768046" cy="700114"/>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24" name="Shape 1224"/>
            <p:cNvSpPr/>
            <p:nvPr/>
          </p:nvSpPr>
          <p:spPr>
            <a:xfrm>
              <a:off x="65148" y="0"/>
              <a:ext cx="1561745"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rPr dirty="0"/>
                <a:t>PULHOKUSU</a:t>
              </a:r>
            </a:p>
          </p:txBody>
        </p:sp>
        <p:sp>
          <p:nvSpPr>
            <p:cNvPr id="1225" name="Shape 1225"/>
            <p:cNvSpPr/>
            <p:nvPr/>
          </p:nvSpPr>
          <p:spPr>
            <a:xfrm>
              <a:off x="-1" y="137788"/>
              <a:ext cx="7240" cy="877004"/>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26" name="Shape 1226"/>
            <p:cNvSpPr/>
            <p:nvPr/>
          </p:nvSpPr>
          <p:spPr>
            <a:xfrm>
              <a:off x="1427829" y="448742"/>
              <a:ext cx="774539" cy="5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27" name="Shape 1227"/>
            <p:cNvSpPr/>
            <p:nvPr/>
          </p:nvSpPr>
          <p:spPr>
            <a:xfrm>
              <a:off x="266021" y="748525"/>
              <a:ext cx="1768047" cy="802524"/>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28" name="Shape 1228"/>
            <p:cNvSpPr/>
            <p:nvPr/>
          </p:nvSpPr>
          <p:spPr>
            <a:xfrm>
              <a:off x="478883" y="435708"/>
              <a:ext cx="1181262" cy="29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1229" name="Shape 1229"/>
            <p:cNvSpPr/>
            <p:nvPr/>
          </p:nvSpPr>
          <p:spPr>
            <a:xfrm>
              <a:off x="266021" y="748525"/>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30" name="Shape 1230"/>
            <p:cNvSpPr/>
            <p:nvPr/>
          </p:nvSpPr>
          <p:spPr>
            <a:xfrm>
              <a:off x="266021" y="348194"/>
              <a:ext cx="1427830" cy="1126513"/>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31" name="Shape 1231"/>
            <p:cNvSpPr/>
            <p:nvPr/>
          </p:nvSpPr>
          <p:spPr>
            <a:xfrm>
              <a:off x="266021" y="748525"/>
              <a:ext cx="1768047"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32" name="Shape 1232"/>
            <p:cNvSpPr/>
            <p:nvPr/>
          </p:nvSpPr>
          <p:spPr>
            <a:xfrm>
              <a:off x="245967" y="361228"/>
              <a:ext cx="1312305"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ABRAHAM</a:t>
              </a:r>
            </a:p>
          </p:txBody>
        </p:sp>
        <p:sp>
          <p:nvSpPr>
            <p:cNvPr id="1233" name="Shape 1233"/>
            <p:cNvSpPr/>
            <p:nvPr/>
          </p:nvSpPr>
          <p:spPr>
            <a:xfrm>
              <a:off x="266021" y="674045"/>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34" name="Shape 1234"/>
            <p:cNvSpPr/>
            <p:nvPr/>
          </p:nvSpPr>
          <p:spPr>
            <a:xfrm>
              <a:off x="1693850" y="748525"/>
              <a:ext cx="776349" cy="18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35" name="Shape 1235"/>
            <p:cNvSpPr/>
            <p:nvPr/>
          </p:nvSpPr>
          <p:spPr>
            <a:xfrm>
              <a:off x="532042" y="1074375"/>
              <a:ext cx="1739093" cy="78018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36" name="Shape 1236"/>
            <p:cNvSpPr/>
            <p:nvPr/>
          </p:nvSpPr>
          <p:spPr>
            <a:xfrm>
              <a:off x="737666" y="735491"/>
              <a:ext cx="1181262" cy="29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1237" name="Shape 1237"/>
            <p:cNvSpPr/>
            <p:nvPr/>
          </p:nvSpPr>
          <p:spPr>
            <a:xfrm>
              <a:off x="532042" y="1074375"/>
              <a:ext cx="2470199" cy="850936"/>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38" name="Shape 1238"/>
            <p:cNvSpPr/>
            <p:nvPr/>
          </p:nvSpPr>
          <p:spPr>
            <a:xfrm>
              <a:off x="532042" y="674045"/>
              <a:ext cx="1429640" cy="1104168"/>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39" name="Shape 1239"/>
            <p:cNvSpPr/>
            <p:nvPr/>
          </p:nvSpPr>
          <p:spPr>
            <a:xfrm>
              <a:off x="532042" y="1074375"/>
              <a:ext cx="1739093" cy="70570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40" name="Shape 1240"/>
            <p:cNvSpPr/>
            <p:nvPr/>
          </p:nvSpPr>
          <p:spPr>
            <a:xfrm>
              <a:off x="674562" y="675907"/>
              <a:ext cx="952774"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rPr dirty="0"/>
                <a:t>   JOSEF</a:t>
              </a:r>
            </a:p>
          </p:txBody>
        </p:sp>
        <p:sp>
          <p:nvSpPr>
            <p:cNvPr id="1241" name="Shape 1241"/>
            <p:cNvSpPr/>
            <p:nvPr/>
          </p:nvSpPr>
          <p:spPr>
            <a:xfrm>
              <a:off x="532042" y="973827"/>
              <a:ext cx="1810" cy="877004"/>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42" name="Shape 1242"/>
            <p:cNvSpPr/>
            <p:nvPr/>
          </p:nvSpPr>
          <p:spPr>
            <a:xfrm>
              <a:off x="1936346" y="1074375"/>
              <a:ext cx="799874" cy="5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43" name="Shape 1243"/>
            <p:cNvSpPr/>
            <p:nvPr/>
          </p:nvSpPr>
          <p:spPr>
            <a:xfrm>
              <a:off x="846925" y="1374158"/>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44" name="Shape 1244"/>
            <p:cNvSpPr/>
            <p:nvPr/>
          </p:nvSpPr>
          <p:spPr>
            <a:xfrm>
              <a:off x="846925" y="973827"/>
              <a:ext cx="1429639" cy="1102307"/>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45" name="Shape 1245"/>
            <p:cNvSpPr/>
            <p:nvPr/>
          </p:nvSpPr>
          <p:spPr>
            <a:xfrm>
              <a:off x="875879" y="1374158"/>
              <a:ext cx="1739093" cy="70197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46" name="Shape 1246"/>
            <p:cNvSpPr/>
            <p:nvPr/>
          </p:nvSpPr>
          <p:spPr>
            <a:xfrm>
              <a:off x="1047554" y="975689"/>
              <a:ext cx="863700"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MUSE</a:t>
              </a:r>
            </a:p>
          </p:txBody>
        </p:sp>
        <p:sp>
          <p:nvSpPr>
            <p:cNvPr id="1247" name="Shape 1247"/>
            <p:cNvSpPr/>
            <p:nvPr/>
          </p:nvSpPr>
          <p:spPr>
            <a:xfrm>
              <a:off x="2276563" y="1374158"/>
              <a:ext cx="774539" cy="18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48" name="Shape 1248"/>
            <p:cNvSpPr/>
            <p:nvPr/>
          </p:nvSpPr>
          <p:spPr>
            <a:xfrm>
              <a:off x="1112946" y="1675802"/>
              <a:ext cx="2475628"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49" name="Shape 1249"/>
            <p:cNvSpPr/>
            <p:nvPr/>
          </p:nvSpPr>
          <p:spPr>
            <a:xfrm>
              <a:off x="1112946" y="1299678"/>
              <a:ext cx="1429640" cy="1104168"/>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50" name="Shape 1250"/>
            <p:cNvSpPr/>
            <p:nvPr/>
          </p:nvSpPr>
          <p:spPr>
            <a:xfrm>
              <a:off x="1112946" y="1675802"/>
              <a:ext cx="1583461"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51" name="Shape 1251"/>
            <p:cNvSpPr/>
            <p:nvPr/>
          </p:nvSpPr>
          <p:spPr>
            <a:xfrm>
              <a:off x="1137604" y="1301540"/>
              <a:ext cx="1155924"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JOSHUA</a:t>
              </a:r>
            </a:p>
          </p:txBody>
        </p:sp>
        <p:sp>
          <p:nvSpPr>
            <p:cNvPr id="1252" name="Shape 1252"/>
            <p:cNvSpPr/>
            <p:nvPr/>
          </p:nvSpPr>
          <p:spPr>
            <a:xfrm>
              <a:off x="1112946" y="1601322"/>
              <a:ext cx="7239" cy="877004"/>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53" name="Shape 1253"/>
            <p:cNvSpPr/>
            <p:nvPr/>
          </p:nvSpPr>
          <p:spPr>
            <a:xfrm>
              <a:off x="1355442" y="2016549"/>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54" name="Shape 1254"/>
            <p:cNvSpPr/>
            <p:nvPr/>
          </p:nvSpPr>
          <p:spPr>
            <a:xfrm>
              <a:off x="1355442" y="1601322"/>
              <a:ext cx="1482120" cy="1104169"/>
            </a:xfrm>
            <a:prstGeom prst="roundRect">
              <a:avLst>
                <a:gd name="adj" fmla="val 1074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55" name="Shape 1255"/>
            <p:cNvSpPr/>
            <p:nvPr/>
          </p:nvSpPr>
          <p:spPr>
            <a:xfrm>
              <a:off x="1355442" y="2016549"/>
              <a:ext cx="1746331"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56" name="Shape 1256"/>
            <p:cNvSpPr/>
            <p:nvPr/>
          </p:nvSpPr>
          <p:spPr>
            <a:xfrm>
              <a:off x="1561300" y="1603184"/>
              <a:ext cx="952774"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YEPEHA</a:t>
              </a:r>
            </a:p>
          </p:txBody>
        </p:sp>
        <p:sp>
          <p:nvSpPr>
            <p:cNvPr id="1257" name="Shape 1257"/>
            <p:cNvSpPr/>
            <p:nvPr/>
          </p:nvSpPr>
          <p:spPr>
            <a:xfrm>
              <a:off x="1355442" y="1942069"/>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58" name="Shape 1258"/>
            <p:cNvSpPr/>
            <p:nvPr/>
          </p:nvSpPr>
          <p:spPr>
            <a:xfrm>
              <a:off x="1606986" y="2364743"/>
              <a:ext cx="2470199" cy="86769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59" name="Shape 1259"/>
            <p:cNvSpPr/>
            <p:nvPr/>
          </p:nvSpPr>
          <p:spPr>
            <a:xfrm>
              <a:off x="1606986" y="1942069"/>
              <a:ext cx="1505645" cy="1102306"/>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60" name="Shape 1260"/>
            <p:cNvSpPr/>
            <p:nvPr/>
          </p:nvSpPr>
          <p:spPr>
            <a:xfrm>
              <a:off x="1606986" y="2372191"/>
              <a:ext cx="1695661" cy="70197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61" name="Shape 1261"/>
            <p:cNvSpPr/>
            <p:nvPr/>
          </p:nvSpPr>
          <p:spPr>
            <a:xfrm>
              <a:off x="1522788" y="1949517"/>
              <a:ext cx="1626990" cy="241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600" b="1">
                  <a:solidFill>
                    <a:schemeClr val="accent2"/>
                  </a:solidFill>
                  <a:latin typeface="+mn-lt"/>
                  <a:ea typeface="+mn-ea"/>
                  <a:cs typeface="+mn-cs"/>
                  <a:sym typeface="Helvetica"/>
                </a:defRPr>
              </a:lvl1pPr>
            </a:lstStyle>
            <a:p>
              <a:pPr>
                <a:defRPr>
                  <a:effectLst/>
                </a:defRPr>
              </a:pPr>
              <a:r>
                <a:t>   KUKAMI KUXU</a:t>
              </a:r>
            </a:p>
          </p:txBody>
        </p:sp>
        <p:sp>
          <p:nvSpPr>
            <p:cNvPr id="1262" name="Shape 1262"/>
            <p:cNvSpPr/>
            <p:nvPr/>
          </p:nvSpPr>
          <p:spPr>
            <a:xfrm>
              <a:off x="1606986" y="2273505"/>
              <a:ext cx="1810" cy="875142"/>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63" name="Shape 1263"/>
            <p:cNvSpPr/>
            <p:nvPr/>
          </p:nvSpPr>
          <p:spPr>
            <a:xfrm>
              <a:off x="1878436" y="2688732"/>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64" name="Shape 1264"/>
            <p:cNvSpPr/>
            <p:nvPr/>
          </p:nvSpPr>
          <p:spPr>
            <a:xfrm>
              <a:off x="1878436" y="2273505"/>
              <a:ext cx="1453166" cy="112465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65" name="Shape 1265"/>
            <p:cNvSpPr/>
            <p:nvPr/>
          </p:nvSpPr>
          <p:spPr>
            <a:xfrm>
              <a:off x="1878436" y="2688732"/>
              <a:ext cx="1764428"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66" name="Shape 1266"/>
            <p:cNvSpPr/>
            <p:nvPr/>
          </p:nvSpPr>
          <p:spPr>
            <a:xfrm>
              <a:off x="1783371" y="2269781"/>
              <a:ext cx="1198117"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AKUGHU</a:t>
              </a:r>
            </a:p>
          </p:txBody>
        </p:sp>
        <p:sp>
          <p:nvSpPr>
            <p:cNvPr id="1267" name="Shape 1267"/>
            <p:cNvSpPr/>
            <p:nvPr/>
          </p:nvSpPr>
          <p:spPr>
            <a:xfrm>
              <a:off x="1878436" y="2614252"/>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68" name="Shape 1268"/>
            <p:cNvSpPr/>
            <p:nvPr/>
          </p:nvSpPr>
          <p:spPr>
            <a:xfrm>
              <a:off x="3308075" y="2688732"/>
              <a:ext cx="774539" cy="5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69" name="Shape 1269"/>
            <p:cNvSpPr/>
            <p:nvPr/>
          </p:nvSpPr>
          <p:spPr>
            <a:xfrm>
              <a:off x="2189699" y="3014582"/>
              <a:ext cx="2468389" cy="85279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70" name="Shape 1270"/>
            <p:cNvSpPr/>
            <p:nvPr/>
          </p:nvSpPr>
          <p:spPr>
            <a:xfrm>
              <a:off x="2189699" y="2614252"/>
              <a:ext cx="1427830" cy="1104168"/>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71" name="Shape 1271"/>
            <p:cNvSpPr/>
            <p:nvPr/>
          </p:nvSpPr>
          <p:spPr>
            <a:xfrm>
              <a:off x="2189699" y="3014582"/>
              <a:ext cx="1742712" cy="70197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72" name="Shape 1272"/>
            <p:cNvSpPr/>
            <p:nvPr/>
          </p:nvSpPr>
          <p:spPr>
            <a:xfrm>
              <a:off x="2198154" y="2616114"/>
              <a:ext cx="1228143"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YENGUYI</a:t>
              </a:r>
            </a:p>
          </p:txBody>
        </p:sp>
        <p:sp>
          <p:nvSpPr>
            <p:cNvPr id="1273" name="Shape 1273"/>
            <p:cNvSpPr/>
            <p:nvPr/>
          </p:nvSpPr>
          <p:spPr>
            <a:xfrm>
              <a:off x="2189699" y="2940102"/>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74" name="Shape 1274"/>
            <p:cNvSpPr/>
            <p:nvPr/>
          </p:nvSpPr>
          <p:spPr>
            <a:xfrm>
              <a:off x="3617528" y="3014582"/>
              <a:ext cx="774539" cy="18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75" name="Shape 1275"/>
            <p:cNvSpPr/>
            <p:nvPr/>
          </p:nvSpPr>
          <p:spPr>
            <a:xfrm>
              <a:off x="2502772" y="3405603"/>
              <a:ext cx="2470199" cy="86210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76" name="Shape 1276"/>
            <p:cNvSpPr/>
            <p:nvPr/>
          </p:nvSpPr>
          <p:spPr>
            <a:xfrm>
              <a:off x="2502772" y="2940102"/>
              <a:ext cx="1429640" cy="1102307"/>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77" name="Shape 1277"/>
            <p:cNvSpPr/>
            <p:nvPr/>
          </p:nvSpPr>
          <p:spPr>
            <a:xfrm>
              <a:off x="2502772" y="3442843"/>
              <a:ext cx="1565364" cy="70570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grpSp>
          <p:nvGrpSpPr>
            <p:cNvPr id="1280" name="Group 1280"/>
            <p:cNvGrpSpPr/>
            <p:nvPr/>
          </p:nvGrpSpPr>
          <p:grpSpPr>
            <a:xfrm>
              <a:off x="2659489" y="2980302"/>
              <a:ext cx="941562" cy="444501"/>
              <a:chOff x="0" y="71854"/>
              <a:chExt cx="941560" cy="444500"/>
            </a:xfrm>
          </p:grpSpPr>
          <p:sp>
            <p:nvSpPr>
              <p:cNvPr id="1278" name="Shape 1278"/>
              <p:cNvSpPr/>
              <p:nvPr/>
            </p:nvSpPr>
            <p:spPr>
              <a:xfrm>
                <a:off x="0" y="78204"/>
                <a:ext cx="309092" cy="431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b="1">
                    <a:solidFill>
                      <a:schemeClr val="accent1"/>
                    </a:solidFill>
                    <a:latin typeface="+mn-lt"/>
                    <a:ea typeface="+mn-ea"/>
                    <a:cs typeface="+mn-cs"/>
                    <a:sym typeface="Helvetica"/>
                  </a:defRPr>
                </a:lvl1pPr>
              </a:lstStyle>
              <a:p>
                <a:pPr>
                  <a:defRPr>
                    <a:effectLst/>
                  </a:defRPr>
                </a:pPr>
                <a:r>
                  <a:t>   </a:t>
                </a:r>
              </a:p>
            </p:txBody>
          </p:sp>
          <p:sp>
            <p:nvSpPr>
              <p:cNvPr id="1279" name="Shape 1279"/>
              <p:cNvSpPr/>
              <p:nvPr/>
            </p:nvSpPr>
            <p:spPr>
              <a:xfrm>
                <a:off x="110076" y="71854"/>
                <a:ext cx="831485" cy="444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2900" b="1">
                    <a:solidFill>
                      <a:schemeClr val="accent1"/>
                    </a:solidFill>
                    <a:latin typeface="+mn-lt"/>
                    <a:ea typeface="+mn-ea"/>
                    <a:cs typeface="+mn-cs"/>
                    <a:sym typeface="Helvetica"/>
                  </a:defRPr>
                </a:lvl1pPr>
              </a:lstStyle>
              <a:p>
                <a:pPr>
                  <a:defRPr>
                    <a:effectLst/>
                  </a:defRPr>
                </a:pPr>
                <a:r>
                  <a:t>JISU</a:t>
                </a:r>
              </a:p>
            </p:txBody>
          </p:sp>
        </p:grpSp>
        <p:sp>
          <p:nvSpPr>
            <p:cNvPr id="1281" name="Shape 1281"/>
            <p:cNvSpPr/>
            <p:nvPr/>
          </p:nvSpPr>
          <p:spPr>
            <a:xfrm>
              <a:off x="2502772" y="3316227"/>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82" name="Shape 1282"/>
            <p:cNvSpPr/>
            <p:nvPr/>
          </p:nvSpPr>
          <p:spPr>
            <a:xfrm>
              <a:off x="846925" y="1299678"/>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284" name="Shape 1284"/>
          <p:cNvSpPr/>
          <p:nvPr/>
        </p:nvSpPr>
        <p:spPr>
          <a:xfrm>
            <a:off x="1034850" y="1370933"/>
            <a:ext cx="1487172" cy="843524"/>
          </a:xfrm>
          <a:custGeom>
            <a:avLst/>
            <a:gdLst/>
            <a:ahLst/>
            <a:cxnLst>
              <a:cxn ang="0">
                <a:pos x="wd2" y="hd2"/>
              </a:cxn>
              <a:cxn ang="5400000">
                <a:pos x="wd2" y="hd2"/>
              </a:cxn>
              <a:cxn ang="10800000">
                <a:pos x="wd2" y="hd2"/>
              </a:cxn>
              <a:cxn ang="16200000">
                <a:pos x="wd2" y="hd2"/>
              </a:cxn>
            </a:cxnLst>
            <a:rect l="0" t="0" r="r" b="b"/>
            <a:pathLst>
              <a:path w="21600" h="21600" extrusionOk="0">
                <a:moveTo>
                  <a:pt x="0" y="10013"/>
                </a:moveTo>
                <a:lnTo>
                  <a:pt x="10068" y="2111"/>
                </a:lnTo>
                <a:lnTo>
                  <a:pt x="9580" y="180"/>
                </a:lnTo>
                <a:lnTo>
                  <a:pt x="21600" y="0"/>
                </a:lnTo>
                <a:lnTo>
                  <a:pt x="13481" y="15628"/>
                </a:lnTo>
                <a:lnTo>
                  <a:pt x="12994" y="13697"/>
                </a:lnTo>
                <a:lnTo>
                  <a:pt x="2926" y="21600"/>
                </a:lnTo>
                <a:close/>
              </a:path>
            </a:pathLst>
          </a:custGeom>
          <a:gradFill>
            <a:gsLst>
              <a:gs pos="0">
                <a:srgbClr val="004C00"/>
              </a:gs>
              <a:gs pos="50000">
                <a:srgbClr val="00FF00"/>
              </a:gs>
              <a:gs pos="100000">
                <a:srgbClr val="004C00"/>
              </a:gs>
            </a:gsLst>
            <a:lin ang="5400000"/>
          </a:gradFill>
          <a:ln w="50800">
            <a:solidFill>
              <a:srgbClr val="1A0004"/>
            </a:solidFill>
            <a:miter/>
          </a:ln>
        </p:spPr>
        <p:txBody>
          <a:bodyPr lIns="45719" rIns="45719" anchor="ctr"/>
          <a:lstStyle/>
          <a:p>
            <a:pPr>
              <a:defRPr>
                <a:solidFill>
                  <a:srgbClr val="00DFCA"/>
                </a:solidFill>
                <a:latin typeface="Arial"/>
                <a:ea typeface="Arial"/>
                <a:cs typeface="Arial"/>
                <a:sym typeface="Arial"/>
              </a:defRPr>
            </a:pPr>
            <a:endParaRPr/>
          </a:p>
        </p:txBody>
      </p:sp>
      <p:grpSp>
        <p:nvGrpSpPr>
          <p:cNvPr id="1287" name="Group 1287"/>
          <p:cNvGrpSpPr/>
          <p:nvPr/>
        </p:nvGrpSpPr>
        <p:grpSpPr>
          <a:xfrm>
            <a:off x="519112" y="7938"/>
            <a:ext cx="774701" cy="1714501"/>
            <a:chOff x="0" y="0"/>
            <a:chExt cx="774700" cy="1714500"/>
          </a:xfrm>
        </p:grpSpPr>
        <p:sp>
          <p:nvSpPr>
            <p:cNvPr id="1285" name="Shape 1285"/>
            <p:cNvSpPr/>
            <p:nvPr/>
          </p:nvSpPr>
          <p:spPr>
            <a:xfrm>
              <a:off x="0" y="0"/>
              <a:ext cx="774700"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spcBef>
                  <a:spcPts val="6300"/>
                </a:spcBef>
                <a:defRPr sz="10600">
                  <a:solidFill>
                    <a:srgbClr val="FFFF00"/>
                  </a:solidFill>
                </a:defRPr>
              </a:lvl1pPr>
            </a:lstStyle>
            <a:p>
              <a:pPr>
                <a:defRPr>
                  <a:effectLst/>
                </a:defRPr>
              </a:pPr>
              <a:r>
                <a:t>7</a:t>
              </a:r>
            </a:p>
          </p:txBody>
        </p:sp>
        <p:sp>
          <p:nvSpPr>
            <p:cNvPr id="1286" name="Shape 1286"/>
            <p:cNvSpPr/>
            <p:nvPr/>
          </p:nvSpPr>
          <p:spPr>
            <a:xfrm>
              <a:off x="274637" y="902969"/>
              <a:ext cx="396876" cy="1"/>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284"/>
                                        </p:tgtEl>
                                        <p:attrNameLst>
                                          <p:attrName>style.visibility</p:attrName>
                                        </p:attrNameLst>
                                      </p:cBhvr>
                                      <p:to>
                                        <p:strVal val="visible"/>
                                      </p:to>
                                    </p:set>
                                    <p:anim calcmode="lin" valueType="num">
                                      <p:cBhvr>
                                        <p:cTn id="7" dur="500" fill="hold"/>
                                        <p:tgtEl>
                                          <p:spTgt spid="1284"/>
                                        </p:tgtEl>
                                        <p:attrNameLst>
                                          <p:attrName>ppt_x</p:attrName>
                                        </p:attrNameLst>
                                      </p:cBhvr>
                                      <p:tavLst>
                                        <p:tav tm="0">
                                          <p:val>
                                            <p:strVal val="0-#ppt_w/2"/>
                                          </p:val>
                                        </p:tav>
                                        <p:tav tm="100000">
                                          <p:val>
                                            <p:strVal val="#ppt_x"/>
                                          </p:val>
                                        </p:tav>
                                      </p:tavLst>
                                    </p:anim>
                                    <p:anim calcmode="lin" valueType="num">
                                      <p:cBhvr>
                                        <p:cTn id="8" dur="500" fill="hold"/>
                                        <p:tgtEl>
                                          <p:spTgt spid="12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4"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1" name="image6.png"/>
          <p:cNvPicPr>
            <a:picLocks noChangeAspect="1"/>
          </p:cNvPicPr>
          <p:nvPr/>
        </p:nvPicPr>
        <p:blipFill>
          <a:blip r:embed="rId3"/>
          <a:stretch>
            <a:fillRect/>
          </a:stretch>
        </p:blipFill>
        <p:spPr>
          <a:xfrm>
            <a:off x="2212975" y="642937"/>
            <a:ext cx="5702300" cy="5478464"/>
          </a:xfrm>
          <a:prstGeom prst="rect">
            <a:avLst/>
          </a:prstGeom>
          <a:ln w="76200">
            <a:solidFill>
              <a:schemeClr val="accent2"/>
            </a:solidFill>
            <a:miter/>
          </a:ln>
        </p:spPr>
      </p:pic>
      <p:grpSp>
        <p:nvGrpSpPr>
          <p:cNvPr id="91" name="Group 1283">
            <a:extLst>
              <a:ext uri="{FF2B5EF4-FFF2-40B4-BE49-F238E27FC236}">
                <a16:creationId xmlns:a16="http://schemas.microsoft.com/office/drawing/2014/main" id="{835AC923-0298-D443-92A6-A597F965CE18}"/>
              </a:ext>
            </a:extLst>
          </p:cNvPr>
          <p:cNvGrpSpPr/>
          <p:nvPr/>
        </p:nvGrpSpPr>
        <p:grpSpPr>
          <a:xfrm>
            <a:off x="2335878" y="1066289"/>
            <a:ext cx="4972972" cy="4267711"/>
            <a:chOff x="0" y="0"/>
            <a:chExt cx="4972970" cy="4267710"/>
          </a:xfrm>
        </p:grpSpPr>
        <p:sp>
          <p:nvSpPr>
            <p:cNvPr id="92" name="Shape 1219">
              <a:extLst>
                <a:ext uri="{FF2B5EF4-FFF2-40B4-BE49-F238E27FC236}">
                  <a16:creationId xmlns:a16="http://schemas.microsoft.com/office/drawing/2014/main" id="{702E5D9D-CEF0-914F-BE6B-DCE1E3098FE6}"/>
                </a:ext>
              </a:extLst>
            </p:cNvPr>
            <p:cNvSpPr/>
            <p:nvPr/>
          </p:nvSpPr>
          <p:spPr>
            <a:xfrm>
              <a:off x="0" y="448742"/>
              <a:ext cx="1768046" cy="77645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3" name="Shape 1220">
              <a:extLst>
                <a:ext uri="{FF2B5EF4-FFF2-40B4-BE49-F238E27FC236}">
                  <a16:creationId xmlns:a16="http://schemas.microsoft.com/office/drawing/2014/main" id="{3F816F8F-14FB-1A42-BF21-C0AFC227DA0D}"/>
                </a:ext>
              </a:extLst>
            </p:cNvPr>
            <p:cNvSpPr/>
            <p:nvPr/>
          </p:nvSpPr>
          <p:spPr>
            <a:xfrm>
              <a:off x="220101" y="109858"/>
              <a:ext cx="1181262" cy="29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94" name="Shape 1221">
              <a:extLst>
                <a:ext uri="{FF2B5EF4-FFF2-40B4-BE49-F238E27FC236}">
                  <a16:creationId xmlns:a16="http://schemas.microsoft.com/office/drawing/2014/main" id="{9F11A3BB-CA62-B24E-AFA1-3D98CBF4E9BD}"/>
                </a:ext>
              </a:extLst>
            </p:cNvPr>
            <p:cNvSpPr/>
            <p:nvPr/>
          </p:nvSpPr>
          <p:spPr>
            <a:xfrm>
              <a:off x="-1" y="448742"/>
              <a:ext cx="2470200" cy="850936"/>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5" name="Shape 1222">
              <a:extLst>
                <a:ext uri="{FF2B5EF4-FFF2-40B4-BE49-F238E27FC236}">
                  <a16:creationId xmlns:a16="http://schemas.microsoft.com/office/drawing/2014/main" id="{6567739F-9486-4C41-8466-739D53F7BB5B}"/>
                </a:ext>
              </a:extLst>
            </p:cNvPr>
            <p:cNvSpPr/>
            <p:nvPr/>
          </p:nvSpPr>
          <p:spPr>
            <a:xfrm>
              <a:off x="0" y="20482"/>
              <a:ext cx="1892914" cy="437571"/>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6" name="Shape 1223">
              <a:extLst>
                <a:ext uri="{FF2B5EF4-FFF2-40B4-BE49-F238E27FC236}">
                  <a16:creationId xmlns:a16="http://schemas.microsoft.com/office/drawing/2014/main" id="{3E075D85-A3D5-D644-B185-E547D94636C6}"/>
                </a:ext>
              </a:extLst>
            </p:cNvPr>
            <p:cNvSpPr/>
            <p:nvPr/>
          </p:nvSpPr>
          <p:spPr>
            <a:xfrm>
              <a:off x="0" y="448742"/>
              <a:ext cx="1768046" cy="700114"/>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7" name="Shape 1224">
              <a:extLst>
                <a:ext uri="{FF2B5EF4-FFF2-40B4-BE49-F238E27FC236}">
                  <a16:creationId xmlns:a16="http://schemas.microsoft.com/office/drawing/2014/main" id="{9560DE93-1090-FB41-841A-134C12646299}"/>
                </a:ext>
              </a:extLst>
            </p:cNvPr>
            <p:cNvSpPr/>
            <p:nvPr/>
          </p:nvSpPr>
          <p:spPr>
            <a:xfrm>
              <a:off x="65148" y="0"/>
              <a:ext cx="1561745"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PULHOKUSU</a:t>
              </a:r>
            </a:p>
          </p:txBody>
        </p:sp>
        <p:sp>
          <p:nvSpPr>
            <p:cNvPr id="98" name="Shape 1225">
              <a:extLst>
                <a:ext uri="{FF2B5EF4-FFF2-40B4-BE49-F238E27FC236}">
                  <a16:creationId xmlns:a16="http://schemas.microsoft.com/office/drawing/2014/main" id="{C1060D1E-5D6E-6842-A673-2D5036DBCD2F}"/>
                </a:ext>
              </a:extLst>
            </p:cNvPr>
            <p:cNvSpPr/>
            <p:nvPr/>
          </p:nvSpPr>
          <p:spPr>
            <a:xfrm>
              <a:off x="-1" y="137788"/>
              <a:ext cx="7240" cy="877004"/>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99" name="Shape 1226">
              <a:extLst>
                <a:ext uri="{FF2B5EF4-FFF2-40B4-BE49-F238E27FC236}">
                  <a16:creationId xmlns:a16="http://schemas.microsoft.com/office/drawing/2014/main" id="{FA538E15-4A45-C64E-85A9-89553FADB88F}"/>
                </a:ext>
              </a:extLst>
            </p:cNvPr>
            <p:cNvSpPr/>
            <p:nvPr/>
          </p:nvSpPr>
          <p:spPr>
            <a:xfrm>
              <a:off x="1427829" y="448742"/>
              <a:ext cx="774539" cy="5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0" name="Shape 1227">
              <a:extLst>
                <a:ext uri="{FF2B5EF4-FFF2-40B4-BE49-F238E27FC236}">
                  <a16:creationId xmlns:a16="http://schemas.microsoft.com/office/drawing/2014/main" id="{CEDE12AC-A2DD-3B4F-9D63-9AB2850FE4B3}"/>
                </a:ext>
              </a:extLst>
            </p:cNvPr>
            <p:cNvSpPr/>
            <p:nvPr/>
          </p:nvSpPr>
          <p:spPr>
            <a:xfrm>
              <a:off x="266021" y="748525"/>
              <a:ext cx="1768047" cy="802524"/>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1" name="Shape 1228">
              <a:extLst>
                <a:ext uri="{FF2B5EF4-FFF2-40B4-BE49-F238E27FC236}">
                  <a16:creationId xmlns:a16="http://schemas.microsoft.com/office/drawing/2014/main" id="{91F78C66-6CAD-C24C-BE10-20157141069B}"/>
                </a:ext>
              </a:extLst>
            </p:cNvPr>
            <p:cNvSpPr/>
            <p:nvPr/>
          </p:nvSpPr>
          <p:spPr>
            <a:xfrm>
              <a:off x="478883" y="435708"/>
              <a:ext cx="1181262" cy="29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102" name="Shape 1229">
              <a:extLst>
                <a:ext uri="{FF2B5EF4-FFF2-40B4-BE49-F238E27FC236}">
                  <a16:creationId xmlns:a16="http://schemas.microsoft.com/office/drawing/2014/main" id="{E923D353-4D21-EF4A-A7B5-CB135481A6D9}"/>
                </a:ext>
              </a:extLst>
            </p:cNvPr>
            <p:cNvSpPr/>
            <p:nvPr/>
          </p:nvSpPr>
          <p:spPr>
            <a:xfrm>
              <a:off x="266021" y="748525"/>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3" name="Shape 1230">
              <a:extLst>
                <a:ext uri="{FF2B5EF4-FFF2-40B4-BE49-F238E27FC236}">
                  <a16:creationId xmlns:a16="http://schemas.microsoft.com/office/drawing/2014/main" id="{732C7D61-01E5-D94B-80BC-357CA7F8092D}"/>
                </a:ext>
              </a:extLst>
            </p:cNvPr>
            <p:cNvSpPr/>
            <p:nvPr/>
          </p:nvSpPr>
          <p:spPr>
            <a:xfrm>
              <a:off x="266021" y="348194"/>
              <a:ext cx="1427830" cy="1126513"/>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4" name="Shape 1231">
              <a:extLst>
                <a:ext uri="{FF2B5EF4-FFF2-40B4-BE49-F238E27FC236}">
                  <a16:creationId xmlns:a16="http://schemas.microsoft.com/office/drawing/2014/main" id="{ACE82258-48F0-5A4C-9EC5-083821054E92}"/>
                </a:ext>
              </a:extLst>
            </p:cNvPr>
            <p:cNvSpPr/>
            <p:nvPr/>
          </p:nvSpPr>
          <p:spPr>
            <a:xfrm>
              <a:off x="266021" y="748525"/>
              <a:ext cx="1768047"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5" name="Shape 1232">
              <a:extLst>
                <a:ext uri="{FF2B5EF4-FFF2-40B4-BE49-F238E27FC236}">
                  <a16:creationId xmlns:a16="http://schemas.microsoft.com/office/drawing/2014/main" id="{A55E4A67-A371-474E-B7E1-DA037306A7B9}"/>
                </a:ext>
              </a:extLst>
            </p:cNvPr>
            <p:cNvSpPr/>
            <p:nvPr/>
          </p:nvSpPr>
          <p:spPr>
            <a:xfrm>
              <a:off x="245967" y="361228"/>
              <a:ext cx="1312305"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ABRAHAM</a:t>
              </a:r>
            </a:p>
          </p:txBody>
        </p:sp>
        <p:sp>
          <p:nvSpPr>
            <p:cNvPr id="106" name="Shape 1233">
              <a:extLst>
                <a:ext uri="{FF2B5EF4-FFF2-40B4-BE49-F238E27FC236}">
                  <a16:creationId xmlns:a16="http://schemas.microsoft.com/office/drawing/2014/main" id="{BC19802F-66B0-B143-A1BE-FCD7FD2044B1}"/>
                </a:ext>
              </a:extLst>
            </p:cNvPr>
            <p:cNvSpPr/>
            <p:nvPr/>
          </p:nvSpPr>
          <p:spPr>
            <a:xfrm>
              <a:off x="266021" y="674045"/>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7" name="Shape 1234">
              <a:extLst>
                <a:ext uri="{FF2B5EF4-FFF2-40B4-BE49-F238E27FC236}">
                  <a16:creationId xmlns:a16="http://schemas.microsoft.com/office/drawing/2014/main" id="{BC98BAC5-EEF8-8748-92FD-5B1B2EC10AD9}"/>
                </a:ext>
              </a:extLst>
            </p:cNvPr>
            <p:cNvSpPr/>
            <p:nvPr/>
          </p:nvSpPr>
          <p:spPr>
            <a:xfrm>
              <a:off x="1693850" y="748525"/>
              <a:ext cx="776349" cy="18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8" name="Shape 1235">
              <a:extLst>
                <a:ext uri="{FF2B5EF4-FFF2-40B4-BE49-F238E27FC236}">
                  <a16:creationId xmlns:a16="http://schemas.microsoft.com/office/drawing/2014/main" id="{95DDF990-CC5D-3B44-BAAE-182684008ACF}"/>
                </a:ext>
              </a:extLst>
            </p:cNvPr>
            <p:cNvSpPr/>
            <p:nvPr/>
          </p:nvSpPr>
          <p:spPr>
            <a:xfrm>
              <a:off x="532042" y="1074375"/>
              <a:ext cx="1739093" cy="78018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9" name="Shape 1236">
              <a:extLst>
                <a:ext uri="{FF2B5EF4-FFF2-40B4-BE49-F238E27FC236}">
                  <a16:creationId xmlns:a16="http://schemas.microsoft.com/office/drawing/2014/main" id="{D4C07B15-3656-E543-9191-D006CB58CAD9}"/>
                </a:ext>
              </a:extLst>
            </p:cNvPr>
            <p:cNvSpPr/>
            <p:nvPr/>
          </p:nvSpPr>
          <p:spPr>
            <a:xfrm>
              <a:off x="737666" y="735491"/>
              <a:ext cx="1181262" cy="29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110" name="Shape 1237">
              <a:extLst>
                <a:ext uri="{FF2B5EF4-FFF2-40B4-BE49-F238E27FC236}">
                  <a16:creationId xmlns:a16="http://schemas.microsoft.com/office/drawing/2014/main" id="{9895DB8A-2147-9E48-8261-EB00963C4745}"/>
                </a:ext>
              </a:extLst>
            </p:cNvPr>
            <p:cNvSpPr/>
            <p:nvPr/>
          </p:nvSpPr>
          <p:spPr>
            <a:xfrm>
              <a:off x="532042" y="1074375"/>
              <a:ext cx="2470199" cy="850936"/>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1" name="Shape 1238">
              <a:extLst>
                <a:ext uri="{FF2B5EF4-FFF2-40B4-BE49-F238E27FC236}">
                  <a16:creationId xmlns:a16="http://schemas.microsoft.com/office/drawing/2014/main" id="{E534F679-B35A-8243-BA64-D439AB6FD583}"/>
                </a:ext>
              </a:extLst>
            </p:cNvPr>
            <p:cNvSpPr/>
            <p:nvPr/>
          </p:nvSpPr>
          <p:spPr>
            <a:xfrm>
              <a:off x="532042" y="674045"/>
              <a:ext cx="1429640" cy="1104168"/>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2" name="Shape 1239">
              <a:extLst>
                <a:ext uri="{FF2B5EF4-FFF2-40B4-BE49-F238E27FC236}">
                  <a16:creationId xmlns:a16="http://schemas.microsoft.com/office/drawing/2014/main" id="{837E114D-B509-A146-9E66-D93D5E3E7B0A}"/>
                </a:ext>
              </a:extLst>
            </p:cNvPr>
            <p:cNvSpPr/>
            <p:nvPr/>
          </p:nvSpPr>
          <p:spPr>
            <a:xfrm>
              <a:off x="532042" y="1074375"/>
              <a:ext cx="1739093" cy="70570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3" name="Shape 1240">
              <a:extLst>
                <a:ext uri="{FF2B5EF4-FFF2-40B4-BE49-F238E27FC236}">
                  <a16:creationId xmlns:a16="http://schemas.microsoft.com/office/drawing/2014/main" id="{AFEA8F68-BB5F-5849-8DA5-B9D258D19193}"/>
                </a:ext>
              </a:extLst>
            </p:cNvPr>
            <p:cNvSpPr/>
            <p:nvPr/>
          </p:nvSpPr>
          <p:spPr>
            <a:xfrm>
              <a:off x="674562" y="675907"/>
              <a:ext cx="952774"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JOSEF</a:t>
              </a:r>
            </a:p>
          </p:txBody>
        </p:sp>
        <p:sp>
          <p:nvSpPr>
            <p:cNvPr id="114" name="Shape 1241">
              <a:extLst>
                <a:ext uri="{FF2B5EF4-FFF2-40B4-BE49-F238E27FC236}">
                  <a16:creationId xmlns:a16="http://schemas.microsoft.com/office/drawing/2014/main" id="{31352CCB-096A-1346-AB10-FB18CE606054}"/>
                </a:ext>
              </a:extLst>
            </p:cNvPr>
            <p:cNvSpPr/>
            <p:nvPr/>
          </p:nvSpPr>
          <p:spPr>
            <a:xfrm>
              <a:off x="532042" y="973827"/>
              <a:ext cx="1810" cy="877004"/>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5" name="Shape 1242">
              <a:extLst>
                <a:ext uri="{FF2B5EF4-FFF2-40B4-BE49-F238E27FC236}">
                  <a16:creationId xmlns:a16="http://schemas.microsoft.com/office/drawing/2014/main" id="{D6E2D688-39A2-DA41-A019-AE19231E46AB}"/>
                </a:ext>
              </a:extLst>
            </p:cNvPr>
            <p:cNvSpPr/>
            <p:nvPr/>
          </p:nvSpPr>
          <p:spPr>
            <a:xfrm>
              <a:off x="1936346" y="1074375"/>
              <a:ext cx="799874" cy="5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6" name="Shape 1243">
              <a:extLst>
                <a:ext uri="{FF2B5EF4-FFF2-40B4-BE49-F238E27FC236}">
                  <a16:creationId xmlns:a16="http://schemas.microsoft.com/office/drawing/2014/main" id="{DFAD8B61-552D-4745-AEFB-27F79E18ABF0}"/>
                </a:ext>
              </a:extLst>
            </p:cNvPr>
            <p:cNvSpPr/>
            <p:nvPr/>
          </p:nvSpPr>
          <p:spPr>
            <a:xfrm>
              <a:off x="846925" y="1374158"/>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7" name="Shape 1244">
              <a:extLst>
                <a:ext uri="{FF2B5EF4-FFF2-40B4-BE49-F238E27FC236}">
                  <a16:creationId xmlns:a16="http://schemas.microsoft.com/office/drawing/2014/main" id="{D81A9E28-2216-8548-90AD-2C8FAE9307D0}"/>
                </a:ext>
              </a:extLst>
            </p:cNvPr>
            <p:cNvSpPr/>
            <p:nvPr/>
          </p:nvSpPr>
          <p:spPr>
            <a:xfrm>
              <a:off x="846925" y="973827"/>
              <a:ext cx="1429639" cy="1102307"/>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8" name="Shape 1245">
              <a:extLst>
                <a:ext uri="{FF2B5EF4-FFF2-40B4-BE49-F238E27FC236}">
                  <a16:creationId xmlns:a16="http://schemas.microsoft.com/office/drawing/2014/main" id="{E3454D7F-282B-114B-A437-2DCC3E300D18}"/>
                </a:ext>
              </a:extLst>
            </p:cNvPr>
            <p:cNvSpPr/>
            <p:nvPr/>
          </p:nvSpPr>
          <p:spPr>
            <a:xfrm>
              <a:off x="875879" y="1374158"/>
              <a:ext cx="1739093" cy="70197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9" name="Shape 1246">
              <a:extLst>
                <a:ext uri="{FF2B5EF4-FFF2-40B4-BE49-F238E27FC236}">
                  <a16:creationId xmlns:a16="http://schemas.microsoft.com/office/drawing/2014/main" id="{77B26435-F2E8-9B40-B623-A3964D44CE89}"/>
                </a:ext>
              </a:extLst>
            </p:cNvPr>
            <p:cNvSpPr/>
            <p:nvPr/>
          </p:nvSpPr>
          <p:spPr>
            <a:xfrm>
              <a:off x="1047554" y="975689"/>
              <a:ext cx="863700"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MUSE</a:t>
              </a:r>
            </a:p>
          </p:txBody>
        </p:sp>
        <p:sp>
          <p:nvSpPr>
            <p:cNvPr id="120" name="Shape 1247">
              <a:extLst>
                <a:ext uri="{FF2B5EF4-FFF2-40B4-BE49-F238E27FC236}">
                  <a16:creationId xmlns:a16="http://schemas.microsoft.com/office/drawing/2014/main" id="{F4316BE9-8E02-0944-A8B4-30053063C93C}"/>
                </a:ext>
              </a:extLst>
            </p:cNvPr>
            <p:cNvSpPr/>
            <p:nvPr/>
          </p:nvSpPr>
          <p:spPr>
            <a:xfrm>
              <a:off x="2276563" y="1374158"/>
              <a:ext cx="774539" cy="18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1" name="Shape 1248">
              <a:extLst>
                <a:ext uri="{FF2B5EF4-FFF2-40B4-BE49-F238E27FC236}">
                  <a16:creationId xmlns:a16="http://schemas.microsoft.com/office/drawing/2014/main" id="{BFDC3455-C498-1244-9808-176C0C2C904D}"/>
                </a:ext>
              </a:extLst>
            </p:cNvPr>
            <p:cNvSpPr/>
            <p:nvPr/>
          </p:nvSpPr>
          <p:spPr>
            <a:xfrm>
              <a:off x="1112946" y="1675802"/>
              <a:ext cx="2475628"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2" name="Shape 1249">
              <a:extLst>
                <a:ext uri="{FF2B5EF4-FFF2-40B4-BE49-F238E27FC236}">
                  <a16:creationId xmlns:a16="http://schemas.microsoft.com/office/drawing/2014/main" id="{7776416B-EC11-1B45-9CAF-A8290E5B5123}"/>
                </a:ext>
              </a:extLst>
            </p:cNvPr>
            <p:cNvSpPr/>
            <p:nvPr/>
          </p:nvSpPr>
          <p:spPr>
            <a:xfrm>
              <a:off x="1112946" y="1299678"/>
              <a:ext cx="1429640" cy="1104168"/>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3" name="Shape 1250">
              <a:extLst>
                <a:ext uri="{FF2B5EF4-FFF2-40B4-BE49-F238E27FC236}">
                  <a16:creationId xmlns:a16="http://schemas.microsoft.com/office/drawing/2014/main" id="{EB80A173-8F80-4B4D-9C7F-DFEC1BB5F614}"/>
                </a:ext>
              </a:extLst>
            </p:cNvPr>
            <p:cNvSpPr/>
            <p:nvPr/>
          </p:nvSpPr>
          <p:spPr>
            <a:xfrm>
              <a:off x="1112946" y="1675802"/>
              <a:ext cx="1583461"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4" name="Shape 1251">
              <a:extLst>
                <a:ext uri="{FF2B5EF4-FFF2-40B4-BE49-F238E27FC236}">
                  <a16:creationId xmlns:a16="http://schemas.microsoft.com/office/drawing/2014/main" id="{CA499C16-099A-9544-96C2-D01E0CC436AC}"/>
                </a:ext>
              </a:extLst>
            </p:cNvPr>
            <p:cNvSpPr/>
            <p:nvPr/>
          </p:nvSpPr>
          <p:spPr>
            <a:xfrm>
              <a:off x="1137604" y="1301540"/>
              <a:ext cx="1155924"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JOSHUA</a:t>
              </a:r>
            </a:p>
          </p:txBody>
        </p:sp>
        <p:sp>
          <p:nvSpPr>
            <p:cNvPr id="125" name="Shape 1252">
              <a:extLst>
                <a:ext uri="{FF2B5EF4-FFF2-40B4-BE49-F238E27FC236}">
                  <a16:creationId xmlns:a16="http://schemas.microsoft.com/office/drawing/2014/main" id="{AC7C73D8-78A0-5745-A30C-970842AF1747}"/>
                </a:ext>
              </a:extLst>
            </p:cNvPr>
            <p:cNvSpPr/>
            <p:nvPr/>
          </p:nvSpPr>
          <p:spPr>
            <a:xfrm>
              <a:off x="1112946" y="1601322"/>
              <a:ext cx="7239" cy="877004"/>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6" name="Shape 1253">
              <a:extLst>
                <a:ext uri="{FF2B5EF4-FFF2-40B4-BE49-F238E27FC236}">
                  <a16:creationId xmlns:a16="http://schemas.microsoft.com/office/drawing/2014/main" id="{E57BE51D-63DA-414A-BF6B-D83F09938C05}"/>
                </a:ext>
              </a:extLst>
            </p:cNvPr>
            <p:cNvSpPr/>
            <p:nvPr/>
          </p:nvSpPr>
          <p:spPr>
            <a:xfrm>
              <a:off x="1355442" y="2016549"/>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7" name="Shape 1254">
              <a:extLst>
                <a:ext uri="{FF2B5EF4-FFF2-40B4-BE49-F238E27FC236}">
                  <a16:creationId xmlns:a16="http://schemas.microsoft.com/office/drawing/2014/main" id="{1C2A930D-D93B-944A-BA65-77858E94DBE8}"/>
                </a:ext>
              </a:extLst>
            </p:cNvPr>
            <p:cNvSpPr/>
            <p:nvPr/>
          </p:nvSpPr>
          <p:spPr>
            <a:xfrm>
              <a:off x="1355442" y="1601322"/>
              <a:ext cx="1482120" cy="1104169"/>
            </a:xfrm>
            <a:prstGeom prst="roundRect">
              <a:avLst>
                <a:gd name="adj" fmla="val 1074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8" name="Shape 1255">
              <a:extLst>
                <a:ext uri="{FF2B5EF4-FFF2-40B4-BE49-F238E27FC236}">
                  <a16:creationId xmlns:a16="http://schemas.microsoft.com/office/drawing/2014/main" id="{E47EE0D1-106F-D049-A424-DFA0431252B1}"/>
                </a:ext>
              </a:extLst>
            </p:cNvPr>
            <p:cNvSpPr/>
            <p:nvPr/>
          </p:nvSpPr>
          <p:spPr>
            <a:xfrm>
              <a:off x="1355442" y="2016549"/>
              <a:ext cx="1746331"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9" name="Shape 1256">
              <a:extLst>
                <a:ext uri="{FF2B5EF4-FFF2-40B4-BE49-F238E27FC236}">
                  <a16:creationId xmlns:a16="http://schemas.microsoft.com/office/drawing/2014/main" id="{D89186B4-6BEE-364B-A50A-72B632EC7482}"/>
                </a:ext>
              </a:extLst>
            </p:cNvPr>
            <p:cNvSpPr/>
            <p:nvPr/>
          </p:nvSpPr>
          <p:spPr>
            <a:xfrm>
              <a:off x="1561300" y="1603184"/>
              <a:ext cx="952774"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YEPEHA</a:t>
              </a:r>
            </a:p>
          </p:txBody>
        </p:sp>
        <p:sp>
          <p:nvSpPr>
            <p:cNvPr id="130" name="Shape 1257">
              <a:extLst>
                <a:ext uri="{FF2B5EF4-FFF2-40B4-BE49-F238E27FC236}">
                  <a16:creationId xmlns:a16="http://schemas.microsoft.com/office/drawing/2014/main" id="{06EFEB58-7E30-274B-A4B0-7EAD04A7E0AA}"/>
                </a:ext>
              </a:extLst>
            </p:cNvPr>
            <p:cNvSpPr/>
            <p:nvPr/>
          </p:nvSpPr>
          <p:spPr>
            <a:xfrm>
              <a:off x="1355442" y="1942069"/>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1" name="Shape 1258">
              <a:extLst>
                <a:ext uri="{FF2B5EF4-FFF2-40B4-BE49-F238E27FC236}">
                  <a16:creationId xmlns:a16="http://schemas.microsoft.com/office/drawing/2014/main" id="{21AB7B67-7AEC-6149-A4D5-AD5CCEA8112E}"/>
                </a:ext>
              </a:extLst>
            </p:cNvPr>
            <p:cNvSpPr/>
            <p:nvPr/>
          </p:nvSpPr>
          <p:spPr>
            <a:xfrm>
              <a:off x="1606986" y="2364743"/>
              <a:ext cx="2470199" cy="86769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32" name="Shape 1259">
              <a:extLst>
                <a:ext uri="{FF2B5EF4-FFF2-40B4-BE49-F238E27FC236}">
                  <a16:creationId xmlns:a16="http://schemas.microsoft.com/office/drawing/2014/main" id="{58E64373-FF52-2E49-9DEB-596625B09449}"/>
                </a:ext>
              </a:extLst>
            </p:cNvPr>
            <p:cNvSpPr/>
            <p:nvPr/>
          </p:nvSpPr>
          <p:spPr>
            <a:xfrm>
              <a:off x="1606986" y="1942069"/>
              <a:ext cx="1505645" cy="1102306"/>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33" name="Shape 1260">
              <a:extLst>
                <a:ext uri="{FF2B5EF4-FFF2-40B4-BE49-F238E27FC236}">
                  <a16:creationId xmlns:a16="http://schemas.microsoft.com/office/drawing/2014/main" id="{2CD1964A-E142-B24D-B585-4F1D5CA8CB42}"/>
                </a:ext>
              </a:extLst>
            </p:cNvPr>
            <p:cNvSpPr/>
            <p:nvPr/>
          </p:nvSpPr>
          <p:spPr>
            <a:xfrm>
              <a:off x="1606986" y="2372191"/>
              <a:ext cx="1695661" cy="70197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34" name="Shape 1261">
              <a:extLst>
                <a:ext uri="{FF2B5EF4-FFF2-40B4-BE49-F238E27FC236}">
                  <a16:creationId xmlns:a16="http://schemas.microsoft.com/office/drawing/2014/main" id="{A90747DE-0F0A-924C-9248-EB219D6181D9}"/>
                </a:ext>
              </a:extLst>
            </p:cNvPr>
            <p:cNvSpPr/>
            <p:nvPr/>
          </p:nvSpPr>
          <p:spPr>
            <a:xfrm>
              <a:off x="1522788" y="1949517"/>
              <a:ext cx="1626990" cy="241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600" b="1">
                  <a:solidFill>
                    <a:schemeClr val="accent2"/>
                  </a:solidFill>
                  <a:latin typeface="+mn-lt"/>
                  <a:ea typeface="+mn-ea"/>
                  <a:cs typeface="+mn-cs"/>
                  <a:sym typeface="Helvetica"/>
                </a:defRPr>
              </a:lvl1pPr>
            </a:lstStyle>
            <a:p>
              <a:pPr>
                <a:defRPr>
                  <a:effectLst/>
                </a:defRPr>
              </a:pPr>
              <a:r>
                <a:t>   KUKAMI KUXU</a:t>
              </a:r>
            </a:p>
          </p:txBody>
        </p:sp>
        <p:sp>
          <p:nvSpPr>
            <p:cNvPr id="135" name="Shape 1262">
              <a:extLst>
                <a:ext uri="{FF2B5EF4-FFF2-40B4-BE49-F238E27FC236}">
                  <a16:creationId xmlns:a16="http://schemas.microsoft.com/office/drawing/2014/main" id="{0C7F431A-8793-B248-91DB-1B2E0426D61F}"/>
                </a:ext>
              </a:extLst>
            </p:cNvPr>
            <p:cNvSpPr/>
            <p:nvPr/>
          </p:nvSpPr>
          <p:spPr>
            <a:xfrm>
              <a:off x="1606986" y="2273505"/>
              <a:ext cx="1810" cy="875142"/>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6" name="Shape 1263">
              <a:extLst>
                <a:ext uri="{FF2B5EF4-FFF2-40B4-BE49-F238E27FC236}">
                  <a16:creationId xmlns:a16="http://schemas.microsoft.com/office/drawing/2014/main" id="{E2CD8692-7405-F945-92C9-738958B89FF3}"/>
                </a:ext>
              </a:extLst>
            </p:cNvPr>
            <p:cNvSpPr/>
            <p:nvPr/>
          </p:nvSpPr>
          <p:spPr>
            <a:xfrm>
              <a:off x="1878436" y="2688732"/>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37" name="Shape 1264">
              <a:extLst>
                <a:ext uri="{FF2B5EF4-FFF2-40B4-BE49-F238E27FC236}">
                  <a16:creationId xmlns:a16="http://schemas.microsoft.com/office/drawing/2014/main" id="{F8BAB9AC-036B-094C-9086-599BC4A34A3B}"/>
                </a:ext>
              </a:extLst>
            </p:cNvPr>
            <p:cNvSpPr/>
            <p:nvPr/>
          </p:nvSpPr>
          <p:spPr>
            <a:xfrm>
              <a:off x="1878436" y="2273505"/>
              <a:ext cx="1453166" cy="112465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38" name="Shape 1265">
              <a:extLst>
                <a:ext uri="{FF2B5EF4-FFF2-40B4-BE49-F238E27FC236}">
                  <a16:creationId xmlns:a16="http://schemas.microsoft.com/office/drawing/2014/main" id="{577C09EA-F4C1-F048-A330-B693AA21484F}"/>
                </a:ext>
              </a:extLst>
            </p:cNvPr>
            <p:cNvSpPr/>
            <p:nvPr/>
          </p:nvSpPr>
          <p:spPr>
            <a:xfrm>
              <a:off x="1878436" y="2688732"/>
              <a:ext cx="1764428"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39" name="Shape 1266">
              <a:extLst>
                <a:ext uri="{FF2B5EF4-FFF2-40B4-BE49-F238E27FC236}">
                  <a16:creationId xmlns:a16="http://schemas.microsoft.com/office/drawing/2014/main" id="{E0144831-22F6-0D4D-A2DC-7E226679E8BB}"/>
                </a:ext>
              </a:extLst>
            </p:cNvPr>
            <p:cNvSpPr/>
            <p:nvPr/>
          </p:nvSpPr>
          <p:spPr>
            <a:xfrm>
              <a:off x="1783371" y="2269781"/>
              <a:ext cx="1198117"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AKUGHU</a:t>
              </a:r>
            </a:p>
          </p:txBody>
        </p:sp>
        <p:sp>
          <p:nvSpPr>
            <p:cNvPr id="140" name="Shape 1267">
              <a:extLst>
                <a:ext uri="{FF2B5EF4-FFF2-40B4-BE49-F238E27FC236}">
                  <a16:creationId xmlns:a16="http://schemas.microsoft.com/office/drawing/2014/main" id="{C5D33FA2-F1AF-DC47-99B5-A4A0FF3EE43B}"/>
                </a:ext>
              </a:extLst>
            </p:cNvPr>
            <p:cNvSpPr/>
            <p:nvPr/>
          </p:nvSpPr>
          <p:spPr>
            <a:xfrm>
              <a:off x="1878436" y="2614252"/>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1" name="Shape 1268">
              <a:extLst>
                <a:ext uri="{FF2B5EF4-FFF2-40B4-BE49-F238E27FC236}">
                  <a16:creationId xmlns:a16="http://schemas.microsoft.com/office/drawing/2014/main" id="{22E1B973-0093-5942-AA05-F7C8720B7CCE}"/>
                </a:ext>
              </a:extLst>
            </p:cNvPr>
            <p:cNvSpPr/>
            <p:nvPr/>
          </p:nvSpPr>
          <p:spPr>
            <a:xfrm>
              <a:off x="3308075" y="2688732"/>
              <a:ext cx="774539" cy="5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2" name="Shape 1269">
              <a:extLst>
                <a:ext uri="{FF2B5EF4-FFF2-40B4-BE49-F238E27FC236}">
                  <a16:creationId xmlns:a16="http://schemas.microsoft.com/office/drawing/2014/main" id="{8546D496-6DBF-FA4E-BE64-C4C94FA57DBF}"/>
                </a:ext>
              </a:extLst>
            </p:cNvPr>
            <p:cNvSpPr/>
            <p:nvPr/>
          </p:nvSpPr>
          <p:spPr>
            <a:xfrm>
              <a:off x="2189699" y="3014582"/>
              <a:ext cx="2468389" cy="85279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43" name="Shape 1270">
              <a:extLst>
                <a:ext uri="{FF2B5EF4-FFF2-40B4-BE49-F238E27FC236}">
                  <a16:creationId xmlns:a16="http://schemas.microsoft.com/office/drawing/2014/main" id="{F33ED2F5-4E57-5945-AE5B-FDF6D5C3A4D0}"/>
                </a:ext>
              </a:extLst>
            </p:cNvPr>
            <p:cNvSpPr/>
            <p:nvPr/>
          </p:nvSpPr>
          <p:spPr>
            <a:xfrm>
              <a:off x="2189699" y="2614252"/>
              <a:ext cx="1427830" cy="1104168"/>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44" name="Shape 1271">
              <a:extLst>
                <a:ext uri="{FF2B5EF4-FFF2-40B4-BE49-F238E27FC236}">
                  <a16:creationId xmlns:a16="http://schemas.microsoft.com/office/drawing/2014/main" id="{EDFBD962-CA05-2C43-AA54-E1FC1BF7ED9A}"/>
                </a:ext>
              </a:extLst>
            </p:cNvPr>
            <p:cNvSpPr/>
            <p:nvPr/>
          </p:nvSpPr>
          <p:spPr>
            <a:xfrm>
              <a:off x="2189699" y="3014582"/>
              <a:ext cx="1742712" cy="70197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45" name="Shape 1272">
              <a:extLst>
                <a:ext uri="{FF2B5EF4-FFF2-40B4-BE49-F238E27FC236}">
                  <a16:creationId xmlns:a16="http://schemas.microsoft.com/office/drawing/2014/main" id="{CDF64BC0-3B12-9D4F-BA6E-7EF23B39E81A}"/>
                </a:ext>
              </a:extLst>
            </p:cNvPr>
            <p:cNvSpPr/>
            <p:nvPr/>
          </p:nvSpPr>
          <p:spPr>
            <a:xfrm>
              <a:off x="2198154" y="2616114"/>
              <a:ext cx="1228143"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YENGUYI</a:t>
              </a:r>
            </a:p>
          </p:txBody>
        </p:sp>
        <p:sp>
          <p:nvSpPr>
            <p:cNvPr id="146" name="Shape 1273">
              <a:extLst>
                <a:ext uri="{FF2B5EF4-FFF2-40B4-BE49-F238E27FC236}">
                  <a16:creationId xmlns:a16="http://schemas.microsoft.com/office/drawing/2014/main" id="{66C46D1D-41D1-3347-B807-759A7A69082D}"/>
                </a:ext>
              </a:extLst>
            </p:cNvPr>
            <p:cNvSpPr/>
            <p:nvPr/>
          </p:nvSpPr>
          <p:spPr>
            <a:xfrm>
              <a:off x="2189699" y="2940102"/>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7" name="Shape 1274">
              <a:extLst>
                <a:ext uri="{FF2B5EF4-FFF2-40B4-BE49-F238E27FC236}">
                  <a16:creationId xmlns:a16="http://schemas.microsoft.com/office/drawing/2014/main" id="{5BDAB88F-B432-7D4F-96E9-84BE38DD23C3}"/>
                </a:ext>
              </a:extLst>
            </p:cNvPr>
            <p:cNvSpPr/>
            <p:nvPr/>
          </p:nvSpPr>
          <p:spPr>
            <a:xfrm>
              <a:off x="3617528" y="3014582"/>
              <a:ext cx="774539" cy="18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 name="Shape 1275">
              <a:extLst>
                <a:ext uri="{FF2B5EF4-FFF2-40B4-BE49-F238E27FC236}">
                  <a16:creationId xmlns:a16="http://schemas.microsoft.com/office/drawing/2014/main" id="{2A280B06-039E-BF47-9AD7-F82A2A1E99BB}"/>
                </a:ext>
              </a:extLst>
            </p:cNvPr>
            <p:cNvSpPr/>
            <p:nvPr/>
          </p:nvSpPr>
          <p:spPr>
            <a:xfrm>
              <a:off x="2502772" y="3405603"/>
              <a:ext cx="2470199" cy="86210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49" name="Shape 1276">
              <a:extLst>
                <a:ext uri="{FF2B5EF4-FFF2-40B4-BE49-F238E27FC236}">
                  <a16:creationId xmlns:a16="http://schemas.microsoft.com/office/drawing/2014/main" id="{06033D9D-BB70-1A4E-9144-ADD1EA51489F}"/>
                </a:ext>
              </a:extLst>
            </p:cNvPr>
            <p:cNvSpPr/>
            <p:nvPr/>
          </p:nvSpPr>
          <p:spPr>
            <a:xfrm>
              <a:off x="2502772" y="2940102"/>
              <a:ext cx="1429640" cy="1102307"/>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50" name="Shape 1277">
              <a:extLst>
                <a:ext uri="{FF2B5EF4-FFF2-40B4-BE49-F238E27FC236}">
                  <a16:creationId xmlns:a16="http://schemas.microsoft.com/office/drawing/2014/main" id="{8533A87C-8A4A-C640-A3BA-10FD25366EE8}"/>
                </a:ext>
              </a:extLst>
            </p:cNvPr>
            <p:cNvSpPr/>
            <p:nvPr/>
          </p:nvSpPr>
          <p:spPr>
            <a:xfrm>
              <a:off x="2502772" y="3442843"/>
              <a:ext cx="1565364" cy="70570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grpSp>
          <p:nvGrpSpPr>
            <p:cNvPr id="151" name="Group 1280">
              <a:extLst>
                <a:ext uri="{FF2B5EF4-FFF2-40B4-BE49-F238E27FC236}">
                  <a16:creationId xmlns:a16="http://schemas.microsoft.com/office/drawing/2014/main" id="{71FFD997-6F0E-EA47-BF11-767EABF06818}"/>
                </a:ext>
              </a:extLst>
            </p:cNvPr>
            <p:cNvGrpSpPr/>
            <p:nvPr/>
          </p:nvGrpSpPr>
          <p:grpSpPr>
            <a:xfrm>
              <a:off x="2659489" y="2980302"/>
              <a:ext cx="941562" cy="444501"/>
              <a:chOff x="0" y="71854"/>
              <a:chExt cx="941560" cy="444500"/>
            </a:xfrm>
          </p:grpSpPr>
          <p:sp>
            <p:nvSpPr>
              <p:cNvPr id="154" name="Shape 1278">
                <a:extLst>
                  <a:ext uri="{FF2B5EF4-FFF2-40B4-BE49-F238E27FC236}">
                    <a16:creationId xmlns:a16="http://schemas.microsoft.com/office/drawing/2014/main" id="{709CA819-8749-1B42-83EF-88F1E89AFC88}"/>
                  </a:ext>
                </a:extLst>
              </p:cNvPr>
              <p:cNvSpPr/>
              <p:nvPr/>
            </p:nvSpPr>
            <p:spPr>
              <a:xfrm>
                <a:off x="0" y="78204"/>
                <a:ext cx="309092" cy="431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b="1">
                    <a:solidFill>
                      <a:schemeClr val="accent1"/>
                    </a:solidFill>
                    <a:latin typeface="+mn-lt"/>
                    <a:ea typeface="+mn-ea"/>
                    <a:cs typeface="+mn-cs"/>
                    <a:sym typeface="Helvetica"/>
                  </a:defRPr>
                </a:lvl1pPr>
              </a:lstStyle>
              <a:p>
                <a:pPr>
                  <a:defRPr>
                    <a:effectLst/>
                  </a:defRPr>
                </a:pPr>
                <a:r>
                  <a:t>   </a:t>
                </a:r>
              </a:p>
            </p:txBody>
          </p:sp>
          <p:sp>
            <p:nvSpPr>
              <p:cNvPr id="155" name="Shape 1279">
                <a:extLst>
                  <a:ext uri="{FF2B5EF4-FFF2-40B4-BE49-F238E27FC236}">
                    <a16:creationId xmlns:a16="http://schemas.microsoft.com/office/drawing/2014/main" id="{8E5BF0A8-AC41-2E48-AA18-AE09A8A14D06}"/>
                  </a:ext>
                </a:extLst>
              </p:cNvPr>
              <p:cNvSpPr/>
              <p:nvPr/>
            </p:nvSpPr>
            <p:spPr>
              <a:xfrm>
                <a:off x="110076" y="71854"/>
                <a:ext cx="831485" cy="444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2900" b="1">
                    <a:solidFill>
                      <a:schemeClr val="accent1"/>
                    </a:solidFill>
                    <a:latin typeface="+mn-lt"/>
                    <a:ea typeface="+mn-ea"/>
                    <a:cs typeface="+mn-cs"/>
                    <a:sym typeface="Helvetica"/>
                  </a:defRPr>
                </a:lvl1pPr>
              </a:lstStyle>
              <a:p>
                <a:pPr>
                  <a:defRPr>
                    <a:effectLst/>
                  </a:defRPr>
                </a:pPr>
                <a:r>
                  <a:t>JISU</a:t>
                </a:r>
              </a:p>
            </p:txBody>
          </p:sp>
        </p:grpSp>
        <p:sp>
          <p:nvSpPr>
            <p:cNvPr id="152" name="Shape 1281">
              <a:extLst>
                <a:ext uri="{FF2B5EF4-FFF2-40B4-BE49-F238E27FC236}">
                  <a16:creationId xmlns:a16="http://schemas.microsoft.com/office/drawing/2014/main" id="{A2B70041-6744-DC46-BCF7-DBB352ABD4BA}"/>
                </a:ext>
              </a:extLst>
            </p:cNvPr>
            <p:cNvSpPr/>
            <p:nvPr/>
          </p:nvSpPr>
          <p:spPr>
            <a:xfrm>
              <a:off x="2502772" y="3316227"/>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3" name="Shape 1282">
              <a:extLst>
                <a:ext uri="{FF2B5EF4-FFF2-40B4-BE49-F238E27FC236}">
                  <a16:creationId xmlns:a16="http://schemas.microsoft.com/office/drawing/2014/main" id="{0B16E5C7-B90E-A740-91A5-5E9311C2AE9A}"/>
                </a:ext>
              </a:extLst>
            </p:cNvPr>
            <p:cNvSpPr/>
            <p:nvPr/>
          </p:nvSpPr>
          <p:spPr>
            <a:xfrm>
              <a:off x="846925" y="1299678"/>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pic>
        <p:nvPicPr>
          <p:cNvPr id="1358" name="image20.png"/>
          <p:cNvPicPr>
            <a:picLocks noChangeAspect="1"/>
          </p:cNvPicPr>
          <p:nvPr/>
        </p:nvPicPr>
        <p:blipFill>
          <a:blip r:embed="rId4"/>
          <a:stretch>
            <a:fillRect/>
          </a:stretch>
        </p:blipFill>
        <p:spPr>
          <a:xfrm>
            <a:off x="2151172" y="442497"/>
            <a:ext cx="4868863" cy="6051551"/>
          </a:xfrm>
          <a:prstGeom prst="rect">
            <a:avLst/>
          </a:prstGeom>
          <a:ln w="12700">
            <a:miter lim="400000"/>
          </a:ln>
          <a:effectLst>
            <a:outerShdw blurRad="63500" dist="144802" dir="3127501" rotWithShape="0">
              <a:srgbClr val="1A0004">
                <a:alpha val="74998"/>
              </a:srgbClr>
            </a:outerShdw>
          </a:effectLst>
        </p:spPr>
      </p:pic>
      <p:sp>
        <p:nvSpPr>
          <p:cNvPr id="1359" name="Shape 1359"/>
          <p:cNvSpPr/>
          <p:nvPr/>
        </p:nvSpPr>
        <p:spPr>
          <a:xfrm>
            <a:off x="249238" y="5838001"/>
            <a:ext cx="4359276" cy="618491"/>
          </a:xfrm>
          <a:prstGeom prst="rect">
            <a:avLst/>
          </a:prstGeom>
          <a:solidFill>
            <a:schemeClr val="accent1"/>
          </a:solidFill>
          <a:ln w="57150">
            <a:solidFill>
              <a:srgbClr val="FFFF00"/>
            </a:solidFill>
            <a:miter/>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nchor="ctr">
            <a:spAutoFit/>
          </a:bodyPr>
          <a:lstStyle>
            <a:lvl1pPr>
              <a:spcBef>
                <a:spcPts val="1900"/>
              </a:spcBef>
              <a:defRPr sz="2600" b="1">
                <a:solidFill>
                  <a:srgbClr val="FFFF00"/>
                </a:solidFill>
                <a:latin typeface="Comic Sans MS"/>
                <a:ea typeface="Comic Sans MS"/>
                <a:cs typeface="Comic Sans MS"/>
                <a:sym typeface="Comic Sans MS"/>
              </a:defRPr>
            </a:lvl1pPr>
          </a:lstStyle>
          <a:p>
            <a:pPr>
              <a:defRPr>
                <a:effectLst/>
              </a:defRPr>
            </a:pPr>
            <a:r>
              <a:t>PHUKUJU KUKUPHU #04</a:t>
            </a:r>
          </a:p>
        </p:txBody>
      </p:sp>
      <p:sp>
        <p:nvSpPr>
          <p:cNvPr id="1360" name="Shape 1360"/>
          <p:cNvSpPr/>
          <p:nvPr/>
        </p:nvSpPr>
        <p:spPr>
          <a:xfrm>
            <a:off x="8160341" y="6512242"/>
            <a:ext cx="259170"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13</a:t>
            </a:r>
          </a:p>
        </p:txBody>
      </p:sp>
      <p:sp>
        <p:nvSpPr>
          <p:cNvPr id="1361" name="Shape 1361"/>
          <p:cNvSpPr/>
          <p:nvPr/>
        </p:nvSpPr>
        <p:spPr>
          <a:xfrm>
            <a:off x="1597124" y="-1"/>
            <a:ext cx="2467968"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spcBef>
                <a:spcPts val="900"/>
              </a:spcBef>
              <a:defRPr sz="1600" b="1">
                <a:solidFill>
                  <a:srgbClr val="FFFFFF"/>
                </a:solidFill>
                <a:latin typeface="Comic Sans MS"/>
                <a:ea typeface="Comic Sans MS"/>
                <a:cs typeface="Comic Sans MS"/>
                <a:sym typeface="Comic Sans MS"/>
              </a:defRPr>
            </a:lvl1pPr>
          </a:lstStyle>
          <a:p>
            <a:pPr>
              <a:defRPr>
                <a:effectLst/>
              </a:defRPr>
            </a:pPr>
            <a:r>
              <a:t>Bothubo 1 long 11 kuto</a:t>
            </a:r>
          </a:p>
        </p:txBody>
      </p:sp>
      <p:grpSp>
        <p:nvGrpSpPr>
          <p:cNvPr id="1374" name="Group 1374"/>
          <p:cNvGrpSpPr/>
          <p:nvPr/>
        </p:nvGrpSpPr>
        <p:grpSpPr>
          <a:xfrm>
            <a:off x="5766625" y="1793875"/>
            <a:ext cx="2924938" cy="4495800"/>
            <a:chOff x="-8445" y="12699"/>
            <a:chExt cx="2924936" cy="4495799"/>
          </a:xfrm>
        </p:grpSpPr>
        <p:grpSp>
          <p:nvGrpSpPr>
            <p:cNvPr id="1372" name="Group 1372"/>
            <p:cNvGrpSpPr/>
            <p:nvPr/>
          </p:nvGrpSpPr>
          <p:grpSpPr>
            <a:xfrm>
              <a:off x="33590" y="25400"/>
              <a:ext cx="2882901" cy="4483100"/>
              <a:chOff x="0" y="0"/>
              <a:chExt cx="2882900" cy="4483099"/>
            </a:xfrm>
          </p:grpSpPr>
          <p:sp>
            <p:nvSpPr>
              <p:cNvPr id="1362" name="Shape 1362"/>
              <p:cNvSpPr/>
              <p:nvPr/>
            </p:nvSpPr>
            <p:spPr>
              <a:xfrm>
                <a:off x="0" y="380999"/>
                <a:ext cx="2882900" cy="4102101"/>
              </a:xfrm>
              <a:prstGeom prst="rect">
                <a:avLst/>
              </a:prstGeom>
              <a:solidFill>
                <a:srgbClr val="FFD34A"/>
              </a:solidFill>
              <a:ln w="12700" cap="flat">
                <a:solidFill>
                  <a:srgbClr val="CECECE"/>
                </a:solidFill>
                <a:prstDash val="solid"/>
                <a:miter lim="800000"/>
              </a:ln>
              <a:effectLst>
                <a:outerShdw blurRad="63500" dist="107762" dir="2700000" rotWithShape="0">
                  <a:srgbClr val="1A0004">
                    <a:alpha val="74998"/>
                  </a:srgbClr>
                </a:outerShdw>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363" name="Shape 1363"/>
              <p:cNvSpPr/>
              <p:nvPr/>
            </p:nvSpPr>
            <p:spPr>
              <a:xfrm>
                <a:off x="0" y="0"/>
                <a:ext cx="1663700" cy="1054100"/>
              </a:xfrm>
              <a:prstGeom prst="roundRect">
                <a:avLst>
                  <a:gd name="adj" fmla="val 12495"/>
                </a:avLst>
              </a:prstGeom>
              <a:solidFill>
                <a:srgbClr val="FFD34A"/>
              </a:solidFill>
              <a:ln w="12700" cap="flat">
                <a:solidFill>
                  <a:srgbClr val="CECECE"/>
                </a:solidFill>
                <a:prstDash val="solid"/>
                <a:round/>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364" name="Shape 1364"/>
              <p:cNvSpPr/>
              <p:nvPr/>
            </p:nvSpPr>
            <p:spPr>
              <a:xfrm>
                <a:off x="0" y="380999"/>
                <a:ext cx="2044700" cy="1054100"/>
              </a:xfrm>
              <a:prstGeom prst="rect">
                <a:avLst/>
              </a:prstGeom>
              <a:solidFill>
                <a:srgbClr val="FFD34A"/>
              </a:solidFill>
              <a:ln w="12700" cap="flat">
                <a:solidFill>
                  <a:srgbClr val="FFD34A"/>
                </a:solidFill>
                <a:prstDash val="solid"/>
                <a:miter lim="8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365" name="Shape 1365"/>
              <p:cNvSpPr/>
              <p:nvPr/>
            </p:nvSpPr>
            <p:spPr>
              <a:xfrm>
                <a:off x="212725" y="2887662"/>
                <a:ext cx="2463800"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66" name="Shape 1366"/>
              <p:cNvSpPr/>
              <p:nvPr/>
            </p:nvSpPr>
            <p:spPr>
              <a:xfrm>
                <a:off x="246062" y="3344862"/>
                <a:ext cx="2463801"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67" name="Shape 1367"/>
              <p:cNvSpPr/>
              <p:nvPr/>
            </p:nvSpPr>
            <p:spPr>
              <a:xfrm>
                <a:off x="246062" y="3813174"/>
                <a:ext cx="2463801"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68" name="Shape 1368"/>
              <p:cNvSpPr/>
              <p:nvPr/>
            </p:nvSpPr>
            <p:spPr>
              <a:xfrm>
                <a:off x="212725" y="2432049"/>
                <a:ext cx="2463800"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69" name="Shape 1369"/>
              <p:cNvSpPr/>
              <p:nvPr/>
            </p:nvSpPr>
            <p:spPr>
              <a:xfrm>
                <a:off x="212725" y="1973262"/>
                <a:ext cx="2463800"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70" name="Shape 1370"/>
              <p:cNvSpPr/>
              <p:nvPr/>
            </p:nvSpPr>
            <p:spPr>
              <a:xfrm>
                <a:off x="195262" y="1517649"/>
                <a:ext cx="2463801"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71" name="Shape 1371"/>
              <p:cNvSpPr/>
              <p:nvPr/>
            </p:nvSpPr>
            <p:spPr>
              <a:xfrm>
                <a:off x="212725" y="1027112"/>
                <a:ext cx="2463800"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373" name="Shape 1373"/>
            <p:cNvSpPr/>
            <p:nvPr/>
          </p:nvSpPr>
          <p:spPr>
            <a:xfrm>
              <a:off x="-8446" y="12700"/>
              <a:ext cx="1712849" cy="3752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2000" b="1">
                  <a:solidFill>
                    <a:schemeClr val="accent2"/>
                  </a:solidFill>
                  <a:latin typeface="Arial"/>
                  <a:ea typeface="Arial"/>
                  <a:cs typeface="Arial"/>
                  <a:sym typeface="Arial"/>
                </a:defRPr>
              </a:lvl1pPr>
            </a:lstStyle>
            <a:p>
              <a:pPr>
                <a:defRPr>
                  <a:effectLst/>
                </a:defRPr>
              </a:pPr>
              <a:r>
                <a:t>PULHOKUSU</a:t>
              </a:r>
            </a:p>
          </p:txBody>
        </p:sp>
      </p:grpSp>
      <p:sp>
        <p:nvSpPr>
          <p:cNvPr id="1375" name="Shape 1375"/>
          <p:cNvSpPr/>
          <p:nvPr/>
        </p:nvSpPr>
        <p:spPr>
          <a:xfrm>
            <a:off x="3298825" y="1155700"/>
            <a:ext cx="1233488" cy="1295400"/>
          </a:xfrm>
          <a:prstGeom prst="roundRect">
            <a:avLst>
              <a:gd name="adj" fmla="val 16667"/>
            </a:avLst>
          </a:prstGeom>
          <a:ln w="57150">
            <a:solidFill>
              <a:srgbClr val="B8001E"/>
            </a:solidFill>
          </a:ln>
          <a:effectLst>
            <a:outerShdw blurRad="63500" dist="5388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1376" name="Shape 1376"/>
          <p:cNvSpPr/>
          <p:nvPr/>
        </p:nvSpPr>
        <p:spPr>
          <a:xfrm>
            <a:off x="8677866" y="6416992"/>
            <a:ext cx="259170" cy="447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1200"/>
              </a:spcBef>
              <a:defRPr sz="2000" b="1">
                <a:solidFill>
                  <a:srgbClr val="FFFFFF"/>
                </a:solidFill>
                <a:latin typeface="Comic Sans MS"/>
                <a:ea typeface="Comic Sans MS"/>
                <a:cs typeface="Comic Sans MS"/>
                <a:sym typeface="Comic Sans MS"/>
              </a:defRPr>
            </a:lvl1pPr>
          </a:lstStyle>
          <a:p>
            <a:pPr>
              <a:defRPr>
                <a:effectLst/>
              </a:defRPr>
            </a:pPr>
            <a:r>
              <a:t>1</a:t>
            </a:r>
          </a:p>
        </p:txBody>
      </p:sp>
      <p:grpSp>
        <p:nvGrpSpPr>
          <p:cNvPr id="1379" name="Group 1379"/>
          <p:cNvGrpSpPr/>
          <p:nvPr/>
        </p:nvGrpSpPr>
        <p:grpSpPr>
          <a:xfrm>
            <a:off x="519112" y="7938"/>
            <a:ext cx="774701" cy="1714501"/>
            <a:chOff x="0" y="0"/>
            <a:chExt cx="774700" cy="1714500"/>
          </a:xfrm>
        </p:grpSpPr>
        <p:sp>
          <p:nvSpPr>
            <p:cNvPr id="1377" name="Shape 1377"/>
            <p:cNvSpPr/>
            <p:nvPr/>
          </p:nvSpPr>
          <p:spPr>
            <a:xfrm>
              <a:off x="0" y="0"/>
              <a:ext cx="774700"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spcBef>
                  <a:spcPts val="6300"/>
                </a:spcBef>
                <a:defRPr sz="10600">
                  <a:solidFill>
                    <a:srgbClr val="FFFF00"/>
                  </a:solidFill>
                </a:defRPr>
              </a:lvl1pPr>
            </a:lstStyle>
            <a:p>
              <a:pPr>
                <a:defRPr>
                  <a:effectLst/>
                </a:defRPr>
              </a:pPr>
              <a:r>
                <a:t>7</a:t>
              </a:r>
            </a:p>
          </p:txBody>
        </p:sp>
        <p:sp>
          <p:nvSpPr>
            <p:cNvPr id="1378" name="Shape 1378"/>
            <p:cNvSpPr/>
            <p:nvPr/>
          </p:nvSpPr>
          <p:spPr>
            <a:xfrm>
              <a:off x="274637" y="902969"/>
              <a:ext cx="396876" cy="1"/>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359"/>
                                        </p:tgtEl>
                                        <p:attrNameLst>
                                          <p:attrName>style.visibility</p:attrName>
                                        </p:attrNameLst>
                                      </p:cBhvr>
                                      <p:to>
                                        <p:strVal val="visible"/>
                                      </p:to>
                                    </p:set>
                                    <p:anim calcmode="lin" valueType="num">
                                      <p:cBhvr>
                                        <p:cTn id="7" dur="500" fill="hold"/>
                                        <p:tgtEl>
                                          <p:spTgt spid="1359"/>
                                        </p:tgtEl>
                                        <p:attrNameLst>
                                          <p:attrName>ppt_x</p:attrName>
                                        </p:attrNameLst>
                                      </p:cBhvr>
                                      <p:tavLst>
                                        <p:tav tm="0">
                                          <p:val>
                                            <p:strVal val="#ppt_x"/>
                                          </p:val>
                                        </p:tav>
                                        <p:tav tm="100000">
                                          <p:val>
                                            <p:strVal val="#ppt_x"/>
                                          </p:val>
                                        </p:tav>
                                      </p:tavLst>
                                    </p:anim>
                                    <p:anim calcmode="lin" valueType="num">
                                      <p:cBhvr>
                                        <p:cTn id="8" dur="500" fill="hold"/>
                                        <p:tgtEl>
                                          <p:spTgt spid="135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1375"/>
                                        </p:tgtEl>
                                        <p:attrNameLst>
                                          <p:attrName>style.visibility</p:attrName>
                                        </p:attrNameLst>
                                      </p:cBhvr>
                                      <p:to>
                                        <p:strVal val="visible"/>
                                      </p:to>
                                    </p:set>
                                    <p:anim calcmode="lin" valueType="num">
                                      <p:cBhvr>
                                        <p:cTn id="12" dur="500" fill="hold"/>
                                        <p:tgtEl>
                                          <p:spTgt spid="1375"/>
                                        </p:tgtEl>
                                        <p:attrNameLst>
                                          <p:attrName>ppt_w</p:attrName>
                                        </p:attrNameLst>
                                      </p:cBhvr>
                                      <p:tavLst>
                                        <p:tav tm="0">
                                          <p:val>
                                            <p:fltVal val="0"/>
                                          </p:val>
                                        </p:tav>
                                        <p:tav tm="100000">
                                          <p:val>
                                            <p:strVal val="#ppt_w"/>
                                          </p:val>
                                        </p:tav>
                                      </p:tavLst>
                                    </p:anim>
                                    <p:anim calcmode="lin" valueType="num">
                                      <p:cBhvr>
                                        <p:cTn id="13" dur="500" fill="hold"/>
                                        <p:tgtEl>
                                          <p:spTgt spid="137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xit" fill="hold" grpId="3" nodeType="clickEffect">
                                  <p:stCondLst>
                                    <p:cond delay="0"/>
                                  </p:stCondLst>
                                  <p:iterate>
                                    <p:tmAbs val="0"/>
                                  </p:iterate>
                                  <p:childTnLst>
                                    <p:animEffect transition="out" filter="dissolve">
                                      <p:cBhvr>
                                        <p:cTn id="17" dur="500" fill="hold"/>
                                        <p:tgtEl>
                                          <p:spTgt spid="1375"/>
                                        </p:tgtEl>
                                      </p:cBhvr>
                                    </p:animEffect>
                                    <p:set>
                                      <p:cBhvr>
                                        <p:cTn id="18" fill="hold">
                                          <p:stCondLst>
                                            <p:cond delay="499"/>
                                          </p:stCondLst>
                                        </p:cTn>
                                        <p:tgtEl>
                                          <p:spTgt spid="1375"/>
                                        </p:tgtEl>
                                        <p:attrNameLst>
                                          <p:attrName>style.visibility</p:attrName>
                                        </p:attrNameLst>
                                      </p:cBhvr>
                                      <p:to>
                                        <p:strVal val="hidden"/>
                                      </p:to>
                                    </p:set>
                                  </p:childTnLst>
                                </p:cTn>
                              </p:par>
                            </p:childTnLst>
                          </p:cTn>
                        </p:par>
                        <p:par>
                          <p:cTn id="19" fill="hold">
                            <p:stCondLst>
                              <p:cond delay="500"/>
                            </p:stCondLst>
                            <p:childTnLst>
                              <p:par>
                                <p:cTn id="20" presetID="9" presetClass="exit" fill="hold" grpId="4" nodeType="afterEffect">
                                  <p:stCondLst>
                                    <p:cond delay="0"/>
                                  </p:stCondLst>
                                  <p:iterate>
                                    <p:tmAbs val="0"/>
                                  </p:iterate>
                                  <p:childTnLst>
                                    <p:animEffect transition="out" filter="dissolve">
                                      <p:cBhvr>
                                        <p:cTn id="21" dur="500" fill="hold"/>
                                        <p:tgtEl>
                                          <p:spTgt spid="1358"/>
                                        </p:tgtEl>
                                      </p:cBhvr>
                                    </p:animEffect>
                                    <p:set>
                                      <p:cBhvr>
                                        <p:cTn id="22" fill="hold">
                                          <p:stCondLst>
                                            <p:cond delay="499"/>
                                          </p:stCondLst>
                                        </p:cTn>
                                        <p:tgtEl>
                                          <p:spTgt spid="1358"/>
                                        </p:tgtEl>
                                        <p:attrNameLst>
                                          <p:attrName>style.visibility</p:attrName>
                                        </p:attrNameLst>
                                      </p:cBhvr>
                                      <p:to>
                                        <p:strVal val="hidden"/>
                                      </p:to>
                                    </p:set>
                                  </p:childTnLst>
                                </p:cTn>
                              </p:par>
                            </p:childTnLst>
                          </p:cTn>
                        </p:par>
                        <p:par>
                          <p:cTn id="23" fill="hold">
                            <p:stCondLst>
                              <p:cond delay="1000"/>
                            </p:stCondLst>
                            <p:childTnLst>
                              <p:par>
                                <p:cTn id="24" presetID="9" presetClass="exit" fill="hold" grpId="5" nodeType="afterEffect">
                                  <p:stCondLst>
                                    <p:cond delay="0"/>
                                  </p:stCondLst>
                                  <p:iterate>
                                    <p:tmAbs val="0"/>
                                  </p:iterate>
                                  <p:childTnLst>
                                    <p:animEffect transition="out" filter="dissolve">
                                      <p:cBhvr>
                                        <p:cTn id="25" dur="500" fill="hold"/>
                                        <p:tgtEl>
                                          <p:spTgt spid="1374"/>
                                        </p:tgtEl>
                                      </p:cBhvr>
                                    </p:animEffect>
                                    <p:set>
                                      <p:cBhvr>
                                        <p:cTn id="26" fill="hold">
                                          <p:stCondLst>
                                            <p:cond delay="499"/>
                                          </p:stCondLst>
                                        </p:cTn>
                                        <p:tgtEl>
                                          <p:spTgt spid="1374"/>
                                        </p:tgtEl>
                                        <p:attrNameLst>
                                          <p:attrName>style.visibility</p:attrName>
                                        </p:attrNameLst>
                                      </p:cBhvr>
                                      <p:to>
                                        <p:strVal val="hidden"/>
                                      </p:to>
                                    </p:set>
                                  </p:childTnLst>
                                </p:cTn>
                              </p:par>
                            </p:childTnLst>
                          </p:cTn>
                        </p:par>
                        <p:par>
                          <p:cTn id="27" fill="hold">
                            <p:stCondLst>
                              <p:cond delay="1500"/>
                            </p:stCondLst>
                            <p:childTnLst>
                              <p:par>
                                <p:cTn id="28" presetID="23" presetClass="entr" presetSubtype="16" fill="hold" grpId="6" nodeType="afterEffect">
                                  <p:stCondLst>
                                    <p:cond delay="0"/>
                                  </p:stCondLst>
                                  <p:iterate>
                                    <p:tmAbs val="0"/>
                                  </p:iterate>
                                  <p:childTnLst>
                                    <p:set>
                                      <p:cBhvr>
                                        <p:cTn id="29" fill="hold"/>
                                        <p:tgtEl>
                                          <p:spTgt spid="1374"/>
                                        </p:tgtEl>
                                        <p:attrNameLst>
                                          <p:attrName>style.visibility</p:attrName>
                                        </p:attrNameLst>
                                      </p:cBhvr>
                                      <p:to>
                                        <p:strVal val="visible"/>
                                      </p:to>
                                    </p:set>
                                    <p:anim calcmode="lin" valueType="num">
                                      <p:cBhvr>
                                        <p:cTn id="30" dur="500" fill="hold"/>
                                        <p:tgtEl>
                                          <p:spTgt spid="1374"/>
                                        </p:tgtEl>
                                        <p:attrNameLst>
                                          <p:attrName>ppt_w</p:attrName>
                                        </p:attrNameLst>
                                      </p:cBhvr>
                                      <p:tavLst>
                                        <p:tav tm="0">
                                          <p:val>
                                            <p:fltVal val="0"/>
                                          </p:val>
                                        </p:tav>
                                        <p:tav tm="100000">
                                          <p:val>
                                            <p:strVal val="#ppt_w"/>
                                          </p:val>
                                        </p:tav>
                                      </p:tavLst>
                                    </p:anim>
                                    <p:anim calcmode="lin" valueType="num">
                                      <p:cBhvr>
                                        <p:cTn id="31" dur="500" fill="hold"/>
                                        <p:tgtEl>
                                          <p:spTgt spid="13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8" grpId="4" animBg="1" advAuto="0"/>
      <p:bldP spid="1359" grpId="1" animBg="1" advAuto="0"/>
      <p:bldP spid="1374" grpId="5" animBg="1" advAuto="0"/>
      <p:bldP spid="1374" grpId="6" animBg="1" advAuto="0"/>
      <p:bldP spid="1375" grpId="2" animBg="1" advAuto="0"/>
      <p:bldP spid="1375" grpId="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3" name="image21.png"/>
          <p:cNvPicPr>
            <a:picLocks noChangeAspect="1"/>
          </p:cNvPicPr>
          <p:nvPr/>
        </p:nvPicPr>
        <p:blipFill>
          <a:blip r:embed="rId3"/>
          <a:stretch>
            <a:fillRect/>
          </a:stretch>
        </p:blipFill>
        <p:spPr>
          <a:xfrm>
            <a:off x="1085850" y="1049337"/>
            <a:ext cx="6892925" cy="4892676"/>
          </a:xfrm>
          <a:prstGeom prst="rect">
            <a:avLst/>
          </a:prstGeom>
          <a:ln w="76200">
            <a:solidFill>
              <a:schemeClr val="accent2"/>
            </a:solidFill>
            <a:miter/>
          </a:ln>
        </p:spPr>
      </p:pic>
      <p:grpSp>
        <p:nvGrpSpPr>
          <p:cNvPr id="1386" name="Group 1386"/>
          <p:cNvGrpSpPr/>
          <p:nvPr/>
        </p:nvGrpSpPr>
        <p:grpSpPr>
          <a:xfrm>
            <a:off x="668213" y="1778000"/>
            <a:ext cx="7669337" cy="812800"/>
            <a:chOff x="0" y="0"/>
            <a:chExt cx="7669336" cy="812800"/>
          </a:xfrm>
        </p:grpSpPr>
        <p:sp>
          <p:nvSpPr>
            <p:cNvPr id="1384" name="Shape 1384"/>
            <p:cNvSpPr/>
            <p:nvPr/>
          </p:nvSpPr>
          <p:spPr>
            <a:xfrm>
              <a:off x="23936" y="0"/>
              <a:ext cx="7645401" cy="812800"/>
            </a:xfrm>
            <a:prstGeom prst="rect">
              <a:avLst/>
            </a:prstGeom>
            <a:solidFill>
              <a:srgbClr val="006B61"/>
            </a:solidFill>
            <a:ln w="50800" cap="flat">
              <a:solidFill>
                <a:srgbClr val="003E00"/>
              </a:solidFill>
              <a:prstDash val="solid"/>
              <a:miter lim="8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385" name="Shape 1385"/>
            <p:cNvSpPr/>
            <p:nvPr/>
          </p:nvSpPr>
          <p:spPr>
            <a:xfrm>
              <a:off x="0" y="0"/>
              <a:ext cx="7301161" cy="6350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3600">
                  <a:solidFill>
                    <a:srgbClr val="FAFD00"/>
                  </a:solidFill>
                  <a:latin typeface="+mn-lt"/>
                  <a:ea typeface="+mn-ea"/>
                  <a:cs typeface="+mn-cs"/>
                  <a:sym typeface="Helvetica"/>
                </a:defRPr>
              </a:lvl1pPr>
            </a:lstStyle>
            <a:p>
              <a:pPr>
                <a:defRPr>
                  <a:effectLst/>
                </a:defRPr>
              </a:pPr>
              <a:r>
                <a:t>BOTHU. 1–11: LHOKUTA ABOTHU</a:t>
              </a:r>
            </a:p>
          </p:txBody>
        </p:sp>
      </p:grpSp>
      <p:sp>
        <p:nvSpPr>
          <p:cNvPr id="1387" name="Shape 1387"/>
          <p:cNvSpPr/>
          <p:nvPr/>
        </p:nvSpPr>
        <p:spPr>
          <a:xfrm>
            <a:off x="1193799" y="3867150"/>
            <a:ext cx="4003678" cy="1141415"/>
          </a:xfrm>
          <a:prstGeom prst="ellipse">
            <a:avLst/>
          </a:prstGeom>
          <a:ln w="76200">
            <a:solidFill>
              <a:srgbClr val="EEFF4B"/>
            </a:solidFill>
          </a:ln>
          <a:effectLst>
            <a:outerShdw blurRad="63500" dist="109250" dir="2132261"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1388" name="Shape 1388"/>
          <p:cNvSpPr/>
          <p:nvPr/>
        </p:nvSpPr>
        <p:spPr>
          <a:xfrm>
            <a:off x="8160341" y="6512242"/>
            <a:ext cx="259170"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14</a:t>
            </a:r>
          </a:p>
        </p:txBody>
      </p:sp>
      <p:sp>
        <p:nvSpPr>
          <p:cNvPr id="1389" name="Shape 1389"/>
          <p:cNvSpPr/>
          <p:nvPr/>
        </p:nvSpPr>
        <p:spPr>
          <a:xfrm>
            <a:off x="6989025" y="6247242"/>
            <a:ext cx="1642950" cy="26425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pPr>
              <a:defRPr>
                <a:effectLst/>
              </a:defRPr>
            </a:pPr>
            <a:r>
              <a:t>Awulokaku apa 17-19</a:t>
            </a:r>
          </a:p>
        </p:txBody>
      </p:sp>
      <p:sp>
        <p:nvSpPr>
          <p:cNvPr id="1390" name="Shape 1390"/>
          <p:cNvSpPr/>
          <p:nvPr/>
        </p:nvSpPr>
        <p:spPr>
          <a:xfrm>
            <a:off x="8677866" y="6405880"/>
            <a:ext cx="259170" cy="4470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1200"/>
              </a:spcBef>
              <a:defRPr sz="2000" b="1">
                <a:solidFill>
                  <a:srgbClr val="FFFFFF"/>
                </a:solidFill>
                <a:latin typeface="Comic Sans MS"/>
                <a:ea typeface="Comic Sans MS"/>
                <a:cs typeface="Comic Sans MS"/>
                <a:sym typeface="Comic Sans MS"/>
              </a:defRPr>
            </a:lvl1pPr>
          </a:lstStyle>
          <a:p>
            <a:pPr>
              <a:defRPr>
                <a:effectLst/>
              </a:defRPr>
            </a:pPr>
            <a:r>
              <a:t>1</a:t>
            </a:r>
          </a:p>
        </p:txBody>
      </p:sp>
      <p:grpSp>
        <p:nvGrpSpPr>
          <p:cNvPr id="1393" name="Group 1393"/>
          <p:cNvGrpSpPr/>
          <p:nvPr/>
        </p:nvGrpSpPr>
        <p:grpSpPr>
          <a:xfrm>
            <a:off x="519112" y="7938"/>
            <a:ext cx="774701" cy="1714501"/>
            <a:chOff x="0" y="0"/>
            <a:chExt cx="774700" cy="1714500"/>
          </a:xfrm>
        </p:grpSpPr>
        <p:sp>
          <p:nvSpPr>
            <p:cNvPr id="1391" name="Shape 1391"/>
            <p:cNvSpPr/>
            <p:nvPr/>
          </p:nvSpPr>
          <p:spPr>
            <a:xfrm>
              <a:off x="0" y="0"/>
              <a:ext cx="774700"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spcBef>
                  <a:spcPts val="6300"/>
                </a:spcBef>
                <a:defRPr sz="10600">
                  <a:solidFill>
                    <a:srgbClr val="FFFF00"/>
                  </a:solidFill>
                </a:defRPr>
              </a:lvl1pPr>
            </a:lstStyle>
            <a:p>
              <a:pPr>
                <a:defRPr>
                  <a:effectLst/>
                </a:defRPr>
              </a:pPr>
              <a:r>
                <a:t>7</a:t>
              </a:r>
            </a:p>
          </p:txBody>
        </p:sp>
        <p:sp>
          <p:nvSpPr>
            <p:cNvPr id="1392" name="Shape 1392"/>
            <p:cNvSpPr/>
            <p:nvPr/>
          </p:nvSpPr>
          <p:spPr>
            <a:xfrm>
              <a:off x="274637" y="902969"/>
              <a:ext cx="396876" cy="1"/>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
        <p:nvSpPr>
          <p:cNvPr id="1394" name="Shape 1394"/>
          <p:cNvSpPr/>
          <p:nvPr/>
        </p:nvSpPr>
        <p:spPr>
          <a:xfrm>
            <a:off x="2129372" y="4324578"/>
            <a:ext cx="1694375" cy="215444"/>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spcBef>
                <a:spcPts val="800"/>
              </a:spcBef>
              <a:defRPr sz="1400" b="1">
                <a:solidFill>
                  <a:srgbClr val="000000"/>
                </a:solidFill>
                <a:latin typeface="Arial"/>
                <a:ea typeface="Arial"/>
                <a:cs typeface="Arial"/>
                <a:sym typeface="Arial"/>
              </a:defRPr>
            </a:lvl1pPr>
          </a:lstStyle>
          <a:p>
            <a:pPr>
              <a:defRPr>
                <a:effectLst/>
              </a:defRPr>
            </a:pPr>
            <a:r>
              <a:rPr lang="en-IN" dirty="0"/>
              <a:t>LHOKUTA ABOTHU</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387"/>
                                        </p:tgtEl>
                                        <p:attrNameLst>
                                          <p:attrName>style.visibility</p:attrName>
                                        </p:attrNameLst>
                                      </p:cBhvr>
                                      <p:to>
                                        <p:strVal val="visible"/>
                                      </p:to>
                                    </p:set>
                                    <p:anim calcmode="lin" valueType="num">
                                      <p:cBhvr>
                                        <p:cTn id="7" dur="500" fill="hold"/>
                                        <p:tgtEl>
                                          <p:spTgt spid="1387"/>
                                        </p:tgtEl>
                                        <p:attrNameLst>
                                          <p:attrName>ppt_w</p:attrName>
                                        </p:attrNameLst>
                                      </p:cBhvr>
                                      <p:tavLst>
                                        <p:tav tm="0">
                                          <p:val>
                                            <p:strVal val="4*#ppt_w"/>
                                          </p:val>
                                        </p:tav>
                                        <p:tav tm="100000">
                                          <p:val>
                                            <p:strVal val="#ppt_w"/>
                                          </p:val>
                                        </p:tav>
                                      </p:tavLst>
                                    </p:anim>
                                    <p:anim calcmode="lin" valueType="num">
                                      <p:cBhvr>
                                        <p:cTn id="8" dur="500" fill="hold"/>
                                        <p:tgtEl>
                                          <p:spTgt spid="138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7"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8" name="image22.png"/>
          <p:cNvPicPr>
            <a:picLocks noChangeAspect="1"/>
          </p:cNvPicPr>
          <p:nvPr/>
        </p:nvPicPr>
        <p:blipFill>
          <a:blip r:embed="rId3"/>
          <a:stretch>
            <a:fillRect/>
          </a:stretch>
        </p:blipFill>
        <p:spPr>
          <a:xfrm>
            <a:off x="574675" y="546100"/>
            <a:ext cx="7985125" cy="5715000"/>
          </a:xfrm>
          <a:prstGeom prst="rect">
            <a:avLst/>
          </a:prstGeom>
          <a:ln w="12700">
            <a:miter lim="400000"/>
          </a:ln>
        </p:spPr>
      </p:pic>
      <p:sp>
        <p:nvSpPr>
          <p:cNvPr id="1399" name="Shape 1399"/>
          <p:cNvSpPr/>
          <p:nvPr/>
        </p:nvSpPr>
        <p:spPr>
          <a:xfrm>
            <a:off x="571500" y="533400"/>
            <a:ext cx="8001000" cy="5740400"/>
          </a:xfrm>
          <a:prstGeom prst="rect">
            <a:avLst/>
          </a:prstGeom>
          <a:ln w="76200">
            <a:solidFill>
              <a:schemeClr val="accent2"/>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400" name="Shape 1400"/>
          <p:cNvSpPr/>
          <p:nvPr/>
        </p:nvSpPr>
        <p:spPr>
          <a:xfrm>
            <a:off x="8160341" y="6512242"/>
            <a:ext cx="259170"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15</a:t>
            </a:r>
          </a:p>
        </p:txBody>
      </p:sp>
      <p:sp>
        <p:nvSpPr>
          <p:cNvPr id="1401" name="Shape 1401"/>
          <p:cNvSpPr/>
          <p:nvPr/>
        </p:nvSpPr>
        <p:spPr>
          <a:xfrm>
            <a:off x="6989025" y="6247242"/>
            <a:ext cx="1642950" cy="26425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pPr>
              <a:defRPr>
                <a:effectLst/>
              </a:defRPr>
            </a:pPr>
            <a:r>
              <a:t>Awulokaku apa 17-19</a:t>
            </a:r>
          </a:p>
        </p:txBody>
      </p:sp>
      <p:sp>
        <p:nvSpPr>
          <p:cNvPr id="1402" name="Shape 1402"/>
          <p:cNvSpPr/>
          <p:nvPr/>
        </p:nvSpPr>
        <p:spPr>
          <a:xfrm>
            <a:off x="722313" y="5681662"/>
            <a:ext cx="7726361" cy="58674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l">
              <a:spcBef>
                <a:spcPts val="1600"/>
              </a:spcBef>
              <a:defRPr b="1">
                <a:solidFill>
                  <a:srgbClr val="FFFFFF"/>
                </a:solidFill>
                <a:latin typeface="Comic Sans MS"/>
                <a:ea typeface="Comic Sans MS"/>
                <a:cs typeface="Comic Sans MS"/>
                <a:sym typeface="Comic Sans MS"/>
              </a:defRPr>
            </a:lvl1pPr>
          </a:lstStyle>
          <a:p>
            <a:pPr>
              <a:defRPr>
                <a:effectLst/>
              </a:defRPr>
            </a:pPr>
            <a:r>
              <a:t> ABOTHU LHOKUTA ITHUKULU...</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1402"/>
                                        </p:tgtEl>
                                        <p:attrNameLst>
                                          <p:attrName>style.visibility</p:attrName>
                                        </p:attrNameLst>
                                      </p:cBhvr>
                                      <p:to>
                                        <p:strVal val="visible"/>
                                      </p:to>
                                    </p:set>
                                    <p:anim calcmode="lin" valueType="num">
                                      <p:cBhvr>
                                        <p:cTn id="7" dur="500" fill="hold"/>
                                        <p:tgtEl>
                                          <p:spTgt spid="1402"/>
                                        </p:tgtEl>
                                        <p:attrNameLst>
                                          <p:attrName>ppt_w</p:attrName>
                                        </p:attrNameLst>
                                      </p:cBhvr>
                                      <p:tavLst>
                                        <p:tav tm="0" fmla="#ppt_w*sin(2.5*pi*$)">
                                          <p:val>
                                            <p:fltVal val="0"/>
                                          </p:val>
                                        </p:tav>
                                        <p:tav tm="100000">
                                          <p:val>
                                            <p:fltVal val="1"/>
                                          </p:val>
                                        </p:tav>
                                      </p:tavLst>
                                    </p:anim>
                                    <p:anim calcmode="lin" valueType="num">
                                      <p:cBhvr>
                                        <p:cTn id="8" dur="500" fill="hold"/>
                                        <p:tgtEl>
                                          <p:spTgt spid="14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6" name="image24.jpg"/>
          <p:cNvPicPr>
            <a:picLocks noChangeAspect="1"/>
          </p:cNvPicPr>
          <p:nvPr/>
        </p:nvPicPr>
        <p:blipFill>
          <a:blip r:embed="rId3"/>
          <a:stretch>
            <a:fillRect/>
          </a:stretch>
        </p:blipFill>
        <p:spPr>
          <a:xfrm>
            <a:off x="593725" y="549275"/>
            <a:ext cx="7977189" cy="5757863"/>
          </a:xfrm>
          <a:prstGeom prst="rect">
            <a:avLst/>
          </a:prstGeom>
          <a:ln w="76200">
            <a:solidFill>
              <a:schemeClr val="accent2"/>
            </a:solidFill>
            <a:miter/>
          </a:ln>
        </p:spPr>
      </p:pic>
      <p:sp>
        <p:nvSpPr>
          <p:cNvPr id="1407" name="Shape 1407"/>
          <p:cNvSpPr/>
          <p:nvPr/>
        </p:nvSpPr>
        <p:spPr>
          <a:xfrm>
            <a:off x="8160341" y="6512242"/>
            <a:ext cx="259170"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16</a:t>
            </a:r>
          </a:p>
        </p:txBody>
      </p:sp>
      <p:sp>
        <p:nvSpPr>
          <p:cNvPr id="1408" name="Shape 1408"/>
          <p:cNvSpPr/>
          <p:nvPr/>
        </p:nvSpPr>
        <p:spPr>
          <a:xfrm>
            <a:off x="6989025" y="6247242"/>
            <a:ext cx="1642950" cy="26425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pPr>
              <a:defRPr>
                <a:effectLst/>
              </a:defRPr>
            </a:pPr>
            <a:r>
              <a:t>Awulokaku apa 17-19</a:t>
            </a:r>
          </a:p>
        </p:txBody>
      </p:sp>
      <p:sp>
        <p:nvSpPr>
          <p:cNvPr id="1409" name="Shape 1409"/>
          <p:cNvSpPr/>
          <p:nvPr/>
        </p:nvSpPr>
        <p:spPr>
          <a:xfrm>
            <a:off x="722313" y="5681662"/>
            <a:ext cx="7726361" cy="586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spcBef>
                <a:spcPts val="1600"/>
              </a:spcBef>
              <a:defRPr b="1">
                <a:solidFill>
                  <a:srgbClr val="FFFFFF"/>
                </a:solidFill>
                <a:latin typeface="Comic Sans MS"/>
                <a:ea typeface="Comic Sans MS"/>
                <a:cs typeface="Comic Sans MS"/>
                <a:sym typeface="Comic Sans MS"/>
              </a:defRPr>
            </a:lvl1pPr>
          </a:lstStyle>
          <a:p>
            <a:pPr>
              <a:defRPr>
                <a:effectLst/>
              </a:defRPr>
            </a:pPr>
            <a:r>
              <a:t> ABOTHU LHOKUTA ITHUKULU...</a:t>
            </a:r>
          </a:p>
        </p:txBody>
      </p:sp>
      <p:pic>
        <p:nvPicPr>
          <p:cNvPr id="1410" name="image23.pdf"/>
          <p:cNvPicPr>
            <a:picLocks noChangeAspect="1"/>
          </p:cNvPicPr>
          <p:nvPr/>
        </p:nvPicPr>
        <p:blipFill>
          <a:blip r:embed="rId4"/>
          <a:stretch>
            <a:fillRect/>
          </a:stretch>
        </p:blipFill>
        <p:spPr>
          <a:xfrm>
            <a:off x="676275" y="3306762"/>
            <a:ext cx="3803650" cy="755651"/>
          </a:xfrm>
          <a:prstGeom prst="rect">
            <a:avLst/>
          </a:prstGeom>
          <a:ln w="12700">
            <a:miter lim="400000"/>
          </a:ln>
        </p:spPr>
      </p:pic>
      <p:sp>
        <p:nvSpPr>
          <p:cNvPr id="1411" name="Shape 1411"/>
          <p:cNvSpPr/>
          <p:nvPr/>
        </p:nvSpPr>
        <p:spPr>
          <a:xfrm>
            <a:off x="8605838" y="6403975"/>
            <a:ext cx="325438" cy="447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spcBef>
                <a:spcPts val="1200"/>
              </a:spcBef>
              <a:defRPr sz="2000" b="1">
                <a:solidFill>
                  <a:srgbClr val="FFFFFF"/>
                </a:solidFill>
                <a:latin typeface="Comic Sans MS"/>
                <a:ea typeface="Comic Sans MS"/>
                <a:cs typeface="Comic Sans MS"/>
                <a:sym typeface="Comic Sans MS"/>
              </a:defRPr>
            </a:lvl1pPr>
          </a:lstStyle>
          <a:p>
            <a:pPr>
              <a:defRPr>
                <a:effectLst/>
              </a:defRPr>
            </a:pPr>
            <a:r>
              <a:t>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1410"/>
                                        </p:tgtEl>
                                        <p:attrNameLst>
                                          <p:attrName>style.visibility</p:attrName>
                                        </p:attrNameLst>
                                      </p:cBhvr>
                                      <p:to>
                                        <p:strVal val="visible"/>
                                      </p:to>
                                    </p:set>
                                    <p:anim calcmode="lin" valueType="num">
                                      <p:cBhvr>
                                        <p:cTn id="7" dur="5000" fill="hold"/>
                                        <p:tgtEl>
                                          <p:spTgt spid="1410"/>
                                        </p:tgtEl>
                                        <p:attrNameLst>
                                          <p:attrName>ppt_w</p:attrName>
                                        </p:attrNameLst>
                                      </p:cBhvr>
                                      <p:tavLst>
                                        <p:tav tm="0" fmla="#ppt_w*sin(2.5*pi*$)">
                                          <p:val>
                                            <p:fltVal val="0"/>
                                          </p:val>
                                        </p:tav>
                                        <p:tav tm="100000">
                                          <p:val>
                                            <p:fltVal val="1"/>
                                          </p:val>
                                        </p:tav>
                                      </p:tavLst>
                                    </p:anim>
                                    <p:anim calcmode="lin" valueType="num">
                                      <p:cBhvr>
                                        <p:cTn id="8" dur="5000" fill="hold"/>
                                        <p:tgtEl>
                                          <p:spTgt spid="14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0"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 name="Shape 1415"/>
          <p:cNvSpPr/>
          <p:nvPr/>
        </p:nvSpPr>
        <p:spPr>
          <a:xfrm>
            <a:off x="1587" y="0"/>
            <a:ext cx="9142414" cy="6858000"/>
          </a:xfrm>
          <a:prstGeom prst="rect">
            <a:avLst/>
          </a:prstGeom>
          <a:solidFill>
            <a:srgbClr val="040404"/>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pic>
        <p:nvPicPr>
          <p:cNvPr id="1416" name="image25.png"/>
          <p:cNvPicPr>
            <a:picLocks noChangeAspect="1"/>
          </p:cNvPicPr>
          <p:nvPr/>
        </p:nvPicPr>
        <p:blipFill>
          <a:blip r:embed="rId3"/>
          <a:srcRect r="8610"/>
          <a:stretch>
            <a:fillRect/>
          </a:stretch>
        </p:blipFill>
        <p:spPr>
          <a:xfrm>
            <a:off x="436563" y="38100"/>
            <a:ext cx="7581901" cy="6819900"/>
          </a:xfrm>
          <a:prstGeom prst="rect">
            <a:avLst/>
          </a:prstGeom>
          <a:ln w="12700">
            <a:miter lim="400000"/>
          </a:ln>
        </p:spPr>
      </p:pic>
      <p:sp>
        <p:nvSpPr>
          <p:cNvPr id="1417" name="Shape 1417"/>
          <p:cNvSpPr/>
          <p:nvPr/>
        </p:nvSpPr>
        <p:spPr>
          <a:xfrm>
            <a:off x="0" y="1249702"/>
            <a:ext cx="9144000" cy="6858001"/>
          </a:xfrm>
          <a:prstGeom prst="rect">
            <a:avLst/>
          </a:prstGeom>
          <a:solidFill>
            <a:srgbClr val="1A0004">
              <a:alpha val="50000"/>
            </a:srgbClr>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418" name="Shape 1418"/>
          <p:cNvSpPr/>
          <p:nvPr/>
        </p:nvSpPr>
        <p:spPr>
          <a:xfrm>
            <a:off x="681037" y="1638300"/>
            <a:ext cx="7826376" cy="374396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5700"/>
              </a:spcBef>
              <a:defRPr sz="9600" b="1" i="1">
                <a:solidFill>
                  <a:srgbClr val="FFFF00"/>
                </a:solidFill>
                <a:effectLst>
                  <a:outerShdw blurRad="50800" dist="88900" dir="2700000" rotWithShape="0">
                    <a:srgbClr val="000000"/>
                  </a:outerShdw>
                </a:effectLst>
                <a:latin typeface="Kosher-Normal"/>
                <a:ea typeface="Kosher-Normal"/>
                <a:cs typeface="Kosher-Normal"/>
                <a:sym typeface="Kosher-Normal"/>
              </a:defRPr>
            </a:pPr>
            <a:r>
              <a:t>“inahu...</a:t>
            </a:r>
            <a:endParaRPr>
              <a:solidFill>
                <a:srgbClr val="00DFCA"/>
              </a:solidFill>
            </a:endParaRPr>
          </a:p>
          <a:p>
            <a:pPr>
              <a:spcBef>
                <a:spcPts val="5700"/>
              </a:spcBef>
              <a:defRPr sz="9600" b="1" i="1">
                <a:solidFill>
                  <a:srgbClr val="FFFF00"/>
                </a:solidFill>
                <a:effectLst>
                  <a:outerShdw blurRad="50800" dist="88900" dir="2700000" rotWithShape="0">
                    <a:srgbClr val="000000"/>
                  </a:outerShdw>
                </a:effectLst>
                <a:latin typeface="Kosher-Normal"/>
                <a:ea typeface="Kosher-Normal"/>
                <a:cs typeface="Kosher-Normal"/>
                <a:sym typeface="Kosher-Normal"/>
              </a:defRPr>
            </a:pPr>
            <a:r>
              <a:t>abothu lono"</a:t>
            </a:r>
          </a:p>
        </p:txBody>
      </p:sp>
      <p:sp>
        <p:nvSpPr>
          <p:cNvPr id="1419" name="Shape 1419"/>
          <p:cNvSpPr/>
          <p:nvPr/>
        </p:nvSpPr>
        <p:spPr>
          <a:xfrm>
            <a:off x="1787525" y="0"/>
            <a:ext cx="1993900" cy="3835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spcBef>
                <a:spcPts val="900"/>
              </a:spcBef>
              <a:defRPr sz="1600" b="1">
                <a:solidFill>
                  <a:srgbClr val="FFFFFF"/>
                </a:solidFill>
                <a:latin typeface="Comic Sans MS"/>
                <a:ea typeface="Comic Sans MS"/>
                <a:cs typeface="Comic Sans MS"/>
                <a:sym typeface="Comic Sans MS"/>
              </a:defRPr>
            </a:lvl1pPr>
          </a:lstStyle>
          <a:p>
            <a:pPr>
              <a:defRPr>
                <a:effectLst/>
              </a:defRPr>
            </a:pPr>
            <a:r>
              <a:t>Bothubo 1:1</a:t>
            </a:r>
          </a:p>
        </p:txBody>
      </p:sp>
      <p:sp>
        <p:nvSpPr>
          <p:cNvPr id="1420" name="Shape 1420"/>
          <p:cNvSpPr/>
          <p:nvPr/>
        </p:nvSpPr>
        <p:spPr>
          <a:xfrm>
            <a:off x="1587500" y="-1"/>
            <a:ext cx="1760539" cy="360366"/>
          </a:xfrm>
          <a:prstGeom prst="ellipse">
            <a:avLst/>
          </a:prstGeom>
          <a:ln w="57150">
            <a:solidFill>
              <a:srgbClr val="FFE957"/>
            </a:solidFill>
          </a:ln>
          <a:effectLst>
            <a:outerShdw blurRad="63500" dist="99190" dir="3011666"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1421" name="Shape 1421"/>
          <p:cNvSpPr/>
          <p:nvPr/>
        </p:nvSpPr>
        <p:spPr>
          <a:xfrm>
            <a:off x="8117477" y="6512242"/>
            <a:ext cx="259171"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17</a:t>
            </a:r>
          </a:p>
        </p:txBody>
      </p:sp>
      <p:sp>
        <p:nvSpPr>
          <p:cNvPr id="1422" name="Shape 1422"/>
          <p:cNvSpPr/>
          <p:nvPr/>
        </p:nvSpPr>
        <p:spPr>
          <a:xfrm>
            <a:off x="519287" y="6552212"/>
            <a:ext cx="836264" cy="21470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
        <p:nvSpPr>
          <p:cNvPr id="1423" name="Shape 1423"/>
          <p:cNvSpPr/>
          <p:nvPr/>
        </p:nvSpPr>
        <p:spPr>
          <a:xfrm>
            <a:off x="7587116" y="6513830"/>
            <a:ext cx="649968"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8.0.03a.</a:t>
            </a:r>
          </a:p>
        </p:txBody>
      </p:sp>
      <p:sp>
        <p:nvSpPr>
          <p:cNvPr id="1424" name="Shape 1424"/>
          <p:cNvSpPr/>
          <p:nvPr/>
        </p:nvSpPr>
        <p:spPr>
          <a:xfrm>
            <a:off x="8677866" y="6405880"/>
            <a:ext cx="259170" cy="4470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1200"/>
              </a:spcBef>
              <a:defRPr sz="2000" b="1">
                <a:solidFill>
                  <a:srgbClr val="FFFFFF"/>
                </a:solidFill>
                <a:latin typeface="Comic Sans MS"/>
                <a:ea typeface="Comic Sans MS"/>
                <a:cs typeface="Comic Sans MS"/>
                <a:sym typeface="Comic Sans MS"/>
              </a:defRPr>
            </a:lvl1pPr>
          </a:lstStyle>
          <a:p>
            <a:pPr>
              <a:defRPr>
                <a:effectLst/>
              </a:defRPr>
            </a:pPr>
            <a:r>
              <a:t>1</a:t>
            </a:r>
          </a:p>
        </p:txBody>
      </p:sp>
    </p:spTree>
  </p:cSld>
  <p:clrMapOvr>
    <a:masterClrMapping/>
  </p:clrMapOvr>
  <mc:AlternateContent xmlns:mc="http://schemas.openxmlformats.org/markup-compatibility/2006" xmlns:p14="http://schemas.microsoft.com/office/powerpoint/2010/main">
    <mc:Choice Requires="p14">
      <p:transition spd="slow" advClick="0" advTm="2000">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420"/>
                                        </p:tgtEl>
                                        <p:attrNameLst>
                                          <p:attrName>style.visibility</p:attrName>
                                        </p:attrNameLst>
                                      </p:cBhvr>
                                      <p:to>
                                        <p:strVal val="visible"/>
                                      </p:to>
                                    </p:set>
                                    <p:anim calcmode="lin" valueType="num">
                                      <p:cBhvr>
                                        <p:cTn id="7" dur="500" fill="hold"/>
                                        <p:tgtEl>
                                          <p:spTgt spid="1420"/>
                                        </p:tgtEl>
                                        <p:attrNameLst>
                                          <p:attrName>ppt_w</p:attrName>
                                        </p:attrNameLst>
                                      </p:cBhvr>
                                      <p:tavLst>
                                        <p:tav tm="0">
                                          <p:val>
                                            <p:fltVal val="0"/>
                                          </p:val>
                                        </p:tav>
                                        <p:tav tm="100000">
                                          <p:val>
                                            <p:strVal val="#ppt_w"/>
                                          </p:val>
                                        </p:tav>
                                      </p:tavLst>
                                    </p:anim>
                                    <p:anim calcmode="lin" valueType="num">
                                      <p:cBhvr>
                                        <p:cTn id="8" dur="500" fill="hold"/>
                                        <p:tgtEl>
                                          <p:spTgt spid="142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417"/>
                                        </p:tgtEl>
                                        <p:attrNameLst>
                                          <p:attrName>style.visibility</p:attrName>
                                        </p:attrNameLst>
                                      </p:cBhvr>
                                      <p:to>
                                        <p:strVal val="visible"/>
                                      </p:to>
                                    </p:set>
                                    <p:animEffect transition="in" filter="dissolve">
                                      <p:cBhvr>
                                        <p:cTn id="13" dur="1000"/>
                                        <p:tgtEl>
                                          <p:spTgt spid="1417"/>
                                        </p:tgtEl>
                                      </p:cBhvr>
                                    </p:animEffect>
                                  </p:childTnLst>
                                </p:cTn>
                              </p:par>
                            </p:childTnLst>
                          </p:cTn>
                        </p:par>
                        <p:par>
                          <p:cTn id="14" fill="hold">
                            <p:stCondLst>
                              <p:cond delay="1000"/>
                            </p:stCondLst>
                            <p:childTnLst>
                              <p:par>
                                <p:cTn id="15" presetID="9" presetClass="entr" fill="hold" grpId="3" nodeType="afterEffect">
                                  <p:stCondLst>
                                    <p:cond delay="0"/>
                                  </p:stCondLst>
                                  <p:iterate>
                                    <p:tmAbs val="0"/>
                                  </p:iterate>
                                  <p:childTnLst>
                                    <p:set>
                                      <p:cBhvr>
                                        <p:cTn id="16" fill="hold"/>
                                        <p:tgtEl>
                                          <p:spTgt spid="1418">
                                            <p:bg/>
                                          </p:spTgt>
                                        </p:tgtEl>
                                        <p:attrNameLst>
                                          <p:attrName>style.visibility</p:attrName>
                                        </p:attrNameLst>
                                      </p:cBhvr>
                                      <p:to>
                                        <p:strVal val="visible"/>
                                      </p:to>
                                    </p:set>
                                    <p:animEffect transition="in" filter="dissolve">
                                      <p:cBhvr>
                                        <p:cTn id="17" dur="75"/>
                                        <p:tgtEl>
                                          <p:spTgt spid="1418">
                                            <p:bg/>
                                          </p:spTgt>
                                        </p:tgtEl>
                                      </p:cBhvr>
                                    </p:animEffect>
                                  </p:childTnLst>
                                </p:cTn>
                              </p:par>
                              <p:par>
                                <p:cTn id="18" presetID="9" presetClass="entr" presetSubtype="0" fill="hold" grpId="3" nodeType="withEffect">
                                  <p:stCondLst>
                                    <p:cond delay="0"/>
                                  </p:stCondLst>
                                  <p:iterate>
                                    <p:tmAbs val="0"/>
                                  </p:iterate>
                                  <p:childTnLst>
                                    <p:set>
                                      <p:cBhvr>
                                        <p:cTn id="19" fill="hold"/>
                                        <p:tgtEl>
                                          <p:spTgt spid="1418">
                                            <p:txEl>
                                              <p:pRg st="0" end="0"/>
                                            </p:txEl>
                                          </p:spTgt>
                                        </p:tgtEl>
                                        <p:attrNameLst>
                                          <p:attrName>style.visibility</p:attrName>
                                        </p:attrNameLst>
                                      </p:cBhvr>
                                      <p:to>
                                        <p:strVal val="visible"/>
                                      </p:to>
                                    </p:set>
                                    <p:animEffect transition="in" filter="dissolve">
                                      <p:cBhvr>
                                        <p:cTn id="20" dur="75"/>
                                        <p:tgtEl>
                                          <p:spTgt spid="1418">
                                            <p:txEl>
                                              <p:pRg st="0" end="0"/>
                                            </p:txEl>
                                          </p:spTgt>
                                        </p:tgtEl>
                                      </p:cBhvr>
                                    </p:animEffect>
                                  </p:childTnLst>
                                </p:cTn>
                              </p:par>
                            </p:childTnLst>
                          </p:cTn>
                        </p:par>
                        <p:par>
                          <p:cTn id="21" fill="hold">
                            <p:stCondLst>
                              <p:cond delay="1075"/>
                            </p:stCondLst>
                            <p:childTnLst>
                              <p:par>
                                <p:cTn id="22" presetID="9" presetClass="entr" fill="hold" grpId="3" nodeType="afterEffect">
                                  <p:stCondLst>
                                    <p:cond delay="0"/>
                                  </p:stCondLst>
                                  <p:iterate>
                                    <p:tmAbs val="0"/>
                                  </p:iterate>
                                  <p:childTnLst>
                                    <p:set>
                                      <p:cBhvr>
                                        <p:cTn id="23" fill="hold"/>
                                        <p:tgtEl>
                                          <p:spTgt spid="1418">
                                            <p:txEl>
                                              <p:pRg st="1" end="1"/>
                                            </p:txEl>
                                          </p:spTgt>
                                        </p:tgtEl>
                                        <p:attrNameLst>
                                          <p:attrName>style.visibility</p:attrName>
                                        </p:attrNameLst>
                                      </p:cBhvr>
                                      <p:to>
                                        <p:strVal val="visible"/>
                                      </p:to>
                                    </p:set>
                                    <p:animEffect transition="in" filter="dissolve">
                                      <p:cBhvr>
                                        <p:cTn id="24" dur="75"/>
                                        <p:tgtEl>
                                          <p:spTgt spid="14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7" grpId="2" animBg="1" advAuto="0"/>
      <p:bldP spid="1418" grpId="3" build="p" bldLvl="5" animBg="1" advAuto="0"/>
      <p:bldP spid="1420"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8" name="image26.jpg"/>
          <p:cNvPicPr>
            <a:picLocks noChangeAspect="1"/>
          </p:cNvPicPr>
          <p:nvPr/>
        </p:nvPicPr>
        <p:blipFill>
          <a:blip r:embed="rId3"/>
          <a:stretch>
            <a:fillRect/>
          </a:stretch>
        </p:blipFill>
        <p:spPr>
          <a:xfrm>
            <a:off x="-130175" y="-31750"/>
            <a:ext cx="9299575" cy="6972300"/>
          </a:xfrm>
          <a:prstGeom prst="rect">
            <a:avLst/>
          </a:prstGeom>
          <a:ln w="12700">
            <a:miter lim="400000"/>
          </a:ln>
        </p:spPr>
      </p:pic>
      <p:sp>
        <p:nvSpPr>
          <p:cNvPr id="1429" name="Shape 1429"/>
          <p:cNvSpPr/>
          <p:nvPr/>
        </p:nvSpPr>
        <p:spPr>
          <a:xfrm>
            <a:off x="519287" y="6552212"/>
            <a:ext cx="836264" cy="21470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
        <p:nvSpPr>
          <p:cNvPr id="1430" name="Shape 1430"/>
          <p:cNvSpPr/>
          <p:nvPr/>
        </p:nvSpPr>
        <p:spPr>
          <a:xfrm>
            <a:off x="7587116" y="6513830"/>
            <a:ext cx="649968"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8.0.03a.</a:t>
            </a:r>
          </a:p>
        </p:txBody>
      </p:sp>
      <p:sp>
        <p:nvSpPr>
          <p:cNvPr id="1431" name="Shape 1431"/>
          <p:cNvSpPr/>
          <p:nvPr/>
        </p:nvSpPr>
        <p:spPr>
          <a:xfrm>
            <a:off x="8117477" y="6512242"/>
            <a:ext cx="259171"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18</a:t>
            </a:r>
          </a:p>
        </p:txBody>
      </p:sp>
      <p:sp>
        <p:nvSpPr>
          <p:cNvPr id="1432" name="Shape 1432"/>
          <p:cNvSpPr/>
          <p:nvPr/>
        </p:nvSpPr>
        <p:spPr>
          <a:xfrm>
            <a:off x="655637" y="1355724"/>
            <a:ext cx="7870826" cy="4006006"/>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spcBef>
                <a:spcPts val="3200"/>
              </a:spcBef>
              <a:defRPr sz="5400" b="1">
                <a:solidFill>
                  <a:srgbClr val="00DFCA"/>
                </a:solidFill>
                <a:effectLst>
                  <a:outerShdw blurRad="38100" dist="38100" dir="2700000" rotWithShape="0">
                    <a:srgbClr val="000000"/>
                  </a:outerShdw>
                </a:effectLst>
                <a:latin typeface="Arial"/>
                <a:ea typeface="Arial"/>
                <a:cs typeface="Arial"/>
                <a:sym typeface="Arial"/>
              </a:defRPr>
            </a:lvl1pPr>
          </a:lstStyle>
          <a:p>
            <a:r>
              <a:t>“Apuo! Ayeghiqha lhophe mphilo ino ogholo achekeu jekipi hu pesü itehino ogholono ijepipi tsülo."</a:t>
            </a:r>
          </a:p>
        </p:txBody>
      </p:sp>
      <p:sp>
        <p:nvSpPr>
          <p:cNvPr id="1433" name="Shape 1433"/>
          <p:cNvSpPr/>
          <p:nvPr/>
        </p:nvSpPr>
        <p:spPr>
          <a:xfrm>
            <a:off x="1822450" y="88900"/>
            <a:ext cx="1993900" cy="3835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spcBef>
                <a:spcPts val="900"/>
              </a:spcBef>
              <a:defRPr sz="1600" b="1">
                <a:solidFill>
                  <a:srgbClr val="FFFFFF"/>
                </a:solidFill>
                <a:latin typeface="Comic Sans MS"/>
                <a:ea typeface="Comic Sans MS"/>
                <a:cs typeface="Comic Sans MS"/>
                <a:sym typeface="Comic Sans MS"/>
              </a:defRPr>
            </a:lvl1pPr>
          </a:lstStyle>
          <a:p>
            <a:pPr>
              <a:defRPr>
                <a:effectLst/>
              </a:defRPr>
            </a:pPr>
            <a:r>
              <a:t>Johan 17:5</a:t>
            </a:r>
          </a:p>
        </p:txBody>
      </p:sp>
    </p:spTree>
  </p:cSld>
  <p:clrMapOvr>
    <a:masterClrMapping/>
  </p:clrMapOvr>
  <mc:AlternateContent xmlns:mc="http://schemas.openxmlformats.org/markup-compatibility/2006" xmlns:p14="http://schemas.microsoft.com/office/powerpoint/2010/main">
    <mc:Choice Requires="p14">
      <p:transition spd="slow" advClick="0" advTm="2000">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1000"/>
                                  </p:stCondLst>
                                  <p:iterate>
                                    <p:tmAbs val="0"/>
                                  </p:iterate>
                                  <p:childTnLst>
                                    <p:set>
                                      <p:cBhvr>
                                        <p:cTn id="6" fill="hold"/>
                                        <p:tgtEl>
                                          <p:spTgt spid="1433"/>
                                        </p:tgtEl>
                                        <p:attrNameLst>
                                          <p:attrName>style.visibility</p:attrName>
                                        </p:attrNameLst>
                                      </p:cBhvr>
                                      <p:to>
                                        <p:strVal val="visible"/>
                                      </p:to>
                                    </p:set>
                                    <p:animEffect transition="in" filter="dissolve">
                                      <p:cBhvr>
                                        <p:cTn id="7" dur="500"/>
                                        <p:tgtEl>
                                          <p:spTgt spid="1433"/>
                                        </p:tgtEl>
                                      </p:cBhvr>
                                    </p:animEffect>
                                  </p:childTnLst>
                                </p:cTn>
                              </p:par>
                            </p:childTnLst>
                          </p:cTn>
                        </p:par>
                        <p:par>
                          <p:cTn id="8" fill="hold">
                            <p:stCondLst>
                              <p:cond delay="1500"/>
                            </p:stCondLst>
                            <p:childTnLst>
                              <p:par>
                                <p:cTn id="9" presetID="9" presetClass="entr" fill="hold" grpId="2" nodeType="afterEffect">
                                  <p:stCondLst>
                                    <p:cond delay="1000"/>
                                  </p:stCondLst>
                                  <p:iterate>
                                    <p:tmAbs val="0"/>
                                  </p:iterate>
                                  <p:childTnLst>
                                    <p:set>
                                      <p:cBhvr>
                                        <p:cTn id="10" fill="hold"/>
                                        <p:tgtEl>
                                          <p:spTgt spid="1432"/>
                                        </p:tgtEl>
                                        <p:attrNameLst>
                                          <p:attrName>style.visibility</p:attrName>
                                        </p:attrNameLst>
                                      </p:cBhvr>
                                      <p:to>
                                        <p:strVal val="visible"/>
                                      </p:to>
                                    </p:set>
                                    <p:animEffect transition="in" filter="dissolve">
                                      <p:cBhvr>
                                        <p:cTn id="11" dur="2000"/>
                                        <p:tgtEl>
                                          <p:spTgt spid="1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2" grpId="2" animBg="1" advAuto="0"/>
      <p:bldP spid="1433"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BACKGR~1">
            <a:extLst>
              <a:ext uri="{FF2B5EF4-FFF2-40B4-BE49-F238E27FC236}">
                <a16:creationId xmlns:a16="http://schemas.microsoft.com/office/drawing/2014/main" id="{AF73EE81-CD2D-FA4D-9CDD-CDA537319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588"/>
            <a:ext cx="9245600" cy="69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55" name="Text Box 11">
            <a:extLst>
              <a:ext uri="{FF2B5EF4-FFF2-40B4-BE49-F238E27FC236}">
                <a16:creationId xmlns:a16="http://schemas.microsoft.com/office/drawing/2014/main" id="{DE52E4B7-AB3A-E644-AD96-DF181148EF8C}"/>
              </a:ext>
            </a:extLst>
          </p:cNvPr>
          <p:cNvSpPr txBox="1">
            <a:spLocks noChangeArrowheads="1"/>
          </p:cNvSpPr>
          <p:nvPr/>
        </p:nvSpPr>
        <p:spPr bwMode="auto">
          <a:xfrm>
            <a:off x="2092325" y="-555625"/>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pitchFamily="-107" charset="0"/>
                <a:ea typeface="ＭＳ Ｐゴシック" charset="0"/>
                <a:cs typeface="ＭＳ Ｐゴシック" charset="0"/>
              </a:rPr>
              <a:t>VERSION 9.65</a:t>
            </a:r>
          </a:p>
        </p:txBody>
      </p:sp>
      <p:sp>
        <p:nvSpPr>
          <p:cNvPr id="6148" name="Text Box 8">
            <a:extLst>
              <a:ext uri="{FF2B5EF4-FFF2-40B4-BE49-F238E27FC236}">
                <a16:creationId xmlns:a16="http://schemas.microsoft.com/office/drawing/2014/main" id="{DFF4918E-30FC-AE46-9BCB-2127D3E1975C}"/>
              </a:ext>
            </a:extLst>
          </p:cNvPr>
          <p:cNvSpPr txBox="1">
            <a:spLocks noChangeArrowheads="1"/>
          </p:cNvSpPr>
          <p:nvPr/>
        </p:nvSpPr>
        <p:spPr bwMode="auto">
          <a:xfrm>
            <a:off x="471488" y="657701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9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cs typeface="+mn-cs"/>
              </a:rPr>
              <a:t>©2004 TBBMI</a:t>
            </a:r>
          </a:p>
        </p:txBody>
      </p:sp>
      <p:sp>
        <p:nvSpPr>
          <p:cNvPr id="6149" name="Rectangle 9">
            <a:extLst>
              <a:ext uri="{FF2B5EF4-FFF2-40B4-BE49-F238E27FC236}">
                <a16:creationId xmlns:a16="http://schemas.microsoft.com/office/drawing/2014/main" id="{DF88E932-5421-DA49-BBB7-D915E6A8136B}"/>
              </a:ext>
            </a:extLst>
          </p:cNvPr>
          <p:cNvSpPr>
            <a:spLocks noChangeArrowheads="1"/>
          </p:cNvSpPr>
          <p:nvPr/>
        </p:nvSpPr>
        <p:spPr bwMode="auto">
          <a:xfrm>
            <a:off x="7593013" y="6559550"/>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10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cs typeface="+mn-cs"/>
              </a:rPr>
              <a:t>9.65.01.</a:t>
            </a:r>
          </a:p>
        </p:txBody>
      </p:sp>
      <p:sp>
        <p:nvSpPr>
          <p:cNvPr id="6150" name="Text Box 10">
            <a:extLst>
              <a:ext uri="{FF2B5EF4-FFF2-40B4-BE49-F238E27FC236}">
                <a16:creationId xmlns:a16="http://schemas.microsoft.com/office/drawing/2014/main" id="{92F8043E-9C60-624B-AEB7-7F75EA6C38A4}"/>
              </a:ext>
            </a:extLst>
          </p:cNvPr>
          <p:cNvSpPr txBox="1">
            <a:spLocks noChangeArrowheads="1"/>
          </p:cNvSpPr>
          <p:nvPr/>
        </p:nvSpPr>
        <p:spPr bwMode="auto">
          <a:xfrm>
            <a:off x="8075613" y="655955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10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cs typeface="+mn-cs"/>
              </a:rPr>
              <a:t>01</a:t>
            </a:r>
          </a:p>
        </p:txBody>
      </p:sp>
      <p:sp>
        <p:nvSpPr>
          <p:cNvPr id="31" name="Text Box 11">
            <a:extLst>
              <a:ext uri="{FF2B5EF4-FFF2-40B4-BE49-F238E27FC236}">
                <a16:creationId xmlns:a16="http://schemas.microsoft.com/office/drawing/2014/main" id="{CAF9BFDA-49F1-9040-AE8C-26FB145132FE}"/>
              </a:ext>
            </a:extLst>
          </p:cNvPr>
          <p:cNvSpPr txBox="1">
            <a:spLocks noChangeArrowheads="1"/>
          </p:cNvSpPr>
          <p:nvPr/>
        </p:nvSpPr>
        <p:spPr bwMode="auto">
          <a:xfrm rot="444176">
            <a:off x="207963" y="1397506"/>
            <a:ext cx="9144000" cy="304698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6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rPr>
              <a:t>Kuchouyesu</a:t>
            </a:r>
            <a:r>
              <a:rPr kumimoji="0" lang="en-US" altLang="en-US" sz="9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rPr>
              <a:t>… </a:t>
            </a:r>
            <a:r>
              <a:rPr kumimoji="0" lang="en-US" altLang="en-US" sz="96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rPr>
              <a:t>Aboqha</a:t>
            </a:r>
            <a:endParaRPr kumimoji="0" lang="en-US" altLang="en-US" sz="9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endParaRPr>
          </a:p>
        </p:txBody>
      </p:sp>
      <p:sp>
        <p:nvSpPr>
          <p:cNvPr id="12" name="Rectangle 11">
            <a:extLst>
              <a:ext uri="{FF2B5EF4-FFF2-40B4-BE49-F238E27FC236}">
                <a16:creationId xmlns:a16="http://schemas.microsoft.com/office/drawing/2014/main" id="{CC6DD962-B293-3A43-B6F6-63C7140E18C6}"/>
              </a:ext>
            </a:extLst>
          </p:cNvPr>
          <p:cNvSpPr>
            <a:spLocks noChangeArrowheads="1"/>
          </p:cNvSpPr>
          <p:nvPr/>
        </p:nvSpPr>
        <p:spPr bwMode="auto">
          <a:xfrm>
            <a:off x="-16445" y="5842794"/>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0" eaLnBrk="0" fontAlgn="base" latinLnBrk="0" hangingPunct="0">
              <a:lnSpc>
                <a:spcPct val="100000"/>
              </a:lnSpc>
              <a:spcBef>
                <a:spcPct val="20000"/>
              </a:spcBef>
              <a:spcAft>
                <a:spcPct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Designed by Dr. John Fryman, Texas, USA • BibleBasically.org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Taught by Dr. Rick Griffith,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345500777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7" name="image27.jp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438" name="Shape 1438"/>
          <p:cNvSpPr/>
          <p:nvPr/>
        </p:nvSpPr>
        <p:spPr>
          <a:xfrm>
            <a:off x="519287" y="6552212"/>
            <a:ext cx="836264" cy="21470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
        <p:nvSpPr>
          <p:cNvPr id="1439" name="Shape 1439"/>
          <p:cNvSpPr/>
          <p:nvPr/>
        </p:nvSpPr>
        <p:spPr>
          <a:xfrm>
            <a:off x="7587116" y="6513830"/>
            <a:ext cx="649968"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8.0.03a.</a:t>
            </a:r>
          </a:p>
        </p:txBody>
      </p:sp>
      <p:sp>
        <p:nvSpPr>
          <p:cNvPr id="1440" name="Shape 1440"/>
          <p:cNvSpPr/>
          <p:nvPr/>
        </p:nvSpPr>
        <p:spPr>
          <a:xfrm>
            <a:off x="8117477" y="6512242"/>
            <a:ext cx="259171"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19</a:t>
            </a:r>
          </a:p>
        </p:txBody>
      </p:sp>
      <p:sp>
        <p:nvSpPr>
          <p:cNvPr id="1441" name="Shape 1441"/>
          <p:cNvSpPr/>
          <p:nvPr/>
        </p:nvSpPr>
        <p:spPr>
          <a:xfrm>
            <a:off x="655637" y="1355725"/>
            <a:ext cx="7870826" cy="4006005"/>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spcBef>
                <a:spcPts val="3200"/>
              </a:spcBef>
              <a:defRPr sz="5400" b="1">
                <a:solidFill>
                  <a:srgbClr val="00DFCA"/>
                </a:solidFill>
                <a:effectLst>
                  <a:outerShdw blurRad="38100" dist="38100" dir="2700000" rotWithShape="0">
                    <a:srgbClr val="000000"/>
                  </a:outerShdw>
                </a:effectLst>
                <a:latin typeface="Arial"/>
                <a:ea typeface="Arial"/>
                <a:cs typeface="Arial"/>
                <a:sym typeface="Arial"/>
              </a:defRPr>
            </a:lvl1pPr>
          </a:lstStyle>
          <a:p>
            <a:r>
              <a:t>"Apuo, ayeghiqha lhophe mphilo ino ogholo achekeu jekipihu pesu itehino ogholo ijepipi tsulo."</a:t>
            </a:r>
          </a:p>
        </p:txBody>
      </p:sp>
      <p:sp>
        <p:nvSpPr>
          <p:cNvPr id="1442" name="Shape 1442"/>
          <p:cNvSpPr/>
          <p:nvPr/>
        </p:nvSpPr>
        <p:spPr>
          <a:xfrm>
            <a:off x="1822450" y="88900"/>
            <a:ext cx="1993900" cy="3835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spcBef>
                <a:spcPts val="900"/>
              </a:spcBef>
              <a:defRPr sz="1600" b="1">
                <a:solidFill>
                  <a:srgbClr val="FFFFFF"/>
                </a:solidFill>
                <a:latin typeface="Comic Sans MS"/>
                <a:ea typeface="Comic Sans MS"/>
                <a:cs typeface="Comic Sans MS"/>
                <a:sym typeface="Comic Sans MS"/>
              </a:defRPr>
            </a:lvl1pPr>
          </a:lstStyle>
          <a:p>
            <a:pPr>
              <a:defRPr>
                <a:effectLst/>
              </a:defRPr>
            </a:pPr>
            <a:r>
              <a:t>Johan 17:5</a:t>
            </a:r>
          </a:p>
        </p:txBody>
      </p:sp>
    </p:spTree>
  </p:cSld>
  <p:clrMapOvr>
    <a:masterClrMapping/>
  </p:clrMapOvr>
  <mc:AlternateContent xmlns:mc="http://schemas.openxmlformats.org/markup-compatibility/2006" xmlns:p14="http://schemas.microsoft.com/office/powerpoint/2010/main">
    <mc:Choice Requires="p14">
      <p:transition spd="slow" advClick="0" advTm="2000">
        <p:dissolv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6" name="image28.jp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447" name="Shape 1447"/>
          <p:cNvSpPr/>
          <p:nvPr/>
        </p:nvSpPr>
        <p:spPr>
          <a:xfrm>
            <a:off x="519287" y="6552212"/>
            <a:ext cx="836264" cy="21470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
        <p:nvSpPr>
          <p:cNvPr id="1448" name="Shape 1448"/>
          <p:cNvSpPr/>
          <p:nvPr/>
        </p:nvSpPr>
        <p:spPr>
          <a:xfrm>
            <a:off x="7587116" y="6513830"/>
            <a:ext cx="649968"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8.0.03a.</a:t>
            </a:r>
          </a:p>
        </p:txBody>
      </p:sp>
      <p:sp>
        <p:nvSpPr>
          <p:cNvPr id="1449" name="Shape 1449"/>
          <p:cNvSpPr/>
          <p:nvPr/>
        </p:nvSpPr>
        <p:spPr>
          <a:xfrm>
            <a:off x="8117477" y="6512242"/>
            <a:ext cx="259171"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20</a:t>
            </a:r>
          </a:p>
        </p:txBody>
      </p:sp>
      <p:sp>
        <p:nvSpPr>
          <p:cNvPr id="1450" name="Shape 1450"/>
          <p:cNvSpPr/>
          <p:nvPr/>
        </p:nvSpPr>
        <p:spPr>
          <a:xfrm>
            <a:off x="655637" y="1355725"/>
            <a:ext cx="7870826" cy="4006005"/>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spcBef>
                <a:spcPts val="3200"/>
              </a:spcBef>
              <a:defRPr sz="5400" b="1">
                <a:solidFill>
                  <a:srgbClr val="00DFCA"/>
                </a:solidFill>
                <a:effectLst>
                  <a:outerShdw blurRad="38100" dist="38100" dir="2700000" rotWithShape="0">
                    <a:srgbClr val="000000"/>
                  </a:outerShdw>
                </a:effectLst>
                <a:latin typeface="Arial"/>
                <a:ea typeface="Arial"/>
                <a:cs typeface="Arial"/>
                <a:sym typeface="Arial"/>
              </a:defRPr>
            </a:lvl1pPr>
          </a:lstStyle>
          <a:p>
            <a:r>
              <a:t>"Apuo, ayeghiqha lhophe mphilo ino ogholo achekeu jekipihu pesu itehino ogholo ijepipi tsulo"</a:t>
            </a:r>
          </a:p>
        </p:txBody>
      </p:sp>
      <p:sp>
        <p:nvSpPr>
          <p:cNvPr id="1451" name="Shape 1451"/>
          <p:cNvSpPr/>
          <p:nvPr/>
        </p:nvSpPr>
        <p:spPr>
          <a:xfrm>
            <a:off x="1822450" y="88900"/>
            <a:ext cx="1993900" cy="3835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spcBef>
                <a:spcPts val="900"/>
              </a:spcBef>
              <a:defRPr sz="1600" b="1">
                <a:solidFill>
                  <a:srgbClr val="FFFFFF"/>
                </a:solidFill>
                <a:latin typeface="Comic Sans MS"/>
                <a:ea typeface="Comic Sans MS"/>
                <a:cs typeface="Comic Sans MS"/>
                <a:sym typeface="Comic Sans MS"/>
              </a:defRPr>
            </a:lvl1pPr>
          </a:lstStyle>
          <a:p>
            <a:pPr>
              <a:defRPr>
                <a:effectLst/>
              </a:defRPr>
            </a:pPr>
            <a:r>
              <a:t>Johan 17:5</a:t>
            </a:r>
          </a:p>
        </p:txBody>
      </p:sp>
    </p:spTree>
  </p:cSld>
  <p:clrMapOvr>
    <a:masterClrMapping/>
  </p:clrMapOvr>
  <mc:AlternateContent xmlns:mc="http://schemas.openxmlformats.org/markup-compatibility/2006" xmlns:p14="http://schemas.microsoft.com/office/powerpoint/2010/main">
    <mc:Choice Requires="p14">
      <p:transition spd="slow" advClick="0" advTm="2000">
        <p:dissolv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5" name="image29.jp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456" name="Shape 1456"/>
          <p:cNvSpPr/>
          <p:nvPr/>
        </p:nvSpPr>
        <p:spPr>
          <a:xfrm>
            <a:off x="519287" y="6552212"/>
            <a:ext cx="836264" cy="21470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
        <p:nvSpPr>
          <p:cNvPr id="1457" name="Shape 1457"/>
          <p:cNvSpPr/>
          <p:nvPr/>
        </p:nvSpPr>
        <p:spPr>
          <a:xfrm>
            <a:off x="7587116" y="6513830"/>
            <a:ext cx="649968"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8.0.03a.</a:t>
            </a:r>
          </a:p>
        </p:txBody>
      </p:sp>
      <p:sp>
        <p:nvSpPr>
          <p:cNvPr id="1458" name="Shape 1458"/>
          <p:cNvSpPr/>
          <p:nvPr/>
        </p:nvSpPr>
        <p:spPr>
          <a:xfrm>
            <a:off x="8117477" y="6512242"/>
            <a:ext cx="259171"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21</a:t>
            </a:r>
          </a:p>
        </p:txBody>
      </p:sp>
      <p:sp>
        <p:nvSpPr>
          <p:cNvPr id="1459" name="Shape 1459"/>
          <p:cNvSpPr/>
          <p:nvPr/>
        </p:nvSpPr>
        <p:spPr>
          <a:xfrm>
            <a:off x="655637" y="1355724"/>
            <a:ext cx="7870826" cy="4006006"/>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spcBef>
                <a:spcPts val="3200"/>
              </a:spcBef>
              <a:defRPr sz="5400" b="1">
                <a:solidFill>
                  <a:srgbClr val="00DFCA"/>
                </a:solidFill>
                <a:effectLst>
                  <a:outerShdw blurRad="38100" dist="38100" dir="2700000" rotWithShape="0">
                    <a:srgbClr val="000000"/>
                  </a:outerShdw>
                </a:effectLst>
                <a:latin typeface="Arial"/>
                <a:ea typeface="Arial"/>
                <a:cs typeface="Arial"/>
                <a:sym typeface="Arial"/>
              </a:defRPr>
            </a:lvl1pPr>
          </a:lstStyle>
          <a:p>
            <a:r>
              <a:t>“Apuo! ayeghiqha lhophe mphilo ino ogholo achekeu jekipi hu pesü itehino ogholo ije pipitsülo."</a:t>
            </a:r>
          </a:p>
        </p:txBody>
      </p:sp>
      <p:sp>
        <p:nvSpPr>
          <p:cNvPr id="1460" name="Shape 1460"/>
          <p:cNvSpPr/>
          <p:nvPr/>
        </p:nvSpPr>
        <p:spPr>
          <a:xfrm>
            <a:off x="1822450" y="88900"/>
            <a:ext cx="1993900" cy="3835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spcBef>
                <a:spcPts val="900"/>
              </a:spcBef>
              <a:defRPr sz="1600" b="1">
                <a:solidFill>
                  <a:srgbClr val="FFFFFF"/>
                </a:solidFill>
                <a:latin typeface="Comic Sans MS"/>
                <a:ea typeface="Comic Sans MS"/>
                <a:cs typeface="Comic Sans MS"/>
                <a:sym typeface="Comic Sans MS"/>
              </a:defRPr>
            </a:lvl1pPr>
          </a:lstStyle>
          <a:p>
            <a:pPr>
              <a:defRPr>
                <a:effectLst/>
              </a:defRPr>
            </a:pPr>
            <a:r>
              <a:t>John 17:5</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 name="image30.jpg"/>
          <p:cNvPicPr>
            <a:picLocks noChangeAspect="1"/>
          </p:cNvPicPr>
          <p:nvPr/>
        </p:nvPicPr>
        <p:blipFill>
          <a:blip r:embed="rId3"/>
          <a:stretch>
            <a:fillRect/>
          </a:stretch>
        </p:blipFill>
        <p:spPr>
          <a:xfrm>
            <a:off x="-28575" y="0"/>
            <a:ext cx="9170989" cy="6915150"/>
          </a:xfrm>
          <a:prstGeom prst="rect">
            <a:avLst/>
          </a:prstGeom>
          <a:ln w="12700">
            <a:miter lim="400000"/>
          </a:ln>
        </p:spPr>
      </p:pic>
      <p:sp>
        <p:nvSpPr>
          <p:cNvPr id="1465" name="Shape 1465"/>
          <p:cNvSpPr/>
          <p:nvPr/>
        </p:nvSpPr>
        <p:spPr>
          <a:xfrm>
            <a:off x="519287" y="6552212"/>
            <a:ext cx="836264" cy="21470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
        <p:nvSpPr>
          <p:cNvPr id="1466" name="Shape 1466"/>
          <p:cNvSpPr/>
          <p:nvPr/>
        </p:nvSpPr>
        <p:spPr>
          <a:xfrm>
            <a:off x="7587116" y="6513830"/>
            <a:ext cx="649968"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8.0.03a.</a:t>
            </a:r>
          </a:p>
        </p:txBody>
      </p:sp>
      <p:sp>
        <p:nvSpPr>
          <p:cNvPr id="1467" name="Shape 1467"/>
          <p:cNvSpPr/>
          <p:nvPr/>
        </p:nvSpPr>
        <p:spPr>
          <a:xfrm>
            <a:off x="8117477" y="6512242"/>
            <a:ext cx="259171"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22</a:t>
            </a:r>
          </a:p>
        </p:txBody>
      </p:sp>
      <p:sp>
        <p:nvSpPr>
          <p:cNvPr id="1468" name="Shape 1468"/>
          <p:cNvSpPr/>
          <p:nvPr/>
        </p:nvSpPr>
        <p:spPr>
          <a:xfrm>
            <a:off x="655637" y="1355724"/>
            <a:ext cx="7870826" cy="4006006"/>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spcBef>
                <a:spcPts val="3200"/>
              </a:spcBef>
              <a:defRPr sz="5400" b="1">
                <a:solidFill>
                  <a:srgbClr val="FFFF00"/>
                </a:solidFill>
                <a:effectLst>
                  <a:outerShdw blurRad="38100" dist="38100" dir="2700000" rotWithShape="0">
                    <a:srgbClr val="000000"/>
                  </a:outerShdw>
                </a:effectLst>
                <a:latin typeface="Arial"/>
                <a:ea typeface="Arial"/>
                <a:cs typeface="Arial"/>
                <a:sym typeface="Arial"/>
              </a:defRPr>
            </a:lvl1pPr>
          </a:lstStyle>
          <a:p>
            <a:r>
              <a:t>“Apuo! Ayeghiqha lhophe mphilo ino ogholo achekeu jekipi hu pesü itehino ogholo ije pipitsülo."</a:t>
            </a:r>
          </a:p>
        </p:txBody>
      </p:sp>
      <p:sp>
        <p:nvSpPr>
          <p:cNvPr id="1469" name="Shape 1469"/>
          <p:cNvSpPr/>
          <p:nvPr/>
        </p:nvSpPr>
        <p:spPr>
          <a:xfrm>
            <a:off x="1822450" y="88900"/>
            <a:ext cx="1993900" cy="3835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spcBef>
                <a:spcPts val="900"/>
              </a:spcBef>
              <a:defRPr sz="1600" b="1">
                <a:solidFill>
                  <a:srgbClr val="FFFFFF"/>
                </a:solidFill>
                <a:latin typeface="Comic Sans MS"/>
                <a:ea typeface="Comic Sans MS"/>
                <a:cs typeface="Comic Sans MS"/>
                <a:sym typeface="Comic Sans MS"/>
              </a:defRPr>
            </a:lvl1pPr>
          </a:lstStyle>
          <a:p>
            <a:pPr>
              <a:defRPr>
                <a:effectLst/>
              </a:defRPr>
            </a:pPr>
            <a:r>
              <a:t>Johan 17:5</a:t>
            </a:r>
          </a:p>
        </p:txBody>
      </p:sp>
      <p:sp>
        <p:nvSpPr>
          <p:cNvPr id="1470" name="Shape 1470"/>
          <p:cNvSpPr/>
          <p:nvPr/>
        </p:nvSpPr>
        <p:spPr>
          <a:xfrm>
            <a:off x="1890713" y="747712"/>
            <a:ext cx="182563" cy="122239"/>
          </a:xfrm>
          <a:prstGeom prst="ellipse">
            <a:avLst/>
          </a:prstGeom>
          <a:gradFill>
            <a:gsLst>
              <a:gs pos="0">
                <a:srgbClr val="FFFF00"/>
              </a:gs>
              <a:gs pos="100000">
                <a:srgbClr val="FFFF09"/>
              </a:gs>
            </a:gsLst>
            <a:lin ang="5400000"/>
          </a:gradFill>
          <a:ln w="12700">
            <a:miter lim="400000"/>
          </a:ln>
        </p:spPr>
        <p:txBody>
          <a:bodyPr lIns="45719" rIns="45719" anchor="ctr"/>
          <a:lstStyle/>
          <a:p>
            <a:pPr>
              <a:defRPr>
                <a:solidFill>
                  <a:srgbClr val="00DFCA"/>
                </a:solidFill>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 name="Shape 1474"/>
          <p:cNvSpPr/>
          <p:nvPr/>
        </p:nvSpPr>
        <p:spPr>
          <a:xfrm>
            <a:off x="1587" y="0"/>
            <a:ext cx="9142414" cy="6858000"/>
          </a:xfrm>
          <a:prstGeom prst="rect">
            <a:avLst/>
          </a:prstGeom>
          <a:solidFill>
            <a:srgbClr val="040404"/>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grpSp>
        <p:nvGrpSpPr>
          <p:cNvPr id="1491" name="Group 1491"/>
          <p:cNvGrpSpPr/>
          <p:nvPr/>
        </p:nvGrpSpPr>
        <p:grpSpPr>
          <a:xfrm>
            <a:off x="3130549" y="993775"/>
            <a:ext cx="2901952" cy="4521200"/>
            <a:chOff x="0" y="0"/>
            <a:chExt cx="2901950" cy="4521200"/>
          </a:xfrm>
        </p:grpSpPr>
        <p:sp>
          <p:nvSpPr>
            <p:cNvPr id="1475" name="Shape 1475"/>
            <p:cNvSpPr/>
            <p:nvPr/>
          </p:nvSpPr>
          <p:spPr>
            <a:xfrm>
              <a:off x="0" y="384175"/>
              <a:ext cx="2882901" cy="4102100"/>
            </a:xfrm>
            <a:prstGeom prst="rect">
              <a:avLst/>
            </a:prstGeom>
            <a:solidFill>
              <a:srgbClr val="FFD34A"/>
            </a:solidFill>
            <a:ln w="12700" cap="flat">
              <a:solidFill>
                <a:srgbClr val="CECECE"/>
              </a:solidFill>
              <a:prstDash val="solid"/>
              <a:miter lim="800000"/>
            </a:ln>
            <a:effectLst>
              <a:outerShdw blurRad="63500" dist="107762" dir="2700000" rotWithShape="0">
                <a:srgbClr val="1A0004">
                  <a:alpha val="74998"/>
                </a:srgbClr>
              </a:outerShdw>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476" name="Shape 1476"/>
            <p:cNvSpPr/>
            <p:nvPr/>
          </p:nvSpPr>
          <p:spPr>
            <a:xfrm>
              <a:off x="0" y="3175"/>
              <a:ext cx="1663701" cy="1054100"/>
            </a:xfrm>
            <a:prstGeom prst="roundRect">
              <a:avLst>
                <a:gd name="adj" fmla="val 12495"/>
              </a:avLst>
            </a:prstGeom>
            <a:solidFill>
              <a:srgbClr val="FFD34A"/>
            </a:solidFill>
            <a:ln w="12700" cap="flat">
              <a:solidFill>
                <a:srgbClr val="CECECE"/>
              </a:solidFill>
              <a:prstDash val="solid"/>
              <a:round/>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477" name="Shape 1477"/>
            <p:cNvSpPr/>
            <p:nvPr/>
          </p:nvSpPr>
          <p:spPr>
            <a:xfrm>
              <a:off x="0" y="384175"/>
              <a:ext cx="2044700" cy="1054100"/>
            </a:xfrm>
            <a:prstGeom prst="rect">
              <a:avLst/>
            </a:prstGeom>
            <a:solidFill>
              <a:srgbClr val="FFD34A"/>
            </a:solidFill>
            <a:ln w="12700" cap="flat">
              <a:solidFill>
                <a:srgbClr val="FFD34A"/>
              </a:solidFill>
              <a:prstDash val="solid"/>
              <a:miter lim="8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478" name="Shape 1478"/>
            <p:cNvSpPr/>
            <p:nvPr/>
          </p:nvSpPr>
          <p:spPr>
            <a:xfrm>
              <a:off x="58737" y="3175"/>
              <a:ext cx="1451844" cy="393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2000" b="1"/>
              </a:lvl1pPr>
            </a:lstStyle>
            <a:p>
              <a:pPr>
                <a:defRPr>
                  <a:effectLst/>
                </a:defRPr>
              </a:pPr>
              <a:r>
                <a:t>CREATION</a:t>
              </a:r>
            </a:p>
          </p:txBody>
        </p:sp>
        <p:sp>
          <p:nvSpPr>
            <p:cNvPr id="1479" name="Shape 1479"/>
            <p:cNvSpPr/>
            <p:nvPr/>
          </p:nvSpPr>
          <p:spPr>
            <a:xfrm>
              <a:off x="212725" y="2890837"/>
              <a:ext cx="2463801"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0" name="Shape 1480"/>
            <p:cNvSpPr/>
            <p:nvPr/>
          </p:nvSpPr>
          <p:spPr>
            <a:xfrm>
              <a:off x="246062" y="3348037"/>
              <a:ext cx="2463801"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1" name="Shape 1481"/>
            <p:cNvSpPr/>
            <p:nvPr/>
          </p:nvSpPr>
          <p:spPr>
            <a:xfrm>
              <a:off x="246062" y="3816350"/>
              <a:ext cx="2463801" cy="0"/>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2" name="Shape 1482"/>
            <p:cNvSpPr/>
            <p:nvPr/>
          </p:nvSpPr>
          <p:spPr>
            <a:xfrm>
              <a:off x="212725" y="2435225"/>
              <a:ext cx="2463801" cy="0"/>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3" name="Shape 1483"/>
            <p:cNvSpPr/>
            <p:nvPr/>
          </p:nvSpPr>
          <p:spPr>
            <a:xfrm>
              <a:off x="212725" y="1976437"/>
              <a:ext cx="2463801"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4" name="Shape 1484"/>
            <p:cNvSpPr/>
            <p:nvPr/>
          </p:nvSpPr>
          <p:spPr>
            <a:xfrm>
              <a:off x="195262" y="1520825"/>
              <a:ext cx="2463801" cy="0"/>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5" name="Shape 1485"/>
            <p:cNvSpPr/>
            <p:nvPr/>
          </p:nvSpPr>
          <p:spPr>
            <a:xfrm>
              <a:off x="212725" y="1030287"/>
              <a:ext cx="2463801"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6" name="Shape 1486"/>
            <p:cNvSpPr/>
            <p:nvPr/>
          </p:nvSpPr>
          <p:spPr>
            <a:xfrm flipH="1">
              <a:off x="6349" y="98425"/>
              <a:ext cx="2" cy="4422775"/>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7" name="Shape 1487"/>
            <p:cNvSpPr/>
            <p:nvPr/>
          </p:nvSpPr>
          <p:spPr>
            <a:xfrm flipH="1">
              <a:off x="2901950" y="368300"/>
              <a:ext cx="1" cy="4102100"/>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8" name="Shape 1488"/>
            <p:cNvSpPr/>
            <p:nvPr/>
          </p:nvSpPr>
          <p:spPr>
            <a:xfrm>
              <a:off x="125412" y="0"/>
              <a:ext cx="1430338" cy="0"/>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9" name="Shape 1489"/>
            <p:cNvSpPr/>
            <p:nvPr/>
          </p:nvSpPr>
          <p:spPr>
            <a:xfrm>
              <a:off x="1685925" y="385762"/>
              <a:ext cx="1182688" cy="1"/>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90" name="Shape 1490"/>
            <p:cNvSpPr/>
            <p:nvPr/>
          </p:nvSpPr>
          <p:spPr>
            <a:xfrm>
              <a:off x="1655762" y="74612"/>
              <a:ext cx="1" cy="306388"/>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grpSp>
      <p:pic>
        <p:nvPicPr>
          <p:cNvPr id="1492" name="image25.png"/>
          <p:cNvPicPr>
            <a:picLocks noChangeAspect="1"/>
          </p:cNvPicPr>
          <p:nvPr/>
        </p:nvPicPr>
        <p:blipFill>
          <a:blip r:embed="rId3"/>
          <a:srcRect r="8610"/>
          <a:stretch>
            <a:fillRect/>
          </a:stretch>
        </p:blipFill>
        <p:spPr>
          <a:xfrm>
            <a:off x="436563" y="38100"/>
            <a:ext cx="7581901" cy="6819900"/>
          </a:xfrm>
          <a:prstGeom prst="rect">
            <a:avLst/>
          </a:prstGeom>
          <a:ln w="12700">
            <a:miter lim="400000"/>
          </a:ln>
        </p:spPr>
      </p:pic>
      <p:sp>
        <p:nvSpPr>
          <p:cNvPr id="1493" name="Shape 1493"/>
          <p:cNvSpPr/>
          <p:nvPr/>
        </p:nvSpPr>
        <p:spPr>
          <a:xfrm>
            <a:off x="1822450" y="0"/>
            <a:ext cx="1993900" cy="3835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spcBef>
                <a:spcPts val="900"/>
              </a:spcBef>
              <a:defRPr sz="1600" b="1">
                <a:solidFill>
                  <a:srgbClr val="FFFFFF"/>
                </a:solidFill>
                <a:latin typeface="Comic Sans MS"/>
                <a:ea typeface="Comic Sans MS"/>
                <a:cs typeface="Comic Sans MS"/>
                <a:sym typeface="Comic Sans MS"/>
              </a:defRPr>
            </a:lvl1pPr>
          </a:lstStyle>
          <a:p>
            <a:pPr>
              <a:defRPr>
                <a:effectLst/>
              </a:defRPr>
            </a:pPr>
            <a:r>
              <a:t>Job 38:4-18</a:t>
            </a:r>
          </a:p>
        </p:txBody>
      </p:sp>
      <p:sp>
        <p:nvSpPr>
          <p:cNvPr id="1494" name="Shape 1494"/>
          <p:cNvSpPr/>
          <p:nvPr/>
        </p:nvSpPr>
        <p:spPr>
          <a:xfrm>
            <a:off x="523875" y="811212"/>
            <a:ext cx="8207375" cy="4731803"/>
          </a:xfrm>
          <a:prstGeom prst="rect">
            <a:avLst/>
          </a:prstGeom>
          <a:ln w="12700">
            <a:miter lim="400000"/>
          </a:ln>
          <a:effectLst>
            <a:outerShdw blurRad="63500" dist="89803" dir="2700000" rotWithShape="0">
              <a:schemeClr val="accent1">
                <a:alpha val="74998"/>
              </a:schemeClr>
            </a:outerShdw>
          </a:effectLst>
          <a:extLst>
            <a:ext uri="{C572A759-6A51-4108-AA02-DFA0A04FC94B}">
              <ma14:wrappingTextBoxFlag xmlns:ma14="http://schemas.microsoft.com/office/mac/drawingml/2011/main" xmlns="" val="1"/>
            </a:ext>
          </a:extLst>
        </p:spPr>
        <p:txBody>
          <a:bodyPr lIns="45719" rIns="45719">
            <a:spAutoFit/>
          </a:bodyPr>
          <a:lstStyle>
            <a:lvl1pPr>
              <a:spcBef>
                <a:spcPts val="4800"/>
              </a:spcBef>
              <a:defRPr sz="8000" b="1">
                <a:solidFill>
                  <a:srgbClr val="16F00F"/>
                </a:solidFill>
                <a:effectLst>
                  <a:outerShdw blurRad="38100" dist="38100" dir="2700000" rotWithShape="0">
                    <a:srgbClr val="000000"/>
                  </a:outerShdw>
                </a:effectLst>
                <a:latin typeface="Arial"/>
                <a:ea typeface="Arial"/>
                <a:cs typeface="Arial"/>
                <a:sym typeface="Arial"/>
              </a:defRPr>
            </a:lvl1pPr>
          </a:lstStyle>
          <a:p>
            <a:r>
              <a:t>“Ino ayeghi boqha qha akelo noye khile akea?"</a:t>
            </a:r>
          </a:p>
        </p:txBody>
      </p:sp>
      <p:sp>
        <p:nvSpPr>
          <p:cNvPr id="1495" name="Shape 1495"/>
          <p:cNvSpPr/>
          <p:nvPr/>
        </p:nvSpPr>
        <p:spPr>
          <a:xfrm>
            <a:off x="519287" y="6552212"/>
            <a:ext cx="836264" cy="21470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
        <p:nvSpPr>
          <p:cNvPr id="1496" name="Shape 1496"/>
          <p:cNvSpPr/>
          <p:nvPr/>
        </p:nvSpPr>
        <p:spPr>
          <a:xfrm>
            <a:off x="7587116" y="6513830"/>
            <a:ext cx="649968"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8.0.03a.</a:t>
            </a:r>
          </a:p>
        </p:txBody>
      </p:sp>
      <p:sp>
        <p:nvSpPr>
          <p:cNvPr id="1497" name="Shape 1497"/>
          <p:cNvSpPr/>
          <p:nvPr/>
        </p:nvSpPr>
        <p:spPr>
          <a:xfrm>
            <a:off x="8117477" y="6512242"/>
            <a:ext cx="259171"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494"/>
                                        </p:tgtEl>
                                        <p:attrNameLst>
                                          <p:attrName>style.visibility</p:attrName>
                                        </p:attrNameLst>
                                      </p:cBhvr>
                                      <p:to>
                                        <p:strVal val="visible"/>
                                      </p:to>
                                    </p:set>
                                    <p:animEffect transition="in" filter="dissolve">
                                      <p:cBhvr>
                                        <p:cTn id="7" dur="1000"/>
                                        <p:tgtEl>
                                          <p:spTgt spid="1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4"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0" name="Group 1520"/>
          <p:cNvGrpSpPr/>
          <p:nvPr/>
        </p:nvGrpSpPr>
        <p:grpSpPr>
          <a:xfrm>
            <a:off x="379413" y="357188"/>
            <a:ext cx="8366126" cy="6110287"/>
            <a:chOff x="0" y="0"/>
            <a:chExt cx="8366125" cy="6110286"/>
          </a:xfrm>
        </p:grpSpPr>
        <p:sp>
          <p:nvSpPr>
            <p:cNvPr id="1501" name="Shape 1501"/>
            <p:cNvSpPr/>
            <p:nvPr/>
          </p:nvSpPr>
          <p:spPr>
            <a:xfrm>
              <a:off x="0" y="0"/>
              <a:ext cx="8366125" cy="6110287"/>
            </a:xfrm>
            <a:prstGeom prst="rect">
              <a:avLst/>
            </a:prstGeom>
            <a:solidFill>
              <a:srgbClr val="040404"/>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nvGrpSpPr>
            <p:cNvPr id="1518" name="Group 1518"/>
            <p:cNvGrpSpPr/>
            <p:nvPr/>
          </p:nvGrpSpPr>
          <p:grpSpPr>
            <a:xfrm>
              <a:off x="2863280" y="885425"/>
              <a:ext cx="2659903" cy="4028264"/>
              <a:chOff x="0" y="0"/>
              <a:chExt cx="2659901" cy="4028263"/>
            </a:xfrm>
          </p:grpSpPr>
          <p:sp>
            <p:nvSpPr>
              <p:cNvPr id="1502" name="Shape 1502"/>
              <p:cNvSpPr/>
              <p:nvPr/>
            </p:nvSpPr>
            <p:spPr>
              <a:xfrm>
                <a:off x="0" y="343703"/>
                <a:ext cx="2638112" cy="3653443"/>
              </a:xfrm>
              <a:prstGeom prst="rect">
                <a:avLst/>
              </a:prstGeom>
              <a:solidFill>
                <a:srgbClr val="FFD34A"/>
              </a:solidFill>
              <a:ln w="12700" cap="flat">
                <a:solidFill>
                  <a:srgbClr val="CECECE"/>
                </a:solidFill>
                <a:prstDash val="solid"/>
                <a:miter lim="800000"/>
              </a:ln>
              <a:effectLst>
                <a:outerShdw blurRad="63500" dist="107762" dir="2700000" rotWithShape="0">
                  <a:srgbClr val="1A0004">
                    <a:alpha val="74998"/>
                  </a:srgbClr>
                </a:outerShdw>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503" name="Shape 1503"/>
              <p:cNvSpPr/>
              <p:nvPr/>
            </p:nvSpPr>
            <p:spPr>
              <a:xfrm>
                <a:off x="0" y="7072"/>
                <a:ext cx="1522435" cy="934931"/>
              </a:xfrm>
              <a:prstGeom prst="roundRect">
                <a:avLst>
                  <a:gd name="adj" fmla="val 12495"/>
                </a:avLst>
              </a:prstGeom>
              <a:solidFill>
                <a:srgbClr val="FFD34A"/>
              </a:solidFill>
              <a:ln w="12700" cap="flat">
                <a:solidFill>
                  <a:srgbClr val="CECECE"/>
                </a:solidFill>
                <a:prstDash val="solid"/>
                <a:round/>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504" name="Shape 1504"/>
              <p:cNvSpPr/>
              <p:nvPr/>
            </p:nvSpPr>
            <p:spPr>
              <a:xfrm>
                <a:off x="0" y="343703"/>
                <a:ext cx="1871084" cy="937760"/>
              </a:xfrm>
              <a:prstGeom prst="rect">
                <a:avLst/>
              </a:prstGeom>
              <a:solidFill>
                <a:srgbClr val="FFD34A"/>
              </a:solidFill>
              <a:ln w="12700" cap="flat">
                <a:solidFill>
                  <a:srgbClr val="FFD34A"/>
                </a:solidFill>
                <a:prstDash val="solid"/>
                <a:miter lim="8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505" name="Shape 1505"/>
              <p:cNvSpPr/>
              <p:nvPr/>
            </p:nvSpPr>
            <p:spPr>
              <a:xfrm>
                <a:off x="49391" y="0"/>
                <a:ext cx="1451845" cy="393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2000" b="1"/>
                </a:lvl1pPr>
              </a:lstStyle>
              <a:p>
                <a:pPr>
                  <a:defRPr>
                    <a:effectLst/>
                  </a:defRPr>
                </a:pPr>
                <a:r>
                  <a:t>CREATION</a:t>
                </a:r>
              </a:p>
            </p:txBody>
          </p:sp>
          <p:sp>
            <p:nvSpPr>
              <p:cNvPr id="1506" name="Shape 1506"/>
              <p:cNvSpPr/>
              <p:nvPr/>
            </p:nvSpPr>
            <p:spPr>
              <a:xfrm>
                <a:off x="197567" y="2575655"/>
                <a:ext cx="2257503"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07" name="Shape 1507"/>
              <p:cNvSpPr/>
              <p:nvPr/>
            </p:nvSpPr>
            <p:spPr>
              <a:xfrm>
                <a:off x="230980" y="2983008"/>
                <a:ext cx="2258955"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08" name="Shape 1508"/>
              <p:cNvSpPr/>
              <p:nvPr/>
            </p:nvSpPr>
            <p:spPr>
              <a:xfrm>
                <a:off x="230980" y="3398847"/>
                <a:ext cx="2258955"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09" name="Shape 1509"/>
              <p:cNvSpPr/>
              <p:nvPr/>
            </p:nvSpPr>
            <p:spPr>
              <a:xfrm>
                <a:off x="197567" y="2168303"/>
                <a:ext cx="2257503"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0" name="Shape 1510"/>
              <p:cNvSpPr/>
              <p:nvPr/>
            </p:nvSpPr>
            <p:spPr>
              <a:xfrm>
                <a:off x="197567" y="1760950"/>
                <a:ext cx="2257503"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1" name="Shape 1511"/>
              <p:cNvSpPr/>
              <p:nvPr/>
            </p:nvSpPr>
            <p:spPr>
              <a:xfrm>
                <a:off x="180135" y="1355012"/>
                <a:ext cx="2257503"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2" name="Shape 1512"/>
              <p:cNvSpPr/>
              <p:nvPr/>
            </p:nvSpPr>
            <p:spPr>
              <a:xfrm>
                <a:off x="197567" y="917957"/>
                <a:ext cx="2257503"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3" name="Shape 1513"/>
              <p:cNvSpPr/>
              <p:nvPr/>
            </p:nvSpPr>
            <p:spPr>
              <a:xfrm flipH="1">
                <a:off x="8716" y="87693"/>
                <a:ext cx="1" cy="3940571"/>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4" name="Shape 1514"/>
              <p:cNvSpPr/>
              <p:nvPr/>
            </p:nvSpPr>
            <p:spPr>
              <a:xfrm flipH="1">
                <a:off x="2659901" y="330973"/>
                <a:ext cx="1" cy="3650615"/>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5" name="Shape 1515"/>
              <p:cNvSpPr/>
              <p:nvPr/>
            </p:nvSpPr>
            <p:spPr>
              <a:xfrm>
                <a:off x="114763" y="0"/>
                <a:ext cx="1314698" cy="1"/>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6" name="Shape 1516"/>
              <p:cNvSpPr/>
              <p:nvPr/>
            </p:nvSpPr>
            <p:spPr>
              <a:xfrm>
                <a:off x="1548582" y="343703"/>
                <a:ext cx="1077908" cy="1"/>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7" name="Shape 1517"/>
              <p:cNvSpPr/>
              <p:nvPr/>
            </p:nvSpPr>
            <p:spPr>
              <a:xfrm>
                <a:off x="1515170" y="66477"/>
                <a:ext cx="1" cy="272983"/>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grpSp>
        <p:pic>
          <p:nvPicPr>
            <p:cNvPr id="1519" name="image25.png"/>
            <p:cNvPicPr>
              <a:picLocks noChangeAspect="1"/>
            </p:cNvPicPr>
            <p:nvPr/>
          </p:nvPicPr>
          <p:blipFill>
            <a:blip r:embed="rId3"/>
            <a:srcRect r="8611"/>
            <a:stretch>
              <a:fillRect/>
            </a:stretch>
          </p:blipFill>
          <p:spPr>
            <a:xfrm>
              <a:off x="398040" y="33946"/>
              <a:ext cx="6938118" cy="6076341"/>
            </a:xfrm>
            <a:prstGeom prst="rect">
              <a:avLst/>
            </a:prstGeom>
            <a:ln w="12700" cap="flat">
              <a:noFill/>
              <a:miter lim="400000"/>
            </a:ln>
            <a:effectLst/>
          </p:spPr>
        </p:pic>
      </p:grpSp>
      <p:sp>
        <p:nvSpPr>
          <p:cNvPr id="1521" name="Shape 1521"/>
          <p:cNvSpPr/>
          <p:nvPr/>
        </p:nvSpPr>
        <p:spPr>
          <a:xfrm>
            <a:off x="471488" y="398462"/>
            <a:ext cx="8262936" cy="6081714"/>
          </a:xfrm>
          <a:prstGeom prst="rect">
            <a:avLst/>
          </a:prstGeom>
          <a:solidFill>
            <a:srgbClr val="1A0004">
              <a:alpha val="50000"/>
            </a:srgbClr>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522" name="Shape 1522"/>
          <p:cNvSpPr/>
          <p:nvPr/>
        </p:nvSpPr>
        <p:spPr>
          <a:xfrm>
            <a:off x="3155950" y="1003300"/>
            <a:ext cx="1663700" cy="1073150"/>
          </a:xfrm>
          <a:prstGeom prst="roundRect">
            <a:avLst>
              <a:gd name="adj" fmla="val 12495"/>
            </a:avLst>
          </a:prstGeom>
          <a:solidFill>
            <a:srgbClr val="FFD34A"/>
          </a:solidFill>
          <a:ln w="12700">
            <a:miter lim="400000"/>
          </a:ln>
          <a:effectLst>
            <a:outerShdw blurRad="63500" dist="96720" dir="1391915"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1523" name="Shape 1523"/>
          <p:cNvSpPr/>
          <p:nvPr/>
        </p:nvSpPr>
        <p:spPr>
          <a:xfrm>
            <a:off x="3149600" y="1384300"/>
            <a:ext cx="2901950" cy="3708400"/>
          </a:xfrm>
          <a:prstGeom prst="rect">
            <a:avLst/>
          </a:prstGeom>
          <a:solidFill>
            <a:srgbClr val="FFD34A"/>
          </a:solidFill>
          <a:ln w="12700">
            <a:miter lim="400000"/>
          </a:ln>
          <a:effectLst>
            <a:outerShdw blurRad="63500" dist="10776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1524" name="Shape 1524"/>
          <p:cNvSpPr/>
          <p:nvPr/>
        </p:nvSpPr>
        <p:spPr>
          <a:xfrm>
            <a:off x="3109913" y="976312"/>
            <a:ext cx="1895476" cy="434530"/>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lgn="l">
              <a:defRPr sz="2400" b="1">
                <a:solidFill>
                  <a:schemeClr val="accent2"/>
                </a:solidFill>
                <a:latin typeface="Arial"/>
                <a:ea typeface="Arial"/>
                <a:cs typeface="Arial"/>
                <a:sym typeface="Arial"/>
              </a:defRPr>
            </a:lvl1pPr>
          </a:lstStyle>
          <a:p>
            <a:pPr>
              <a:defRPr>
                <a:effectLst/>
              </a:defRPr>
            </a:pPr>
            <a:r>
              <a:t>PULHOSU</a:t>
            </a:r>
          </a:p>
        </p:txBody>
      </p:sp>
      <p:sp>
        <p:nvSpPr>
          <p:cNvPr id="1525" name="Shape 1525"/>
          <p:cNvSpPr/>
          <p:nvPr/>
        </p:nvSpPr>
        <p:spPr>
          <a:xfrm>
            <a:off x="3343275" y="3884612"/>
            <a:ext cx="2463800" cy="1"/>
          </a:xfrm>
          <a:prstGeom prst="line">
            <a:avLst/>
          </a:prstGeom>
          <a:ln w="50800">
            <a:solidFill>
              <a:srgbClr val="1A0004"/>
            </a:solidFill>
          </a:ln>
        </p:spPr>
        <p:txBody>
          <a:bodyPr lIns="45719" rIns="45719"/>
          <a:lstStyle/>
          <a:p>
            <a:pPr>
              <a:defRPr>
                <a:solidFill>
                  <a:srgbClr val="FFFFFF"/>
                </a:solidFill>
              </a:defRPr>
            </a:pPr>
            <a:endParaRPr/>
          </a:p>
        </p:txBody>
      </p:sp>
      <p:sp>
        <p:nvSpPr>
          <p:cNvPr id="1526" name="Shape 1526"/>
          <p:cNvSpPr/>
          <p:nvPr/>
        </p:nvSpPr>
        <p:spPr>
          <a:xfrm>
            <a:off x="3376612" y="4341812"/>
            <a:ext cx="2463801" cy="1"/>
          </a:xfrm>
          <a:prstGeom prst="line">
            <a:avLst/>
          </a:prstGeom>
          <a:ln w="50800">
            <a:solidFill>
              <a:srgbClr val="1A0004"/>
            </a:solidFill>
          </a:ln>
        </p:spPr>
        <p:txBody>
          <a:bodyPr lIns="45719" rIns="45719"/>
          <a:lstStyle/>
          <a:p>
            <a:pPr>
              <a:defRPr>
                <a:solidFill>
                  <a:srgbClr val="FFFFFF"/>
                </a:solidFill>
              </a:defRPr>
            </a:pPr>
            <a:endParaRPr/>
          </a:p>
        </p:txBody>
      </p:sp>
      <p:sp>
        <p:nvSpPr>
          <p:cNvPr id="1527" name="Shape 1527"/>
          <p:cNvSpPr/>
          <p:nvPr/>
        </p:nvSpPr>
        <p:spPr>
          <a:xfrm>
            <a:off x="3376612" y="4810125"/>
            <a:ext cx="2463801" cy="0"/>
          </a:xfrm>
          <a:prstGeom prst="line">
            <a:avLst/>
          </a:prstGeom>
          <a:ln w="50800">
            <a:solidFill>
              <a:srgbClr val="1A0004"/>
            </a:solidFill>
          </a:ln>
        </p:spPr>
        <p:txBody>
          <a:bodyPr lIns="45719" rIns="45719"/>
          <a:lstStyle/>
          <a:p>
            <a:pPr>
              <a:defRPr>
                <a:solidFill>
                  <a:srgbClr val="FFFFFF"/>
                </a:solidFill>
              </a:defRPr>
            </a:pPr>
            <a:endParaRPr/>
          </a:p>
        </p:txBody>
      </p:sp>
      <p:sp>
        <p:nvSpPr>
          <p:cNvPr id="1528" name="Shape 1528"/>
          <p:cNvSpPr/>
          <p:nvPr/>
        </p:nvSpPr>
        <p:spPr>
          <a:xfrm>
            <a:off x="3343275" y="3429000"/>
            <a:ext cx="2463800" cy="0"/>
          </a:xfrm>
          <a:prstGeom prst="line">
            <a:avLst/>
          </a:prstGeom>
          <a:ln w="50800">
            <a:solidFill>
              <a:srgbClr val="1A0004"/>
            </a:solidFill>
          </a:ln>
        </p:spPr>
        <p:txBody>
          <a:bodyPr lIns="45719" rIns="45719"/>
          <a:lstStyle/>
          <a:p>
            <a:pPr>
              <a:defRPr>
                <a:solidFill>
                  <a:srgbClr val="FFFFFF"/>
                </a:solidFill>
              </a:defRPr>
            </a:pPr>
            <a:endParaRPr/>
          </a:p>
        </p:txBody>
      </p:sp>
      <p:sp>
        <p:nvSpPr>
          <p:cNvPr id="1529" name="Shape 1529"/>
          <p:cNvSpPr/>
          <p:nvPr/>
        </p:nvSpPr>
        <p:spPr>
          <a:xfrm>
            <a:off x="3343275" y="2970213"/>
            <a:ext cx="2463800" cy="1"/>
          </a:xfrm>
          <a:prstGeom prst="line">
            <a:avLst/>
          </a:prstGeom>
          <a:ln w="50800">
            <a:solidFill>
              <a:srgbClr val="1A0004"/>
            </a:solidFill>
          </a:ln>
        </p:spPr>
        <p:txBody>
          <a:bodyPr lIns="45719" rIns="45719"/>
          <a:lstStyle/>
          <a:p>
            <a:pPr>
              <a:defRPr>
                <a:solidFill>
                  <a:srgbClr val="FFFFFF"/>
                </a:solidFill>
              </a:defRPr>
            </a:pPr>
            <a:endParaRPr/>
          </a:p>
        </p:txBody>
      </p:sp>
      <p:sp>
        <p:nvSpPr>
          <p:cNvPr id="1530" name="Shape 1530"/>
          <p:cNvSpPr/>
          <p:nvPr/>
        </p:nvSpPr>
        <p:spPr>
          <a:xfrm>
            <a:off x="3325812" y="2514600"/>
            <a:ext cx="2463801" cy="0"/>
          </a:xfrm>
          <a:prstGeom prst="line">
            <a:avLst/>
          </a:prstGeom>
          <a:ln w="50800">
            <a:solidFill>
              <a:srgbClr val="1A0004"/>
            </a:solidFill>
          </a:ln>
        </p:spPr>
        <p:txBody>
          <a:bodyPr lIns="45719" rIns="45719"/>
          <a:lstStyle/>
          <a:p>
            <a:pPr>
              <a:defRPr>
                <a:solidFill>
                  <a:srgbClr val="FFFFFF"/>
                </a:solidFill>
              </a:defRPr>
            </a:pPr>
            <a:endParaRPr/>
          </a:p>
        </p:txBody>
      </p:sp>
      <p:sp>
        <p:nvSpPr>
          <p:cNvPr id="1531" name="Shape 1531"/>
          <p:cNvSpPr/>
          <p:nvPr/>
        </p:nvSpPr>
        <p:spPr>
          <a:xfrm>
            <a:off x="3343275" y="2019300"/>
            <a:ext cx="2463800" cy="0"/>
          </a:xfrm>
          <a:prstGeom prst="line">
            <a:avLst/>
          </a:prstGeom>
          <a:ln w="50800">
            <a:solidFill>
              <a:srgbClr val="1A0004"/>
            </a:solidFill>
          </a:ln>
        </p:spPr>
        <p:txBody>
          <a:bodyPr lIns="45719" rIns="45719"/>
          <a:lstStyle/>
          <a:p>
            <a:pPr>
              <a:defRPr>
                <a:solidFill>
                  <a:srgbClr val="FFFFFF"/>
                </a:solidFill>
              </a:defRPr>
            </a:pPr>
            <a:endParaRPr/>
          </a:p>
        </p:txBody>
      </p:sp>
      <p:sp>
        <p:nvSpPr>
          <p:cNvPr id="1532" name="Shape 1532"/>
          <p:cNvSpPr/>
          <p:nvPr/>
        </p:nvSpPr>
        <p:spPr>
          <a:xfrm>
            <a:off x="3556299" y="4397375"/>
            <a:ext cx="2037780" cy="483667"/>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b="1">
                <a:solidFill>
                  <a:schemeClr val="accent2"/>
                </a:solidFill>
                <a:latin typeface="Arial"/>
                <a:ea typeface="Arial"/>
                <a:cs typeface="Arial"/>
                <a:sym typeface="Arial"/>
              </a:defRPr>
            </a:lvl1pPr>
          </a:lstStyle>
          <a:p>
            <a:pPr>
              <a:defRPr>
                <a:effectLst/>
              </a:defRPr>
            </a:pPr>
            <a:r>
              <a:t>AQOKIGHE</a:t>
            </a:r>
          </a:p>
        </p:txBody>
      </p:sp>
      <p:sp>
        <p:nvSpPr>
          <p:cNvPr id="1533" name="Shape 1533"/>
          <p:cNvSpPr/>
          <p:nvPr/>
        </p:nvSpPr>
        <p:spPr>
          <a:xfrm>
            <a:off x="6100762" y="4400550"/>
            <a:ext cx="2921001" cy="43706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l">
              <a:spcBef>
                <a:spcPts val="1400"/>
              </a:spcBef>
              <a:defRPr sz="2400" b="1">
                <a:solidFill>
                  <a:srgbClr val="FFFFFF"/>
                </a:solidFill>
                <a:latin typeface="Arial"/>
                <a:ea typeface="Arial"/>
                <a:cs typeface="Arial"/>
                <a:sym typeface="Arial"/>
              </a:defRPr>
            </a:lvl1pPr>
          </a:lstStyle>
          <a:p>
            <a:pPr>
              <a:defRPr>
                <a:effectLst/>
              </a:defRPr>
            </a:pPr>
            <a:r>
              <a:rPr dirty="0"/>
              <a:t>(</a:t>
            </a:r>
            <a:r>
              <a:rPr dirty="0" err="1"/>
              <a:t>Pgm</a:t>
            </a:r>
            <a:r>
              <a:rPr dirty="0"/>
              <a:t> #2: Babel)</a:t>
            </a:r>
          </a:p>
        </p:txBody>
      </p:sp>
      <p:sp>
        <p:nvSpPr>
          <p:cNvPr id="1534" name="Shape 1534"/>
          <p:cNvSpPr/>
          <p:nvPr/>
        </p:nvSpPr>
        <p:spPr>
          <a:xfrm>
            <a:off x="3591801" y="2979738"/>
            <a:ext cx="1846958" cy="483667"/>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b="1">
                <a:solidFill>
                  <a:schemeClr val="accent2"/>
                </a:solidFill>
                <a:latin typeface="Arial"/>
                <a:ea typeface="Arial"/>
                <a:cs typeface="Arial"/>
                <a:sym typeface="Arial"/>
              </a:defRPr>
            </a:lvl1pPr>
          </a:lstStyle>
          <a:p>
            <a:pPr>
              <a:defRPr>
                <a:effectLst/>
              </a:defRPr>
            </a:pPr>
            <a:r>
              <a:t>1st AKIBO</a:t>
            </a:r>
          </a:p>
        </p:txBody>
      </p:sp>
      <p:sp>
        <p:nvSpPr>
          <p:cNvPr id="1535" name="Shape 1535"/>
          <p:cNvSpPr/>
          <p:nvPr/>
        </p:nvSpPr>
        <p:spPr>
          <a:xfrm>
            <a:off x="6113462" y="3001963"/>
            <a:ext cx="2262188" cy="461665"/>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l">
              <a:spcBef>
                <a:spcPts val="1400"/>
              </a:spcBef>
              <a:defRPr sz="2400" b="1">
                <a:solidFill>
                  <a:srgbClr val="FFFFFF"/>
                </a:solidFill>
                <a:latin typeface="Arial"/>
                <a:ea typeface="Arial"/>
                <a:cs typeface="Arial"/>
                <a:sym typeface="Arial"/>
              </a:defRPr>
            </a:lvl1pPr>
          </a:lstStyle>
          <a:p>
            <a:pPr>
              <a:defRPr>
                <a:effectLst/>
              </a:defRPr>
            </a:pPr>
            <a:r>
              <a:rPr lang="en-US" dirty="0"/>
              <a:t>(</a:t>
            </a:r>
            <a:r>
              <a:rPr lang="en-US" dirty="0" err="1"/>
              <a:t>Kutsalakulu</a:t>
            </a:r>
            <a:r>
              <a:rPr dirty="0"/>
              <a:t>)</a:t>
            </a:r>
          </a:p>
        </p:txBody>
      </p:sp>
      <p:sp>
        <p:nvSpPr>
          <p:cNvPr id="1536" name="Shape 1536"/>
          <p:cNvSpPr/>
          <p:nvPr/>
        </p:nvSpPr>
        <p:spPr>
          <a:xfrm>
            <a:off x="3486435" y="2530475"/>
            <a:ext cx="2104108" cy="483667"/>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p>
            <a:pPr>
              <a:defRPr b="1">
                <a:solidFill>
                  <a:schemeClr val="accent2"/>
                </a:solidFill>
                <a:effectLst/>
                <a:latin typeface="Arial"/>
                <a:ea typeface="Arial"/>
                <a:cs typeface="Arial"/>
                <a:sym typeface="Arial"/>
              </a:defRPr>
            </a:pPr>
            <a:r>
              <a:t>1</a:t>
            </a:r>
            <a:r>
              <a:rPr baseline="30000"/>
              <a:t>st</a:t>
            </a:r>
            <a:r>
              <a:t> TSAVIPE</a:t>
            </a:r>
          </a:p>
        </p:txBody>
      </p:sp>
      <p:sp>
        <p:nvSpPr>
          <p:cNvPr id="1537" name="Shape 1537"/>
          <p:cNvSpPr/>
          <p:nvPr/>
        </p:nvSpPr>
        <p:spPr>
          <a:xfrm>
            <a:off x="6107112" y="2540000"/>
            <a:ext cx="1981201" cy="461665"/>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l">
              <a:spcBef>
                <a:spcPts val="1400"/>
              </a:spcBef>
              <a:defRPr sz="2400" b="1">
                <a:solidFill>
                  <a:srgbClr val="FFFFFF"/>
                </a:solidFill>
                <a:latin typeface="Arial"/>
                <a:ea typeface="Arial"/>
                <a:cs typeface="Arial"/>
                <a:sym typeface="Arial"/>
              </a:defRPr>
            </a:lvl1pPr>
          </a:lstStyle>
          <a:p>
            <a:pPr>
              <a:defRPr>
                <a:effectLst/>
              </a:defRPr>
            </a:pPr>
            <a:r>
              <a:rPr dirty="0"/>
              <a:t>(</a:t>
            </a:r>
            <a:r>
              <a:rPr lang="en-US" dirty="0" err="1"/>
              <a:t>Xakuluu</a:t>
            </a:r>
            <a:r>
              <a:rPr dirty="0"/>
              <a:t>)</a:t>
            </a:r>
          </a:p>
        </p:txBody>
      </p:sp>
      <p:sp>
        <p:nvSpPr>
          <p:cNvPr id="1538" name="Shape 1538"/>
          <p:cNvSpPr/>
          <p:nvPr/>
        </p:nvSpPr>
        <p:spPr>
          <a:xfrm>
            <a:off x="3935348" y="2071688"/>
            <a:ext cx="1787923" cy="483667"/>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b="1">
                <a:solidFill>
                  <a:schemeClr val="accent2"/>
                </a:solidFill>
                <a:latin typeface="Arial"/>
                <a:ea typeface="Arial"/>
                <a:cs typeface="Arial"/>
                <a:sym typeface="Arial"/>
              </a:defRPr>
            </a:lvl1pPr>
          </a:lstStyle>
          <a:p>
            <a:pPr>
              <a:defRPr>
                <a:effectLst/>
              </a:defRPr>
            </a:pPr>
            <a:r>
              <a:t>1st AXINE</a:t>
            </a:r>
          </a:p>
        </p:txBody>
      </p:sp>
      <p:sp>
        <p:nvSpPr>
          <p:cNvPr id="1539" name="Shape 1539"/>
          <p:cNvSpPr/>
          <p:nvPr/>
        </p:nvSpPr>
        <p:spPr>
          <a:xfrm>
            <a:off x="6102350" y="2070100"/>
            <a:ext cx="2438400" cy="461665"/>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l">
              <a:spcBef>
                <a:spcPts val="1400"/>
              </a:spcBef>
              <a:defRPr sz="2400" b="1">
                <a:solidFill>
                  <a:srgbClr val="FFFFFF"/>
                </a:solidFill>
                <a:latin typeface="Arial"/>
                <a:ea typeface="Arial"/>
                <a:cs typeface="Arial"/>
                <a:sym typeface="Arial"/>
              </a:defRPr>
            </a:lvl1pPr>
          </a:lstStyle>
          <a:p>
            <a:pPr>
              <a:defRPr>
                <a:effectLst/>
              </a:defRPr>
            </a:pPr>
            <a:r>
              <a:rPr dirty="0"/>
              <a:t>(</a:t>
            </a:r>
            <a:r>
              <a:rPr lang="en-US" dirty="0" err="1"/>
              <a:t>alimji</a:t>
            </a:r>
            <a:r>
              <a:rPr lang="en-US" dirty="0"/>
              <a:t> </a:t>
            </a:r>
            <a:r>
              <a:rPr lang="en-US" dirty="0" err="1"/>
              <a:t>tomula</a:t>
            </a:r>
            <a:r>
              <a:rPr dirty="0"/>
              <a:t>)</a:t>
            </a:r>
          </a:p>
        </p:txBody>
      </p:sp>
      <p:sp>
        <p:nvSpPr>
          <p:cNvPr id="1540" name="Shape 1540"/>
          <p:cNvSpPr/>
          <p:nvPr/>
        </p:nvSpPr>
        <p:spPr>
          <a:xfrm>
            <a:off x="3133118" y="1609725"/>
            <a:ext cx="2737794" cy="434529"/>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400" b="1">
                <a:solidFill>
                  <a:schemeClr val="accent2"/>
                </a:solidFill>
                <a:latin typeface="Arial"/>
                <a:ea typeface="Arial"/>
                <a:cs typeface="Arial"/>
                <a:sym typeface="Arial"/>
              </a:defRPr>
            </a:lvl1pPr>
          </a:lstStyle>
          <a:p>
            <a:pPr>
              <a:defRPr>
                <a:effectLst/>
              </a:defRPr>
            </a:pPr>
            <a:r>
              <a:t>1st KIPTI &amp;TOTIMI</a:t>
            </a:r>
          </a:p>
        </p:txBody>
      </p:sp>
      <p:sp>
        <p:nvSpPr>
          <p:cNvPr id="1541" name="Shape 1541"/>
          <p:cNvSpPr/>
          <p:nvPr/>
        </p:nvSpPr>
        <p:spPr>
          <a:xfrm>
            <a:off x="6102350" y="1625600"/>
            <a:ext cx="1981200" cy="461665"/>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l">
              <a:spcBef>
                <a:spcPts val="1400"/>
              </a:spcBef>
              <a:defRPr sz="2400" b="1">
                <a:solidFill>
                  <a:srgbClr val="FFFFFF"/>
                </a:solidFill>
                <a:latin typeface="Arial"/>
                <a:ea typeface="Arial"/>
                <a:cs typeface="Arial"/>
                <a:sym typeface="Arial"/>
              </a:defRPr>
            </a:lvl1pPr>
          </a:lstStyle>
          <a:p>
            <a:pPr>
              <a:defRPr>
                <a:effectLst/>
              </a:defRPr>
            </a:pPr>
            <a:r>
              <a:rPr dirty="0"/>
              <a:t>(</a:t>
            </a:r>
            <a:r>
              <a:rPr lang="en-US" dirty="0" err="1"/>
              <a:t>Kupukulai</a:t>
            </a:r>
            <a:r>
              <a:rPr dirty="0"/>
              <a:t>)</a:t>
            </a:r>
          </a:p>
        </p:txBody>
      </p:sp>
      <p:sp>
        <p:nvSpPr>
          <p:cNvPr id="1542" name="Shape 1542"/>
          <p:cNvSpPr/>
          <p:nvPr/>
        </p:nvSpPr>
        <p:spPr>
          <a:xfrm>
            <a:off x="3455511" y="3444875"/>
            <a:ext cx="2334345" cy="483667"/>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b="1">
                <a:solidFill>
                  <a:schemeClr val="accent2"/>
                </a:solidFill>
                <a:latin typeface="Arial"/>
                <a:ea typeface="Arial"/>
                <a:cs typeface="Arial"/>
                <a:sym typeface="Arial"/>
              </a:defRPr>
            </a:lvl1pPr>
          </a:lstStyle>
          <a:p>
            <a:pPr>
              <a:defRPr>
                <a:effectLst/>
              </a:defRPr>
            </a:pPr>
            <a:r>
              <a:t>1st GHIKIQHI</a:t>
            </a:r>
          </a:p>
        </p:txBody>
      </p:sp>
      <p:sp>
        <p:nvSpPr>
          <p:cNvPr id="1543" name="Shape 1543"/>
          <p:cNvSpPr/>
          <p:nvPr/>
        </p:nvSpPr>
        <p:spPr>
          <a:xfrm>
            <a:off x="6107112" y="3454400"/>
            <a:ext cx="2268538" cy="461665"/>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5719" rIns="45719">
            <a:spAutoFit/>
          </a:bodyPr>
          <a:lstStyle>
            <a:lvl1pPr algn="l">
              <a:spcBef>
                <a:spcPts val="1400"/>
              </a:spcBef>
              <a:defRPr sz="2400" b="1">
                <a:solidFill>
                  <a:srgbClr val="FFFFFF"/>
                </a:solidFill>
                <a:latin typeface="Arial"/>
                <a:ea typeface="Arial"/>
                <a:cs typeface="Arial"/>
                <a:sym typeface="Arial"/>
              </a:defRPr>
            </a:lvl1pPr>
          </a:lstStyle>
          <a:p>
            <a:pPr>
              <a:defRPr>
                <a:effectLst/>
              </a:defRPr>
            </a:pPr>
            <a:r>
              <a:rPr dirty="0"/>
              <a:t>(</a:t>
            </a:r>
            <a:r>
              <a:rPr lang="en-US" dirty="0" err="1"/>
              <a:t>Akumou</a:t>
            </a:r>
            <a:r>
              <a:rPr lang="en-US" dirty="0"/>
              <a:t> </a:t>
            </a:r>
            <a:r>
              <a:rPr lang="en-US" dirty="0" err="1"/>
              <a:t>xine</a:t>
            </a:r>
            <a:r>
              <a:rPr dirty="0"/>
              <a:t>)</a:t>
            </a:r>
          </a:p>
        </p:txBody>
      </p:sp>
      <p:sp>
        <p:nvSpPr>
          <p:cNvPr id="1544" name="Shape 1544"/>
          <p:cNvSpPr/>
          <p:nvPr/>
        </p:nvSpPr>
        <p:spPr>
          <a:xfrm>
            <a:off x="6110287" y="3943350"/>
            <a:ext cx="2519363" cy="43706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l">
              <a:spcBef>
                <a:spcPts val="1400"/>
              </a:spcBef>
              <a:defRPr sz="2400" b="1">
                <a:solidFill>
                  <a:srgbClr val="FFFFFF"/>
                </a:solidFill>
                <a:latin typeface="Arial"/>
                <a:ea typeface="Arial"/>
                <a:cs typeface="Arial"/>
                <a:sym typeface="Arial"/>
              </a:defRPr>
            </a:lvl1pPr>
          </a:lstStyle>
          <a:p>
            <a:pPr>
              <a:defRPr>
                <a:effectLst/>
              </a:defRPr>
            </a:pPr>
            <a:r>
              <a:rPr dirty="0"/>
              <a:t>(</a:t>
            </a:r>
            <a:r>
              <a:rPr dirty="0" err="1"/>
              <a:t>Pgm</a:t>
            </a:r>
            <a:r>
              <a:rPr dirty="0"/>
              <a:t> #1: Noah)</a:t>
            </a:r>
          </a:p>
        </p:txBody>
      </p:sp>
      <p:sp>
        <p:nvSpPr>
          <p:cNvPr id="1545" name="Shape 1545"/>
          <p:cNvSpPr/>
          <p:nvPr/>
        </p:nvSpPr>
        <p:spPr>
          <a:xfrm>
            <a:off x="3117207" y="3975100"/>
            <a:ext cx="2963119" cy="434529"/>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400" b="1">
                <a:solidFill>
                  <a:schemeClr val="accent2"/>
                </a:solidFill>
                <a:latin typeface="Arial"/>
                <a:ea typeface="Arial"/>
                <a:cs typeface="Arial"/>
                <a:sym typeface="Arial"/>
              </a:defRPr>
            </a:lvl1pPr>
          </a:lstStyle>
          <a:p>
            <a:pPr>
              <a:defRPr>
                <a:effectLst/>
              </a:defRPr>
            </a:pPr>
            <a:r>
              <a:t>AZUKUCHO/MILISU</a:t>
            </a:r>
          </a:p>
        </p:txBody>
      </p:sp>
      <p:sp>
        <p:nvSpPr>
          <p:cNvPr id="1546" name="Shape 1546"/>
          <p:cNvSpPr/>
          <p:nvPr/>
        </p:nvSpPr>
        <p:spPr>
          <a:xfrm>
            <a:off x="8165102" y="6515417"/>
            <a:ext cx="259171"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24</a:t>
            </a:r>
          </a:p>
        </p:txBody>
      </p:sp>
      <p:sp>
        <p:nvSpPr>
          <p:cNvPr id="1547" name="Shape 1547"/>
          <p:cNvSpPr/>
          <p:nvPr/>
        </p:nvSpPr>
        <p:spPr>
          <a:xfrm>
            <a:off x="390525" y="331787"/>
            <a:ext cx="8340725" cy="6132514"/>
          </a:xfrm>
          <a:prstGeom prst="rect">
            <a:avLst/>
          </a:prstGeom>
          <a:ln w="127000">
            <a:solidFill>
              <a:schemeClr val="accent2"/>
            </a:solidFill>
            <a:miter/>
          </a:ln>
        </p:spPr>
        <p:txBody>
          <a:bodyPr lIns="45719" rIns="45719" anchor="ctr"/>
          <a:lstStyle/>
          <a:p>
            <a:pPr>
              <a:defRPr>
                <a:solidFill>
                  <a:srgbClr val="00DFCA"/>
                </a:solidFill>
                <a:latin typeface="Arial"/>
                <a:ea typeface="Arial"/>
                <a:cs typeface="Arial"/>
                <a:sym typeface="Arial"/>
              </a:defRPr>
            </a:pPr>
            <a:endParaRPr/>
          </a:p>
        </p:txBody>
      </p:sp>
      <p:grpSp>
        <p:nvGrpSpPr>
          <p:cNvPr id="1555" name="Group 1555"/>
          <p:cNvGrpSpPr/>
          <p:nvPr/>
        </p:nvGrpSpPr>
        <p:grpSpPr>
          <a:xfrm>
            <a:off x="152399" y="2305050"/>
            <a:ext cx="2166940" cy="1028700"/>
            <a:chOff x="0" y="0"/>
            <a:chExt cx="2166938" cy="1028699"/>
          </a:xfrm>
        </p:grpSpPr>
        <p:sp>
          <p:nvSpPr>
            <p:cNvPr id="1548" name="Shape 1548"/>
            <p:cNvSpPr/>
            <p:nvPr/>
          </p:nvSpPr>
          <p:spPr>
            <a:xfrm>
              <a:off x="0" y="303212"/>
              <a:ext cx="1550988" cy="66198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549" name="Shape 1549"/>
            <p:cNvSpPr/>
            <p:nvPr/>
          </p:nvSpPr>
          <p:spPr>
            <a:xfrm>
              <a:off x="120569" y="53974"/>
              <a:ext cx="1181262" cy="29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1550" name="Shape 1550"/>
            <p:cNvSpPr/>
            <p:nvPr/>
          </p:nvSpPr>
          <p:spPr>
            <a:xfrm>
              <a:off x="-1" y="303212"/>
              <a:ext cx="2166940" cy="72548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551" name="Shape 1551"/>
            <p:cNvSpPr/>
            <p:nvPr/>
          </p:nvSpPr>
          <p:spPr>
            <a:xfrm>
              <a:off x="0" y="0"/>
              <a:ext cx="1274763" cy="939800"/>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552" name="Shape 1552"/>
            <p:cNvSpPr/>
            <p:nvPr/>
          </p:nvSpPr>
          <p:spPr>
            <a:xfrm>
              <a:off x="30162" y="338137"/>
              <a:ext cx="1550988" cy="633413"/>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553" name="Shape 1553"/>
            <p:cNvSpPr/>
            <p:nvPr/>
          </p:nvSpPr>
          <p:spPr>
            <a:xfrm>
              <a:off x="67983" y="92074"/>
              <a:ext cx="1138797" cy="215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400" b="1">
                  <a:solidFill>
                    <a:schemeClr val="accent2"/>
                  </a:solidFill>
                  <a:latin typeface="+mn-lt"/>
                  <a:ea typeface="+mn-ea"/>
                  <a:cs typeface="+mn-cs"/>
                  <a:sym typeface="Helvetica"/>
                </a:defRPr>
              </a:lvl1pPr>
            </a:lstStyle>
            <a:p>
              <a:pPr>
                <a:defRPr>
                  <a:effectLst/>
                </a:defRPr>
              </a:pPr>
              <a:r>
                <a:t>PULHOKUSU</a:t>
              </a:r>
            </a:p>
          </p:txBody>
        </p:sp>
        <p:sp>
          <p:nvSpPr>
            <p:cNvPr id="1554" name="Shape 1554"/>
            <p:cNvSpPr/>
            <p:nvPr/>
          </p:nvSpPr>
          <p:spPr>
            <a:xfrm>
              <a:off x="1265237" y="292100"/>
              <a:ext cx="679451" cy="1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556" name="Shape 1556"/>
          <p:cNvSpPr/>
          <p:nvPr/>
        </p:nvSpPr>
        <p:spPr>
          <a:xfrm>
            <a:off x="4802186" y="1017587"/>
            <a:ext cx="3300313" cy="397545"/>
          </a:xfrm>
          <a:prstGeom prst="rect">
            <a:avLst/>
          </a:prstGeom>
          <a:ln w="12700">
            <a:miter lim="400000"/>
          </a:ln>
          <a:effectLst>
            <a:outerShdw blurRad="63500" dist="57501" dir="1676261"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a:spAutoFit/>
          </a:bodyPr>
          <a:lstStyle>
            <a:lvl1pPr algn="l">
              <a:spcBef>
                <a:spcPts val="1200"/>
              </a:spcBef>
              <a:defRPr sz="2000" b="1">
                <a:solidFill>
                  <a:srgbClr val="FFFFFF"/>
                </a:solidFill>
                <a:latin typeface="Arial"/>
                <a:ea typeface="Arial"/>
                <a:cs typeface="Arial"/>
                <a:sym typeface="Arial"/>
              </a:defRPr>
            </a:lvl1pPr>
          </a:lstStyle>
          <a:p>
            <a:pPr>
              <a:defRPr>
                <a:effectLst/>
              </a:defRPr>
            </a:pPr>
            <a:r>
              <a:rPr dirty="0"/>
              <a:t>A</a:t>
            </a:r>
            <a:r>
              <a:rPr lang="en-US" dirty="0"/>
              <a:t>do </a:t>
            </a:r>
            <a:r>
              <a:rPr lang="en-US" dirty="0" err="1"/>
              <a:t>kumtsu</a:t>
            </a:r>
            <a:r>
              <a:rPr dirty="0"/>
              <a:t> Abraham</a:t>
            </a:r>
            <a:r>
              <a:rPr lang="en-US" dirty="0"/>
              <a:t> </a:t>
            </a:r>
            <a:r>
              <a:rPr lang="en-US" dirty="0" err="1"/>
              <a:t>zuu</a:t>
            </a:r>
            <a:endParaRPr dirty="0"/>
          </a:p>
        </p:txBody>
      </p:sp>
      <p:grpSp>
        <p:nvGrpSpPr>
          <p:cNvPr id="1559" name="Group 1559"/>
          <p:cNvGrpSpPr/>
          <p:nvPr/>
        </p:nvGrpSpPr>
        <p:grpSpPr>
          <a:xfrm>
            <a:off x="5610490" y="427431"/>
            <a:ext cx="3032125" cy="5842953"/>
            <a:chOff x="0" y="0"/>
            <a:chExt cx="3032125" cy="5842952"/>
          </a:xfrm>
        </p:grpSpPr>
        <p:sp>
          <p:nvSpPr>
            <p:cNvPr id="1557" name="Shape 1557"/>
            <p:cNvSpPr/>
            <p:nvPr/>
          </p:nvSpPr>
          <p:spPr>
            <a:xfrm>
              <a:off x="0" y="0"/>
              <a:ext cx="3032125" cy="5791200"/>
            </a:xfrm>
            <a:prstGeom prst="rect">
              <a:avLst/>
            </a:prstGeom>
            <a:gradFill flip="none" rotWithShape="1">
              <a:gsLst>
                <a:gs pos="0">
                  <a:srgbClr val="000000"/>
                </a:gs>
                <a:gs pos="50000">
                  <a:srgbClr val="1B18CC"/>
                </a:gs>
                <a:gs pos="100000">
                  <a:srgbClr val="000000"/>
                </a:gs>
              </a:gsLst>
              <a:lin ang="5400000" scaled="0"/>
            </a:gradFill>
            <a:ln w="9525" cap="flat">
              <a:solidFill>
                <a:srgbClr val="000000"/>
              </a:solidFill>
              <a:prstDash val="solid"/>
              <a:miter lim="800000"/>
            </a:ln>
            <a:effectLst>
              <a:outerShdw blurRad="63500" dist="162639" dir="3080412" rotWithShape="0">
                <a:srgbClr val="1A0004">
                  <a:alpha val="74998"/>
                </a:srgbClr>
              </a:outerShdw>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558" name="Shape 1558"/>
            <p:cNvSpPr/>
            <p:nvPr/>
          </p:nvSpPr>
          <p:spPr>
            <a:xfrm>
              <a:off x="123825" y="112712"/>
              <a:ext cx="2743200" cy="5730241"/>
            </a:xfrm>
            <a:prstGeom prst="rect">
              <a:avLst/>
            </a:prstGeom>
            <a:noFill/>
            <a:ln w="12700" cap="flat">
              <a:noFill/>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spcBef>
                  <a:spcPts val="1600"/>
                </a:spcBef>
                <a:defRPr sz="2000" b="1">
                  <a:solidFill>
                    <a:srgbClr val="FFFF00"/>
                  </a:solidFill>
                  <a:effectLst>
                    <a:outerShdw blurRad="38100" dist="38100" dir="2700000" rotWithShape="0">
                      <a:srgbClr val="000000"/>
                    </a:outerShdw>
                  </a:effectLst>
                  <a:latin typeface="Comic Sans MS"/>
                  <a:ea typeface="Comic Sans MS"/>
                  <a:cs typeface="Comic Sans MS"/>
                  <a:sym typeface="Comic Sans MS"/>
                </a:defRPr>
              </a:pPr>
              <a:endParaRPr dirty="0"/>
            </a:p>
            <a:p>
              <a:pPr>
                <a:spcBef>
                  <a:spcPts val="1200"/>
                </a:spcBef>
                <a:defRPr sz="2000" b="1">
                  <a:solidFill>
                    <a:srgbClr val="FFFF00"/>
                  </a:solidFill>
                  <a:effectLst>
                    <a:outerShdw blurRad="38100" dist="38100" dir="2700000" rotWithShape="0">
                      <a:srgbClr val="000000"/>
                    </a:outerShdw>
                  </a:effectLst>
                  <a:latin typeface="Comic Sans MS"/>
                  <a:ea typeface="Comic Sans MS"/>
                  <a:cs typeface="Comic Sans MS"/>
                  <a:sym typeface="Comic Sans MS"/>
                </a:defRPr>
              </a:pPr>
              <a:r>
                <a:rPr dirty="0" err="1"/>
                <a:t>Bothu</a:t>
              </a:r>
              <a:r>
                <a:rPr dirty="0"/>
                <a:t>. 3:15:…“</a:t>
              </a:r>
              <a:r>
                <a:rPr dirty="0" err="1"/>
                <a:t>pano</a:t>
              </a:r>
              <a:r>
                <a:rPr dirty="0"/>
                <a:t> </a:t>
              </a:r>
              <a:r>
                <a:rPr dirty="0" err="1"/>
                <a:t>okütsu</a:t>
              </a:r>
              <a:r>
                <a:rPr dirty="0"/>
                <a:t> </a:t>
              </a:r>
              <a:r>
                <a:rPr dirty="0" err="1"/>
                <a:t>kubotsü</a:t>
              </a:r>
              <a:r>
                <a:rPr dirty="0"/>
                <a:t> </a:t>
              </a:r>
              <a:r>
                <a:rPr dirty="0" err="1"/>
                <a:t>eno</a:t>
              </a:r>
              <a:r>
                <a:rPr dirty="0"/>
                <a:t> </a:t>
              </a:r>
              <a:r>
                <a:rPr dirty="0" err="1"/>
                <a:t>nono</a:t>
              </a:r>
              <a:r>
                <a:rPr dirty="0"/>
                <a:t> pa </a:t>
              </a:r>
              <a:r>
                <a:rPr dirty="0" err="1"/>
                <a:t>phitsü</a:t>
              </a:r>
              <a:r>
                <a:rPr dirty="0"/>
                <a:t> </a:t>
              </a:r>
              <a:r>
                <a:rPr dirty="0" err="1"/>
                <a:t>mighitaü</a:t>
              </a:r>
              <a:r>
                <a:rPr dirty="0"/>
                <a:t> </a:t>
              </a:r>
              <a:r>
                <a:rPr dirty="0" err="1"/>
                <a:t>nanil</a:t>
              </a:r>
              <a:r>
                <a:rPr dirty="0"/>
                <a:t>."</a:t>
              </a:r>
            </a:p>
            <a:p>
              <a:pPr>
                <a:spcBef>
                  <a:spcPts val="1200"/>
                </a:spcBef>
                <a:defRPr sz="2000" b="1">
                  <a:solidFill>
                    <a:srgbClr val="FFFF00"/>
                  </a:solidFill>
                  <a:effectLst>
                    <a:outerShdw blurRad="38100" dist="38100" dir="2700000" rotWithShape="0">
                      <a:srgbClr val="000000"/>
                    </a:outerShdw>
                  </a:effectLst>
                  <a:latin typeface="Comic Sans MS"/>
                  <a:ea typeface="Comic Sans MS"/>
                  <a:cs typeface="Comic Sans MS"/>
                  <a:sym typeface="Comic Sans MS"/>
                </a:defRPr>
              </a:pPr>
              <a:r>
                <a:rPr dirty="0"/>
                <a:t>NIV </a:t>
              </a:r>
              <a:r>
                <a:rPr dirty="0" err="1"/>
                <a:t>kiqiloye</a:t>
              </a:r>
              <a:r>
                <a:rPr dirty="0"/>
                <a:t>: “</a:t>
              </a:r>
              <a:r>
                <a:rPr dirty="0" err="1"/>
                <a:t>Totimi</a:t>
              </a:r>
              <a:r>
                <a:rPr dirty="0"/>
                <a:t> </a:t>
              </a:r>
              <a:r>
                <a:rPr dirty="0" err="1"/>
                <a:t>xuthi</a:t>
              </a:r>
              <a:r>
                <a:rPr dirty="0"/>
                <a:t> </a:t>
              </a:r>
              <a:r>
                <a:rPr dirty="0" err="1"/>
                <a:t>lono</a:t>
              </a:r>
              <a:r>
                <a:rPr dirty="0"/>
                <a:t> </a:t>
              </a:r>
              <a:r>
                <a:rPr dirty="0" err="1"/>
                <a:t>ipeghikeu</a:t>
              </a:r>
              <a:r>
                <a:rPr dirty="0"/>
                <a:t> </a:t>
              </a:r>
              <a:r>
                <a:rPr dirty="0" err="1"/>
                <a:t>huno</a:t>
              </a:r>
              <a:r>
                <a:rPr dirty="0"/>
                <a:t> </a:t>
              </a:r>
              <a:r>
                <a:rPr dirty="0" err="1"/>
                <a:t>apighi</a:t>
              </a:r>
              <a:r>
                <a:rPr dirty="0"/>
                <a:t> </a:t>
              </a:r>
              <a:r>
                <a:rPr dirty="0" err="1"/>
                <a:t>kütsü</a:t>
              </a:r>
              <a:r>
                <a:rPr dirty="0"/>
                <a:t> </a:t>
              </a:r>
              <a:r>
                <a:rPr dirty="0" err="1"/>
                <a:t>kubotsu</a:t>
              </a:r>
              <a:r>
                <a:rPr dirty="0"/>
                <a:t> </a:t>
              </a:r>
              <a:r>
                <a:rPr dirty="0" err="1"/>
                <a:t>nani</a:t>
              </a:r>
              <a:r>
                <a:rPr dirty="0"/>
                <a:t>;  </a:t>
              </a:r>
              <a:r>
                <a:rPr dirty="0" err="1"/>
                <a:t>tiye</a:t>
              </a:r>
              <a:r>
                <a:rPr dirty="0"/>
                <a:t> </a:t>
              </a:r>
              <a:r>
                <a:rPr dirty="0" err="1"/>
                <a:t>Khristo</a:t>
              </a:r>
              <a:r>
                <a:rPr dirty="0"/>
                <a:t> no </a:t>
              </a:r>
              <a:r>
                <a:rPr dirty="0" err="1"/>
                <a:t>satan</a:t>
              </a:r>
              <a:r>
                <a:rPr dirty="0"/>
                <a:t> </a:t>
              </a:r>
              <a:r>
                <a:rPr dirty="0" err="1"/>
                <a:t>shou</a:t>
              </a:r>
              <a:r>
                <a:rPr dirty="0"/>
                <a:t> </a:t>
              </a:r>
              <a:r>
                <a:rPr dirty="0" err="1"/>
                <a:t>toluve</a:t>
              </a:r>
              <a:r>
                <a:rPr dirty="0"/>
                <a:t> </a:t>
              </a:r>
              <a:r>
                <a:rPr dirty="0" err="1"/>
                <a:t>keu</a:t>
              </a:r>
              <a:r>
                <a:rPr dirty="0"/>
                <a:t> </a:t>
              </a:r>
              <a:r>
                <a:rPr dirty="0" err="1"/>
                <a:t>shikuputsü</a:t>
              </a:r>
              <a:r>
                <a:rPr dirty="0"/>
                <a:t>—— </a:t>
              </a:r>
              <a:r>
                <a:rPr dirty="0" err="1"/>
                <a:t>tokulu</a:t>
              </a:r>
              <a:r>
                <a:rPr dirty="0"/>
                <a:t> </a:t>
              </a:r>
              <a:r>
                <a:rPr dirty="0" err="1"/>
                <a:t>tiye</a:t>
              </a:r>
              <a:r>
                <a:rPr dirty="0"/>
                <a:t>  </a:t>
              </a:r>
              <a:r>
                <a:rPr dirty="0" err="1"/>
                <a:t>küpülümi</a:t>
              </a:r>
              <a:r>
                <a:rPr dirty="0"/>
                <a:t> </a:t>
              </a:r>
              <a:r>
                <a:rPr dirty="0" err="1"/>
                <a:t>kümtsü</a:t>
              </a:r>
              <a:r>
                <a:rPr dirty="0"/>
                <a:t> no </a:t>
              </a:r>
              <a:r>
                <a:rPr dirty="0" err="1"/>
                <a:t>küsaje</a:t>
              </a:r>
              <a:r>
                <a:rPr dirty="0"/>
                <a:t> </a:t>
              </a:r>
              <a:r>
                <a:rPr dirty="0" err="1"/>
                <a:t>luke</a:t>
              </a:r>
              <a:r>
                <a:rPr dirty="0"/>
                <a:t> (Rom. 16:20)."</a:t>
              </a:r>
            </a:p>
          </p:txBody>
        </p:sp>
      </p:grpSp>
      <p:sp>
        <p:nvSpPr>
          <p:cNvPr id="1560" name="Shape 1560"/>
          <p:cNvSpPr/>
          <p:nvPr/>
        </p:nvSpPr>
        <p:spPr>
          <a:xfrm>
            <a:off x="444500" y="417512"/>
            <a:ext cx="3432622"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4000" b="1" i="1">
                <a:solidFill>
                  <a:srgbClr val="FFFFFF"/>
                </a:solidFill>
                <a:latin typeface="+mn-lt"/>
                <a:ea typeface="+mn-ea"/>
                <a:cs typeface="+mn-cs"/>
                <a:sym typeface="Helvetica"/>
              </a:defRPr>
            </a:lvl1pPr>
          </a:lstStyle>
          <a:p>
            <a:pPr>
              <a:defRPr>
                <a:effectLst/>
              </a:defRPr>
            </a:pPr>
            <a:r>
              <a:rPr dirty="0" err="1"/>
              <a:t>Bothubo</a:t>
            </a:r>
            <a:r>
              <a:rPr dirty="0"/>
              <a:t> 1–11</a:t>
            </a:r>
          </a:p>
        </p:txBody>
      </p:sp>
      <p:sp>
        <p:nvSpPr>
          <p:cNvPr id="1561" name="Shape 1561"/>
          <p:cNvSpPr/>
          <p:nvPr/>
        </p:nvSpPr>
        <p:spPr>
          <a:xfrm>
            <a:off x="139700" y="2671763"/>
            <a:ext cx="1888877" cy="635001"/>
          </a:xfrm>
          <a:prstGeom prst="rect">
            <a:avLst/>
          </a:prstGeom>
          <a:ln w="12700">
            <a:miter lim="400000"/>
          </a:ln>
          <a:effectLst>
            <a:outerShdw blurRad="63500" dist="46662" dir="2115817"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3600" b="1" i="1">
                <a:solidFill>
                  <a:srgbClr val="000000"/>
                </a:solidFill>
                <a:latin typeface="+mn-lt"/>
                <a:ea typeface="+mn-ea"/>
                <a:cs typeface="+mn-cs"/>
                <a:sym typeface="Helvetica"/>
              </a:defRPr>
            </a:lvl1pPr>
          </a:lstStyle>
          <a:p>
            <a:pPr>
              <a:defRPr>
                <a:effectLst/>
              </a:defRPr>
            </a:pPr>
            <a:r>
              <a:t> AJELI 7</a:t>
            </a:r>
          </a:p>
        </p:txBody>
      </p:sp>
      <p:sp>
        <p:nvSpPr>
          <p:cNvPr id="1562" name="Shape 1562"/>
          <p:cNvSpPr/>
          <p:nvPr/>
        </p:nvSpPr>
        <p:spPr>
          <a:xfrm>
            <a:off x="6860439" y="6190092"/>
            <a:ext cx="1642949" cy="26425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pPr>
              <a:defRPr>
                <a:effectLst/>
              </a:defRPr>
            </a:pPr>
            <a:r>
              <a:t>Awulokaku apa 42-45</a:t>
            </a:r>
          </a:p>
        </p:txBody>
      </p:sp>
      <p:sp>
        <p:nvSpPr>
          <p:cNvPr id="1563" name="Shape 1563"/>
          <p:cNvSpPr/>
          <p:nvPr/>
        </p:nvSpPr>
        <p:spPr>
          <a:xfrm>
            <a:off x="8652366" y="6408261"/>
            <a:ext cx="383194" cy="4089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1000"/>
              </a:spcBef>
              <a:defRPr sz="1800" b="1">
                <a:solidFill>
                  <a:srgbClr val="FFFFFF"/>
                </a:solidFill>
                <a:latin typeface="Comic Sans MS"/>
                <a:ea typeface="Comic Sans MS"/>
                <a:cs typeface="Comic Sans MS"/>
                <a:sym typeface="Comic Sans MS"/>
              </a:defRPr>
            </a:lvl1pPr>
          </a:lstStyle>
          <a:p>
            <a:pPr>
              <a:defRPr>
                <a:effectLst/>
              </a:defRPr>
            </a:pPr>
            <a:r>
              <a:t>10</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521"/>
                                        </p:tgtEl>
                                        <p:attrNameLst>
                                          <p:attrName>style.visibility</p:attrName>
                                        </p:attrNameLst>
                                      </p:cBhvr>
                                      <p:to>
                                        <p:strVal val="visible"/>
                                      </p:to>
                                    </p:set>
                                    <p:animEffect transition="in" filter="dissolve">
                                      <p:cBhvr>
                                        <p:cTn id="7" dur="1000"/>
                                        <p:tgtEl>
                                          <p:spTgt spid="1521"/>
                                        </p:tgtEl>
                                      </p:cBhvr>
                                    </p:animEffect>
                                  </p:childTnLst>
                                </p:cTn>
                              </p:par>
                            </p:childTnLst>
                          </p:cTn>
                        </p:par>
                        <p:par>
                          <p:cTn id="8" fill="hold">
                            <p:stCondLst>
                              <p:cond delay="1000"/>
                            </p:stCondLst>
                            <p:childTnLst>
                              <p:par>
                                <p:cTn id="9" presetID="19" presetClass="entr" presetSubtype="10" fill="hold" grpId="2" nodeType="afterEffect">
                                  <p:stCondLst>
                                    <p:cond delay="0"/>
                                  </p:stCondLst>
                                  <p:iterate>
                                    <p:tmAbs val="0"/>
                                  </p:iterate>
                                  <p:childTnLst>
                                    <p:set>
                                      <p:cBhvr>
                                        <p:cTn id="10" fill="hold"/>
                                        <p:tgtEl>
                                          <p:spTgt spid="1560"/>
                                        </p:tgtEl>
                                        <p:attrNameLst>
                                          <p:attrName>style.visibility</p:attrName>
                                        </p:attrNameLst>
                                      </p:cBhvr>
                                      <p:to>
                                        <p:strVal val="visible"/>
                                      </p:to>
                                    </p:set>
                                    <p:anim calcmode="lin" valueType="num">
                                      <p:cBhvr>
                                        <p:cTn id="11" dur="500" fill="hold"/>
                                        <p:tgtEl>
                                          <p:spTgt spid="1560"/>
                                        </p:tgtEl>
                                        <p:attrNameLst>
                                          <p:attrName>ppt_w</p:attrName>
                                        </p:attrNameLst>
                                      </p:cBhvr>
                                      <p:tavLst>
                                        <p:tav tm="0" fmla="#ppt_w*sin(2.5*pi*$)">
                                          <p:val>
                                            <p:fltVal val="0"/>
                                          </p:val>
                                        </p:tav>
                                        <p:tav tm="100000">
                                          <p:val>
                                            <p:fltVal val="1"/>
                                          </p:val>
                                        </p:tav>
                                      </p:tavLst>
                                    </p:anim>
                                    <p:anim calcmode="lin" valueType="num">
                                      <p:cBhvr>
                                        <p:cTn id="12" dur="500" fill="hold"/>
                                        <p:tgtEl>
                                          <p:spTgt spid="156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ntr" presetSubtype="10" fill="hold" grpId="3" nodeType="clickEffect">
                                  <p:stCondLst>
                                    <p:cond delay="0"/>
                                  </p:stCondLst>
                                  <p:iterate>
                                    <p:tmAbs val="0"/>
                                  </p:iterate>
                                  <p:childTnLst>
                                    <p:set>
                                      <p:cBhvr>
                                        <p:cTn id="16" fill="hold"/>
                                        <p:tgtEl>
                                          <p:spTgt spid="1561"/>
                                        </p:tgtEl>
                                        <p:attrNameLst>
                                          <p:attrName>style.visibility</p:attrName>
                                        </p:attrNameLst>
                                      </p:cBhvr>
                                      <p:to>
                                        <p:strVal val="visible"/>
                                      </p:to>
                                    </p:set>
                                    <p:anim calcmode="lin" valueType="num">
                                      <p:cBhvr>
                                        <p:cTn id="17" dur="500" fill="hold"/>
                                        <p:tgtEl>
                                          <p:spTgt spid="1561"/>
                                        </p:tgtEl>
                                        <p:attrNameLst>
                                          <p:attrName>ppt_w</p:attrName>
                                        </p:attrNameLst>
                                      </p:cBhvr>
                                      <p:tavLst>
                                        <p:tav tm="0" fmla="#ppt_w*sin(2.5*pi*$)">
                                          <p:val>
                                            <p:fltVal val="0"/>
                                          </p:val>
                                        </p:tav>
                                        <p:tav tm="100000">
                                          <p:val>
                                            <p:fltVal val="1"/>
                                          </p:val>
                                        </p:tav>
                                      </p:tavLst>
                                    </p:anim>
                                    <p:anim calcmode="lin" valueType="num">
                                      <p:cBhvr>
                                        <p:cTn id="18" dur="500" fill="hold"/>
                                        <p:tgtEl>
                                          <p:spTgt spid="156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grpId="4" nodeType="clickEffect">
                                  <p:stCondLst>
                                    <p:cond delay="0"/>
                                  </p:stCondLst>
                                  <p:iterate>
                                    <p:tmAbs val="0"/>
                                  </p:iterate>
                                  <p:childTnLst>
                                    <p:set>
                                      <p:cBhvr>
                                        <p:cTn id="22" fill="hold"/>
                                        <p:tgtEl>
                                          <p:spTgt spid="1556"/>
                                        </p:tgtEl>
                                        <p:attrNameLst>
                                          <p:attrName>style.visibility</p:attrName>
                                        </p:attrNameLst>
                                      </p:cBhvr>
                                      <p:to>
                                        <p:strVal val="visible"/>
                                      </p:to>
                                    </p:set>
                                    <p:anim calcmode="lin" valueType="num">
                                      <p:cBhvr>
                                        <p:cTn id="23" dur="500" fill="hold"/>
                                        <p:tgtEl>
                                          <p:spTgt spid="1556"/>
                                        </p:tgtEl>
                                        <p:attrNameLst>
                                          <p:attrName>ppt_w</p:attrName>
                                        </p:attrNameLst>
                                      </p:cBhvr>
                                      <p:tavLst>
                                        <p:tav tm="0" fmla="#ppt_w*sin(2.5*pi*$)">
                                          <p:val>
                                            <p:fltVal val="0"/>
                                          </p:val>
                                        </p:tav>
                                        <p:tav tm="100000">
                                          <p:val>
                                            <p:fltVal val="1"/>
                                          </p:val>
                                        </p:tav>
                                      </p:tavLst>
                                    </p:anim>
                                    <p:anim calcmode="lin" valueType="num">
                                      <p:cBhvr>
                                        <p:cTn id="24" dur="500" fill="hold"/>
                                        <p:tgtEl>
                                          <p:spTgt spid="1556"/>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ntr" presetSubtype="10" fill="hold" grpId="5" nodeType="clickEffect">
                                  <p:stCondLst>
                                    <p:cond delay="0"/>
                                  </p:stCondLst>
                                  <p:iterate>
                                    <p:tmAbs val="0"/>
                                  </p:iterate>
                                  <p:childTnLst>
                                    <p:set>
                                      <p:cBhvr>
                                        <p:cTn id="28" fill="hold"/>
                                        <p:tgtEl>
                                          <p:spTgt spid="1540"/>
                                        </p:tgtEl>
                                        <p:attrNameLst>
                                          <p:attrName>style.visibility</p:attrName>
                                        </p:attrNameLst>
                                      </p:cBhvr>
                                      <p:to>
                                        <p:strVal val="visible"/>
                                      </p:to>
                                    </p:set>
                                    <p:anim calcmode="lin" valueType="num">
                                      <p:cBhvr>
                                        <p:cTn id="29" dur="500" fill="hold"/>
                                        <p:tgtEl>
                                          <p:spTgt spid="1540"/>
                                        </p:tgtEl>
                                        <p:attrNameLst>
                                          <p:attrName>ppt_w</p:attrName>
                                        </p:attrNameLst>
                                      </p:cBhvr>
                                      <p:tavLst>
                                        <p:tav tm="0" fmla="#ppt_w*sin(2.5*pi*$)">
                                          <p:val>
                                            <p:fltVal val="0"/>
                                          </p:val>
                                        </p:tav>
                                        <p:tav tm="100000">
                                          <p:val>
                                            <p:fltVal val="1"/>
                                          </p:val>
                                        </p:tav>
                                      </p:tavLst>
                                    </p:anim>
                                    <p:anim calcmode="lin" valueType="num">
                                      <p:cBhvr>
                                        <p:cTn id="30" dur="500" fill="hold"/>
                                        <p:tgtEl>
                                          <p:spTgt spid="1540"/>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19" presetClass="entr" presetSubtype="10" fill="hold" grpId="6" nodeType="afterEffect">
                                  <p:stCondLst>
                                    <p:cond delay="0"/>
                                  </p:stCondLst>
                                  <p:iterate>
                                    <p:tmAbs val="0"/>
                                  </p:iterate>
                                  <p:childTnLst>
                                    <p:set>
                                      <p:cBhvr>
                                        <p:cTn id="33" fill="hold"/>
                                        <p:tgtEl>
                                          <p:spTgt spid="1541"/>
                                        </p:tgtEl>
                                        <p:attrNameLst>
                                          <p:attrName>style.visibility</p:attrName>
                                        </p:attrNameLst>
                                      </p:cBhvr>
                                      <p:to>
                                        <p:strVal val="visible"/>
                                      </p:to>
                                    </p:set>
                                    <p:anim calcmode="lin" valueType="num">
                                      <p:cBhvr>
                                        <p:cTn id="34" dur="500" fill="hold"/>
                                        <p:tgtEl>
                                          <p:spTgt spid="1541"/>
                                        </p:tgtEl>
                                        <p:attrNameLst>
                                          <p:attrName>ppt_w</p:attrName>
                                        </p:attrNameLst>
                                      </p:cBhvr>
                                      <p:tavLst>
                                        <p:tav tm="0" fmla="#ppt_w*sin(2.5*pi*$)">
                                          <p:val>
                                            <p:fltVal val="0"/>
                                          </p:val>
                                        </p:tav>
                                        <p:tav tm="100000">
                                          <p:val>
                                            <p:fltVal val="1"/>
                                          </p:val>
                                        </p:tav>
                                      </p:tavLst>
                                    </p:anim>
                                    <p:anim calcmode="lin" valueType="num">
                                      <p:cBhvr>
                                        <p:cTn id="35" dur="500" fill="hold"/>
                                        <p:tgtEl>
                                          <p:spTgt spid="1541"/>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9" presetClass="entr" presetSubtype="10" fill="hold" grpId="7" nodeType="clickEffect">
                                  <p:stCondLst>
                                    <p:cond delay="0"/>
                                  </p:stCondLst>
                                  <p:iterate>
                                    <p:tmAbs val="0"/>
                                  </p:iterate>
                                  <p:childTnLst>
                                    <p:set>
                                      <p:cBhvr>
                                        <p:cTn id="39" fill="hold"/>
                                        <p:tgtEl>
                                          <p:spTgt spid="1538"/>
                                        </p:tgtEl>
                                        <p:attrNameLst>
                                          <p:attrName>style.visibility</p:attrName>
                                        </p:attrNameLst>
                                      </p:cBhvr>
                                      <p:to>
                                        <p:strVal val="visible"/>
                                      </p:to>
                                    </p:set>
                                    <p:anim calcmode="lin" valueType="num">
                                      <p:cBhvr>
                                        <p:cTn id="40" dur="500" fill="hold"/>
                                        <p:tgtEl>
                                          <p:spTgt spid="1538"/>
                                        </p:tgtEl>
                                        <p:attrNameLst>
                                          <p:attrName>ppt_w</p:attrName>
                                        </p:attrNameLst>
                                      </p:cBhvr>
                                      <p:tavLst>
                                        <p:tav tm="0" fmla="#ppt_w*sin(2.5*pi*$)">
                                          <p:val>
                                            <p:fltVal val="0"/>
                                          </p:val>
                                        </p:tav>
                                        <p:tav tm="100000">
                                          <p:val>
                                            <p:fltVal val="1"/>
                                          </p:val>
                                        </p:tav>
                                      </p:tavLst>
                                    </p:anim>
                                    <p:anim calcmode="lin" valueType="num">
                                      <p:cBhvr>
                                        <p:cTn id="41" dur="500" fill="hold"/>
                                        <p:tgtEl>
                                          <p:spTgt spid="1538"/>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19" presetClass="entr" presetSubtype="10" fill="hold" grpId="8" nodeType="afterEffect">
                                  <p:stCondLst>
                                    <p:cond delay="0"/>
                                  </p:stCondLst>
                                  <p:iterate>
                                    <p:tmAbs val="0"/>
                                  </p:iterate>
                                  <p:childTnLst>
                                    <p:set>
                                      <p:cBhvr>
                                        <p:cTn id="44" fill="hold"/>
                                        <p:tgtEl>
                                          <p:spTgt spid="1539"/>
                                        </p:tgtEl>
                                        <p:attrNameLst>
                                          <p:attrName>style.visibility</p:attrName>
                                        </p:attrNameLst>
                                      </p:cBhvr>
                                      <p:to>
                                        <p:strVal val="visible"/>
                                      </p:to>
                                    </p:set>
                                    <p:anim calcmode="lin" valueType="num">
                                      <p:cBhvr>
                                        <p:cTn id="45" dur="500" fill="hold"/>
                                        <p:tgtEl>
                                          <p:spTgt spid="1539"/>
                                        </p:tgtEl>
                                        <p:attrNameLst>
                                          <p:attrName>ppt_w</p:attrName>
                                        </p:attrNameLst>
                                      </p:cBhvr>
                                      <p:tavLst>
                                        <p:tav tm="0" fmla="#ppt_w*sin(2.5*pi*$)">
                                          <p:val>
                                            <p:fltVal val="0"/>
                                          </p:val>
                                        </p:tav>
                                        <p:tav tm="100000">
                                          <p:val>
                                            <p:fltVal val="1"/>
                                          </p:val>
                                        </p:tav>
                                      </p:tavLst>
                                    </p:anim>
                                    <p:anim calcmode="lin" valueType="num">
                                      <p:cBhvr>
                                        <p:cTn id="46" dur="500" fill="hold"/>
                                        <p:tgtEl>
                                          <p:spTgt spid="1539"/>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9" presetClass="entr" presetSubtype="10" fill="hold" grpId="9" nodeType="clickEffect">
                                  <p:stCondLst>
                                    <p:cond delay="0"/>
                                  </p:stCondLst>
                                  <p:iterate>
                                    <p:tmAbs val="0"/>
                                  </p:iterate>
                                  <p:childTnLst>
                                    <p:set>
                                      <p:cBhvr>
                                        <p:cTn id="50" fill="hold"/>
                                        <p:tgtEl>
                                          <p:spTgt spid="1536"/>
                                        </p:tgtEl>
                                        <p:attrNameLst>
                                          <p:attrName>style.visibility</p:attrName>
                                        </p:attrNameLst>
                                      </p:cBhvr>
                                      <p:to>
                                        <p:strVal val="visible"/>
                                      </p:to>
                                    </p:set>
                                    <p:anim calcmode="lin" valueType="num">
                                      <p:cBhvr>
                                        <p:cTn id="51" dur="500" fill="hold"/>
                                        <p:tgtEl>
                                          <p:spTgt spid="1536"/>
                                        </p:tgtEl>
                                        <p:attrNameLst>
                                          <p:attrName>ppt_w</p:attrName>
                                        </p:attrNameLst>
                                      </p:cBhvr>
                                      <p:tavLst>
                                        <p:tav tm="0" fmla="#ppt_w*sin(2.5*pi*$)">
                                          <p:val>
                                            <p:fltVal val="0"/>
                                          </p:val>
                                        </p:tav>
                                        <p:tav tm="100000">
                                          <p:val>
                                            <p:fltVal val="1"/>
                                          </p:val>
                                        </p:tav>
                                      </p:tavLst>
                                    </p:anim>
                                    <p:anim calcmode="lin" valueType="num">
                                      <p:cBhvr>
                                        <p:cTn id="52" dur="500" fill="hold"/>
                                        <p:tgtEl>
                                          <p:spTgt spid="1536"/>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19" presetClass="entr" presetSubtype="10" fill="hold" grpId="10" nodeType="afterEffect">
                                  <p:stCondLst>
                                    <p:cond delay="0"/>
                                  </p:stCondLst>
                                  <p:iterate>
                                    <p:tmAbs val="0"/>
                                  </p:iterate>
                                  <p:childTnLst>
                                    <p:set>
                                      <p:cBhvr>
                                        <p:cTn id="55" fill="hold"/>
                                        <p:tgtEl>
                                          <p:spTgt spid="1537"/>
                                        </p:tgtEl>
                                        <p:attrNameLst>
                                          <p:attrName>style.visibility</p:attrName>
                                        </p:attrNameLst>
                                      </p:cBhvr>
                                      <p:to>
                                        <p:strVal val="visible"/>
                                      </p:to>
                                    </p:set>
                                    <p:anim calcmode="lin" valueType="num">
                                      <p:cBhvr>
                                        <p:cTn id="56" dur="500" fill="hold"/>
                                        <p:tgtEl>
                                          <p:spTgt spid="1537"/>
                                        </p:tgtEl>
                                        <p:attrNameLst>
                                          <p:attrName>ppt_w</p:attrName>
                                        </p:attrNameLst>
                                      </p:cBhvr>
                                      <p:tavLst>
                                        <p:tav tm="0" fmla="#ppt_w*sin(2.5*pi*$)">
                                          <p:val>
                                            <p:fltVal val="0"/>
                                          </p:val>
                                        </p:tav>
                                        <p:tav tm="100000">
                                          <p:val>
                                            <p:fltVal val="1"/>
                                          </p:val>
                                        </p:tav>
                                      </p:tavLst>
                                    </p:anim>
                                    <p:anim calcmode="lin" valueType="num">
                                      <p:cBhvr>
                                        <p:cTn id="57" dur="500" fill="hold"/>
                                        <p:tgtEl>
                                          <p:spTgt spid="1537"/>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7" presetClass="entr" presetSubtype="4" fill="hold" grpId="11" nodeType="clickEffect">
                                  <p:stCondLst>
                                    <p:cond delay="0"/>
                                  </p:stCondLst>
                                  <p:iterate>
                                    <p:tmAbs val="0"/>
                                  </p:iterate>
                                  <p:childTnLst>
                                    <p:set>
                                      <p:cBhvr>
                                        <p:cTn id="61" fill="hold"/>
                                        <p:tgtEl>
                                          <p:spTgt spid="1559"/>
                                        </p:tgtEl>
                                        <p:attrNameLst>
                                          <p:attrName>style.visibility</p:attrName>
                                        </p:attrNameLst>
                                      </p:cBhvr>
                                      <p:to>
                                        <p:strVal val="visible"/>
                                      </p:to>
                                    </p:set>
                                    <p:anim calcmode="lin" valueType="num">
                                      <p:cBhvr>
                                        <p:cTn id="62" dur="2000" fill="hold"/>
                                        <p:tgtEl>
                                          <p:spTgt spid="1559"/>
                                        </p:tgtEl>
                                        <p:attrNameLst>
                                          <p:attrName>ppt_x</p:attrName>
                                        </p:attrNameLst>
                                      </p:cBhvr>
                                      <p:tavLst>
                                        <p:tav tm="0">
                                          <p:val>
                                            <p:strVal val="#ppt_x"/>
                                          </p:val>
                                        </p:tav>
                                        <p:tav tm="100000">
                                          <p:val>
                                            <p:strVal val="#ppt_x"/>
                                          </p:val>
                                        </p:tav>
                                      </p:tavLst>
                                    </p:anim>
                                    <p:anim calcmode="lin" valueType="num">
                                      <p:cBhvr>
                                        <p:cTn id="63" dur="2000" fill="hold"/>
                                        <p:tgtEl>
                                          <p:spTgt spid="155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2" nodeType="clickEffect">
                                  <p:stCondLst>
                                    <p:cond delay="0"/>
                                  </p:stCondLst>
                                  <p:iterate>
                                    <p:tmAbs val="0"/>
                                  </p:iterate>
                                  <p:childTnLst>
                                    <p:anim calcmode="lin" valueType="num">
                                      <p:cBhvr>
                                        <p:cTn id="67" dur="1000" fill="hold"/>
                                        <p:tgtEl>
                                          <p:spTgt spid="1559"/>
                                        </p:tgtEl>
                                        <p:attrNameLst>
                                          <p:attrName>ppt_x</p:attrName>
                                        </p:attrNameLst>
                                      </p:cBhvr>
                                      <p:tavLst>
                                        <p:tav tm="0">
                                          <p:val>
                                            <p:strVal val="ppt_x"/>
                                          </p:val>
                                        </p:tav>
                                        <p:tav tm="100000">
                                          <p:val>
                                            <p:strVal val="1+ppt_w/2"/>
                                          </p:val>
                                        </p:tav>
                                      </p:tavLst>
                                    </p:anim>
                                    <p:anim calcmode="lin" valueType="num">
                                      <p:cBhvr>
                                        <p:cTn id="68" dur="1000" fill="hold"/>
                                        <p:tgtEl>
                                          <p:spTgt spid="1559"/>
                                        </p:tgtEl>
                                        <p:attrNameLst>
                                          <p:attrName>ppt_y</p:attrName>
                                        </p:attrNameLst>
                                      </p:cBhvr>
                                      <p:tavLst>
                                        <p:tav tm="0">
                                          <p:val>
                                            <p:strVal val="ppt_y"/>
                                          </p:val>
                                        </p:tav>
                                        <p:tav tm="100000">
                                          <p:val>
                                            <p:strVal val="ppt_y"/>
                                          </p:val>
                                        </p:tav>
                                      </p:tavLst>
                                    </p:anim>
                                    <p:set>
                                      <p:cBhvr>
                                        <p:cTn id="69" fill="hold">
                                          <p:stCondLst>
                                            <p:cond delay="999"/>
                                          </p:stCondLst>
                                        </p:cTn>
                                        <p:tgtEl>
                                          <p:spTgt spid="1559"/>
                                        </p:tgtEl>
                                        <p:attrNameLst>
                                          <p:attrName>style.visibility</p:attrName>
                                        </p:attrNameLst>
                                      </p:cBhvr>
                                      <p:to>
                                        <p:strVal val="hidden"/>
                                      </p:to>
                                    </p:set>
                                  </p:childTnLst>
                                </p:cTn>
                              </p:par>
                            </p:childTnLst>
                          </p:cTn>
                        </p:par>
                        <p:par>
                          <p:cTn id="70" fill="hold">
                            <p:stCondLst>
                              <p:cond delay="1000"/>
                            </p:stCondLst>
                            <p:childTnLst>
                              <p:par>
                                <p:cTn id="71" presetID="19" presetClass="entr" presetSubtype="10" fill="hold" grpId="13" nodeType="afterEffect">
                                  <p:stCondLst>
                                    <p:cond delay="0"/>
                                  </p:stCondLst>
                                  <p:iterate>
                                    <p:tmAbs val="0"/>
                                  </p:iterate>
                                  <p:childTnLst>
                                    <p:set>
                                      <p:cBhvr>
                                        <p:cTn id="72" fill="hold"/>
                                        <p:tgtEl>
                                          <p:spTgt spid="1534"/>
                                        </p:tgtEl>
                                        <p:attrNameLst>
                                          <p:attrName>style.visibility</p:attrName>
                                        </p:attrNameLst>
                                      </p:cBhvr>
                                      <p:to>
                                        <p:strVal val="visible"/>
                                      </p:to>
                                    </p:set>
                                    <p:anim calcmode="lin" valueType="num">
                                      <p:cBhvr>
                                        <p:cTn id="73" dur="500" fill="hold"/>
                                        <p:tgtEl>
                                          <p:spTgt spid="1534"/>
                                        </p:tgtEl>
                                        <p:attrNameLst>
                                          <p:attrName>ppt_w</p:attrName>
                                        </p:attrNameLst>
                                      </p:cBhvr>
                                      <p:tavLst>
                                        <p:tav tm="0" fmla="#ppt_w*sin(2.5*pi*$)">
                                          <p:val>
                                            <p:fltVal val="0"/>
                                          </p:val>
                                        </p:tav>
                                        <p:tav tm="100000">
                                          <p:val>
                                            <p:fltVal val="1"/>
                                          </p:val>
                                        </p:tav>
                                      </p:tavLst>
                                    </p:anim>
                                    <p:anim calcmode="lin" valueType="num">
                                      <p:cBhvr>
                                        <p:cTn id="74" dur="500" fill="hold"/>
                                        <p:tgtEl>
                                          <p:spTgt spid="1534"/>
                                        </p:tgtEl>
                                        <p:attrNameLst>
                                          <p:attrName>ppt_h</p:attrName>
                                        </p:attrNameLst>
                                      </p:cBhvr>
                                      <p:tavLst>
                                        <p:tav tm="0">
                                          <p:val>
                                            <p:strVal val="#ppt_h"/>
                                          </p:val>
                                        </p:tav>
                                        <p:tav tm="100000">
                                          <p:val>
                                            <p:strVal val="#ppt_h"/>
                                          </p:val>
                                        </p:tav>
                                      </p:tavLst>
                                    </p:anim>
                                  </p:childTnLst>
                                </p:cTn>
                              </p:par>
                            </p:childTnLst>
                          </p:cTn>
                        </p:par>
                        <p:par>
                          <p:cTn id="75" fill="hold">
                            <p:stCondLst>
                              <p:cond delay="1500"/>
                            </p:stCondLst>
                            <p:childTnLst>
                              <p:par>
                                <p:cTn id="76" presetID="19" presetClass="entr" presetSubtype="10" fill="hold" grpId="14" nodeType="afterEffect">
                                  <p:stCondLst>
                                    <p:cond delay="0"/>
                                  </p:stCondLst>
                                  <p:iterate>
                                    <p:tmAbs val="0"/>
                                  </p:iterate>
                                  <p:childTnLst>
                                    <p:set>
                                      <p:cBhvr>
                                        <p:cTn id="77" fill="hold"/>
                                        <p:tgtEl>
                                          <p:spTgt spid="1535"/>
                                        </p:tgtEl>
                                        <p:attrNameLst>
                                          <p:attrName>style.visibility</p:attrName>
                                        </p:attrNameLst>
                                      </p:cBhvr>
                                      <p:to>
                                        <p:strVal val="visible"/>
                                      </p:to>
                                    </p:set>
                                    <p:anim calcmode="lin" valueType="num">
                                      <p:cBhvr>
                                        <p:cTn id="78" dur="500" fill="hold"/>
                                        <p:tgtEl>
                                          <p:spTgt spid="1535"/>
                                        </p:tgtEl>
                                        <p:attrNameLst>
                                          <p:attrName>ppt_w</p:attrName>
                                        </p:attrNameLst>
                                      </p:cBhvr>
                                      <p:tavLst>
                                        <p:tav tm="0" fmla="#ppt_w*sin(2.5*pi*$)">
                                          <p:val>
                                            <p:fltVal val="0"/>
                                          </p:val>
                                        </p:tav>
                                        <p:tav tm="100000">
                                          <p:val>
                                            <p:fltVal val="1"/>
                                          </p:val>
                                        </p:tav>
                                      </p:tavLst>
                                    </p:anim>
                                    <p:anim calcmode="lin" valueType="num">
                                      <p:cBhvr>
                                        <p:cTn id="79" dur="500" fill="hold"/>
                                        <p:tgtEl>
                                          <p:spTgt spid="1535"/>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19" presetClass="entr" presetSubtype="10" fill="hold" grpId="15" nodeType="clickEffect">
                                  <p:stCondLst>
                                    <p:cond delay="0"/>
                                  </p:stCondLst>
                                  <p:iterate>
                                    <p:tmAbs val="0"/>
                                  </p:iterate>
                                  <p:childTnLst>
                                    <p:set>
                                      <p:cBhvr>
                                        <p:cTn id="83" fill="hold"/>
                                        <p:tgtEl>
                                          <p:spTgt spid="1542"/>
                                        </p:tgtEl>
                                        <p:attrNameLst>
                                          <p:attrName>style.visibility</p:attrName>
                                        </p:attrNameLst>
                                      </p:cBhvr>
                                      <p:to>
                                        <p:strVal val="visible"/>
                                      </p:to>
                                    </p:set>
                                    <p:anim calcmode="lin" valueType="num">
                                      <p:cBhvr>
                                        <p:cTn id="84" dur="500" fill="hold"/>
                                        <p:tgtEl>
                                          <p:spTgt spid="1542"/>
                                        </p:tgtEl>
                                        <p:attrNameLst>
                                          <p:attrName>ppt_w</p:attrName>
                                        </p:attrNameLst>
                                      </p:cBhvr>
                                      <p:tavLst>
                                        <p:tav tm="0" fmla="#ppt_w*sin(2.5*pi*$)">
                                          <p:val>
                                            <p:fltVal val="0"/>
                                          </p:val>
                                        </p:tav>
                                        <p:tav tm="100000">
                                          <p:val>
                                            <p:fltVal val="1"/>
                                          </p:val>
                                        </p:tav>
                                      </p:tavLst>
                                    </p:anim>
                                    <p:anim calcmode="lin" valueType="num">
                                      <p:cBhvr>
                                        <p:cTn id="85" dur="500" fill="hold"/>
                                        <p:tgtEl>
                                          <p:spTgt spid="1542"/>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19" presetClass="entr" presetSubtype="10" fill="hold" grpId="16" nodeType="afterEffect">
                                  <p:stCondLst>
                                    <p:cond delay="0"/>
                                  </p:stCondLst>
                                  <p:iterate>
                                    <p:tmAbs val="0"/>
                                  </p:iterate>
                                  <p:childTnLst>
                                    <p:set>
                                      <p:cBhvr>
                                        <p:cTn id="88" fill="hold"/>
                                        <p:tgtEl>
                                          <p:spTgt spid="1543"/>
                                        </p:tgtEl>
                                        <p:attrNameLst>
                                          <p:attrName>style.visibility</p:attrName>
                                        </p:attrNameLst>
                                      </p:cBhvr>
                                      <p:to>
                                        <p:strVal val="visible"/>
                                      </p:to>
                                    </p:set>
                                    <p:anim calcmode="lin" valueType="num">
                                      <p:cBhvr>
                                        <p:cTn id="89" dur="500" fill="hold"/>
                                        <p:tgtEl>
                                          <p:spTgt spid="1543"/>
                                        </p:tgtEl>
                                        <p:attrNameLst>
                                          <p:attrName>ppt_w</p:attrName>
                                        </p:attrNameLst>
                                      </p:cBhvr>
                                      <p:tavLst>
                                        <p:tav tm="0" fmla="#ppt_w*sin(2.5*pi*$)">
                                          <p:val>
                                            <p:fltVal val="0"/>
                                          </p:val>
                                        </p:tav>
                                        <p:tav tm="100000">
                                          <p:val>
                                            <p:fltVal val="1"/>
                                          </p:val>
                                        </p:tav>
                                      </p:tavLst>
                                    </p:anim>
                                    <p:anim calcmode="lin" valueType="num">
                                      <p:cBhvr>
                                        <p:cTn id="90" dur="500" fill="hold"/>
                                        <p:tgtEl>
                                          <p:spTgt spid="1543"/>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19" presetClass="entr" presetSubtype="10" fill="hold" grpId="17" nodeType="clickEffect">
                                  <p:stCondLst>
                                    <p:cond delay="0"/>
                                  </p:stCondLst>
                                  <p:iterate>
                                    <p:tmAbs val="0"/>
                                  </p:iterate>
                                  <p:childTnLst>
                                    <p:set>
                                      <p:cBhvr>
                                        <p:cTn id="94" fill="hold"/>
                                        <p:tgtEl>
                                          <p:spTgt spid="1545"/>
                                        </p:tgtEl>
                                        <p:attrNameLst>
                                          <p:attrName>style.visibility</p:attrName>
                                        </p:attrNameLst>
                                      </p:cBhvr>
                                      <p:to>
                                        <p:strVal val="visible"/>
                                      </p:to>
                                    </p:set>
                                    <p:anim calcmode="lin" valueType="num">
                                      <p:cBhvr>
                                        <p:cTn id="95" dur="500" fill="hold"/>
                                        <p:tgtEl>
                                          <p:spTgt spid="1545"/>
                                        </p:tgtEl>
                                        <p:attrNameLst>
                                          <p:attrName>ppt_w</p:attrName>
                                        </p:attrNameLst>
                                      </p:cBhvr>
                                      <p:tavLst>
                                        <p:tav tm="0" fmla="#ppt_w*sin(2.5*pi*$)">
                                          <p:val>
                                            <p:fltVal val="0"/>
                                          </p:val>
                                        </p:tav>
                                        <p:tav tm="100000">
                                          <p:val>
                                            <p:fltVal val="1"/>
                                          </p:val>
                                        </p:tav>
                                      </p:tavLst>
                                    </p:anim>
                                    <p:anim calcmode="lin" valueType="num">
                                      <p:cBhvr>
                                        <p:cTn id="96" dur="500" fill="hold"/>
                                        <p:tgtEl>
                                          <p:spTgt spid="1545"/>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19" presetClass="entr" presetSubtype="10" fill="hold" grpId="18" nodeType="afterEffect">
                                  <p:stCondLst>
                                    <p:cond delay="0"/>
                                  </p:stCondLst>
                                  <p:iterate>
                                    <p:tmAbs val="0"/>
                                  </p:iterate>
                                  <p:childTnLst>
                                    <p:set>
                                      <p:cBhvr>
                                        <p:cTn id="99" fill="hold"/>
                                        <p:tgtEl>
                                          <p:spTgt spid="1544"/>
                                        </p:tgtEl>
                                        <p:attrNameLst>
                                          <p:attrName>style.visibility</p:attrName>
                                        </p:attrNameLst>
                                      </p:cBhvr>
                                      <p:to>
                                        <p:strVal val="visible"/>
                                      </p:to>
                                    </p:set>
                                    <p:anim calcmode="lin" valueType="num">
                                      <p:cBhvr>
                                        <p:cTn id="100" dur="500" fill="hold"/>
                                        <p:tgtEl>
                                          <p:spTgt spid="1544"/>
                                        </p:tgtEl>
                                        <p:attrNameLst>
                                          <p:attrName>ppt_w</p:attrName>
                                        </p:attrNameLst>
                                      </p:cBhvr>
                                      <p:tavLst>
                                        <p:tav tm="0" fmla="#ppt_w*sin(2.5*pi*$)">
                                          <p:val>
                                            <p:fltVal val="0"/>
                                          </p:val>
                                        </p:tav>
                                        <p:tav tm="100000">
                                          <p:val>
                                            <p:fltVal val="1"/>
                                          </p:val>
                                        </p:tav>
                                      </p:tavLst>
                                    </p:anim>
                                    <p:anim calcmode="lin" valueType="num">
                                      <p:cBhvr>
                                        <p:cTn id="101" dur="500" fill="hold"/>
                                        <p:tgtEl>
                                          <p:spTgt spid="1544"/>
                                        </p:tgtEl>
                                        <p:attrNameLst>
                                          <p:attrName>ppt_h</p:attrName>
                                        </p:attrNameLst>
                                      </p:cBhvr>
                                      <p:tavLst>
                                        <p:tav tm="0">
                                          <p:val>
                                            <p:strVal val="#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19" presetClass="entr" presetSubtype="10" fill="hold" grpId="19" nodeType="clickEffect">
                                  <p:stCondLst>
                                    <p:cond delay="0"/>
                                  </p:stCondLst>
                                  <p:iterate>
                                    <p:tmAbs val="0"/>
                                  </p:iterate>
                                  <p:childTnLst>
                                    <p:set>
                                      <p:cBhvr>
                                        <p:cTn id="105" fill="hold"/>
                                        <p:tgtEl>
                                          <p:spTgt spid="1532"/>
                                        </p:tgtEl>
                                        <p:attrNameLst>
                                          <p:attrName>style.visibility</p:attrName>
                                        </p:attrNameLst>
                                      </p:cBhvr>
                                      <p:to>
                                        <p:strVal val="visible"/>
                                      </p:to>
                                    </p:set>
                                    <p:anim calcmode="lin" valueType="num">
                                      <p:cBhvr>
                                        <p:cTn id="106" dur="500" fill="hold"/>
                                        <p:tgtEl>
                                          <p:spTgt spid="1532"/>
                                        </p:tgtEl>
                                        <p:attrNameLst>
                                          <p:attrName>ppt_w</p:attrName>
                                        </p:attrNameLst>
                                      </p:cBhvr>
                                      <p:tavLst>
                                        <p:tav tm="0" fmla="#ppt_w*sin(2.5*pi*$)">
                                          <p:val>
                                            <p:fltVal val="0"/>
                                          </p:val>
                                        </p:tav>
                                        <p:tav tm="100000">
                                          <p:val>
                                            <p:fltVal val="1"/>
                                          </p:val>
                                        </p:tav>
                                      </p:tavLst>
                                    </p:anim>
                                    <p:anim calcmode="lin" valueType="num">
                                      <p:cBhvr>
                                        <p:cTn id="107" dur="500" fill="hold"/>
                                        <p:tgtEl>
                                          <p:spTgt spid="1532"/>
                                        </p:tgtEl>
                                        <p:attrNameLst>
                                          <p:attrName>ppt_h</p:attrName>
                                        </p:attrNameLst>
                                      </p:cBhvr>
                                      <p:tavLst>
                                        <p:tav tm="0">
                                          <p:val>
                                            <p:strVal val="#ppt_h"/>
                                          </p:val>
                                        </p:tav>
                                        <p:tav tm="100000">
                                          <p:val>
                                            <p:strVal val="#ppt_h"/>
                                          </p:val>
                                        </p:tav>
                                      </p:tavLst>
                                    </p:anim>
                                  </p:childTnLst>
                                </p:cTn>
                              </p:par>
                            </p:childTnLst>
                          </p:cTn>
                        </p:par>
                        <p:par>
                          <p:cTn id="108" fill="hold">
                            <p:stCondLst>
                              <p:cond delay="500"/>
                            </p:stCondLst>
                            <p:childTnLst>
                              <p:par>
                                <p:cTn id="109" presetID="19" presetClass="entr" presetSubtype="10" fill="hold" grpId="20" nodeType="afterEffect">
                                  <p:stCondLst>
                                    <p:cond delay="0"/>
                                  </p:stCondLst>
                                  <p:iterate>
                                    <p:tmAbs val="0"/>
                                  </p:iterate>
                                  <p:childTnLst>
                                    <p:set>
                                      <p:cBhvr>
                                        <p:cTn id="110" fill="hold"/>
                                        <p:tgtEl>
                                          <p:spTgt spid="1533"/>
                                        </p:tgtEl>
                                        <p:attrNameLst>
                                          <p:attrName>style.visibility</p:attrName>
                                        </p:attrNameLst>
                                      </p:cBhvr>
                                      <p:to>
                                        <p:strVal val="visible"/>
                                      </p:to>
                                    </p:set>
                                    <p:anim calcmode="lin" valueType="num">
                                      <p:cBhvr>
                                        <p:cTn id="111" dur="500" fill="hold"/>
                                        <p:tgtEl>
                                          <p:spTgt spid="1533"/>
                                        </p:tgtEl>
                                        <p:attrNameLst>
                                          <p:attrName>ppt_w</p:attrName>
                                        </p:attrNameLst>
                                      </p:cBhvr>
                                      <p:tavLst>
                                        <p:tav tm="0" fmla="#ppt_w*sin(2.5*pi*$)">
                                          <p:val>
                                            <p:fltVal val="0"/>
                                          </p:val>
                                        </p:tav>
                                        <p:tav tm="100000">
                                          <p:val>
                                            <p:fltVal val="1"/>
                                          </p:val>
                                        </p:tav>
                                      </p:tavLst>
                                    </p:anim>
                                    <p:anim calcmode="lin" valueType="num">
                                      <p:cBhvr>
                                        <p:cTn id="112" dur="500" fill="hold"/>
                                        <p:tgtEl>
                                          <p:spTgt spid="15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1" grpId="1" animBg="1" advAuto="0"/>
      <p:bldP spid="1532" grpId="19" animBg="1" advAuto="0"/>
      <p:bldP spid="1533" grpId="20" animBg="1" advAuto="0"/>
      <p:bldP spid="1534" grpId="13" animBg="1" advAuto="0"/>
      <p:bldP spid="1535" grpId="14" animBg="1" advAuto="0"/>
      <p:bldP spid="1536" grpId="9" animBg="1" advAuto="0"/>
      <p:bldP spid="1537" grpId="10" animBg="1" advAuto="0"/>
      <p:bldP spid="1538" grpId="7" animBg="1" advAuto="0"/>
      <p:bldP spid="1539" grpId="8" animBg="1" advAuto="0"/>
      <p:bldP spid="1540" grpId="5" animBg="1" advAuto="0"/>
      <p:bldP spid="1541" grpId="6" animBg="1" advAuto="0"/>
      <p:bldP spid="1542" grpId="15" animBg="1" advAuto="0"/>
      <p:bldP spid="1543" grpId="16" animBg="1" advAuto="0"/>
      <p:bldP spid="1544" grpId="18" animBg="1" advAuto="0"/>
      <p:bldP spid="1545" grpId="17" animBg="1" advAuto="0"/>
      <p:bldP spid="1556" grpId="4" animBg="1" advAuto="0"/>
      <p:bldP spid="1559" grpId="11" animBg="1" advAuto="0"/>
      <p:bldP spid="1559" grpId="12" animBg="1" advAuto="0"/>
      <p:bldP spid="1560" grpId="2" animBg="1" advAuto="0"/>
      <p:bldP spid="1561" grpId="3"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9" name="Group 1569"/>
          <p:cNvGrpSpPr/>
          <p:nvPr/>
        </p:nvGrpSpPr>
        <p:grpSpPr>
          <a:xfrm>
            <a:off x="769937" y="0"/>
            <a:ext cx="7581902" cy="6858000"/>
            <a:chOff x="0" y="0"/>
            <a:chExt cx="7581900" cy="6858000"/>
          </a:xfrm>
        </p:grpSpPr>
        <p:sp>
          <p:nvSpPr>
            <p:cNvPr id="1567" name="Shape 1567"/>
            <p:cNvSpPr/>
            <p:nvPr/>
          </p:nvSpPr>
          <p:spPr>
            <a:xfrm>
              <a:off x="0" y="0"/>
              <a:ext cx="7581900" cy="6858000"/>
            </a:xfrm>
            <a:prstGeom prst="rect">
              <a:avLst/>
            </a:prstGeom>
            <a:solidFill>
              <a:srgbClr val="1A0004"/>
            </a:solidFill>
            <a:ln w="12700" cap="flat">
              <a:noFill/>
              <a:miter lim="400000"/>
            </a:ln>
            <a:effectLst/>
          </p:spPr>
          <p:txBody>
            <a:bodyPr wrap="square" lIns="45719" tIns="45719" rIns="45719" bIns="45719" numCol="1" anchor="t">
              <a:noAutofit/>
            </a:bodyPr>
            <a:lstStyle/>
            <a:p>
              <a:endParaRPr/>
            </a:p>
          </p:txBody>
        </p:sp>
        <p:pic>
          <p:nvPicPr>
            <p:cNvPr id="1568" name="image25.png"/>
            <p:cNvPicPr>
              <a:picLocks noChangeAspect="1"/>
            </p:cNvPicPr>
            <p:nvPr/>
          </p:nvPicPr>
          <p:blipFill>
            <a:blip r:embed="rId3"/>
            <a:srcRect r="8610"/>
            <a:stretch>
              <a:fillRect/>
            </a:stretch>
          </p:blipFill>
          <p:spPr>
            <a:xfrm>
              <a:off x="0" y="0"/>
              <a:ext cx="7581901" cy="6858000"/>
            </a:xfrm>
            <a:prstGeom prst="rect">
              <a:avLst/>
            </a:prstGeom>
            <a:ln w="12700" cap="flat">
              <a:noFill/>
              <a:miter lim="400000"/>
            </a:ln>
            <a:effectLst/>
          </p:spPr>
        </p:pic>
      </p:grpSp>
      <p:sp>
        <p:nvSpPr>
          <p:cNvPr id="1570" name="Shape 1570"/>
          <p:cNvSpPr/>
          <p:nvPr/>
        </p:nvSpPr>
        <p:spPr>
          <a:xfrm>
            <a:off x="0" y="0"/>
            <a:ext cx="1096963" cy="6858000"/>
          </a:xfrm>
          <a:prstGeom prst="rect">
            <a:avLst/>
          </a:prstGeom>
          <a:solidFill>
            <a:srgbClr val="000000"/>
          </a:solidFill>
          <a:ln>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571" name="Shape 1571"/>
          <p:cNvSpPr/>
          <p:nvPr/>
        </p:nvSpPr>
        <p:spPr>
          <a:xfrm>
            <a:off x="8047038" y="0"/>
            <a:ext cx="1096963" cy="6858000"/>
          </a:xfrm>
          <a:prstGeom prst="rect">
            <a:avLst/>
          </a:prstGeom>
          <a:solidFill>
            <a:srgbClr val="000000"/>
          </a:solidFill>
          <a:ln>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572" name="Shape 1572"/>
          <p:cNvSpPr/>
          <p:nvPr/>
        </p:nvSpPr>
        <p:spPr>
          <a:xfrm>
            <a:off x="37306" y="-1"/>
            <a:ext cx="9144000" cy="6858001"/>
          </a:xfrm>
          <a:prstGeom prst="rect">
            <a:avLst/>
          </a:prstGeom>
          <a:solidFill>
            <a:srgbClr val="040404">
              <a:alpha val="50000"/>
            </a:srgbClr>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573" name="Shape 1573"/>
          <p:cNvSpPr/>
          <p:nvPr/>
        </p:nvSpPr>
        <p:spPr>
          <a:xfrm>
            <a:off x="693738" y="769937"/>
            <a:ext cx="7831136" cy="567944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p>
            <a:pPr>
              <a:spcBef>
                <a:spcPts val="1900"/>
              </a:spcBef>
              <a:defRPr sz="3200" b="1">
                <a:solidFill>
                  <a:srgbClr val="FFFF00"/>
                </a:solidFill>
                <a:effectLst/>
                <a:latin typeface="Comic Sans MS"/>
                <a:ea typeface="Comic Sans MS"/>
                <a:cs typeface="Comic Sans MS"/>
                <a:sym typeface="Comic Sans MS"/>
              </a:defRPr>
            </a:pPr>
            <a:r>
              <a:t>Akughukhou loye: PULHOKUSU ipi akeuye Alhou no timi lhophe eno pano ikiqivekeu xüghili piani. Tile akeu ye Apu w lhoküta kukughu pephenikeu tiye timi pelo atüghi lo toi axine kuhakeu küxü xüno punukhoi eno pa sasü kütshukime pesü apenikeu ke. </a:t>
            </a:r>
            <a:br/>
            <a:r>
              <a:rPr>
                <a:solidFill>
                  <a:srgbClr val="FFFFFF"/>
                </a:solidFill>
              </a:rPr>
              <a:t>“Idewonikeu xülhe tipau ye Bible xülhe lo atsakiviu akhotou shikumto tsü skeu tsa lakhike."</a:t>
            </a:r>
            <a:r>
              <a:rPr sz="2000">
                <a:solidFill>
                  <a:srgbClr val="FFFFFF"/>
                </a:solidFill>
              </a:rPr>
              <a:t> John Walvoord</a:t>
            </a:r>
          </a:p>
        </p:txBody>
      </p:sp>
      <p:sp>
        <p:nvSpPr>
          <p:cNvPr id="1574" name="Shape 1574"/>
          <p:cNvSpPr/>
          <p:nvPr/>
        </p:nvSpPr>
        <p:spPr>
          <a:xfrm>
            <a:off x="519287" y="6552212"/>
            <a:ext cx="836264" cy="21470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
        <p:nvSpPr>
          <p:cNvPr id="1575" name="Shape 1575"/>
          <p:cNvSpPr/>
          <p:nvPr/>
        </p:nvSpPr>
        <p:spPr>
          <a:xfrm>
            <a:off x="8117477" y="6512242"/>
            <a:ext cx="259171"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25</a:t>
            </a:r>
          </a:p>
        </p:txBody>
      </p:sp>
      <p:sp>
        <p:nvSpPr>
          <p:cNvPr id="1576" name="Shape 1576"/>
          <p:cNvSpPr/>
          <p:nvPr/>
        </p:nvSpPr>
        <p:spPr>
          <a:xfrm>
            <a:off x="7587116" y="6513830"/>
            <a:ext cx="649968"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8.0.03a.</a:t>
            </a:r>
          </a:p>
        </p:txBody>
      </p:sp>
      <p:sp>
        <p:nvSpPr>
          <p:cNvPr id="1577" name="Shape 1577"/>
          <p:cNvSpPr/>
          <p:nvPr/>
        </p:nvSpPr>
        <p:spPr>
          <a:xfrm>
            <a:off x="6992938" y="6247242"/>
            <a:ext cx="1642949" cy="26425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lgn="l">
              <a:spcBef>
                <a:spcPts val="700"/>
              </a:spcBef>
              <a:defRPr sz="1200" b="1">
                <a:solidFill>
                  <a:srgbClr val="FFFFFF"/>
                </a:solidFill>
                <a:latin typeface="Arial"/>
                <a:ea typeface="Arial"/>
                <a:cs typeface="Arial"/>
                <a:sym typeface="Arial"/>
              </a:defRPr>
            </a:lvl1pPr>
          </a:lstStyle>
          <a:p>
            <a:pPr>
              <a:defRPr>
                <a:effectLst/>
              </a:defRPr>
            </a:pPr>
            <a:r>
              <a:t>Awulokaku apa 17-19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p:tmAbs val="0"/>
                                  </p:iterate>
                                  <p:childTnLst>
                                    <p:set>
                                      <p:cBhvr>
                                        <p:cTn id="6" fill="hold"/>
                                        <p:tgtEl>
                                          <p:spTgt spid="1572"/>
                                        </p:tgtEl>
                                        <p:attrNameLst>
                                          <p:attrName>style.visibility</p:attrName>
                                        </p:attrNameLst>
                                      </p:cBhvr>
                                      <p:to>
                                        <p:strVal val="visible"/>
                                      </p:to>
                                    </p:set>
                                    <p:animEffect transition="in" filter="wipe(up)">
                                      <p:cBhvr>
                                        <p:cTn id="7" dur="500"/>
                                        <p:tgtEl>
                                          <p:spTgt spid="1572"/>
                                        </p:tgtEl>
                                      </p:cBhvr>
                                    </p:animEffect>
                                  </p:childTnLst>
                                </p:cTn>
                              </p:par>
                            </p:childTnLst>
                          </p:cTn>
                        </p:par>
                        <p:par>
                          <p:cTn id="8" fill="hold">
                            <p:stCondLst>
                              <p:cond delay="500"/>
                            </p:stCondLst>
                            <p:childTnLst>
                              <p:par>
                                <p:cTn id="9" presetID="9" presetClass="entr" fill="hold" grpId="2" nodeType="afterEffect">
                                  <p:stCondLst>
                                    <p:cond delay="500"/>
                                  </p:stCondLst>
                                  <p:iterate>
                                    <p:tmAbs val="0"/>
                                  </p:iterate>
                                  <p:childTnLst>
                                    <p:set>
                                      <p:cBhvr>
                                        <p:cTn id="10" fill="hold"/>
                                        <p:tgtEl>
                                          <p:spTgt spid="1573"/>
                                        </p:tgtEl>
                                        <p:attrNameLst>
                                          <p:attrName>style.visibility</p:attrName>
                                        </p:attrNameLst>
                                      </p:cBhvr>
                                      <p:to>
                                        <p:strVal val="visible"/>
                                      </p:to>
                                    </p:set>
                                    <p:animEffect transition="in" filter="dissolve">
                                      <p:cBhvr>
                                        <p:cTn id="11" dur="2000"/>
                                        <p:tgtEl>
                                          <p:spTgt spid="1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2" grpId="1" animBg="1" advAuto="0"/>
      <p:bldP spid="1573" grpId="2"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 name="Shape 1581"/>
          <p:cNvSpPr/>
          <p:nvPr/>
        </p:nvSpPr>
        <p:spPr>
          <a:xfrm>
            <a:off x="6330950" y="590550"/>
            <a:ext cx="193675" cy="904875"/>
          </a:xfrm>
          <a:prstGeom prst="rect">
            <a:avLst/>
          </a:prstGeom>
          <a:solidFill>
            <a:srgbClr val="545454"/>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582" name="Shape 1582"/>
          <p:cNvSpPr/>
          <p:nvPr/>
        </p:nvSpPr>
        <p:spPr>
          <a:xfrm>
            <a:off x="6604000" y="5110162"/>
            <a:ext cx="682625" cy="357188"/>
          </a:xfrm>
          <a:prstGeom prst="roundRect">
            <a:avLst>
              <a:gd name="adj" fmla="val 16667"/>
            </a:avLst>
          </a:prstGeom>
          <a:solidFill>
            <a:srgbClr val="FFFFFF"/>
          </a:solidFill>
          <a:ln w="38100">
            <a:solidFill>
              <a:srgbClr val="1A0004"/>
            </a:solidFill>
          </a:ln>
        </p:spPr>
        <p:txBody>
          <a:bodyPr lIns="45719" rIns="45719" anchor="ctr"/>
          <a:lstStyle/>
          <a:p>
            <a:pPr>
              <a:defRPr>
                <a:solidFill>
                  <a:srgbClr val="00DFCA"/>
                </a:solidFill>
                <a:latin typeface="Arial"/>
                <a:ea typeface="Arial"/>
                <a:cs typeface="Arial"/>
                <a:sym typeface="Arial"/>
              </a:defRPr>
            </a:pPr>
            <a:endParaRPr/>
          </a:p>
        </p:txBody>
      </p:sp>
      <p:sp>
        <p:nvSpPr>
          <p:cNvPr id="1583" name="Shape 1583"/>
          <p:cNvSpPr/>
          <p:nvPr/>
        </p:nvSpPr>
        <p:spPr>
          <a:xfrm>
            <a:off x="6424612" y="41910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84" name="Shape 1584"/>
          <p:cNvSpPr/>
          <p:nvPr/>
        </p:nvSpPr>
        <p:spPr>
          <a:xfrm>
            <a:off x="6424612" y="41529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85" name="Shape 1585"/>
          <p:cNvSpPr/>
          <p:nvPr/>
        </p:nvSpPr>
        <p:spPr>
          <a:xfrm>
            <a:off x="6424612" y="40259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86" name="Shape 1586"/>
          <p:cNvSpPr/>
          <p:nvPr/>
        </p:nvSpPr>
        <p:spPr>
          <a:xfrm>
            <a:off x="6424612" y="39878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87" name="Shape 1587"/>
          <p:cNvSpPr/>
          <p:nvPr/>
        </p:nvSpPr>
        <p:spPr>
          <a:xfrm>
            <a:off x="6424612" y="38608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88" name="Shape 1588"/>
          <p:cNvSpPr/>
          <p:nvPr/>
        </p:nvSpPr>
        <p:spPr>
          <a:xfrm>
            <a:off x="6424612" y="38227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89" name="Shape 1589"/>
          <p:cNvSpPr/>
          <p:nvPr/>
        </p:nvSpPr>
        <p:spPr>
          <a:xfrm>
            <a:off x="6424612" y="36957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0" name="Shape 1590"/>
          <p:cNvSpPr/>
          <p:nvPr/>
        </p:nvSpPr>
        <p:spPr>
          <a:xfrm>
            <a:off x="6424612" y="36576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1" name="Shape 1591"/>
          <p:cNvSpPr/>
          <p:nvPr/>
        </p:nvSpPr>
        <p:spPr>
          <a:xfrm>
            <a:off x="6424612" y="35306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2" name="Shape 1592"/>
          <p:cNvSpPr/>
          <p:nvPr/>
        </p:nvSpPr>
        <p:spPr>
          <a:xfrm>
            <a:off x="6424612" y="34798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3" name="Shape 1593"/>
          <p:cNvSpPr/>
          <p:nvPr/>
        </p:nvSpPr>
        <p:spPr>
          <a:xfrm>
            <a:off x="6424612" y="33528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4" name="Shape 1594"/>
          <p:cNvSpPr/>
          <p:nvPr/>
        </p:nvSpPr>
        <p:spPr>
          <a:xfrm>
            <a:off x="6424612" y="33147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5" name="Shape 1595"/>
          <p:cNvSpPr/>
          <p:nvPr/>
        </p:nvSpPr>
        <p:spPr>
          <a:xfrm>
            <a:off x="6424612" y="31877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6" name="Shape 1596"/>
          <p:cNvSpPr/>
          <p:nvPr/>
        </p:nvSpPr>
        <p:spPr>
          <a:xfrm>
            <a:off x="6424612" y="31496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7" name="Shape 1597"/>
          <p:cNvSpPr/>
          <p:nvPr/>
        </p:nvSpPr>
        <p:spPr>
          <a:xfrm>
            <a:off x="6424612" y="30226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8" name="Shape 1598"/>
          <p:cNvSpPr/>
          <p:nvPr/>
        </p:nvSpPr>
        <p:spPr>
          <a:xfrm>
            <a:off x="6424612" y="29845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9" name="Shape 1599"/>
          <p:cNvSpPr/>
          <p:nvPr/>
        </p:nvSpPr>
        <p:spPr>
          <a:xfrm>
            <a:off x="6424612" y="28575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0" name="Shape 1600"/>
          <p:cNvSpPr/>
          <p:nvPr/>
        </p:nvSpPr>
        <p:spPr>
          <a:xfrm>
            <a:off x="6424612" y="28194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1" name="Shape 1601"/>
          <p:cNvSpPr/>
          <p:nvPr/>
        </p:nvSpPr>
        <p:spPr>
          <a:xfrm>
            <a:off x="6424612" y="26924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2" name="Shape 1602"/>
          <p:cNvSpPr/>
          <p:nvPr/>
        </p:nvSpPr>
        <p:spPr>
          <a:xfrm>
            <a:off x="6424612" y="26416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3" name="Shape 1603"/>
          <p:cNvSpPr/>
          <p:nvPr/>
        </p:nvSpPr>
        <p:spPr>
          <a:xfrm>
            <a:off x="6424612" y="25146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4" name="Shape 1604"/>
          <p:cNvSpPr/>
          <p:nvPr/>
        </p:nvSpPr>
        <p:spPr>
          <a:xfrm>
            <a:off x="6424612" y="24765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5" name="Shape 1605"/>
          <p:cNvSpPr/>
          <p:nvPr/>
        </p:nvSpPr>
        <p:spPr>
          <a:xfrm>
            <a:off x="6424612" y="23495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6" name="Shape 1606"/>
          <p:cNvSpPr/>
          <p:nvPr/>
        </p:nvSpPr>
        <p:spPr>
          <a:xfrm>
            <a:off x="6424612" y="23114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7" name="Shape 1607"/>
          <p:cNvSpPr/>
          <p:nvPr/>
        </p:nvSpPr>
        <p:spPr>
          <a:xfrm>
            <a:off x="6424612" y="21844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8" name="Shape 1608"/>
          <p:cNvSpPr/>
          <p:nvPr/>
        </p:nvSpPr>
        <p:spPr>
          <a:xfrm>
            <a:off x="6424612" y="21463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9" name="Shape 1609"/>
          <p:cNvSpPr/>
          <p:nvPr/>
        </p:nvSpPr>
        <p:spPr>
          <a:xfrm>
            <a:off x="6424612" y="20193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0" name="Shape 1610"/>
          <p:cNvSpPr/>
          <p:nvPr/>
        </p:nvSpPr>
        <p:spPr>
          <a:xfrm>
            <a:off x="6424612" y="19812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1" name="Shape 1611"/>
          <p:cNvSpPr/>
          <p:nvPr/>
        </p:nvSpPr>
        <p:spPr>
          <a:xfrm>
            <a:off x="6424612" y="18542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2" name="Shape 1612"/>
          <p:cNvSpPr/>
          <p:nvPr/>
        </p:nvSpPr>
        <p:spPr>
          <a:xfrm>
            <a:off x="6424612" y="18161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3" name="Shape 1613"/>
          <p:cNvSpPr/>
          <p:nvPr/>
        </p:nvSpPr>
        <p:spPr>
          <a:xfrm>
            <a:off x="6424612" y="16891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4" name="Shape 1614"/>
          <p:cNvSpPr/>
          <p:nvPr/>
        </p:nvSpPr>
        <p:spPr>
          <a:xfrm>
            <a:off x="6424612" y="16383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5" name="Shape 1615"/>
          <p:cNvSpPr/>
          <p:nvPr/>
        </p:nvSpPr>
        <p:spPr>
          <a:xfrm>
            <a:off x="6424612" y="15113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6" name="Shape 1616"/>
          <p:cNvSpPr/>
          <p:nvPr/>
        </p:nvSpPr>
        <p:spPr>
          <a:xfrm>
            <a:off x="6424612" y="14732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7" name="Shape 1617"/>
          <p:cNvSpPr/>
          <p:nvPr/>
        </p:nvSpPr>
        <p:spPr>
          <a:xfrm>
            <a:off x="6424612" y="13462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8" name="Shape 1618"/>
          <p:cNvSpPr/>
          <p:nvPr/>
        </p:nvSpPr>
        <p:spPr>
          <a:xfrm>
            <a:off x="6424612" y="13081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9" name="Shape 1619"/>
          <p:cNvSpPr/>
          <p:nvPr/>
        </p:nvSpPr>
        <p:spPr>
          <a:xfrm>
            <a:off x="6424612" y="11811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0" name="Shape 1620"/>
          <p:cNvSpPr/>
          <p:nvPr/>
        </p:nvSpPr>
        <p:spPr>
          <a:xfrm>
            <a:off x="6424612" y="120015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1" name="Shape 1621"/>
          <p:cNvSpPr/>
          <p:nvPr/>
        </p:nvSpPr>
        <p:spPr>
          <a:xfrm>
            <a:off x="6424612" y="107315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2" name="Shape 1622"/>
          <p:cNvSpPr/>
          <p:nvPr/>
        </p:nvSpPr>
        <p:spPr>
          <a:xfrm>
            <a:off x="6424612" y="103505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3" name="Shape 1623"/>
          <p:cNvSpPr/>
          <p:nvPr/>
        </p:nvSpPr>
        <p:spPr>
          <a:xfrm>
            <a:off x="6424612" y="90805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4" name="Shape 1624"/>
          <p:cNvSpPr/>
          <p:nvPr/>
        </p:nvSpPr>
        <p:spPr>
          <a:xfrm>
            <a:off x="6424612" y="85725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5" name="Shape 1625"/>
          <p:cNvSpPr/>
          <p:nvPr/>
        </p:nvSpPr>
        <p:spPr>
          <a:xfrm>
            <a:off x="6424612" y="73025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6" name="Shape 1626"/>
          <p:cNvSpPr/>
          <p:nvPr/>
        </p:nvSpPr>
        <p:spPr>
          <a:xfrm>
            <a:off x="7326313" y="3429000"/>
            <a:ext cx="203200" cy="635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7" name="Shape 1627"/>
          <p:cNvSpPr/>
          <p:nvPr/>
        </p:nvSpPr>
        <p:spPr>
          <a:xfrm>
            <a:off x="3960812" y="62103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8" name="Shape 1628"/>
          <p:cNvSpPr/>
          <p:nvPr/>
        </p:nvSpPr>
        <p:spPr>
          <a:xfrm>
            <a:off x="3960812" y="61722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9" name="Shape 1629"/>
          <p:cNvSpPr/>
          <p:nvPr/>
        </p:nvSpPr>
        <p:spPr>
          <a:xfrm>
            <a:off x="3960812" y="60452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0" name="Shape 1630"/>
          <p:cNvSpPr/>
          <p:nvPr/>
        </p:nvSpPr>
        <p:spPr>
          <a:xfrm>
            <a:off x="3960812" y="59944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1" name="Shape 1631"/>
          <p:cNvSpPr/>
          <p:nvPr/>
        </p:nvSpPr>
        <p:spPr>
          <a:xfrm>
            <a:off x="3960812" y="58674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2" name="Shape 1632"/>
          <p:cNvSpPr/>
          <p:nvPr/>
        </p:nvSpPr>
        <p:spPr>
          <a:xfrm>
            <a:off x="3960812" y="58293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3" name="Shape 1633"/>
          <p:cNvSpPr/>
          <p:nvPr/>
        </p:nvSpPr>
        <p:spPr>
          <a:xfrm>
            <a:off x="3960812" y="57023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4" name="Shape 1634"/>
          <p:cNvSpPr/>
          <p:nvPr/>
        </p:nvSpPr>
        <p:spPr>
          <a:xfrm>
            <a:off x="3960812" y="56515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5" name="Shape 1635"/>
          <p:cNvSpPr/>
          <p:nvPr/>
        </p:nvSpPr>
        <p:spPr>
          <a:xfrm>
            <a:off x="3960812" y="54864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6" name="Shape 1636"/>
          <p:cNvSpPr/>
          <p:nvPr/>
        </p:nvSpPr>
        <p:spPr>
          <a:xfrm>
            <a:off x="3960812" y="53594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7" name="Shape 1637"/>
          <p:cNvSpPr/>
          <p:nvPr/>
        </p:nvSpPr>
        <p:spPr>
          <a:xfrm>
            <a:off x="3960812" y="53213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8" name="Shape 1638"/>
          <p:cNvSpPr/>
          <p:nvPr/>
        </p:nvSpPr>
        <p:spPr>
          <a:xfrm>
            <a:off x="3960812" y="51943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9" name="Shape 1639"/>
          <p:cNvSpPr/>
          <p:nvPr/>
        </p:nvSpPr>
        <p:spPr>
          <a:xfrm>
            <a:off x="3960812" y="51435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0" name="Shape 1640"/>
          <p:cNvSpPr/>
          <p:nvPr/>
        </p:nvSpPr>
        <p:spPr>
          <a:xfrm>
            <a:off x="3960812" y="50165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1" name="Shape 1641"/>
          <p:cNvSpPr/>
          <p:nvPr/>
        </p:nvSpPr>
        <p:spPr>
          <a:xfrm>
            <a:off x="3960812" y="49784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2" name="Shape 1642"/>
          <p:cNvSpPr/>
          <p:nvPr/>
        </p:nvSpPr>
        <p:spPr>
          <a:xfrm>
            <a:off x="3960812" y="48514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3" name="Shape 1643"/>
          <p:cNvSpPr/>
          <p:nvPr/>
        </p:nvSpPr>
        <p:spPr>
          <a:xfrm>
            <a:off x="3960812" y="48006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4" name="Shape 1644"/>
          <p:cNvSpPr/>
          <p:nvPr/>
        </p:nvSpPr>
        <p:spPr>
          <a:xfrm>
            <a:off x="3960812" y="46736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5" name="Shape 1645"/>
          <p:cNvSpPr/>
          <p:nvPr/>
        </p:nvSpPr>
        <p:spPr>
          <a:xfrm>
            <a:off x="3960812" y="46355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6" name="Shape 1646"/>
          <p:cNvSpPr/>
          <p:nvPr/>
        </p:nvSpPr>
        <p:spPr>
          <a:xfrm>
            <a:off x="3960812" y="45085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7" name="Shape 1647"/>
          <p:cNvSpPr/>
          <p:nvPr/>
        </p:nvSpPr>
        <p:spPr>
          <a:xfrm>
            <a:off x="3960812" y="44704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8" name="Shape 1648"/>
          <p:cNvSpPr/>
          <p:nvPr/>
        </p:nvSpPr>
        <p:spPr>
          <a:xfrm>
            <a:off x="3960812" y="43434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9" name="Shape 1649"/>
          <p:cNvSpPr/>
          <p:nvPr/>
        </p:nvSpPr>
        <p:spPr>
          <a:xfrm>
            <a:off x="3960812" y="42926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0" name="Shape 1650"/>
          <p:cNvSpPr/>
          <p:nvPr/>
        </p:nvSpPr>
        <p:spPr>
          <a:xfrm>
            <a:off x="3960812" y="41656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1" name="Shape 1651"/>
          <p:cNvSpPr/>
          <p:nvPr/>
        </p:nvSpPr>
        <p:spPr>
          <a:xfrm>
            <a:off x="3960812" y="41275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2" name="Shape 1652"/>
          <p:cNvSpPr/>
          <p:nvPr/>
        </p:nvSpPr>
        <p:spPr>
          <a:xfrm>
            <a:off x="3960812" y="40005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3" name="Shape 1653"/>
          <p:cNvSpPr/>
          <p:nvPr/>
        </p:nvSpPr>
        <p:spPr>
          <a:xfrm>
            <a:off x="3960812" y="39497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4" name="Shape 1654"/>
          <p:cNvSpPr/>
          <p:nvPr/>
        </p:nvSpPr>
        <p:spPr>
          <a:xfrm>
            <a:off x="3960812" y="38227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5" name="Shape 1655"/>
          <p:cNvSpPr/>
          <p:nvPr/>
        </p:nvSpPr>
        <p:spPr>
          <a:xfrm>
            <a:off x="3960812" y="37846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6" name="Shape 1656"/>
          <p:cNvSpPr/>
          <p:nvPr/>
        </p:nvSpPr>
        <p:spPr>
          <a:xfrm>
            <a:off x="3960812" y="36576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7" name="Shape 1657"/>
          <p:cNvSpPr/>
          <p:nvPr/>
        </p:nvSpPr>
        <p:spPr>
          <a:xfrm>
            <a:off x="3960812" y="36195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8" name="Shape 1658"/>
          <p:cNvSpPr/>
          <p:nvPr/>
        </p:nvSpPr>
        <p:spPr>
          <a:xfrm>
            <a:off x="3960812" y="34925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9" name="Shape 1659"/>
          <p:cNvSpPr/>
          <p:nvPr/>
        </p:nvSpPr>
        <p:spPr>
          <a:xfrm>
            <a:off x="3960812" y="34417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0" name="Shape 1660"/>
          <p:cNvSpPr/>
          <p:nvPr/>
        </p:nvSpPr>
        <p:spPr>
          <a:xfrm>
            <a:off x="3960812" y="33147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1" name="Shape 1661"/>
          <p:cNvSpPr/>
          <p:nvPr/>
        </p:nvSpPr>
        <p:spPr>
          <a:xfrm>
            <a:off x="3960812" y="32766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2" name="Shape 1662"/>
          <p:cNvSpPr/>
          <p:nvPr/>
        </p:nvSpPr>
        <p:spPr>
          <a:xfrm>
            <a:off x="3960812" y="31496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3" name="Shape 1663"/>
          <p:cNvSpPr/>
          <p:nvPr/>
        </p:nvSpPr>
        <p:spPr>
          <a:xfrm>
            <a:off x="3960812" y="30988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4" name="Shape 1664"/>
          <p:cNvSpPr/>
          <p:nvPr/>
        </p:nvSpPr>
        <p:spPr>
          <a:xfrm>
            <a:off x="3960812" y="29718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5" name="Shape 1665"/>
          <p:cNvSpPr/>
          <p:nvPr/>
        </p:nvSpPr>
        <p:spPr>
          <a:xfrm>
            <a:off x="3960812" y="29337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6" name="Shape 1666"/>
          <p:cNvSpPr/>
          <p:nvPr/>
        </p:nvSpPr>
        <p:spPr>
          <a:xfrm>
            <a:off x="3960812" y="28067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7" name="Shape 1667"/>
          <p:cNvSpPr/>
          <p:nvPr/>
        </p:nvSpPr>
        <p:spPr>
          <a:xfrm>
            <a:off x="3960812" y="27559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8" name="Shape 1668"/>
          <p:cNvSpPr/>
          <p:nvPr/>
        </p:nvSpPr>
        <p:spPr>
          <a:xfrm>
            <a:off x="3960812" y="26289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9" name="Shape 1669"/>
          <p:cNvSpPr/>
          <p:nvPr/>
        </p:nvSpPr>
        <p:spPr>
          <a:xfrm>
            <a:off x="3960812" y="25908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70" name="Shape 1670"/>
          <p:cNvSpPr/>
          <p:nvPr/>
        </p:nvSpPr>
        <p:spPr>
          <a:xfrm>
            <a:off x="3960812" y="24638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71" name="Shape 1671"/>
          <p:cNvSpPr/>
          <p:nvPr/>
        </p:nvSpPr>
        <p:spPr>
          <a:xfrm>
            <a:off x="3960812" y="24257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72" name="Shape 1672"/>
          <p:cNvSpPr/>
          <p:nvPr/>
        </p:nvSpPr>
        <p:spPr>
          <a:xfrm>
            <a:off x="3960812" y="22987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73" name="Shape 1673"/>
          <p:cNvSpPr/>
          <p:nvPr/>
        </p:nvSpPr>
        <p:spPr>
          <a:xfrm>
            <a:off x="3960812" y="22479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74" name="Shape 1674"/>
          <p:cNvSpPr/>
          <p:nvPr/>
        </p:nvSpPr>
        <p:spPr>
          <a:xfrm>
            <a:off x="3960812" y="21209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pic>
        <p:nvPicPr>
          <p:cNvPr id="1675" name="image31.pdf"/>
          <p:cNvPicPr>
            <a:picLocks noChangeAspect="1"/>
          </p:cNvPicPr>
          <p:nvPr/>
        </p:nvPicPr>
        <p:blipFill>
          <a:blip r:embed="rId3"/>
          <a:stretch>
            <a:fillRect/>
          </a:stretch>
        </p:blipFill>
        <p:spPr>
          <a:xfrm>
            <a:off x="3617912" y="3022600"/>
            <a:ext cx="342901" cy="1930400"/>
          </a:xfrm>
          <a:prstGeom prst="rect">
            <a:avLst/>
          </a:prstGeom>
          <a:ln w="12700">
            <a:miter lim="400000"/>
          </a:ln>
        </p:spPr>
      </p:pic>
      <p:sp>
        <p:nvSpPr>
          <p:cNvPr id="1676" name="Shape 1676"/>
          <p:cNvSpPr/>
          <p:nvPr/>
        </p:nvSpPr>
        <p:spPr>
          <a:xfrm>
            <a:off x="7351713" y="1397000"/>
            <a:ext cx="203200"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77" name="Shape 1677"/>
          <p:cNvSpPr/>
          <p:nvPr/>
        </p:nvSpPr>
        <p:spPr>
          <a:xfrm>
            <a:off x="3038475" y="434975"/>
            <a:ext cx="139700" cy="266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1200" b="1">
                <a:solidFill>
                  <a:srgbClr val="000000"/>
                </a:solidFill>
              </a:defRPr>
            </a:lvl1pPr>
          </a:lstStyle>
          <a:p>
            <a:pPr>
              <a:defRPr>
                <a:effectLst/>
              </a:defRPr>
            </a:pPr>
            <a:r>
              <a:t> </a:t>
            </a:r>
          </a:p>
        </p:txBody>
      </p:sp>
      <p:sp>
        <p:nvSpPr>
          <p:cNvPr id="1678" name="Shape 1678"/>
          <p:cNvSpPr/>
          <p:nvPr/>
        </p:nvSpPr>
        <p:spPr>
          <a:xfrm>
            <a:off x="6238875" y="4462462"/>
            <a:ext cx="271116" cy="457201"/>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2400" b="1">
                <a:solidFill>
                  <a:srgbClr val="000000"/>
                </a:solidFill>
              </a:defRPr>
            </a:lvl1pPr>
          </a:lstStyle>
          <a:p>
            <a:pPr>
              <a:defRPr>
                <a:effectLst/>
              </a:defRPr>
            </a:pPr>
            <a:r>
              <a:t>S</a:t>
            </a:r>
          </a:p>
        </p:txBody>
      </p:sp>
      <p:sp>
        <p:nvSpPr>
          <p:cNvPr id="1679" name="Shape 1679"/>
          <p:cNvSpPr/>
          <p:nvPr/>
        </p:nvSpPr>
        <p:spPr>
          <a:xfrm>
            <a:off x="4900612" y="1968500"/>
            <a:ext cx="711859"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1000" b="1">
                <a:solidFill>
                  <a:srgbClr val="FFFF00"/>
                </a:solidFill>
              </a:defRPr>
            </a:lvl1pPr>
          </a:lstStyle>
          <a:p>
            <a:pPr>
              <a:defRPr>
                <a:effectLst/>
              </a:defRPr>
            </a:pPr>
            <a:r>
              <a:t>(2000 B.C.)</a:t>
            </a:r>
          </a:p>
        </p:txBody>
      </p:sp>
      <p:sp>
        <p:nvSpPr>
          <p:cNvPr id="1680" name="Shape 1680"/>
          <p:cNvSpPr/>
          <p:nvPr/>
        </p:nvSpPr>
        <p:spPr>
          <a:xfrm>
            <a:off x="992187" y="2355850"/>
            <a:ext cx="2511426" cy="927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spcBef>
                <a:spcPts val="3200"/>
              </a:spcBef>
              <a:defRPr sz="5400">
                <a:solidFill>
                  <a:srgbClr val="FAFD00"/>
                </a:solidFill>
              </a:defRPr>
            </a:lvl1pPr>
          </a:lstStyle>
          <a:p>
            <a:pPr>
              <a:defRPr>
                <a:effectLst/>
              </a:defRPr>
            </a:pPr>
            <a:r>
              <a:t>C 7 S J </a:t>
            </a:r>
          </a:p>
        </p:txBody>
      </p:sp>
      <p:sp>
        <p:nvSpPr>
          <p:cNvPr id="1681" name="Shape 1681"/>
          <p:cNvSpPr/>
          <p:nvPr/>
        </p:nvSpPr>
        <p:spPr>
          <a:xfrm>
            <a:off x="725487" y="3506787"/>
            <a:ext cx="3463926" cy="927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spcBef>
                <a:spcPts val="3200"/>
              </a:spcBef>
              <a:defRPr sz="5400">
                <a:solidFill>
                  <a:srgbClr val="00FF00"/>
                </a:solidFill>
              </a:defRPr>
            </a:lvl1pPr>
          </a:lstStyle>
          <a:p>
            <a:pPr>
              <a:defRPr>
                <a:effectLst/>
              </a:defRPr>
            </a:pPr>
            <a:r>
              <a:t>7 = 4 + 3 </a:t>
            </a:r>
          </a:p>
        </p:txBody>
      </p:sp>
      <p:sp>
        <p:nvSpPr>
          <p:cNvPr id="1682" name="Shape 1682"/>
          <p:cNvSpPr/>
          <p:nvPr/>
        </p:nvSpPr>
        <p:spPr>
          <a:xfrm>
            <a:off x="1765300" y="2819400"/>
            <a:ext cx="279400" cy="0"/>
          </a:xfrm>
          <a:prstGeom prst="line">
            <a:avLst/>
          </a:prstGeom>
          <a:ln w="25400">
            <a:solidFill>
              <a:srgbClr val="FFD34A"/>
            </a:solidFill>
          </a:ln>
          <a:effectLst>
            <a:outerShdw blurRad="63500" dist="107762" dir="2700000" rotWithShape="0">
              <a:srgbClr val="1A0004">
                <a:alpha val="74998"/>
              </a:srgbClr>
            </a:outerShdw>
          </a:effectLst>
        </p:spPr>
        <p:txBody>
          <a:bodyPr lIns="45719" rIns="45719"/>
          <a:lstStyle/>
          <a:p>
            <a:pPr>
              <a:defRPr>
                <a:solidFill>
                  <a:srgbClr val="FFFFFF"/>
                </a:solidFill>
              </a:defRPr>
            </a:pPr>
            <a:endParaRPr/>
          </a:p>
        </p:txBody>
      </p:sp>
      <p:sp>
        <p:nvSpPr>
          <p:cNvPr id="1683" name="Shape 1683"/>
          <p:cNvSpPr/>
          <p:nvPr/>
        </p:nvSpPr>
        <p:spPr>
          <a:xfrm>
            <a:off x="5930900" y="534987"/>
            <a:ext cx="511175" cy="3763964"/>
          </a:xfrm>
          <a:prstGeom prst="rect">
            <a:avLst/>
          </a:prstGeom>
          <a:solidFill>
            <a:schemeClr val="accent1"/>
          </a:solidFill>
          <a:ln w="57150">
            <a:solidFill>
              <a:srgbClr val="1A0004"/>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684" name="Shape 1684"/>
          <p:cNvSpPr/>
          <p:nvPr/>
        </p:nvSpPr>
        <p:spPr>
          <a:xfrm rot="16200000">
            <a:off x="4516119" y="2113280"/>
            <a:ext cx="3330576" cy="523241"/>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spcBef>
                <a:spcPts val="1600"/>
              </a:spcBef>
              <a:defRPr b="1">
                <a:solidFill>
                  <a:srgbClr val="EEFF4B"/>
                </a:solidFill>
              </a:defRPr>
            </a:lvl1pPr>
          </a:lstStyle>
          <a:p>
            <a:pPr>
              <a:defRPr>
                <a:effectLst/>
              </a:defRPr>
            </a:pPr>
            <a:r>
              <a:t> AQO-AHO 3</a:t>
            </a:r>
          </a:p>
        </p:txBody>
      </p:sp>
      <p:sp>
        <p:nvSpPr>
          <p:cNvPr id="1685" name="Shape 1685"/>
          <p:cNvSpPr/>
          <p:nvPr/>
        </p:nvSpPr>
        <p:spPr>
          <a:xfrm rot="16200000">
            <a:off x="5929312" y="5407025"/>
            <a:ext cx="511176" cy="523875"/>
          </a:xfrm>
          <a:prstGeom prst="rect">
            <a:avLst/>
          </a:prstGeom>
          <a:solidFill>
            <a:schemeClr val="accent1"/>
          </a:solidFill>
          <a:ln w="57150">
            <a:solidFill>
              <a:srgbClr val="1A0004"/>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686" name="Shape 1686"/>
          <p:cNvSpPr/>
          <p:nvPr/>
        </p:nvSpPr>
        <p:spPr>
          <a:xfrm rot="16200000">
            <a:off x="5926137" y="4408487"/>
            <a:ext cx="511176" cy="536576"/>
          </a:xfrm>
          <a:prstGeom prst="rect">
            <a:avLst/>
          </a:prstGeom>
          <a:solidFill>
            <a:schemeClr val="accent1"/>
          </a:solidFill>
          <a:ln w="57150">
            <a:solidFill>
              <a:srgbClr val="1A0004"/>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687" name="Shape 1687"/>
          <p:cNvSpPr/>
          <p:nvPr/>
        </p:nvSpPr>
        <p:spPr>
          <a:xfrm rot="16214335">
            <a:off x="6013926" y="4409607"/>
            <a:ext cx="354013" cy="523241"/>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l">
              <a:spcBef>
                <a:spcPts val="1600"/>
              </a:spcBef>
              <a:defRPr b="1">
                <a:solidFill>
                  <a:srgbClr val="EEFF4B"/>
                </a:solidFill>
              </a:defRPr>
            </a:lvl1pPr>
          </a:lstStyle>
          <a:p>
            <a:pPr>
              <a:defRPr>
                <a:effectLst/>
              </a:defRPr>
            </a:pPr>
            <a:r>
              <a:t>S</a:t>
            </a:r>
          </a:p>
        </p:txBody>
      </p:sp>
      <p:sp>
        <p:nvSpPr>
          <p:cNvPr id="1688" name="Shape 1688"/>
          <p:cNvSpPr/>
          <p:nvPr/>
        </p:nvSpPr>
        <p:spPr>
          <a:xfrm rot="16200000">
            <a:off x="5993289" y="5422423"/>
            <a:ext cx="341313" cy="523241"/>
          </a:xfrm>
          <a:prstGeom prst="rect">
            <a:avLst/>
          </a:prstGeom>
          <a:ln w="12700">
            <a:miter lim="400000"/>
          </a:ln>
          <a:effectLst>
            <a:outerShdw blurRad="63500" dist="46662" dir="3284183"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l">
              <a:spcBef>
                <a:spcPts val="1600"/>
              </a:spcBef>
              <a:defRPr b="1">
                <a:solidFill>
                  <a:srgbClr val="EEFF4B"/>
                </a:solidFill>
              </a:defRPr>
            </a:lvl1pPr>
          </a:lstStyle>
          <a:p>
            <a:pPr>
              <a:defRPr>
                <a:effectLst/>
              </a:defRPr>
            </a:pPr>
            <a:r>
              <a:t>J</a:t>
            </a:r>
          </a:p>
        </p:txBody>
      </p:sp>
      <p:sp>
        <p:nvSpPr>
          <p:cNvPr id="1689" name="Shape 1689"/>
          <p:cNvSpPr/>
          <p:nvPr/>
        </p:nvSpPr>
        <p:spPr>
          <a:xfrm>
            <a:off x="3494087" y="2744788"/>
            <a:ext cx="511176" cy="2778126"/>
          </a:xfrm>
          <a:prstGeom prst="rect">
            <a:avLst/>
          </a:prstGeom>
          <a:solidFill>
            <a:schemeClr val="accent1"/>
          </a:solidFill>
          <a:ln w="57150">
            <a:solidFill>
              <a:srgbClr val="1A0004"/>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690" name="Shape 1690"/>
          <p:cNvSpPr/>
          <p:nvPr/>
        </p:nvSpPr>
        <p:spPr>
          <a:xfrm rot="16211464">
            <a:off x="2433320" y="3862712"/>
            <a:ext cx="2644776" cy="523241"/>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spcBef>
                <a:spcPts val="1600"/>
              </a:spcBef>
              <a:defRPr b="1">
                <a:solidFill>
                  <a:srgbClr val="EEFF4B"/>
                </a:solidFill>
              </a:defRPr>
            </a:lvl1pPr>
          </a:lstStyle>
          <a:p>
            <a:pPr>
              <a:defRPr>
                <a:effectLst/>
              </a:defRPr>
            </a:pPr>
            <a:r>
              <a:t>TIMI  4</a:t>
            </a:r>
          </a:p>
        </p:txBody>
      </p:sp>
      <p:sp>
        <p:nvSpPr>
          <p:cNvPr id="1691" name="Shape 1691"/>
          <p:cNvSpPr/>
          <p:nvPr/>
        </p:nvSpPr>
        <p:spPr>
          <a:xfrm>
            <a:off x="3798887" y="5588000"/>
            <a:ext cx="274638" cy="765175"/>
          </a:xfrm>
          <a:prstGeom prst="rect">
            <a:avLst/>
          </a:prstGeom>
          <a:solidFill>
            <a:srgbClr val="4C5451"/>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692" name="Shape 1692"/>
          <p:cNvSpPr/>
          <p:nvPr/>
        </p:nvSpPr>
        <p:spPr>
          <a:xfrm>
            <a:off x="3854450" y="2022475"/>
            <a:ext cx="150813" cy="696914"/>
          </a:xfrm>
          <a:prstGeom prst="rect">
            <a:avLst/>
          </a:prstGeom>
          <a:solidFill>
            <a:srgbClr val="4C5451"/>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693" name="Shape 1693"/>
          <p:cNvSpPr/>
          <p:nvPr/>
        </p:nvSpPr>
        <p:spPr>
          <a:xfrm>
            <a:off x="3830637" y="2495550"/>
            <a:ext cx="188913" cy="215900"/>
          </a:xfrm>
          <a:prstGeom prst="rect">
            <a:avLst/>
          </a:prstGeom>
          <a:solidFill>
            <a:srgbClr val="5C6662"/>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694" name="Shape 1694"/>
          <p:cNvSpPr/>
          <p:nvPr/>
        </p:nvSpPr>
        <p:spPr>
          <a:xfrm rot="16200000">
            <a:off x="3432175" y="941387"/>
            <a:ext cx="511175" cy="574676"/>
          </a:xfrm>
          <a:prstGeom prst="rect">
            <a:avLst/>
          </a:prstGeom>
          <a:solidFill>
            <a:schemeClr val="accent1"/>
          </a:solidFill>
          <a:ln w="57150">
            <a:solidFill>
              <a:srgbClr val="1A0004"/>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695" name="Shape 1695"/>
          <p:cNvSpPr/>
          <p:nvPr/>
        </p:nvSpPr>
        <p:spPr>
          <a:xfrm rot="16200000">
            <a:off x="3542189" y="1025048"/>
            <a:ext cx="341313" cy="523241"/>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l">
              <a:spcBef>
                <a:spcPts val="1600"/>
              </a:spcBef>
              <a:defRPr b="1">
                <a:solidFill>
                  <a:srgbClr val="EEFF4B"/>
                </a:solidFill>
              </a:defRPr>
            </a:lvl1pPr>
          </a:lstStyle>
          <a:p>
            <a:pPr>
              <a:defRPr>
                <a:effectLst/>
              </a:defRPr>
            </a:pPr>
            <a:r>
              <a:t>C</a:t>
            </a:r>
          </a:p>
        </p:txBody>
      </p:sp>
      <p:sp>
        <p:nvSpPr>
          <p:cNvPr id="1696" name="Shape 1696"/>
          <p:cNvSpPr/>
          <p:nvPr/>
        </p:nvSpPr>
        <p:spPr>
          <a:xfrm>
            <a:off x="7326313" y="3416300"/>
            <a:ext cx="203200"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97" name="Shape 1697"/>
          <p:cNvSpPr/>
          <p:nvPr/>
        </p:nvSpPr>
        <p:spPr>
          <a:xfrm>
            <a:off x="7656513" y="1701800"/>
            <a:ext cx="203200"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98" name="Shape 1698"/>
          <p:cNvSpPr/>
          <p:nvPr/>
        </p:nvSpPr>
        <p:spPr>
          <a:xfrm>
            <a:off x="6597650" y="3235325"/>
            <a:ext cx="730250" cy="420688"/>
          </a:xfrm>
          <a:prstGeom prst="roundRect">
            <a:avLst>
              <a:gd name="adj" fmla="val 16667"/>
            </a:avLst>
          </a:prstGeom>
          <a:solidFill>
            <a:srgbClr val="FFFFFF"/>
          </a:solidFill>
          <a:ln w="38100">
            <a:solidFill>
              <a:srgbClr val="1A0004"/>
            </a:solidFill>
          </a:ln>
        </p:spPr>
        <p:txBody>
          <a:bodyPr lIns="45719" rIns="45719" anchor="ctr"/>
          <a:lstStyle/>
          <a:p>
            <a:pPr>
              <a:defRPr>
                <a:solidFill>
                  <a:srgbClr val="00DFCA"/>
                </a:solidFill>
                <a:latin typeface="Arial"/>
                <a:ea typeface="Arial"/>
                <a:cs typeface="Arial"/>
                <a:sym typeface="Arial"/>
              </a:defRPr>
            </a:pPr>
            <a:endParaRPr/>
          </a:p>
        </p:txBody>
      </p:sp>
      <p:sp>
        <p:nvSpPr>
          <p:cNvPr id="1699" name="Shape 1699"/>
          <p:cNvSpPr/>
          <p:nvPr/>
        </p:nvSpPr>
        <p:spPr>
          <a:xfrm>
            <a:off x="7339013" y="5200650"/>
            <a:ext cx="203200"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700" name="Shape 1700"/>
          <p:cNvSpPr/>
          <p:nvPr/>
        </p:nvSpPr>
        <p:spPr>
          <a:xfrm>
            <a:off x="4941887" y="2155825"/>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701" name="Shape 1701"/>
          <p:cNvSpPr/>
          <p:nvPr/>
        </p:nvSpPr>
        <p:spPr>
          <a:xfrm>
            <a:off x="4206875" y="2052638"/>
            <a:ext cx="730250" cy="871538"/>
          </a:xfrm>
          <a:prstGeom prst="roundRect">
            <a:avLst>
              <a:gd name="adj" fmla="val 16667"/>
            </a:avLst>
          </a:prstGeom>
          <a:solidFill>
            <a:srgbClr val="FFFFFF"/>
          </a:solidFill>
          <a:ln w="38100">
            <a:solidFill>
              <a:srgbClr val="1A0004"/>
            </a:solidFill>
          </a:ln>
        </p:spPr>
        <p:txBody>
          <a:bodyPr lIns="45719" rIns="45719" anchor="ctr"/>
          <a:lstStyle/>
          <a:p>
            <a:pPr>
              <a:defRPr>
                <a:solidFill>
                  <a:srgbClr val="00DFCA"/>
                </a:solidFill>
                <a:latin typeface="Arial"/>
                <a:ea typeface="Arial"/>
                <a:cs typeface="Arial"/>
                <a:sym typeface="Arial"/>
              </a:defRPr>
            </a:pPr>
            <a:endParaRPr/>
          </a:p>
        </p:txBody>
      </p:sp>
      <p:sp>
        <p:nvSpPr>
          <p:cNvPr id="1702" name="Shape 1702"/>
          <p:cNvSpPr/>
          <p:nvPr/>
        </p:nvSpPr>
        <p:spPr>
          <a:xfrm>
            <a:off x="4203700" y="2243138"/>
            <a:ext cx="952500" cy="1049338"/>
          </a:xfrm>
          <a:prstGeom prst="rect">
            <a:avLst/>
          </a:prstGeom>
          <a:solidFill>
            <a:srgbClr val="FFFFFF"/>
          </a:solidFill>
          <a:ln w="38100">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703" name="Shape 1703"/>
          <p:cNvSpPr/>
          <p:nvPr/>
        </p:nvSpPr>
        <p:spPr>
          <a:xfrm>
            <a:off x="4224337" y="2068513"/>
            <a:ext cx="692151" cy="903288"/>
          </a:xfrm>
          <a:prstGeom prst="roundRect">
            <a:avLst>
              <a:gd name="adj" fmla="val 16667"/>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704" name="Shape 1704"/>
          <p:cNvSpPr/>
          <p:nvPr/>
        </p:nvSpPr>
        <p:spPr>
          <a:xfrm>
            <a:off x="4241800" y="4273550"/>
            <a:ext cx="730250" cy="336550"/>
          </a:xfrm>
          <a:prstGeom prst="roundRect">
            <a:avLst>
              <a:gd name="adj" fmla="val 16667"/>
            </a:avLst>
          </a:prstGeom>
          <a:solidFill>
            <a:srgbClr val="FFFFFF"/>
          </a:solidFill>
          <a:ln w="38100">
            <a:solidFill>
              <a:srgbClr val="1A0004"/>
            </a:solidFill>
          </a:ln>
        </p:spPr>
        <p:txBody>
          <a:bodyPr lIns="45719" rIns="45719" anchor="ctr"/>
          <a:lstStyle/>
          <a:p>
            <a:pPr>
              <a:defRPr>
                <a:solidFill>
                  <a:srgbClr val="00DFCA"/>
                </a:solidFill>
                <a:latin typeface="Arial"/>
                <a:ea typeface="Arial"/>
                <a:cs typeface="Arial"/>
                <a:sym typeface="Arial"/>
              </a:defRPr>
            </a:pPr>
            <a:endParaRPr/>
          </a:p>
        </p:txBody>
      </p:sp>
      <p:sp>
        <p:nvSpPr>
          <p:cNvPr id="1705" name="Shape 1705"/>
          <p:cNvSpPr/>
          <p:nvPr/>
        </p:nvSpPr>
        <p:spPr>
          <a:xfrm>
            <a:off x="6577013" y="1287462"/>
            <a:ext cx="757238" cy="282576"/>
          </a:xfrm>
          <a:prstGeom prst="roundRect">
            <a:avLst>
              <a:gd name="adj" fmla="val 16667"/>
            </a:avLst>
          </a:prstGeom>
          <a:solidFill>
            <a:srgbClr val="FFFFFF"/>
          </a:solidFill>
          <a:ln w="38100">
            <a:solidFill>
              <a:srgbClr val="1A0004"/>
            </a:solidFill>
          </a:ln>
        </p:spPr>
        <p:txBody>
          <a:bodyPr lIns="45719" rIns="45719" anchor="ctr"/>
          <a:lstStyle/>
          <a:p>
            <a:pPr>
              <a:defRPr>
                <a:solidFill>
                  <a:srgbClr val="00DFCA"/>
                </a:solidFill>
                <a:latin typeface="Arial"/>
                <a:ea typeface="Arial"/>
                <a:cs typeface="Arial"/>
                <a:sym typeface="Arial"/>
              </a:defRPr>
            </a:pPr>
            <a:endParaRPr/>
          </a:p>
        </p:txBody>
      </p:sp>
      <p:sp>
        <p:nvSpPr>
          <p:cNvPr id="1706" name="Shape 1706"/>
          <p:cNvSpPr/>
          <p:nvPr/>
        </p:nvSpPr>
        <p:spPr>
          <a:xfrm>
            <a:off x="6578600" y="1443037"/>
            <a:ext cx="971550" cy="1671637"/>
          </a:xfrm>
          <a:prstGeom prst="rect">
            <a:avLst/>
          </a:prstGeom>
          <a:solidFill>
            <a:srgbClr val="FFFFFF"/>
          </a:solidFill>
          <a:ln w="38100">
            <a:solidFill>
              <a:srgbClr val="1A0004"/>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707" name="Shape 1707"/>
          <p:cNvSpPr/>
          <p:nvPr/>
        </p:nvSpPr>
        <p:spPr>
          <a:xfrm>
            <a:off x="6596063" y="1323975"/>
            <a:ext cx="719138" cy="1063625"/>
          </a:xfrm>
          <a:prstGeom prst="roundRect">
            <a:avLst>
              <a:gd name="adj" fmla="val 16667"/>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708" name="Shape 1708"/>
          <p:cNvSpPr/>
          <p:nvPr/>
        </p:nvSpPr>
        <p:spPr>
          <a:xfrm>
            <a:off x="6596063" y="3414712"/>
            <a:ext cx="969963" cy="906463"/>
          </a:xfrm>
          <a:prstGeom prst="rect">
            <a:avLst/>
          </a:prstGeom>
          <a:solidFill>
            <a:srgbClr val="FFFFFF"/>
          </a:solidFill>
          <a:ln w="38100">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709" name="Shape 1709"/>
          <p:cNvSpPr/>
          <p:nvPr/>
        </p:nvSpPr>
        <p:spPr>
          <a:xfrm>
            <a:off x="6610350" y="3254375"/>
            <a:ext cx="704850" cy="706438"/>
          </a:xfrm>
          <a:prstGeom prst="roundRect">
            <a:avLst>
              <a:gd name="adj" fmla="val 16667"/>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grpSp>
        <p:nvGrpSpPr>
          <p:cNvPr id="1713" name="Group 1713"/>
          <p:cNvGrpSpPr/>
          <p:nvPr/>
        </p:nvGrpSpPr>
        <p:grpSpPr>
          <a:xfrm>
            <a:off x="6591300" y="4418012"/>
            <a:ext cx="952500" cy="527051"/>
            <a:chOff x="0" y="0"/>
            <a:chExt cx="952500" cy="527049"/>
          </a:xfrm>
        </p:grpSpPr>
        <p:sp>
          <p:nvSpPr>
            <p:cNvPr id="1710" name="Shape 1710"/>
            <p:cNvSpPr/>
            <p:nvPr/>
          </p:nvSpPr>
          <p:spPr>
            <a:xfrm>
              <a:off x="1587" y="0"/>
              <a:ext cx="730251" cy="358775"/>
            </a:xfrm>
            <a:prstGeom prst="roundRect">
              <a:avLst>
                <a:gd name="adj" fmla="val 16667"/>
              </a:avLst>
            </a:prstGeom>
            <a:solidFill>
              <a:srgbClr val="FFFFFF"/>
            </a:solidFill>
            <a:ln w="38100" cap="flat">
              <a:solidFill>
                <a:srgbClr val="1A0004"/>
              </a:solidFill>
              <a:prstDash val="solid"/>
              <a:round/>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711" name="Shape 1711"/>
            <p:cNvSpPr/>
            <p:nvPr/>
          </p:nvSpPr>
          <p:spPr>
            <a:xfrm>
              <a:off x="0" y="131762"/>
              <a:ext cx="952500" cy="395288"/>
            </a:xfrm>
            <a:prstGeom prst="rect">
              <a:avLst/>
            </a:prstGeom>
            <a:solidFill>
              <a:srgbClr val="FFFFFF"/>
            </a:solidFill>
            <a:ln w="38100" cap="flat">
              <a:solidFill>
                <a:srgbClr val="000000"/>
              </a:solidFill>
              <a:prstDash val="solid"/>
              <a:miter lim="8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712" name="Shape 1712"/>
            <p:cNvSpPr/>
            <p:nvPr/>
          </p:nvSpPr>
          <p:spPr>
            <a:xfrm>
              <a:off x="20637" y="25400"/>
              <a:ext cx="692151" cy="358775"/>
            </a:xfrm>
            <a:prstGeom prst="roundRect">
              <a:avLst>
                <a:gd name="adj" fmla="val 16667"/>
              </a:avLst>
            </a:prstGeom>
            <a:solidFill>
              <a:srgbClr val="FFFFFF"/>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sp>
        <p:nvSpPr>
          <p:cNvPr id="1714" name="Shape 1714"/>
          <p:cNvSpPr/>
          <p:nvPr/>
        </p:nvSpPr>
        <p:spPr>
          <a:xfrm>
            <a:off x="4827587" y="5788025"/>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715" name="Shape 1715"/>
          <p:cNvSpPr/>
          <p:nvPr/>
        </p:nvSpPr>
        <p:spPr>
          <a:xfrm>
            <a:off x="4251325" y="5662612"/>
            <a:ext cx="736600" cy="290513"/>
          </a:xfrm>
          <a:prstGeom prst="roundRect">
            <a:avLst>
              <a:gd name="adj" fmla="val 16667"/>
            </a:avLst>
          </a:prstGeom>
          <a:solidFill>
            <a:srgbClr val="FFFFFF"/>
          </a:solidFill>
          <a:ln w="38100">
            <a:solidFill>
              <a:srgbClr val="1A0004"/>
            </a:solidFill>
          </a:ln>
        </p:spPr>
        <p:txBody>
          <a:bodyPr lIns="45719" rIns="45719" anchor="ctr"/>
          <a:lstStyle/>
          <a:p>
            <a:pPr>
              <a:defRPr>
                <a:solidFill>
                  <a:srgbClr val="00DFCA"/>
                </a:solidFill>
                <a:latin typeface="Arial"/>
                <a:ea typeface="Arial"/>
                <a:cs typeface="Arial"/>
                <a:sym typeface="Arial"/>
              </a:defRPr>
            </a:pPr>
            <a:endParaRPr/>
          </a:p>
        </p:txBody>
      </p:sp>
      <p:sp>
        <p:nvSpPr>
          <p:cNvPr id="1716" name="Shape 1716"/>
          <p:cNvSpPr/>
          <p:nvPr/>
        </p:nvSpPr>
        <p:spPr>
          <a:xfrm>
            <a:off x="4913312" y="4203700"/>
            <a:ext cx="711859"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1000" b="1">
                <a:solidFill>
                  <a:srgbClr val="FFFF00"/>
                </a:solidFill>
              </a:defRPr>
            </a:lvl1pPr>
          </a:lstStyle>
          <a:p>
            <a:pPr>
              <a:defRPr>
                <a:effectLst/>
              </a:defRPr>
            </a:pPr>
            <a:r>
              <a:t>(1500 B.C.)</a:t>
            </a:r>
          </a:p>
        </p:txBody>
      </p:sp>
      <p:sp>
        <p:nvSpPr>
          <p:cNvPr id="1717" name="Shape 1717"/>
          <p:cNvSpPr/>
          <p:nvPr/>
        </p:nvSpPr>
        <p:spPr>
          <a:xfrm>
            <a:off x="7269163" y="4330700"/>
            <a:ext cx="648358"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1000" b="1">
                <a:solidFill>
                  <a:srgbClr val="FFFF00"/>
                </a:solidFill>
              </a:defRPr>
            </a:lvl1pPr>
          </a:lstStyle>
          <a:p>
            <a:pPr>
              <a:defRPr>
                <a:effectLst/>
              </a:defRPr>
            </a:pPr>
            <a:r>
              <a:t>(500 B.C.)</a:t>
            </a:r>
          </a:p>
        </p:txBody>
      </p:sp>
      <p:sp>
        <p:nvSpPr>
          <p:cNvPr id="1718" name="Shape 1718"/>
          <p:cNvSpPr/>
          <p:nvPr/>
        </p:nvSpPr>
        <p:spPr>
          <a:xfrm>
            <a:off x="7262813" y="1219200"/>
            <a:ext cx="711858"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1000" b="1">
                <a:solidFill>
                  <a:srgbClr val="FFFF00"/>
                </a:solidFill>
              </a:defRPr>
            </a:lvl1pPr>
          </a:lstStyle>
          <a:p>
            <a:pPr>
              <a:defRPr>
                <a:effectLst/>
              </a:defRPr>
            </a:pPr>
            <a:r>
              <a:t>(1000 B.C.)</a:t>
            </a:r>
          </a:p>
        </p:txBody>
      </p:sp>
      <p:sp>
        <p:nvSpPr>
          <p:cNvPr id="1719" name="Shape 1719"/>
          <p:cNvSpPr/>
          <p:nvPr/>
        </p:nvSpPr>
        <p:spPr>
          <a:xfrm>
            <a:off x="4156075" y="2060575"/>
            <a:ext cx="692076"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900" b="1">
                <a:solidFill>
                  <a:srgbClr val="000000"/>
                </a:solidFill>
                <a:latin typeface="Chicago"/>
                <a:ea typeface="Chicago"/>
                <a:cs typeface="Chicago"/>
                <a:sym typeface="Chicago"/>
              </a:defRPr>
            </a:lvl1pPr>
          </a:lstStyle>
          <a:p>
            <a:pPr>
              <a:defRPr>
                <a:effectLst/>
              </a:defRPr>
            </a:pPr>
            <a:r>
              <a:t>ABRAHAM</a:t>
            </a:r>
          </a:p>
        </p:txBody>
      </p:sp>
      <p:sp>
        <p:nvSpPr>
          <p:cNvPr id="1720" name="Shape 1720"/>
          <p:cNvSpPr/>
          <p:nvPr/>
        </p:nvSpPr>
        <p:spPr>
          <a:xfrm>
            <a:off x="4824412" y="35687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721" name="Shape 1721"/>
          <p:cNvSpPr/>
          <p:nvPr/>
        </p:nvSpPr>
        <p:spPr>
          <a:xfrm>
            <a:off x="4405312" y="3898900"/>
            <a:ext cx="304801" cy="114300"/>
          </a:xfrm>
          <a:prstGeom prst="rect">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722" name="Shape 1722"/>
          <p:cNvSpPr/>
          <p:nvPr/>
        </p:nvSpPr>
        <p:spPr>
          <a:xfrm>
            <a:off x="4819650" y="3529012"/>
            <a:ext cx="233129" cy="1181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723" name="Shape 1723"/>
          <p:cNvSpPr/>
          <p:nvPr/>
        </p:nvSpPr>
        <p:spPr>
          <a:xfrm>
            <a:off x="4241800" y="3443287"/>
            <a:ext cx="730250" cy="290513"/>
          </a:xfrm>
          <a:prstGeom prst="roundRect">
            <a:avLst>
              <a:gd name="adj" fmla="val 16667"/>
            </a:avLst>
          </a:prstGeom>
          <a:solidFill>
            <a:srgbClr val="FFFFFF"/>
          </a:solidFill>
          <a:ln w="38100">
            <a:solidFill>
              <a:srgbClr val="1A0004"/>
            </a:solidFill>
          </a:ln>
        </p:spPr>
        <p:txBody>
          <a:bodyPr lIns="45719" rIns="45719" anchor="ctr"/>
          <a:lstStyle/>
          <a:p>
            <a:pPr>
              <a:defRPr>
                <a:solidFill>
                  <a:srgbClr val="00DFCA"/>
                </a:solidFill>
                <a:latin typeface="Arial"/>
                <a:ea typeface="Arial"/>
                <a:cs typeface="Arial"/>
                <a:sym typeface="Arial"/>
              </a:defRPr>
            </a:pPr>
            <a:endParaRPr/>
          </a:p>
        </p:txBody>
      </p:sp>
      <p:sp>
        <p:nvSpPr>
          <p:cNvPr id="1724" name="Shape 1724"/>
          <p:cNvSpPr/>
          <p:nvPr/>
        </p:nvSpPr>
        <p:spPr>
          <a:xfrm>
            <a:off x="4243387" y="3590925"/>
            <a:ext cx="952501" cy="498475"/>
          </a:xfrm>
          <a:prstGeom prst="rect">
            <a:avLst/>
          </a:prstGeom>
          <a:solidFill>
            <a:srgbClr val="FFFFFF"/>
          </a:solidFill>
          <a:ln w="38100">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725" name="Shape 1725"/>
          <p:cNvSpPr/>
          <p:nvPr/>
        </p:nvSpPr>
        <p:spPr>
          <a:xfrm>
            <a:off x="4354512" y="3849687"/>
            <a:ext cx="514351" cy="190501"/>
          </a:xfrm>
          <a:prstGeom prst="rect">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726" name="Shape 1726"/>
          <p:cNvSpPr/>
          <p:nvPr/>
        </p:nvSpPr>
        <p:spPr>
          <a:xfrm>
            <a:off x="4260850" y="3475037"/>
            <a:ext cx="692150" cy="290513"/>
          </a:xfrm>
          <a:prstGeom prst="roundRect">
            <a:avLst>
              <a:gd name="adj" fmla="val 16667"/>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727" name="Shape 1727"/>
          <p:cNvSpPr/>
          <p:nvPr/>
        </p:nvSpPr>
        <p:spPr>
          <a:xfrm>
            <a:off x="4276725" y="3416300"/>
            <a:ext cx="476368"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900" b="1">
                <a:solidFill>
                  <a:srgbClr val="000000"/>
                </a:solidFill>
                <a:latin typeface="Chicago"/>
                <a:ea typeface="Chicago"/>
                <a:cs typeface="Chicago"/>
                <a:sym typeface="Chicago"/>
              </a:defRPr>
            </a:lvl1pPr>
          </a:lstStyle>
          <a:p>
            <a:pPr>
              <a:defRPr>
                <a:effectLst/>
              </a:defRPr>
            </a:pPr>
            <a:r>
              <a:t>JOSEF</a:t>
            </a:r>
          </a:p>
        </p:txBody>
      </p:sp>
      <p:sp>
        <p:nvSpPr>
          <p:cNvPr id="1728" name="Shape 1728"/>
          <p:cNvSpPr/>
          <p:nvPr/>
        </p:nvSpPr>
        <p:spPr>
          <a:xfrm>
            <a:off x="6627813" y="1784350"/>
            <a:ext cx="876301" cy="0"/>
          </a:xfrm>
          <a:prstGeom prst="line">
            <a:avLst/>
          </a:prstGeom>
          <a:ln w="28575">
            <a:solidFill>
              <a:srgbClr val="000000"/>
            </a:solidFill>
          </a:ln>
        </p:spPr>
        <p:txBody>
          <a:bodyPr lIns="45719" rIns="45719"/>
          <a:lstStyle/>
          <a:p>
            <a:pPr>
              <a:defRPr>
                <a:solidFill>
                  <a:srgbClr val="FFFFFF"/>
                </a:solidFill>
              </a:defRPr>
            </a:pPr>
            <a:endParaRPr/>
          </a:p>
        </p:txBody>
      </p:sp>
      <p:sp>
        <p:nvSpPr>
          <p:cNvPr id="1729" name="Shape 1729"/>
          <p:cNvSpPr/>
          <p:nvPr/>
        </p:nvSpPr>
        <p:spPr>
          <a:xfrm>
            <a:off x="6615113" y="2482850"/>
            <a:ext cx="876301" cy="0"/>
          </a:xfrm>
          <a:prstGeom prst="line">
            <a:avLst/>
          </a:prstGeom>
          <a:ln w="28575">
            <a:solidFill>
              <a:srgbClr val="000000"/>
            </a:solidFill>
          </a:ln>
        </p:spPr>
        <p:txBody>
          <a:bodyPr lIns="45719" rIns="45719"/>
          <a:lstStyle/>
          <a:p>
            <a:pPr>
              <a:defRPr>
                <a:solidFill>
                  <a:srgbClr val="FFFFFF"/>
                </a:solidFill>
              </a:defRPr>
            </a:pPr>
            <a:endParaRPr/>
          </a:p>
        </p:txBody>
      </p:sp>
      <p:sp>
        <p:nvSpPr>
          <p:cNvPr id="1730" name="Shape 1730"/>
          <p:cNvSpPr/>
          <p:nvPr/>
        </p:nvSpPr>
        <p:spPr>
          <a:xfrm>
            <a:off x="6615113" y="2660650"/>
            <a:ext cx="876301" cy="0"/>
          </a:xfrm>
          <a:prstGeom prst="line">
            <a:avLst/>
          </a:prstGeom>
          <a:ln w="28575">
            <a:solidFill>
              <a:srgbClr val="000000"/>
            </a:solidFill>
          </a:ln>
        </p:spPr>
        <p:txBody>
          <a:bodyPr lIns="45719" rIns="45719"/>
          <a:lstStyle/>
          <a:p>
            <a:pPr>
              <a:defRPr>
                <a:solidFill>
                  <a:srgbClr val="FFFFFF"/>
                </a:solidFill>
              </a:defRPr>
            </a:pPr>
            <a:endParaRPr/>
          </a:p>
        </p:txBody>
      </p:sp>
      <p:sp>
        <p:nvSpPr>
          <p:cNvPr id="1731" name="Shape 1731"/>
          <p:cNvSpPr/>
          <p:nvPr/>
        </p:nvSpPr>
        <p:spPr>
          <a:xfrm>
            <a:off x="6627813" y="2838450"/>
            <a:ext cx="876301" cy="0"/>
          </a:xfrm>
          <a:prstGeom prst="line">
            <a:avLst/>
          </a:prstGeom>
          <a:ln w="28575">
            <a:solidFill>
              <a:srgbClr val="000000"/>
            </a:solidFill>
          </a:ln>
        </p:spPr>
        <p:txBody>
          <a:bodyPr lIns="45719" rIns="45719"/>
          <a:lstStyle/>
          <a:p>
            <a:pPr>
              <a:defRPr>
                <a:solidFill>
                  <a:srgbClr val="FFFFFF"/>
                </a:solidFill>
              </a:defRPr>
            </a:pPr>
            <a:endParaRPr/>
          </a:p>
        </p:txBody>
      </p:sp>
      <p:sp>
        <p:nvSpPr>
          <p:cNvPr id="1732" name="Shape 1732"/>
          <p:cNvSpPr/>
          <p:nvPr/>
        </p:nvSpPr>
        <p:spPr>
          <a:xfrm>
            <a:off x="6621463" y="3016250"/>
            <a:ext cx="876301" cy="0"/>
          </a:xfrm>
          <a:prstGeom prst="line">
            <a:avLst/>
          </a:prstGeom>
          <a:ln w="28575">
            <a:solidFill>
              <a:srgbClr val="000000"/>
            </a:solidFill>
          </a:ln>
        </p:spPr>
        <p:txBody>
          <a:bodyPr lIns="45719" rIns="45719"/>
          <a:lstStyle/>
          <a:p>
            <a:pPr>
              <a:defRPr>
                <a:solidFill>
                  <a:srgbClr val="FFFFFF"/>
                </a:solidFill>
              </a:defRPr>
            </a:pPr>
            <a:endParaRPr/>
          </a:p>
        </p:txBody>
      </p:sp>
      <p:sp>
        <p:nvSpPr>
          <p:cNvPr id="1733" name="Shape 1733"/>
          <p:cNvSpPr/>
          <p:nvPr/>
        </p:nvSpPr>
        <p:spPr>
          <a:xfrm>
            <a:off x="7083425" y="1866900"/>
            <a:ext cx="0" cy="1181100"/>
          </a:xfrm>
          <a:prstGeom prst="line">
            <a:avLst/>
          </a:prstGeom>
          <a:ln w="50800">
            <a:solidFill>
              <a:srgbClr val="FFFFFF"/>
            </a:solidFill>
          </a:ln>
        </p:spPr>
        <p:txBody>
          <a:bodyPr lIns="45719" rIns="45719"/>
          <a:lstStyle/>
          <a:p>
            <a:pPr>
              <a:defRPr>
                <a:solidFill>
                  <a:srgbClr val="FFFFFF"/>
                </a:solidFill>
              </a:defRPr>
            </a:pPr>
            <a:endParaRPr/>
          </a:p>
        </p:txBody>
      </p:sp>
      <p:sp>
        <p:nvSpPr>
          <p:cNvPr id="1734" name="Shape 1734"/>
          <p:cNvSpPr/>
          <p:nvPr/>
        </p:nvSpPr>
        <p:spPr>
          <a:xfrm>
            <a:off x="6621463" y="2139950"/>
            <a:ext cx="876301" cy="0"/>
          </a:xfrm>
          <a:prstGeom prst="line">
            <a:avLst/>
          </a:prstGeom>
          <a:ln w="28575">
            <a:solidFill>
              <a:srgbClr val="000000"/>
            </a:solidFill>
          </a:ln>
        </p:spPr>
        <p:txBody>
          <a:bodyPr lIns="45719" rIns="45719"/>
          <a:lstStyle/>
          <a:p>
            <a:pPr>
              <a:defRPr>
                <a:solidFill>
                  <a:srgbClr val="FFFFFF"/>
                </a:solidFill>
              </a:defRPr>
            </a:pPr>
            <a:endParaRPr/>
          </a:p>
        </p:txBody>
      </p:sp>
      <p:sp>
        <p:nvSpPr>
          <p:cNvPr id="1735" name="Shape 1735"/>
          <p:cNvSpPr/>
          <p:nvPr/>
        </p:nvSpPr>
        <p:spPr>
          <a:xfrm>
            <a:off x="6627813" y="2305049"/>
            <a:ext cx="876301" cy="12702"/>
          </a:xfrm>
          <a:prstGeom prst="line">
            <a:avLst/>
          </a:prstGeom>
          <a:ln w="28575">
            <a:solidFill>
              <a:srgbClr val="000000"/>
            </a:solidFill>
          </a:ln>
        </p:spPr>
        <p:txBody>
          <a:bodyPr lIns="45719" rIns="45719"/>
          <a:lstStyle/>
          <a:p>
            <a:pPr>
              <a:defRPr>
                <a:solidFill>
                  <a:srgbClr val="FFFFFF"/>
                </a:solidFill>
              </a:defRPr>
            </a:pPr>
            <a:endParaRPr/>
          </a:p>
        </p:txBody>
      </p:sp>
      <p:sp>
        <p:nvSpPr>
          <p:cNvPr id="1736" name="Shape 1736"/>
          <p:cNvSpPr/>
          <p:nvPr/>
        </p:nvSpPr>
        <p:spPr>
          <a:xfrm>
            <a:off x="6627813" y="1963420"/>
            <a:ext cx="873126" cy="1"/>
          </a:xfrm>
          <a:prstGeom prst="line">
            <a:avLst/>
          </a:prstGeom>
          <a:ln w="28575">
            <a:solidFill>
              <a:srgbClr val="000000"/>
            </a:solidFill>
          </a:ln>
        </p:spPr>
        <p:txBody>
          <a:bodyPr lIns="45719" rIns="45719"/>
          <a:lstStyle/>
          <a:p>
            <a:pPr>
              <a:defRPr>
                <a:solidFill>
                  <a:srgbClr val="FFFFFF"/>
                </a:solidFill>
              </a:defRPr>
            </a:pPr>
            <a:endParaRPr/>
          </a:p>
        </p:txBody>
      </p:sp>
      <p:sp>
        <p:nvSpPr>
          <p:cNvPr id="1737" name="Shape 1737"/>
          <p:cNvSpPr/>
          <p:nvPr/>
        </p:nvSpPr>
        <p:spPr>
          <a:xfrm>
            <a:off x="7088188" y="1684338"/>
            <a:ext cx="3176" cy="561976"/>
          </a:xfrm>
          <a:prstGeom prst="line">
            <a:avLst/>
          </a:prstGeom>
          <a:ln w="50800">
            <a:solidFill>
              <a:srgbClr val="FFFFFF"/>
            </a:solidFill>
          </a:ln>
        </p:spPr>
        <p:txBody>
          <a:bodyPr lIns="45719" rIns="45719"/>
          <a:lstStyle/>
          <a:p>
            <a:pPr>
              <a:defRPr>
                <a:solidFill>
                  <a:srgbClr val="FFFFFF"/>
                </a:solidFill>
              </a:defRPr>
            </a:pPr>
            <a:endParaRPr/>
          </a:p>
        </p:txBody>
      </p:sp>
      <p:sp>
        <p:nvSpPr>
          <p:cNvPr id="1738" name="Shape 1738"/>
          <p:cNvSpPr/>
          <p:nvPr/>
        </p:nvSpPr>
        <p:spPr>
          <a:xfrm>
            <a:off x="6659563" y="3870324"/>
            <a:ext cx="863601" cy="6352"/>
          </a:xfrm>
          <a:prstGeom prst="line">
            <a:avLst/>
          </a:prstGeom>
          <a:ln w="28575">
            <a:solidFill>
              <a:srgbClr val="000000"/>
            </a:solidFill>
          </a:ln>
        </p:spPr>
        <p:txBody>
          <a:bodyPr lIns="45719" rIns="45719"/>
          <a:lstStyle/>
          <a:p>
            <a:pPr>
              <a:defRPr>
                <a:solidFill>
                  <a:srgbClr val="FFFFFF"/>
                </a:solidFill>
              </a:defRPr>
            </a:pPr>
            <a:endParaRPr/>
          </a:p>
        </p:txBody>
      </p:sp>
      <p:sp>
        <p:nvSpPr>
          <p:cNvPr id="1739" name="Shape 1739"/>
          <p:cNvSpPr/>
          <p:nvPr/>
        </p:nvSpPr>
        <p:spPr>
          <a:xfrm>
            <a:off x="6523038" y="3213100"/>
            <a:ext cx="694309"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900" b="1">
                <a:solidFill>
                  <a:srgbClr val="000000"/>
                </a:solidFill>
                <a:latin typeface="Chicago"/>
                <a:ea typeface="Chicago"/>
                <a:cs typeface="Chicago"/>
                <a:sym typeface="Chicago"/>
              </a:defRPr>
            </a:lvl1pPr>
          </a:lstStyle>
          <a:p>
            <a:pPr>
              <a:defRPr>
                <a:effectLst/>
              </a:defRPr>
            </a:pPr>
            <a:r>
              <a:t>   AKUGHU</a:t>
            </a:r>
          </a:p>
        </p:txBody>
      </p:sp>
      <p:sp>
        <p:nvSpPr>
          <p:cNvPr id="1740" name="Shape 1740"/>
          <p:cNvSpPr/>
          <p:nvPr/>
        </p:nvSpPr>
        <p:spPr>
          <a:xfrm>
            <a:off x="6599238" y="4394200"/>
            <a:ext cx="61606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900" b="1">
                <a:solidFill>
                  <a:srgbClr val="000000"/>
                </a:solidFill>
                <a:latin typeface="Chicago"/>
                <a:ea typeface="Chicago"/>
                <a:cs typeface="Chicago"/>
                <a:sym typeface="Chicago"/>
              </a:defRPr>
            </a:lvl1pPr>
          </a:lstStyle>
          <a:p>
            <a:pPr>
              <a:defRPr>
                <a:effectLst/>
              </a:defRPr>
            </a:pPr>
            <a:r>
              <a:t>YENGUYI</a:t>
            </a:r>
          </a:p>
        </p:txBody>
      </p:sp>
      <p:sp>
        <p:nvSpPr>
          <p:cNvPr id="1741" name="Shape 1741"/>
          <p:cNvSpPr/>
          <p:nvPr/>
        </p:nvSpPr>
        <p:spPr>
          <a:xfrm>
            <a:off x="6630988" y="1593849"/>
            <a:ext cx="876301" cy="12702"/>
          </a:xfrm>
          <a:prstGeom prst="line">
            <a:avLst/>
          </a:prstGeom>
          <a:ln w="28575">
            <a:solidFill>
              <a:srgbClr val="000000"/>
            </a:solidFill>
          </a:ln>
        </p:spPr>
        <p:txBody>
          <a:bodyPr lIns="45719" rIns="45719"/>
          <a:lstStyle/>
          <a:p>
            <a:pPr>
              <a:defRPr>
                <a:solidFill>
                  <a:srgbClr val="FFFFFF"/>
                </a:solidFill>
              </a:defRPr>
            </a:pPr>
            <a:endParaRPr/>
          </a:p>
        </p:txBody>
      </p:sp>
      <p:sp>
        <p:nvSpPr>
          <p:cNvPr id="1742" name="Shape 1742"/>
          <p:cNvSpPr/>
          <p:nvPr/>
        </p:nvSpPr>
        <p:spPr>
          <a:xfrm>
            <a:off x="4308474" y="3800475"/>
            <a:ext cx="838202" cy="1589"/>
          </a:xfrm>
          <a:prstGeom prst="line">
            <a:avLst/>
          </a:prstGeom>
          <a:ln w="28575">
            <a:solidFill>
              <a:srgbClr val="000000"/>
            </a:solidFill>
          </a:ln>
        </p:spPr>
        <p:txBody>
          <a:bodyPr lIns="45719" rIns="45719"/>
          <a:lstStyle/>
          <a:p>
            <a:pPr>
              <a:defRPr>
                <a:solidFill>
                  <a:srgbClr val="FFFFFF"/>
                </a:solidFill>
              </a:defRPr>
            </a:pPr>
            <a:endParaRPr/>
          </a:p>
        </p:txBody>
      </p:sp>
      <p:sp>
        <p:nvSpPr>
          <p:cNvPr id="1743" name="Shape 1743"/>
          <p:cNvSpPr/>
          <p:nvPr/>
        </p:nvSpPr>
        <p:spPr>
          <a:xfrm>
            <a:off x="4298950" y="4011612"/>
            <a:ext cx="838201" cy="4763"/>
          </a:xfrm>
          <a:prstGeom prst="line">
            <a:avLst/>
          </a:prstGeom>
          <a:ln w="28575">
            <a:solidFill>
              <a:srgbClr val="000000"/>
            </a:solidFill>
          </a:ln>
        </p:spPr>
        <p:txBody>
          <a:bodyPr lIns="45719" rIns="45719"/>
          <a:lstStyle/>
          <a:p>
            <a:pPr>
              <a:defRPr>
                <a:solidFill>
                  <a:srgbClr val="FFFFFF"/>
                </a:solidFill>
              </a:defRPr>
            </a:pPr>
            <a:endParaRPr/>
          </a:p>
        </p:txBody>
      </p:sp>
      <p:sp>
        <p:nvSpPr>
          <p:cNvPr id="1744" name="Shape 1744"/>
          <p:cNvSpPr/>
          <p:nvPr/>
        </p:nvSpPr>
        <p:spPr>
          <a:xfrm>
            <a:off x="6605588" y="5318125"/>
            <a:ext cx="952501" cy="1028700"/>
          </a:xfrm>
          <a:prstGeom prst="rect">
            <a:avLst/>
          </a:prstGeom>
          <a:solidFill>
            <a:srgbClr val="FFFFFF"/>
          </a:solidFill>
          <a:ln w="38100">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745" name="Shape 1745"/>
          <p:cNvSpPr/>
          <p:nvPr/>
        </p:nvSpPr>
        <p:spPr>
          <a:xfrm>
            <a:off x="6621463" y="5154612"/>
            <a:ext cx="647701" cy="363538"/>
          </a:xfrm>
          <a:prstGeom prst="roundRect">
            <a:avLst>
              <a:gd name="adj" fmla="val 16667"/>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746" name="Shape 1746"/>
          <p:cNvSpPr/>
          <p:nvPr/>
        </p:nvSpPr>
        <p:spPr>
          <a:xfrm>
            <a:off x="6610350" y="5102225"/>
            <a:ext cx="440408" cy="266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1200" b="1">
                <a:solidFill>
                  <a:srgbClr val="000000"/>
                </a:solidFill>
                <a:latin typeface="Chicago"/>
                <a:ea typeface="Chicago"/>
                <a:cs typeface="Chicago"/>
                <a:sym typeface="Chicago"/>
              </a:defRPr>
            </a:lvl1pPr>
          </a:lstStyle>
          <a:p>
            <a:pPr>
              <a:defRPr>
                <a:effectLst/>
              </a:defRPr>
            </a:pPr>
            <a:r>
              <a:t>JISU</a:t>
            </a:r>
          </a:p>
        </p:txBody>
      </p:sp>
      <p:sp>
        <p:nvSpPr>
          <p:cNvPr id="1747" name="Shape 1747"/>
          <p:cNvSpPr/>
          <p:nvPr/>
        </p:nvSpPr>
        <p:spPr>
          <a:xfrm>
            <a:off x="6651624" y="5441950"/>
            <a:ext cx="838202" cy="1589"/>
          </a:xfrm>
          <a:prstGeom prst="line">
            <a:avLst/>
          </a:prstGeom>
          <a:ln w="28575">
            <a:solidFill>
              <a:srgbClr val="000000"/>
            </a:solidFill>
          </a:ln>
        </p:spPr>
        <p:txBody>
          <a:bodyPr lIns="45719" rIns="45719"/>
          <a:lstStyle/>
          <a:p>
            <a:pPr>
              <a:defRPr>
                <a:solidFill>
                  <a:srgbClr val="FFFFFF"/>
                </a:solidFill>
              </a:defRPr>
            </a:pPr>
            <a:endParaRPr/>
          </a:p>
        </p:txBody>
      </p:sp>
      <p:sp>
        <p:nvSpPr>
          <p:cNvPr id="1748" name="Shape 1748"/>
          <p:cNvSpPr/>
          <p:nvPr/>
        </p:nvSpPr>
        <p:spPr>
          <a:xfrm>
            <a:off x="6669088" y="5880100"/>
            <a:ext cx="838201" cy="1589"/>
          </a:xfrm>
          <a:prstGeom prst="line">
            <a:avLst/>
          </a:prstGeom>
          <a:ln w="28575">
            <a:solidFill>
              <a:srgbClr val="000000"/>
            </a:solidFill>
          </a:ln>
        </p:spPr>
        <p:txBody>
          <a:bodyPr lIns="45719" rIns="45719"/>
          <a:lstStyle/>
          <a:p>
            <a:pPr>
              <a:defRPr>
                <a:solidFill>
                  <a:srgbClr val="FFFFFF"/>
                </a:solidFill>
              </a:defRPr>
            </a:pPr>
            <a:endParaRPr/>
          </a:p>
        </p:txBody>
      </p:sp>
      <p:sp>
        <p:nvSpPr>
          <p:cNvPr id="1749" name="Shape 1749"/>
          <p:cNvSpPr/>
          <p:nvPr/>
        </p:nvSpPr>
        <p:spPr>
          <a:xfrm>
            <a:off x="6659563" y="6156325"/>
            <a:ext cx="838201" cy="1589"/>
          </a:xfrm>
          <a:prstGeom prst="line">
            <a:avLst/>
          </a:prstGeom>
          <a:ln w="28575">
            <a:solidFill>
              <a:srgbClr val="000000"/>
            </a:solidFill>
          </a:ln>
        </p:spPr>
        <p:txBody>
          <a:bodyPr lIns="45719" rIns="45719"/>
          <a:lstStyle/>
          <a:p>
            <a:pPr>
              <a:defRPr>
                <a:solidFill>
                  <a:srgbClr val="FFFFFF"/>
                </a:solidFill>
              </a:defRPr>
            </a:pPr>
            <a:endParaRPr/>
          </a:p>
        </p:txBody>
      </p:sp>
      <p:sp>
        <p:nvSpPr>
          <p:cNvPr id="1750" name="Shape 1750"/>
          <p:cNvSpPr/>
          <p:nvPr/>
        </p:nvSpPr>
        <p:spPr>
          <a:xfrm flipV="1">
            <a:off x="6659563" y="6299200"/>
            <a:ext cx="838201" cy="1589"/>
          </a:xfrm>
          <a:prstGeom prst="line">
            <a:avLst/>
          </a:prstGeom>
          <a:ln w="28575">
            <a:solidFill>
              <a:srgbClr val="000000"/>
            </a:solidFill>
          </a:ln>
        </p:spPr>
        <p:txBody>
          <a:bodyPr lIns="45719" rIns="45719"/>
          <a:lstStyle/>
          <a:p>
            <a:pPr>
              <a:defRPr>
                <a:solidFill>
                  <a:srgbClr val="FFFFFF"/>
                </a:solidFill>
              </a:defRPr>
            </a:pPr>
            <a:endParaRPr/>
          </a:p>
        </p:txBody>
      </p:sp>
      <p:sp>
        <p:nvSpPr>
          <p:cNvPr id="1751" name="Shape 1751"/>
          <p:cNvSpPr/>
          <p:nvPr/>
        </p:nvSpPr>
        <p:spPr>
          <a:xfrm>
            <a:off x="6594475" y="581025"/>
            <a:ext cx="730250" cy="249239"/>
          </a:xfrm>
          <a:prstGeom prst="roundRect">
            <a:avLst>
              <a:gd name="adj" fmla="val 16667"/>
            </a:avLst>
          </a:prstGeom>
          <a:solidFill>
            <a:srgbClr val="FFFFFF"/>
          </a:solidFill>
          <a:ln w="38100">
            <a:solidFill>
              <a:srgbClr val="1A0004"/>
            </a:solidFill>
          </a:ln>
        </p:spPr>
        <p:txBody>
          <a:bodyPr lIns="45719" rIns="45719" anchor="ctr"/>
          <a:lstStyle/>
          <a:p>
            <a:pPr>
              <a:defRPr>
                <a:solidFill>
                  <a:srgbClr val="00DFCA"/>
                </a:solidFill>
                <a:latin typeface="Arial"/>
                <a:ea typeface="Arial"/>
                <a:cs typeface="Arial"/>
                <a:sym typeface="Arial"/>
              </a:defRPr>
            </a:pPr>
            <a:endParaRPr/>
          </a:p>
        </p:txBody>
      </p:sp>
      <p:sp>
        <p:nvSpPr>
          <p:cNvPr id="1752" name="Shape 1752"/>
          <p:cNvSpPr/>
          <p:nvPr/>
        </p:nvSpPr>
        <p:spPr>
          <a:xfrm>
            <a:off x="6592888" y="741362"/>
            <a:ext cx="952501" cy="442913"/>
          </a:xfrm>
          <a:prstGeom prst="rect">
            <a:avLst/>
          </a:prstGeom>
          <a:solidFill>
            <a:srgbClr val="FFFFFF"/>
          </a:solidFill>
          <a:ln w="38100">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753" name="Shape 1753"/>
          <p:cNvSpPr/>
          <p:nvPr/>
        </p:nvSpPr>
        <p:spPr>
          <a:xfrm>
            <a:off x="6613525" y="647700"/>
            <a:ext cx="692150" cy="250825"/>
          </a:xfrm>
          <a:prstGeom prst="roundRect">
            <a:avLst>
              <a:gd name="adj" fmla="val 16667"/>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754" name="Shape 1754"/>
          <p:cNvSpPr/>
          <p:nvPr/>
        </p:nvSpPr>
        <p:spPr>
          <a:xfrm>
            <a:off x="6560343" y="561181"/>
            <a:ext cx="1218867" cy="36830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lgn="l">
              <a:defRPr sz="900" b="1">
                <a:solidFill>
                  <a:srgbClr val="000000"/>
                </a:solidFill>
                <a:latin typeface="Chicago"/>
                <a:ea typeface="Chicago"/>
                <a:cs typeface="Chicago"/>
                <a:sym typeface="Chicago"/>
              </a:defRPr>
            </a:lvl1pPr>
          </a:lstStyle>
          <a:p>
            <a:pPr>
              <a:defRPr>
                <a:effectLst/>
              </a:defRPr>
            </a:pPr>
            <a:r>
              <a:t>KUKAMI KUHAKEDO</a:t>
            </a:r>
          </a:p>
        </p:txBody>
      </p:sp>
      <p:sp>
        <p:nvSpPr>
          <p:cNvPr id="1755" name="Shape 1755"/>
          <p:cNvSpPr/>
          <p:nvPr/>
        </p:nvSpPr>
        <p:spPr>
          <a:xfrm>
            <a:off x="6630988" y="1117600"/>
            <a:ext cx="863601" cy="0"/>
          </a:xfrm>
          <a:prstGeom prst="line">
            <a:avLst/>
          </a:prstGeom>
          <a:ln w="28575">
            <a:solidFill>
              <a:srgbClr val="000000"/>
            </a:solidFill>
          </a:ln>
        </p:spPr>
        <p:txBody>
          <a:bodyPr lIns="45719" rIns="45719"/>
          <a:lstStyle/>
          <a:p>
            <a:pPr>
              <a:defRPr>
                <a:solidFill>
                  <a:srgbClr val="FFFFFF"/>
                </a:solidFill>
              </a:defRPr>
            </a:pPr>
            <a:endParaRPr/>
          </a:p>
        </p:txBody>
      </p:sp>
      <p:sp>
        <p:nvSpPr>
          <p:cNvPr id="1756" name="Shape 1756"/>
          <p:cNvSpPr/>
          <p:nvPr/>
        </p:nvSpPr>
        <p:spPr>
          <a:xfrm flipV="1">
            <a:off x="6630988" y="928687"/>
            <a:ext cx="863601" cy="1588"/>
          </a:xfrm>
          <a:prstGeom prst="line">
            <a:avLst/>
          </a:prstGeom>
          <a:ln w="28575">
            <a:solidFill>
              <a:srgbClr val="000000"/>
            </a:solidFill>
          </a:ln>
        </p:spPr>
        <p:txBody>
          <a:bodyPr lIns="45719" rIns="45719"/>
          <a:lstStyle/>
          <a:p>
            <a:pPr>
              <a:defRPr>
                <a:solidFill>
                  <a:srgbClr val="FFFFFF"/>
                </a:solidFill>
              </a:defRPr>
            </a:pPr>
            <a:endParaRPr/>
          </a:p>
        </p:txBody>
      </p:sp>
      <p:sp>
        <p:nvSpPr>
          <p:cNvPr id="1757" name="Shape 1757"/>
          <p:cNvSpPr/>
          <p:nvPr/>
        </p:nvSpPr>
        <p:spPr>
          <a:xfrm>
            <a:off x="6618257" y="1266825"/>
            <a:ext cx="876301" cy="368300"/>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lgn="l">
              <a:defRPr sz="900" b="1">
                <a:solidFill>
                  <a:srgbClr val="000000"/>
                </a:solidFill>
                <a:latin typeface="Chicago"/>
                <a:ea typeface="Chicago"/>
                <a:cs typeface="Chicago"/>
                <a:sym typeface="Chicago"/>
              </a:defRPr>
            </a:lvl1pPr>
          </a:lstStyle>
          <a:p>
            <a:pPr>
              <a:defRPr>
                <a:effectLst/>
              </a:defRPr>
            </a:pPr>
            <a:r>
              <a:t>KUKAMI KUXU</a:t>
            </a:r>
          </a:p>
        </p:txBody>
      </p:sp>
      <p:sp>
        <p:nvSpPr>
          <p:cNvPr id="1758" name="Shape 1758"/>
          <p:cNvSpPr/>
          <p:nvPr/>
        </p:nvSpPr>
        <p:spPr>
          <a:xfrm>
            <a:off x="4246562" y="5810250"/>
            <a:ext cx="952501" cy="498475"/>
          </a:xfrm>
          <a:prstGeom prst="rect">
            <a:avLst/>
          </a:prstGeom>
          <a:solidFill>
            <a:srgbClr val="FFFFFF"/>
          </a:solidFill>
          <a:ln w="38100">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759" name="Shape 1759"/>
          <p:cNvSpPr/>
          <p:nvPr/>
        </p:nvSpPr>
        <p:spPr>
          <a:xfrm>
            <a:off x="4265612" y="5700712"/>
            <a:ext cx="701676" cy="333376"/>
          </a:xfrm>
          <a:prstGeom prst="roundRect">
            <a:avLst>
              <a:gd name="adj" fmla="val 16667"/>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760" name="Shape 1760"/>
          <p:cNvSpPr/>
          <p:nvPr/>
        </p:nvSpPr>
        <p:spPr>
          <a:xfrm>
            <a:off x="4281487" y="5635625"/>
            <a:ext cx="701676" cy="228600"/>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lgn="l">
              <a:defRPr sz="900" b="1">
                <a:solidFill>
                  <a:srgbClr val="000000"/>
                </a:solidFill>
                <a:latin typeface="Chicago"/>
                <a:ea typeface="Chicago"/>
                <a:cs typeface="Chicago"/>
                <a:sym typeface="Chicago"/>
              </a:defRPr>
            </a:lvl1pPr>
          </a:lstStyle>
          <a:p>
            <a:pPr>
              <a:defRPr>
                <a:effectLst/>
              </a:defRPr>
            </a:pPr>
            <a:r>
              <a:t>JOSHUA</a:t>
            </a:r>
          </a:p>
        </p:txBody>
      </p:sp>
      <p:sp>
        <p:nvSpPr>
          <p:cNvPr id="1761" name="Shape 1761"/>
          <p:cNvSpPr/>
          <p:nvPr/>
        </p:nvSpPr>
        <p:spPr>
          <a:xfrm>
            <a:off x="4302124" y="6045200"/>
            <a:ext cx="835027" cy="1589"/>
          </a:xfrm>
          <a:prstGeom prst="line">
            <a:avLst/>
          </a:prstGeom>
          <a:ln w="28575">
            <a:solidFill>
              <a:srgbClr val="000000"/>
            </a:solidFill>
          </a:ln>
        </p:spPr>
        <p:txBody>
          <a:bodyPr lIns="45719" rIns="45719"/>
          <a:lstStyle/>
          <a:p>
            <a:pPr>
              <a:defRPr>
                <a:solidFill>
                  <a:srgbClr val="FFFFFF"/>
                </a:solidFill>
              </a:defRPr>
            </a:pPr>
            <a:endParaRPr/>
          </a:p>
        </p:txBody>
      </p:sp>
      <p:sp>
        <p:nvSpPr>
          <p:cNvPr id="1762" name="Shape 1762"/>
          <p:cNvSpPr/>
          <p:nvPr/>
        </p:nvSpPr>
        <p:spPr>
          <a:xfrm>
            <a:off x="4305300" y="6230937"/>
            <a:ext cx="838200" cy="11113"/>
          </a:xfrm>
          <a:prstGeom prst="line">
            <a:avLst/>
          </a:prstGeom>
          <a:ln w="28575">
            <a:solidFill>
              <a:srgbClr val="000000"/>
            </a:solidFill>
          </a:ln>
        </p:spPr>
        <p:txBody>
          <a:bodyPr lIns="45719" rIns="45719"/>
          <a:lstStyle/>
          <a:p>
            <a:pPr>
              <a:defRPr>
                <a:solidFill>
                  <a:srgbClr val="FFFFFF"/>
                </a:solidFill>
              </a:defRPr>
            </a:pPr>
            <a:endParaRPr/>
          </a:p>
        </p:txBody>
      </p:sp>
      <p:sp>
        <p:nvSpPr>
          <p:cNvPr id="1763" name="Shape 1763"/>
          <p:cNvSpPr/>
          <p:nvPr/>
        </p:nvSpPr>
        <p:spPr>
          <a:xfrm>
            <a:off x="4227512" y="4421187"/>
            <a:ext cx="952501" cy="1143001"/>
          </a:xfrm>
          <a:prstGeom prst="rect">
            <a:avLst/>
          </a:prstGeom>
          <a:solidFill>
            <a:srgbClr val="FFFFFF"/>
          </a:solidFill>
          <a:ln w="38100">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764" name="Shape 1764"/>
          <p:cNvSpPr/>
          <p:nvPr/>
        </p:nvSpPr>
        <p:spPr>
          <a:xfrm>
            <a:off x="4248150" y="4295775"/>
            <a:ext cx="704850" cy="336550"/>
          </a:xfrm>
          <a:prstGeom prst="roundRect">
            <a:avLst>
              <a:gd name="adj" fmla="val 16667"/>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765" name="Shape 1765"/>
          <p:cNvSpPr/>
          <p:nvPr/>
        </p:nvSpPr>
        <p:spPr>
          <a:xfrm>
            <a:off x="4318000" y="4257675"/>
            <a:ext cx="43183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900" b="1">
                <a:solidFill>
                  <a:srgbClr val="000000"/>
                </a:solidFill>
                <a:latin typeface="Chicago"/>
                <a:ea typeface="Chicago"/>
                <a:cs typeface="Chicago"/>
                <a:sym typeface="Chicago"/>
              </a:defRPr>
            </a:lvl1pPr>
          </a:lstStyle>
          <a:p>
            <a:pPr>
              <a:defRPr>
                <a:effectLst/>
              </a:defRPr>
            </a:pPr>
            <a:r>
              <a:t>MUSE</a:t>
            </a:r>
          </a:p>
        </p:txBody>
      </p:sp>
      <p:sp>
        <p:nvSpPr>
          <p:cNvPr id="1766" name="Shape 1766"/>
          <p:cNvSpPr/>
          <p:nvPr/>
        </p:nvSpPr>
        <p:spPr>
          <a:xfrm flipV="1">
            <a:off x="4270374" y="4579937"/>
            <a:ext cx="838201" cy="3176"/>
          </a:xfrm>
          <a:prstGeom prst="line">
            <a:avLst/>
          </a:prstGeom>
          <a:ln w="28575">
            <a:solidFill>
              <a:srgbClr val="000000"/>
            </a:solidFill>
          </a:ln>
        </p:spPr>
        <p:txBody>
          <a:bodyPr lIns="45719" rIns="45719"/>
          <a:lstStyle/>
          <a:p>
            <a:pPr>
              <a:defRPr>
                <a:solidFill>
                  <a:srgbClr val="FFFFFF"/>
                </a:solidFill>
              </a:defRPr>
            </a:pPr>
            <a:endParaRPr/>
          </a:p>
        </p:txBody>
      </p:sp>
      <p:sp>
        <p:nvSpPr>
          <p:cNvPr id="1767" name="Shape 1767"/>
          <p:cNvSpPr/>
          <p:nvPr/>
        </p:nvSpPr>
        <p:spPr>
          <a:xfrm>
            <a:off x="4279899" y="4768850"/>
            <a:ext cx="838202" cy="1589"/>
          </a:xfrm>
          <a:prstGeom prst="line">
            <a:avLst/>
          </a:prstGeom>
          <a:ln w="28575">
            <a:solidFill>
              <a:srgbClr val="000000"/>
            </a:solidFill>
          </a:ln>
        </p:spPr>
        <p:txBody>
          <a:bodyPr lIns="45719" rIns="45719"/>
          <a:lstStyle/>
          <a:p>
            <a:pPr>
              <a:defRPr>
                <a:solidFill>
                  <a:srgbClr val="FFFFFF"/>
                </a:solidFill>
              </a:defRPr>
            </a:pPr>
            <a:endParaRPr/>
          </a:p>
        </p:txBody>
      </p:sp>
      <p:sp>
        <p:nvSpPr>
          <p:cNvPr id="1768" name="Shape 1768"/>
          <p:cNvSpPr/>
          <p:nvPr/>
        </p:nvSpPr>
        <p:spPr>
          <a:xfrm>
            <a:off x="4281487" y="4946650"/>
            <a:ext cx="838201" cy="1589"/>
          </a:xfrm>
          <a:prstGeom prst="line">
            <a:avLst/>
          </a:prstGeom>
          <a:ln w="28575">
            <a:solidFill>
              <a:srgbClr val="000000"/>
            </a:solidFill>
          </a:ln>
        </p:spPr>
        <p:txBody>
          <a:bodyPr lIns="45719" rIns="45719"/>
          <a:lstStyle/>
          <a:p>
            <a:pPr>
              <a:defRPr>
                <a:solidFill>
                  <a:srgbClr val="FFFFFF"/>
                </a:solidFill>
              </a:defRPr>
            </a:pPr>
            <a:endParaRPr/>
          </a:p>
        </p:txBody>
      </p:sp>
      <p:sp>
        <p:nvSpPr>
          <p:cNvPr id="1769" name="Shape 1769"/>
          <p:cNvSpPr/>
          <p:nvPr/>
        </p:nvSpPr>
        <p:spPr>
          <a:xfrm>
            <a:off x="4279899" y="5124450"/>
            <a:ext cx="835027" cy="1589"/>
          </a:xfrm>
          <a:prstGeom prst="line">
            <a:avLst/>
          </a:prstGeom>
          <a:ln w="28575">
            <a:solidFill>
              <a:srgbClr val="000000"/>
            </a:solidFill>
          </a:ln>
        </p:spPr>
        <p:txBody>
          <a:bodyPr lIns="45719" rIns="45719"/>
          <a:lstStyle/>
          <a:p>
            <a:pPr>
              <a:defRPr>
                <a:solidFill>
                  <a:srgbClr val="FFFFFF"/>
                </a:solidFill>
              </a:defRPr>
            </a:pPr>
            <a:endParaRPr/>
          </a:p>
        </p:txBody>
      </p:sp>
      <p:sp>
        <p:nvSpPr>
          <p:cNvPr id="1770" name="Shape 1770"/>
          <p:cNvSpPr/>
          <p:nvPr/>
        </p:nvSpPr>
        <p:spPr>
          <a:xfrm flipV="1">
            <a:off x="4270374" y="5291137"/>
            <a:ext cx="838201" cy="3176"/>
          </a:xfrm>
          <a:prstGeom prst="line">
            <a:avLst/>
          </a:prstGeom>
          <a:ln w="28575">
            <a:solidFill>
              <a:srgbClr val="000000"/>
            </a:solidFill>
          </a:ln>
        </p:spPr>
        <p:txBody>
          <a:bodyPr lIns="45719" rIns="45719"/>
          <a:lstStyle/>
          <a:p>
            <a:pPr>
              <a:defRPr>
                <a:solidFill>
                  <a:srgbClr val="FFFFFF"/>
                </a:solidFill>
              </a:defRPr>
            </a:pPr>
            <a:endParaRPr/>
          </a:p>
        </p:txBody>
      </p:sp>
      <p:sp>
        <p:nvSpPr>
          <p:cNvPr id="1771" name="Shape 1771"/>
          <p:cNvSpPr/>
          <p:nvPr/>
        </p:nvSpPr>
        <p:spPr>
          <a:xfrm>
            <a:off x="4271962" y="5454650"/>
            <a:ext cx="835026" cy="1589"/>
          </a:xfrm>
          <a:prstGeom prst="line">
            <a:avLst/>
          </a:prstGeom>
          <a:ln w="28575">
            <a:solidFill>
              <a:srgbClr val="000000"/>
            </a:solidFill>
          </a:ln>
        </p:spPr>
        <p:txBody>
          <a:bodyPr lIns="45719" rIns="45719"/>
          <a:lstStyle/>
          <a:p>
            <a:pPr>
              <a:defRPr>
                <a:solidFill>
                  <a:srgbClr val="FFFFFF"/>
                </a:solidFill>
              </a:defRPr>
            </a:pPr>
            <a:endParaRPr/>
          </a:p>
        </p:txBody>
      </p:sp>
      <p:sp>
        <p:nvSpPr>
          <p:cNvPr id="1772" name="Shape 1772"/>
          <p:cNvSpPr/>
          <p:nvPr/>
        </p:nvSpPr>
        <p:spPr>
          <a:xfrm>
            <a:off x="4262437" y="2613024"/>
            <a:ext cx="831851" cy="6352"/>
          </a:xfrm>
          <a:prstGeom prst="line">
            <a:avLst/>
          </a:prstGeom>
          <a:ln w="28575">
            <a:solidFill>
              <a:srgbClr val="000000"/>
            </a:solidFill>
          </a:ln>
        </p:spPr>
        <p:txBody>
          <a:bodyPr lIns="45719" rIns="45719"/>
          <a:lstStyle/>
          <a:p>
            <a:pPr>
              <a:defRPr>
                <a:solidFill>
                  <a:srgbClr val="FFFFFF"/>
                </a:solidFill>
              </a:defRPr>
            </a:pPr>
            <a:endParaRPr/>
          </a:p>
        </p:txBody>
      </p:sp>
      <p:sp>
        <p:nvSpPr>
          <p:cNvPr id="1773" name="Shape 1773"/>
          <p:cNvSpPr/>
          <p:nvPr/>
        </p:nvSpPr>
        <p:spPr>
          <a:xfrm>
            <a:off x="4262437" y="2809874"/>
            <a:ext cx="838201" cy="1589"/>
          </a:xfrm>
          <a:prstGeom prst="line">
            <a:avLst/>
          </a:prstGeom>
          <a:ln w="28575">
            <a:solidFill>
              <a:srgbClr val="000000"/>
            </a:solidFill>
          </a:ln>
        </p:spPr>
        <p:txBody>
          <a:bodyPr lIns="45719" rIns="45719"/>
          <a:lstStyle/>
          <a:p>
            <a:pPr>
              <a:defRPr>
                <a:solidFill>
                  <a:srgbClr val="FFFFFF"/>
                </a:solidFill>
              </a:defRPr>
            </a:pPr>
            <a:endParaRPr/>
          </a:p>
        </p:txBody>
      </p:sp>
      <p:sp>
        <p:nvSpPr>
          <p:cNvPr id="1774" name="Shape 1774"/>
          <p:cNvSpPr/>
          <p:nvPr/>
        </p:nvSpPr>
        <p:spPr>
          <a:xfrm>
            <a:off x="4259262" y="2422524"/>
            <a:ext cx="838201" cy="1589"/>
          </a:xfrm>
          <a:prstGeom prst="line">
            <a:avLst/>
          </a:prstGeom>
          <a:ln w="28575">
            <a:solidFill>
              <a:srgbClr val="000000"/>
            </a:solidFill>
          </a:ln>
        </p:spPr>
        <p:txBody>
          <a:bodyPr lIns="45719" rIns="45719"/>
          <a:lstStyle/>
          <a:p>
            <a:pPr>
              <a:defRPr>
                <a:solidFill>
                  <a:srgbClr val="FFFFFF"/>
                </a:solidFill>
              </a:defRPr>
            </a:pPr>
            <a:endParaRPr/>
          </a:p>
        </p:txBody>
      </p:sp>
      <p:sp>
        <p:nvSpPr>
          <p:cNvPr id="1775" name="Shape 1775"/>
          <p:cNvSpPr/>
          <p:nvPr/>
        </p:nvSpPr>
        <p:spPr>
          <a:xfrm flipV="1">
            <a:off x="4256087" y="2997200"/>
            <a:ext cx="838201" cy="3175"/>
          </a:xfrm>
          <a:prstGeom prst="line">
            <a:avLst/>
          </a:prstGeom>
          <a:ln w="28575">
            <a:solidFill>
              <a:srgbClr val="000000"/>
            </a:solidFill>
          </a:ln>
        </p:spPr>
        <p:txBody>
          <a:bodyPr lIns="45719" rIns="45719"/>
          <a:lstStyle/>
          <a:p>
            <a:pPr>
              <a:defRPr>
                <a:solidFill>
                  <a:srgbClr val="FFFFFF"/>
                </a:solidFill>
              </a:defRPr>
            </a:pPr>
            <a:endParaRPr/>
          </a:p>
        </p:txBody>
      </p:sp>
      <p:sp>
        <p:nvSpPr>
          <p:cNvPr id="1776" name="Shape 1776"/>
          <p:cNvSpPr/>
          <p:nvPr/>
        </p:nvSpPr>
        <p:spPr>
          <a:xfrm flipV="1">
            <a:off x="4252912" y="3182938"/>
            <a:ext cx="846138" cy="1588"/>
          </a:xfrm>
          <a:prstGeom prst="line">
            <a:avLst/>
          </a:prstGeom>
          <a:ln w="28575">
            <a:solidFill>
              <a:srgbClr val="000000"/>
            </a:solidFill>
          </a:ln>
        </p:spPr>
        <p:txBody>
          <a:bodyPr lIns="45719" rIns="45719"/>
          <a:lstStyle/>
          <a:p>
            <a:pPr>
              <a:defRPr>
                <a:solidFill>
                  <a:srgbClr val="FFFFFF"/>
                </a:solidFill>
              </a:defRPr>
            </a:pPr>
            <a:endParaRPr/>
          </a:p>
        </p:txBody>
      </p:sp>
      <p:sp>
        <p:nvSpPr>
          <p:cNvPr id="1777" name="Shape 1777"/>
          <p:cNvSpPr/>
          <p:nvPr/>
        </p:nvSpPr>
        <p:spPr>
          <a:xfrm>
            <a:off x="6665913" y="6019800"/>
            <a:ext cx="838201" cy="1589"/>
          </a:xfrm>
          <a:prstGeom prst="line">
            <a:avLst/>
          </a:prstGeom>
          <a:ln w="28575">
            <a:solidFill>
              <a:srgbClr val="000000"/>
            </a:solidFill>
          </a:ln>
        </p:spPr>
        <p:txBody>
          <a:bodyPr lIns="45719" rIns="45719"/>
          <a:lstStyle/>
          <a:p>
            <a:pPr>
              <a:defRPr>
                <a:solidFill>
                  <a:srgbClr val="FFFFFF"/>
                </a:solidFill>
              </a:defRPr>
            </a:pPr>
            <a:endParaRPr/>
          </a:p>
        </p:txBody>
      </p:sp>
      <p:grpSp>
        <p:nvGrpSpPr>
          <p:cNvPr id="1781" name="Group 1781"/>
          <p:cNvGrpSpPr/>
          <p:nvPr/>
        </p:nvGrpSpPr>
        <p:grpSpPr>
          <a:xfrm>
            <a:off x="4187825" y="563562"/>
            <a:ext cx="952500" cy="1316039"/>
            <a:chOff x="0" y="0"/>
            <a:chExt cx="952500" cy="1316037"/>
          </a:xfrm>
        </p:grpSpPr>
        <p:sp>
          <p:nvSpPr>
            <p:cNvPr id="1778" name="Shape 1778"/>
            <p:cNvSpPr/>
            <p:nvPr/>
          </p:nvSpPr>
          <p:spPr>
            <a:xfrm>
              <a:off x="1587" y="-1"/>
              <a:ext cx="730251" cy="1089960"/>
            </a:xfrm>
            <a:prstGeom prst="roundRect">
              <a:avLst>
                <a:gd name="adj" fmla="val 16667"/>
              </a:avLst>
            </a:prstGeom>
            <a:solidFill>
              <a:srgbClr val="FFFF00"/>
            </a:solidFill>
            <a:ln w="38100" cap="flat">
              <a:solidFill>
                <a:srgbClr val="1A0004"/>
              </a:solidFill>
              <a:prstDash val="solid"/>
              <a:round/>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779" name="Shape 1779"/>
            <p:cNvSpPr/>
            <p:nvPr/>
          </p:nvSpPr>
          <p:spPr>
            <a:xfrm>
              <a:off x="0" y="183804"/>
              <a:ext cx="952500" cy="1132234"/>
            </a:xfrm>
            <a:prstGeom prst="rect">
              <a:avLst/>
            </a:prstGeom>
            <a:solidFill>
              <a:srgbClr val="FFFF00"/>
            </a:solidFill>
            <a:ln w="38100" cap="flat">
              <a:solidFill>
                <a:srgbClr val="000000"/>
              </a:solidFill>
              <a:prstDash val="solid"/>
              <a:miter lim="8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780" name="Shape 1780"/>
            <p:cNvSpPr/>
            <p:nvPr/>
          </p:nvSpPr>
          <p:spPr>
            <a:xfrm>
              <a:off x="20637" y="22056"/>
              <a:ext cx="692151" cy="1088121"/>
            </a:xfrm>
            <a:prstGeom prst="roundRect">
              <a:avLst>
                <a:gd name="adj" fmla="val 16667"/>
              </a:avLst>
            </a:prstGeom>
            <a:solidFill>
              <a:srgbClr val="FFFF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sp>
        <p:nvSpPr>
          <p:cNvPr id="1782" name="Shape 1782"/>
          <p:cNvSpPr/>
          <p:nvPr/>
        </p:nvSpPr>
        <p:spPr>
          <a:xfrm>
            <a:off x="4233862" y="1022350"/>
            <a:ext cx="863601" cy="0"/>
          </a:xfrm>
          <a:prstGeom prst="line">
            <a:avLst/>
          </a:prstGeom>
          <a:ln w="12700">
            <a:solidFill>
              <a:srgbClr val="000000"/>
            </a:solidFill>
          </a:ln>
        </p:spPr>
        <p:txBody>
          <a:bodyPr lIns="45719" rIns="45719"/>
          <a:lstStyle/>
          <a:p>
            <a:pPr>
              <a:defRPr>
                <a:solidFill>
                  <a:srgbClr val="FFFFFF"/>
                </a:solidFill>
              </a:defRPr>
            </a:pPr>
            <a:endParaRPr/>
          </a:p>
        </p:txBody>
      </p:sp>
      <p:sp>
        <p:nvSpPr>
          <p:cNvPr id="1783" name="Shape 1783"/>
          <p:cNvSpPr/>
          <p:nvPr/>
        </p:nvSpPr>
        <p:spPr>
          <a:xfrm>
            <a:off x="4233862" y="1187450"/>
            <a:ext cx="863601" cy="0"/>
          </a:xfrm>
          <a:prstGeom prst="line">
            <a:avLst/>
          </a:prstGeom>
          <a:ln w="12700">
            <a:solidFill>
              <a:srgbClr val="000000"/>
            </a:solidFill>
          </a:ln>
        </p:spPr>
        <p:txBody>
          <a:bodyPr lIns="45719" rIns="45719"/>
          <a:lstStyle/>
          <a:p>
            <a:pPr>
              <a:defRPr>
                <a:solidFill>
                  <a:srgbClr val="FFFFFF"/>
                </a:solidFill>
              </a:defRPr>
            </a:pPr>
            <a:endParaRPr/>
          </a:p>
        </p:txBody>
      </p:sp>
      <p:sp>
        <p:nvSpPr>
          <p:cNvPr id="1784" name="Shape 1784"/>
          <p:cNvSpPr/>
          <p:nvPr/>
        </p:nvSpPr>
        <p:spPr>
          <a:xfrm>
            <a:off x="4233862" y="1339850"/>
            <a:ext cx="863601" cy="0"/>
          </a:xfrm>
          <a:prstGeom prst="line">
            <a:avLst/>
          </a:prstGeom>
          <a:ln w="12700">
            <a:solidFill>
              <a:srgbClr val="000000"/>
            </a:solidFill>
          </a:ln>
        </p:spPr>
        <p:txBody>
          <a:bodyPr lIns="45719" rIns="45719"/>
          <a:lstStyle/>
          <a:p>
            <a:pPr>
              <a:defRPr>
                <a:solidFill>
                  <a:srgbClr val="FFFFFF"/>
                </a:solidFill>
              </a:defRPr>
            </a:pPr>
            <a:endParaRPr/>
          </a:p>
        </p:txBody>
      </p:sp>
      <p:sp>
        <p:nvSpPr>
          <p:cNvPr id="1785" name="Shape 1785"/>
          <p:cNvSpPr/>
          <p:nvPr/>
        </p:nvSpPr>
        <p:spPr>
          <a:xfrm>
            <a:off x="4238625" y="1504950"/>
            <a:ext cx="863600" cy="0"/>
          </a:xfrm>
          <a:prstGeom prst="line">
            <a:avLst/>
          </a:prstGeom>
          <a:ln w="12700">
            <a:solidFill>
              <a:srgbClr val="000000"/>
            </a:solidFill>
          </a:ln>
        </p:spPr>
        <p:txBody>
          <a:bodyPr lIns="45719" rIns="45719"/>
          <a:lstStyle/>
          <a:p>
            <a:pPr>
              <a:defRPr>
                <a:solidFill>
                  <a:srgbClr val="FFFFFF"/>
                </a:solidFill>
              </a:defRPr>
            </a:pPr>
            <a:endParaRPr/>
          </a:p>
        </p:txBody>
      </p:sp>
      <p:sp>
        <p:nvSpPr>
          <p:cNvPr id="1786" name="Shape 1786"/>
          <p:cNvSpPr/>
          <p:nvPr/>
        </p:nvSpPr>
        <p:spPr>
          <a:xfrm>
            <a:off x="4233862" y="1670050"/>
            <a:ext cx="863601" cy="0"/>
          </a:xfrm>
          <a:prstGeom prst="line">
            <a:avLst/>
          </a:prstGeom>
          <a:ln w="12700">
            <a:solidFill>
              <a:srgbClr val="000000"/>
            </a:solidFill>
          </a:ln>
        </p:spPr>
        <p:txBody>
          <a:bodyPr lIns="45719" rIns="45719"/>
          <a:lstStyle/>
          <a:p>
            <a:pPr>
              <a:defRPr>
                <a:solidFill>
                  <a:srgbClr val="FFFFFF"/>
                </a:solidFill>
              </a:defRPr>
            </a:pPr>
            <a:endParaRPr/>
          </a:p>
        </p:txBody>
      </p:sp>
      <p:sp>
        <p:nvSpPr>
          <p:cNvPr id="1787" name="Shape 1787"/>
          <p:cNvSpPr/>
          <p:nvPr/>
        </p:nvSpPr>
        <p:spPr>
          <a:xfrm>
            <a:off x="4233862" y="1822450"/>
            <a:ext cx="863601" cy="0"/>
          </a:xfrm>
          <a:prstGeom prst="line">
            <a:avLst/>
          </a:prstGeom>
          <a:ln w="12700">
            <a:solidFill>
              <a:srgbClr val="000000"/>
            </a:solidFill>
          </a:ln>
        </p:spPr>
        <p:txBody>
          <a:bodyPr lIns="45719" rIns="45719"/>
          <a:lstStyle/>
          <a:p>
            <a:pPr>
              <a:defRPr>
                <a:solidFill>
                  <a:srgbClr val="FFFFFF"/>
                </a:solidFill>
              </a:defRPr>
            </a:pPr>
            <a:endParaRPr/>
          </a:p>
        </p:txBody>
      </p:sp>
      <p:sp>
        <p:nvSpPr>
          <p:cNvPr id="1788" name="Shape 1788"/>
          <p:cNvSpPr/>
          <p:nvPr/>
        </p:nvSpPr>
        <p:spPr>
          <a:xfrm>
            <a:off x="4351337" y="854075"/>
            <a:ext cx="476369"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900" b="1">
                <a:solidFill>
                  <a:srgbClr val="000000"/>
                </a:solidFill>
                <a:latin typeface="+mn-lt"/>
                <a:ea typeface="+mn-ea"/>
                <a:cs typeface="+mn-cs"/>
                <a:sym typeface="Helvetica"/>
              </a:defRPr>
            </a:lvl1pPr>
          </a:lstStyle>
          <a:p>
            <a:pPr>
              <a:defRPr>
                <a:effectLst/>
              </a:defRPr>
            </a:pPr>
            <a:r>
              <a:t>1st Sin</a:t>
            </a:r>
          </a:p>
        </p:txBody>
      </p:sp>
      <p:sp>
        <p:nvSpPr>
          <p:cNvPr id="1789" name="Shape 1789"/>
          <p:cNvSpPr/>
          <p:nvPr/>
        </p:nvSpPr>
        <p:spPr>
          <a:xfrm>
            <a:off x="4270375" y="1006475"/>
            <a:ext cx="715796"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900" b="1">
                <a:solidFill>
                  <a:srgbClr val="000000"/>
                </a:solidFill>
                <a:latin typeface="+mn-lt"/>
                <a:ea typeface="+mn-ea"/>
                <a:cs typeface="+mn-cs"/>
                <a:sym typeface="Helvetica"/>
              </a:defRPr>
            </a:lvl1pPr>
          </a:lstStyle>
          <a:p>
            <a:pPr>
              <a:defRPr>
                <a:effectLst/>
              </a:defRPr>
            </a:pPr>
            <a:r>
              <a:t>1st Tsavipe</a:t>
            </a:r>
          </a:p>
        </p:txBody>
      </p:sp>
      <p:sp>
        <p:nvSpPr>
          <p:cNvPr id="1790" name="Shape 1790"/>
          <p:cNvSpPr/>
          <p:nvPr/>
        </p:nvSpPr>
        <p:spPr>
          <a:xfrm>
            <a:off x="4278312" y="1171575"/>
            <a:ext cx="61187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900" b="1">
                <a:solidFill>
                  <a:srgbClr val="000000"/>
                </a:solidFill>
                <a:latin typeface="+mn-lt"/>
                <a:ea typeface="+mn-ea"/>
                <a:cs typeface="+mn-cs"/>
                <a:sym typeface="Helvetica"/>
              </a:defRPr>
            </a:lvl1pPr>
          </a:lstStyle>
          <a:p>
            <a:pPr>
              <a:defRPr>
                <a:effectLst/>
              </a:defRPr>
            </a:pPr>
            <a:r>
              <a:t>1st Akibo</a:t>
            </a:r>
          </a:p>
        </p:txBody>
      </p:sp>
      <p:sp>
        <p:nvSpPr>
          <p:cNvPr id="1791" name="Shape 1791"/>
          <p:cNvSpPr/>
          <p:nvPr/>
        </p:nvSpPr>
        <p:spPr>
          <a:xfrm>
            <a:off x="4270375" y="1336675"/>
            <a:ext cx="755756"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900" b="1">
                <a:solidFill>
                  <a:srgbClr val="000000"/>
                </a:solidFill>
                <a:latin typeface="+mn-lt"/>
                <a:ea typeface="+mn-ea"/>
                <a:cs typeface="+mn-cs"/>
                <a:sym typeface="Helvetica"/>
              </a:defRPr>
            </a:lvl1pPr>
          </a:lstStyle>
          <a:p>
            <a:pPr>
              <a:defRPr>
                <a:effectLst/>
              </a:defRPr>
            </a:pPr>
            <a:r>
              <a:t>1st Ghikiqhi</a:t>
            </a:r>
          </a:p>
        </p:txBody>
      </p:sp>
      <p:sp>
        <p:nvSpPr>
          <p:cNvPr id="1792" name="Shape 1792"/>
          <p:cNvSpPr/>
          <p:nvPr/>
        </p:nvSpPr>
        <p:spPr>
          <a:xfrm>
            <a:off x="4170362" y="1489075"/>
            <a:ext cx="100333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900" b="1">
                <a:solidFill>
                  <a:srgbClr val="000000"/>
                </a:solidFill>
                <a:latin typeface="+mn-lt"/>
                <a:ea typeface="+mn-ea"/>
                <a:cs typeface="+mn-cs"/>
                <a:sym typeface="Helvetica"/>
              </a:defRPr>
            </a:lvl1pPr>
          </a:lstStyle>
          <a:p>
            <a:pPr>
              <a:defRPr>
                <a:effectLst/>
              </a:defRPr>
            </a:pPr>
            <a:r>
              <a:t>Azukucho/Milisu</a:t>
            </a:r>
          </a:p>
        </p:txBody>
      </p:sp>
      <p:sp>
        <p:nvSpPr>
          <p:cNvPr id="1793" name="Shape 1793"/>
          <p:cNvSpPr/>
          <p:nvPr/>
        </p:nvSpPr>
        <p:spPr>
          <a:xfrm>
            <a:off x="4414837" y="1654175"/>
            <a:ext cx="622314"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900" b="1">
                <a:solidFill>
                  <a:srgbClr val="000000"/>
                </a:solidFill>
                <a:latin typeface="+mn-lt"/>
                <a:ea typeface="+mn-ea"/>
                <a:cs typeface="+mn-cs"/>
                <a:sym typeface="Helvetica"/>
              </a:defRPr>
            </a:lvl1pPr>
          </a:lstStyle>
          <a:p>
            <a:pPr>
              <a:defRPr>
                <a:effectLst/>
              </a:defRPr>
            </a:pPr>
            <a:r>
              <a:t>Aqokighe</a:t>
            </a:r>
          </a:p>
        </p:txBody>
      </p:sp>
      <p:sp>
        <p:nvSpPr>
          <p:cNvPr id="1794" name="Shape 1794"/>
          <p:cNvSpPr/>
          <p:nvPr/>
        </p:nvSpPr>
        <p:spPr>
          <a:xfrm>
            <a:off x="4138612" y="546100"/>
            <a:ext cx="825520"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900" b="1">
                <a:solidFill>
                  <a:srgbClr val="000000"/>
                </a:solidFill>
                <a:latin typeface="Chicago"/>
                <a:ea typeface="Chicago"/>
                <a:cs typeface="Chicago"/>
                <a:sym typeface="Chicago"/>
              </a:defRPr>
            </a:lvl1pPr>
          </a:lstStyle>
          <a:p>
            <a:pPr>
              <a:defRPr>
                <a:effectLst/>
              </a:defRPr>
            </a:pPr>
            <a:r>
              <a:t>PULHOKUSU</a:t>
            </a:r>
          </a:p>
        </p:txBody>
      </p:sp>
      <p:sp>
        <p:nvSpPr>
          <p:cNvPr id="1795" name="Shape 1795"/>
          <p:cNvSpPr/>
          <p:nvPr/>
        </p:nvSpPr>
        <p:spPr>
          <a:xfrm>
            <a:off x="4130675" y="727075"/>
            <a:ext cx="1038672"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800" b="1">
                <a:solidFill>
                  <a:srgbClr val="000000"/>
                </a:solidFill>
                <a:latin typeface="+mn-lt"/>
                <a:ea typeface="+mn-ea"/>
                <a:cs typeface="+mn-cs"/>
                <a:sym typeface="Helvetica"/>
              </a:defRPr>
            </a:lvl1pPr>
          </a:lstStyle>
          <a:p>
            <a:pPr>
              <a:defRPr>
                <a:effectLst/>
              </a:defRPr>
            </a:pPr>
            <a:r>
              <a:t>1st kipitimi &amp; totimi</a:t>
            </a:r>
          </a:p>
        </p:txBody>
      </p:sp>
      <p:sp>
        <p:nvSpPr>
          <p:cNvPr id="1796" name="Shape 1796"/>
          <p:cNvSpPr/>
          <p:nvPr/>
        </p:nvSpPr>
        <p:spPr>
          <a:xfrm>
            <a:off x="4233862" y="889000"/>
            <a:ext cx="863601" cy="0"/>
          </a:xfrm>
          <a:prstGeom prst="line">
            <a:avLst/>
          </a:prstGeom>
          <a:ln w="12700">
            <a:solidFill>
              <a:srgbClr val="000000"/>
            </a:solidFill>
          </a:ln>
        </p:spPr>
        <p:txBody>
          <a:bodyPr lIns="45719" rIns="45719"/>
          <a:lstStyle/>
          <a:p>
            <a:pPr>
              <a:defRPr>
                <a:solidFill>
                  <a:srgbClr val="FFFFFF"/>
                </a:solidFill>
              </a:defRPr>
            </a:pPr>
            <a:endParaRPr/>
          </a:p>
        </p:txBody>
      </p:sp>
      <p:sp>
        <p:nvSpPr>
          <p:cNvPr id="1797" name="Shape 1797"/>
          <p:cNvSpPr/>
          <p:nvPr/>
        </p:nvSpPr>
        <p:spPr>
          <a:xfrm>
            <a:off x="6659563" y="3667124"/>
            <a:ext cx="863601" cy="6352"/>
          </a:xfrm>
          <a:prstGeom prst="line">
            <a:avLst/>
          </a:prstGeom>
          <a:ln w="28575">
            <a:solidFill>
              <a:srgbClr val="000000"/>
            </a:solidFill>
          </a:ln>
        </p:spPr>
        <p:txBody>
          <a:bodyPr lIns="45719" rIns="45719"/>
          <a:lstStyle/>
          <a:p>
            <a:pPr>
              <a:defRPr>
                <a:solidFill>
                  <a:srgbClr val="FFFFFF"/>
                </a:solidFill>
              </a:defRPr>
            </a:pPr>
            <a:endParaRPr/>
          </a:p>
        </p:txBody>
      </p:sp>
      <p:sp>
        <p:nvSpPr>
          <p:cNvPr id="1798" name="Shape 1798"/>
          <p:cNvSpPr/>
          <p:nvPr/>
        </p:nvSpPr>
        <p:spPr>
          <a:xfrm>
            <a:off x="6659563" y="4060824"/>
            <a:ext cx="863601" cy="6352"/>
          </a:xfrm>
          <a:prstGeom prst="line">
            <a:avLst/>
          </a:prstGeom>
          <a:ln w="28575">
            <a:solidFill>
              <a:srgbClr val="000000"/>
            </a:solidFill>
          </a:ln>
        </p:spPr>
        <p:txBody>
          <a:bodyPr lIns="45719" rIns="45719"/>
          <a:lstStyle/>
          <a:p>
            <a:pPr>
              <a:defRPr>
                <a:solidFill>
                  <a:srgbClr val="FFFFFF"/>
                </a:solidFill>
              </a:defRPr>
            </a:pPr>
            <a:endParaRPr/>
          </a:p>
        </p:txBody>
      </p:sp>
      <p:sp>
        <p:nvSpPr>
          <p:cNvPr id="1799" name="Shape 1799"/>
          <p:cNvSpPr/>
          <p:nvPr/>
        </p:nvSpPr>
        <p:spPr>
          <a:xfrm>
            <a:off x="6659563" y="4251324"/>
            <a:ext cx="863601" cy="6352"/>
          </a:xfrm>
          <a:prstGeom prst="line">
            <a:avLst/>
          </a:prstGeom>
          <a:ln w="28575">
            <a:solidFill>
              <a:srgbClr val="000000"/>
            </a:solidFill>
          </a:ln>
        </p:spPr>
        <p:txBody>
          <a:bodyPr lIns="45719" rIns="45719"/>
          <a:lstStyle/>
          <a:p>
            <a:pPr>
              <a:defRPr>
                <a:solidFill>
                  <a:srgbClr val="FFFFFF"/>
                </a:solidFill>
              </a:defRPr>
            </a:pPr>
            <a:endParaRPr/>
          </a:p>
        </p:txBody>
      </p:sp>
      <p:sp>
        <p:nvSpPr>
          <p:cNvPr id="1800" name="Shape 1800"/>
          <p:cNvSpPr/>
          <p:nvPr/>
        </p:nvSpPr>
        <p:spPr>
          <a:xfrm>
            <a:off x="6669088" y="5740400"/>
            <a:ext cx="838201" cy="1589"/>
          </a:xfrm>
          <a:prstGeom prst="line">
            <a:avLst/>
          </a:prstGeom>
          <a:ln w="28575">
            <a:solidFill>
              <a:srgbClr val="000000"/>
            </a:solidFill>
          </a:ln>
        </p:spPr>
        <p:txBody>
          <a:bodyPr lIns="45719" rIns="45719"/>
          <a:lstStyle/>
          <a:p>
            <a:pPr>
              <a:defRPr>
                <a:solidFill>
                  <a:srgbClr val="FFFFFF"/>
                </a:solidFill>
              </a:defRPr>
            </a:pPr>
            <a:endParaRPr/>
          </a:p>
        </p:txBody>
      </p:sp>
      <p:sp>
        <p:nvSpPr>
          <p:cNvPr id="1801" name="Shape 1801"/>
          <p:cNvSpPr/>
          <p:nvPr/>
        </p:nvSpPr>
        <p:spPr>
          <a:xfrm>
            <a:off x="6643688" y="5600700"/>
            <a:ext cx="838201" cy="1589"/>
          </a:xfrm>
          <a:prstGeom prst="line">
            <a:avLst/>
          </a:prstGeom>
          <a:ln w="28575">
            <a:solidFill>
              <a:srgbClr val="000000"/>
            </a:solidFill>
          </a:ln>
        </p:spPr>
        <p:txBody>
          <a:bodyPr lIns="45719" rIns="45719"/>
          <a:lstStyle/>
          <a:p>
            <a:pPr>
              <a:defRPr>
                <a:solidFill>
                  <a:srgbClr val="FFFFFF"/>
                </a:solidFill>
              </a:defRPr>
            </a:pPr>
            <a:endParaRPr/>
          </a:p>
        </p:txBody>
      </p:sp>
      <p:sp>
        <p:nvSpPr>
          <p:cNvPr id="1802" name="Shape 1802"/>
          <p:cNvSpPr/>
          <p:nvPr/>
        </p:nvSpPr>
        <p:spPr>
          <a:xfrm>
            <a:off x="6646863" y="4873624"/>
            <a:ext cx="863601" cy="6352"/>
          </a:xfrm>
          <a:prstGeom prst="line">
            <a:avLst/>
          </a:prstGeom>
          <a:ln w="28575">
            <a:solidFill>
              <a:srgbClr val="000000"/>
            </a:solidFill>
          </a:ln>
        </p:spPr>
        <p:txBody>
          <a:bodyPr lIns="45719" rIns="45719"/>
          <a:lstStyle/>
          <a:p>
            <a:pPr>
              <a:defRPr>
                <a:solidFill>
                  <a:srgbClr val="FFFFFF"/>
                </a:solidFill>
              </a:defRPr>
            </a:pPr>
            <a:endParaRPr/>
          </a:p>
        </p:txBody>
      </p:sp>
      <p:sp>
        <p:nvSpPr>
          <p:cNvPr id="1803" name="Shape 1803"/>
          <p:cNvSpPr/>
          <p:nvPr/>
        </p:nvSpPr>
        <p:spPr>
          <a:xfrm>
            <a:off x="6646863" y="4721224"/>
            <a:ext cx="863601" cy="6352"/>
          </a:xfrm>
          <a:prstGeom prst="line">
            <a:avLst/>
          </a:prstGeom>
          <a:ln w="28575">
            <a:solidFill>
              <a:srgbClr val="000000"/>
            </a:solidFill>
          </a:ln>
        </p:spPr>
        <p:txBody>
          <a:bodyPr lIns="45719" rIns="45719"/>
          <a:lstStyle/>
          <a:p>
            <a:pPr>
              <a:defRPr>
                <a:solidFill>
                  <a:srgbClr val="FFFFFF"/>
                </a:solidFill>
              </a:defRPr>
            </a:pPr>
            <a:endParaRPr/>
          </a:p>
        </p:txBody>
      </p:sp>
      <p:sp>
        <p:nvSpPr>
          <p:cNvPr id="1804" name="Shape 1804"/>
          <p:cNvSpPr/>
          <p:nvPr/>
        </p:nvSpPr>
        <p:spPr>
          <a:xfrm>
            <a:off x="1789113" y="-28575"/>
            <a:ext cx="2540001" cy="3835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spcBef>
                <a:spcPts val="900"/>
              </a:spcBef>
              <a:defRPr sz="1600" b="1">
                <a:solidFill>
                  <a:srgbClr val="FFFFFF"/>
                </a:solidFill>
                <a:latin typeface="Comic Sans MS"/>
                <a:ea typeface="Comic Sans MS"/>
                <a:cs typeface="Comic Sans MS"/>
                <a:sym typeface="Comic Sans MS"/>
              </a:defRPr>
            </a:lvl1pPr>
          </a:lstStyle>
          <a:p>
            <a:pPr>
              <a:defRPr>
                <a:effectLst/>
              </a:defRPr>
            </a:pPr>
            <a:r>
              <a:t>Bothubo 1 lono 11 kuto</a:t>
            </a:r>
          </a:p>
        </p:txBody>
      </p:sp>
      <p:sp>
        <p:nvSpPr>
          <p:cNvPr id="1805" name="Shape 1805"/>
          <p:cNvSpPr/>
          <p:nvPr/>
        </p:nvSpPr>
        <p:spPr>
          <a:xfrm>
            <a:off x="8160341" y="6512242"/>
            <a:ext cx="259170"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26</a:t>
            </a:r>
          </a:p>
        </p:txBody>
      </p:sp>
      <p:sp>
        <p:nvSpPr>
          <p:cNvPr id="1806" name="Shape 1806"/>
          <p:cNvSpPr/>
          <p:nvPr/>
        </p:nvSpPr>
        <p:spPr>
          <a:xfrm>
            <a:off x="6989025" y="6247242"/>
            <a:ext cx="1642950" cy="26425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pPr>
              <a:defRPr>
                <a:effectLst/>
              </a:defRPr>
            </a:pPr>
            <a:r>
              <a:t>Awulokaku apa 17-19</a:t>
            </a:r>
          </a:p>
        </p:txBody>
      </p:sp>
      <p:grpSp>
        <p:nvGrpSpPr>
          <p:cNvPr id="1809" name="Group 1809"/>
          <p:cNvGrpSpPr/>
          <p:nvPr/>
        </p:nvGrpSpPr>
        <p:grpSpPr>
          <a:xfrm>
            <a:off x="519112" y="7938"/>
            <a:ext cx="774701" cy="1714501"/>
            <a:chOff x="0" y="0"/>
            <a:chExt cx="774700" cy="1714500"/>
          </a:xfrm>
        </p:grpSpPr>
        <p:sp>
          <p:nvSpPr>
            <p:cNvPr id="1807" name="Shape 1807"/>
            <p:cNvSpPr/>
            <p:nvPr/>
          </p:nvSpPr>
          <p:spPr>
            <a:xfrm>
              <a:off x="0" y="0"/>
              <a:ext cx="774700"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spcBef>
                  <a:spcPts val="6300"/>
                </a:spcBef>
                <a:defRPr sz="10600">
                  <a:solidFill>
                    <a:srgbClr val="FFFF00"/>
                  </a:solidFill>
                </a:defRPr>
              </a:lvl1pPr>
            </a:lstStyle>
            <a:p>
              <a:pPr>
                <a:defRPr>
                  <a:effectLst/>
                </a:defRPr>
              </a:pPr>
              <a:r>
                <a:t>7</a:t>
              </a:r>
            </a:p>
          </p:txBody>
        </p:sp>
        <p:sp>
          <p:nvSpPr>
            <p:cNvPr id="1808" name="Shape 1808"/>
            <p:cNvSpPr/>
            <p:nvPr/>
          </p:nvSpPr>
          <p:spPr>
            <a:xfrm>
              <a:off x="274637" y="902969"/>
              <a:ext cx="396876" cy="1"/>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
        <p:nvSpPr>
          <p:cNvPr id="1810" name="Shape 1810"/>
          <p:cNvSpPr/>
          <p:nvPr/>
        </p:nvSpPr>
        <p:spPr>
          <a:xfrm>
            <a:off x="4097337" y="463550"/>
            <a:ext cx="1625601" cy="1490663"/>
          </a:xfrm>
          <a:prstGeom prst="rect">
            <a:avLst/>
          </a:prstGeom>
          <a:ln w="76200">
            <a:solidFill>
              <a:srgbClr val="00FF00"/>
            </a:solidFill>
            <a:miter/>
          </a:ln>
          <a:effectLst>
            <a:outerShdw blurRad="63500" dist="74053" dir="3542175"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grpSp>
        <p:nvGrpSpPr>
          <p:cNvPr id="1819" name="Group 1819"/>
          <p:cNvGrpSpPr/>
          <p:nvPr/>
        </p:nvGrpSpPr>
        <p:grpSpPr>
          <a:xfrm>
            <a:off x="5165242" y="2136775"/>
            <a:ext cx="721208" cy="869950"/>
            <a:chOff x="0" y="0"/>
            <a:chExt cx="721207" cy="869949"/>
          </a:xfrm>
        </p:grpSpPr>
        <p:grpSp>
          <p:nvGrpSpPr>
            <p:cNvPr id="1813" name="Group 1813"/>
            <p:cNvGrpSpPr/>
            <p:nvPr/>
          </p:nvGrpSpPr>
          <p:grpSpPr>
            <a:xfrm>
              <a:off x="-1" y="111125"/>
              <a:ext cx="721209" cy="633413"/>
              <a:chOff x="0" y="0"/>
              <a:chExt cx="721207" cy="633412"/>
            </a:xfrm>
          </p:grpSpPr>
          <p:sp>
            <p:nvSpPr>
              <p:cNvPr id="1811" name="Shape 1811" descr="Cork"/>
              <p:cNvSpPr/>
              <p:nvPr/>
            </p:nvSpPr>
            <p:spPr>
              <a:xfrm>
                <a:off x="20886" y="0"/>
                <a:ext cx="700322" cy="114301"/>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12" name="Shape 1812" descr="Cork"/>
              <p:cNvSpPr/>
              <p:nvPr/>
            </p:nvSpPr>
            <p:spPr>
              <a:xfrm>
                <a:off x="-1" y="84137"/>
                <a:ext cx="710097" cy="549276"/>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sp>
          <p:nvSpPr>
            <p:cNvPr id="1814" name="Shape 1814"/>
            <p:cNvSpPr/>
            <p:nvPr/>
          </p:nvSpPr>
          <p:spPr>
            <a:xfrm>
              <a:off x="28903" y="736133"/>
              <a:ext cx="26956" cy="119466"/>
            </a:xfrm>
            <a:custGeom>
              <a:avLst/>
              <a:gdLst/>
              <a:ahLst/>
              <a:cxnLst>
                <a:cxn ang="0">
                  <a:pos x="wd2" y="hd2"/>
                </a:cxn>
                <a:cxn ang="5400000">
                  <a:pos x="wd2" y="hd2"/>
                </a:cxn>
                <a:cxn ang="10800000">
                  <a:pos x="wd2" y="hd2"/>
                </a:cxn>
                <a:cxn ang="16200000">
                  <a:pos x="wd2" y="hd2"/>
                </a:cxn>
              </a:cxnLst>
              <a:rect l="0" t="0" r="r" b="b"/>
              <a:pathLst>
                <a:path w="19303" h="20839" extrusionOk="0">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15" name="Shape 1815"/>
            <p:cNvSpPr/>
            <p:nvPr/>
          </p:nvSpPr>
          <p:spPr>
            <a:xfrm>
              <a:off x="34161" y="731837"/>
              <a:ext cx="36334" cy="138113"/>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16" name="Shape 1816"/>
            <p:cNvSpPr/>
            <p:nvPr/>
          </p:nvSpPr>
          <p:spPr>
            <a:xfrm>
              <a:off x="507167" y="706646"/>
              <a:ext cx="52104" cy="141068"/>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17" name="Shape 1817"/>
            <p:cNvSpPr/>
            <p:nvPr/>
          </p:nvSpPr>
          <p:spPr>
            <a:xfrm>
              <a:off x="68366" y="8674"/>
              <a:ext cx="27368" cy="189065"/>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18" name="Shape 1818"/>
            <p:cNvSpPr/>
            <p:nvPr/>
          </p:nvSpPr>
          <p:spPr>
            <a:xfrm>
              <a:off x="653466" y="0"/>
              <a:ext cx="52510" cy="160339"/>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grpSp>
        <p:nvGrpSpPr>
          <p:cNvPr id="1828" name="Group 1828"/>
          <p:cNvGrpSpPr/>
          <p:nvPr/>
        </p:nvGrpSpPr>
        <p:grpSpPr>
          <a:xfrm>
            <a:off x="5165242" y="5175250"/>
            <a:ext cx="721208" cy="869950"/>
            <a:chOff x="0" y="0"/>
            <a:chExt cx="721207" cy="869949"/>
          </a:xfrm>
        </p:grpSpPr>
        <p:grpSp>
          <p:nvGrpSpPr>
            <p:cNvPr id="1822" name="Group 1822"/>
            <p:cNvGrpSpPr/>
            <p:nvPr/>
          </p:nvGrpSpPr>
          <p:grpSpPr>
            <a:xfrm>
              <a:off x="-1" y="139699"/>
              <a:ext cx="721209" cy="635001"/>
              <a:chOff x="0" y="0"/>
              <a:chExt cx="721207" cy="635000"/>
            </a:xfrm>
          </p:grpSpPr>
          <p:sp>
            <p:nvSpPr>
              <p:cNvPr id="1820" name="Shape 1820" descr="Cork"/>
              <p:cNvSpPr/>
              <p:nvPr/>
            </p:nvSpPr>
            <p:spPr>
              <a:xfrm>
                <a:off x="20886" y="0"/>
                <a:ext cx="700322" cy="114301"/>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21" name="Shape 1821" descr="Cork"/>
              <p:cNvSpPr/>
              <p:nvPr/>
            </p:nvSpPr>
            <p:spPr>
              <a:xfrm>
                <a:off x="-1" y="84138"/>
                <a:ext cx="710097" cy="550863"/>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sp>
          <p:nvSpPr>
            <p:cNvPr id="1823" name="Shape 1823"/>
            <p:cNvSpPr/>
            <p:nvPr/>
          </p:nvSpPr>
          <p:spPr>
            <a:xfrm>
              <a:off x="24140" y="736133"/>
              <a:ext cx="26957" cy="119466"/>
            </a:xfrm>
            <a:custGeom>
              <a:avLst/>
              <a:gdLst/>
              <a:ahLst/>
              <a:cxnLst>
                <a:cxn ang="0">
                  <a:pos x="wd2" y="hd2"/>
                </a:cxn>
                <a:cxn ang="5400000">
                  <a:pos x="wd2" y="hd2"/>
                </a:cxn>
                <a:cxn ang="10800000">
                  <a:pos x="wd2" y="hd2"/>
                </a:cxn>
                <a:cxn ang="16200000">
                  <a:pos x="wd2" y="hd2"/>
                </a:cxn>
              </a:cxnLst>
              <a:rect l="0" t="0" r="r" b="b"/>
              <a:pathLst>
                <a:path w="19303" h="20839" extrusionOk="0">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24" name="Shape 1824"/>
            <p:cNvSpPr/>
            <p:nvPr/>
          </p:nvSpPr>
          <p:spPr>
            <a:xfrm>
              <a:off x="29398" y="731837"/>
              <a:ext cx="36334" cy="138113"/>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25" name="Shape 1825"/>
            <p:cNvSpPr/>
            <p:nvPr/>
          </p:nvSpPr>
          <p:spPr>
            <a:xfrm>
              <a:off x="502404" y="706646"/>
              <a:ext cx="52104" cy="141068"/>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26" name="Shape 1826"/>
            <p:cNvSpPr/>
            <p:nvPr/>
          </p:nvSpPr>
          <p:spPr>
            <a:xfrm>
              <a:off x="63604" y="8674"/>
              <a:ext cx="27368" cy="189065"/>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27" name="Shape 1827"/>
            <p:cNvSpPr/>
            <p:nvPr/>
          </p:nvSpPr>
          <p:spPr>
            <a:xfrm>
              <a:off x="648703" y="0"/>
              <a:ext cx="52510" cy="160339"/>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grpSp>
        <p:nvGrpSpPr>
          <p:cNvPr id="1837" name="Group 1837"/>
          <p:cNvGrpSpPr/>
          <p:nvPr/>
        </p:nvGrpSpPr>
        <p:grpSpPr>
          <a:xfrm>
            <a:off x="7581417" y="2422525"/>
            <a:ext cx="721209" cy="869950"/>
            <a:chOff x="0" y="0"/>
            <a:chExt cx="721207" cy="869949"/>
          </a:xfrm>
        </p:grpSpPr>
        <p:grpSp>
          <p:nvGrpSpPr>
            <p:cNvPr id="1831" name="Group 1831"/>
            <p:cNvGrpSpPr/>
            <p:nvPr/>
          </p:nvGrpSpPr>
          <p:grpSpPr>
            <a:xfrm>
              <a:off x="-1" y="93662"/>
              <a:ext cx="721209" cy="635001"/>
              <a:chOff x="0" y="0"/>
              <a:chExt cx="721207" cy="635000"/>
            </a:xfrm>
          </p:grpSpPr>
          <p:sp>
            <p:nvSpPr>
              <p:cNvPr id="1829" name="Shape 1829" descr="Cork"/>
              <p:cNvSpPr/>
              <p:nvPr/>
            </p:nvSpPr>
            <p:spPr>
              <a:xfrm>
                <a:off x="20886" y="0"/>
                <a:ext cx="700322" cy="114301"/>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30" name="Shape 1830" descr="Cork"/>
              <p:cNvSpPr/>
              <p:nvPr/>
            </p:nvSpPr>
            <p:spPr>
              <a:xfrm>
                <a:off x="-1" y="84137"/>
                <a:ext cx="710097" cy="550864"/>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sp>
          <p:nvSpPr>
            <p:cNvPr id="1832" name="Shape 1832"/>
            <p:cNvSpPr/>
            <p:nvPr/>
          </p:nvSpPr>
          <p:spPr>
            <a:xfrm>
              <a:off x="40015" y="736133"/>
              <a:ext cx="26957" cy="119466"/>
            </a:xfrm>
            <a:custGeom>
              <a:avLst/>
              <a:gdLst/>
              <a:ahLst/>
              <a:cxnLst>
                <a:cxn ang="0">
                  <a:pos x="wd2" y="hd2"/>
                </a:cxn>
                <a:cxn ang="5400000">
                  <a:pos x="wd2" y="hd2"/>
                </a:cxn>
                <a:cxn ang="10800000">
                  <a:pos x="wd2" y="hd2"/>
                </a:cxn>
                <a:cxn ang="16200000">
                  <a:pos x="wd2" y="hd2"/>
                </a:cxn>
              </a:cxnLst>
              <a:rect l="0" t="0" r="r" b="b"/>
              <a:pathLst>
                <a:path w="19303" h="20839" extrusionOk="0">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33" name="Shape 1833"/>
            <p:cNvSpPr/>
            <p:nvPr/>
          </p:nvSpPr>
          <p:spPr>
            <a:xfrm>
              <a:off x="45272" y="731837"/>
              <a:ext cx="36335" cy="138113"/>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34" name="Shape 1834"/>
            <p:cNvSpPr/>
            <p:nvPr/>
          </p:nvSpPr>
          <p:spPr>
            <a:xfrm>
              <a:off x="518279" y="706646"/>
              <a:ext cx="52104" cy="141068"/>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35" name="Shape 1835"/>
            <p:cNvSpPr/>
            <p:nvPr/>
          </p:nvSpPr>
          <p:spPr>
            <a:xfrm>
              <a:off x="79135" y="8674"/>
              <a:ext cx="26123" cy="189065"/>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36" name="Shape 1836"/>
            <p:cNvSpPr/>
            <p:nvPr/>
          </p:nvSpPr>
          <p:spPr>
            <a:xfrm>
              <a:off x="664578" y="0"/>
              <a:ext cx="52510" cy="160339"/>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grpSp>
        <p:nvGrpSpPr>
          <p:cNvPr id="1846" name="Group 1846"/>
          <p:cNvGrpSpPr/>
          <p:nvPr/>
        </p:nvGrpSpPr>
        <p:grpSpPr>
          <a:xfrm>
            <a:off x="7581417" y="1230312"/>
            <a:ext cx="721209" cy="869951"/>
            <a:chOff x="0" y="0"/>
            <a:chExt cx="721207" cy="869949"/>
          </a:xfrm>
        </p:grpSpPr>
        <p:grpSp>
          <p:nvGrpSpPr>
            <p:cNvPr id="1840" name="Group 1840"/>
            <p:cNvGrpSpPr/>
            <p:nvPr/>
          </p:nvGrpSpPr>
          <p:grpSpPr>
            <a:xfrm>
              <a:off x="-1" y="144461"/>
              <a:ext cx="721209" cy="635001"/>
              <a:chOff x="0" y="0"/>
              <a:chExt cx="721207" cy="635000"/>
            </a:xfrm>
          </p:grpSpPr>
          <p:sp>
            <p:nvSpPr>
              <p:cNvPr id="1838" name="Shape 1838" descr="Cork"/>
              <p:cNvSpPr/>
              <p:nvPr/>
            </p:nvSpPr>
            <p:spPr>
              <a:xfrm>
                <a:off x="20886" y="0"/>
                <a:ext cx="700322" cy="114301"/>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39" name="Shape 1839" descr="Cork"/>
              <p:cNvSpPr/>
              <p:nvPr/>
            </p:nvSpPr>
            <p:spPr>
              <a:xfrm>
                <a:off x="-1" y="84138"/>
                <a:ext cx="710097" cy="550863"/>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sp>
          <p:nvSpPr>
            <p:cNvPr id="1841" name="Shape 1841"/>
            <p:cNvSpPr/>
            <p:nvPr/>
          </p:nvSpPr>
          <p:spPr>
            <a:xfrm>
              <a:off x="25728" y="736133"/>
              <a:ext cx="26956" cy="119466"/>
            </a:xfrm>
            <a:custGeom>
              <a:avLst/>
              <a:gdLst/>
              <a:ahLst/>
              <a:cxnLst>
                <a:cxn ang="0">
                  <a:pos x="wd2" y="hd2"/>
                </a:cxn>
                <a:cxn ang="5400000">
                  <a:pos x="wd2" y="hd2"/>
                </a:cxn>
                <a:cxn ang="10800000">
                  <a:pos x="wd2" y="hd2"/>
                </a:cxn>
                <a:cxn ang="16200000">
                  <a:pos x="wd2" y="hd2"/>
                </a:cxn>
              </a:cxnLst>
              <a:rect l="0" t="0" r="r" b="b"/>
              <a:pathLst>
                <a:path w="19303" h="20839" extrusionOk="0">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42" name="Shape 1842"/>
            <p:cNvSpPr/>
            <p:nvPr/>
          </p:nvSpPr>
          <p:spPr>
            <a:xfrm>
              <a:off x="30986" y="731836"/>
              <a:ext cx="36334" cy="138114"/>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43" name="Shape 1843"/>
            <p:cNvSpPr/>
            <p:nvPr/>
          </p:nvSpPr>
          <p:spPr>
            <a:xfrm>
              <a:off x="503993" y="706645"/>
              <a:ext cx="52104" cy="141068"/>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44" name="Shape 1844"/>
            <p:cNvSpPr/>
            <p:nvPr/>
          </p:nvSpPr>
          <p:spPr>
            <a:xfrm>
              <a:off x="65191" y="8674"/>
              <a:ext cx="27367" cy="189064"/>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45" name="Shape 1845"/>
            <p:cNvSpPr/>
            <p:nvPr/>
          </p:nvSpPr>
          <p:spPr>
            <a:xfrm>
              <a:off x="650291" y="0"/>
              <a:ext cx="52511" cy="160338"/>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810"/>
                                        </p:tgtEl>
                                        <p:attrNameLst>
                                          <p:attrName>style.visibility</p:attrName>
                                        </p:attrNameLst>
                                      </p:cBhvr>
                                      <p:to>
                                        <p:strVal val="visible"/>
                                      </p:to>
                                    </p:set>
                                    <p:anim calcmode="lin" valueType="num">
                                      <p:cBhvr>
                                        <p:cTn id="7" dur="500" fill="hold"/>
                                        <p:tgtEl>
                                          <p:spTgt spid="1810"/>
                                        </p:tgtEl>
                                        <p:attrNameLst>
                                          <p:attrName>ppt_w</p:attrName>
                                        </p:attrNameLst>
                                      </p:cBhvr>
                                      <p:tavLst>
                                        <p:tav tm="0">
                                          <p:val>
                                            <p:fltVal val="0"/>
                                          </p:val>
                                        </p:tav>
                                        <p:tav tm="100000">
                                          <p:val>
                                            <p:strVal val="#ppt_w"/>
                                          </p:val>
                                        </p:tav>
                                      </p:tavLst>
                                    </p:anim>
                                    <p:anim calcmode="lin" valueType="num">
                                      <p:cBhvr>
                                        <p:cTn id="8" dur="500" fill="hold"/>
                                        <p:tgtEl>
                                          <p:spTgt spid="18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0"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a:solidFill>
                  <a:srgbClr val="FFFFFF"/>
                </a:solidFill>
                <a:latin typeface="Arial" charset="0"/>
                <a:ea typeface="ＭＳ Ｐゴシック" charset="0"/>
              </a:rPr>
              <a:t>Kuchouyesu</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Aboqha</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 name="Shape 1851">
            <a:extLst>
              <a:ext uri="{FF2B5EF4-FFF2-40B4-BE49-F238E27FC236}">
                <a16:creationId xmlns:a16="http://schemas.microsoft.com/office/drawing/2014/main" id="{6C398F6E-1F8C-C047-A46E-968EED8156B4}"/>
              </a:ext>
            </a:extLst>
          </p:cNvPr>
          <p:cNvSpPr/>
          <p:nvPr/>
        </p:nvSpPr>
        <p:spPr>
          <a:xfrm>
            <a:off x="0" y="19739"/>
            <a:ext cx="9144000" cy="64632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4000" b="1">
                <a:solidFill>
                  <a:srgbClr val="FFFFFF"/>
                </a:solidFill>
                <a:latin typeface="Arial"/>
                <a:ea typeface="Arial"/>
                <a:cs typeface="Arial"/>
                <a:sym typeface="Aria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effectLst/>
              </a:defRPr>
            </a:pPr>
            <a:r>
              <a:rPr kumimoji="0" sz="4000" b="1" i="0" u="none" strike="noStrike" kern="1200" cap="none" spc="0" normalizeH="0" baseline="0" noProof="0" dirty="0" err="1">
                <a:ln>
                  <a:noFill/>
                </a:ln>
                <a:solidFill>
                  <a:srgbClr val="FFFFFF"/>
                </a:solidFill>
                <a:effectLst/>
                <a:uLnTx/>
                <a:uFillTx/>
                <a:latin typeface="Arial"/>
                <a:cs typeface="Arial"/>
                <a:sym typeface="Arial"/>
              </a:rPr>
              <a:t>Hipau</a:t>
            </a:r>
            <a:r>
              <a:rPr kumimoji="0" sz="4000" b="1" i="0" u="none" strike="noStrike" kern="1200" cap="none" spc="0" normalizeH="0" baseline="0" noProof="0" dirty="0">
                <a:ln>
                  <a:noFill/>
                </a:ln>
                <a:solidFill>
                  <a:srgbClr val="FFFFFF"/>
                </a:solidFill>
                <a:effectLst/>
                <a:uLnTx/>
                <a:uFillTx/>
                <a:latin typeface="Arial"/>
                <a:cs typeface="Arial"/>
                <a:sym typeface="Arial"/>
              </a:rPr>
              <a:t> </a:t>
            </a:r>
            <a:r>
              <a:rPr kumimoji="0" sz="4000" b="1" i="0" u="none" strike="noStrike" kern="1200" cap="none" spc="0" normalizeH="0" baseline="0" noProof="0" dirty="0" err="1">
                <a:ln>
                  <a:noFill/>
                </a:ln>
                <a:solidFill>
                  <a:srgbClr val="FFFFFF"/>
                </a:solidFill>
                <a:effectLst/>
                <a:uLnTx/>
                <a:uFillTx/>
                <a:latin typeface="Arial"/>
                <a:cs typeface="Arial"/>
                <a:sym typeface="Arial"/>
              </a:rPr>
              <a:t>kümsa</a:t>
            </a:r>
            <a:r>
              <a:rPr kumimoji="0" sz="4000" b="1" i="0" u="none" strike="noStrike" kern="1200" cap="none" spc="0" normalizeH="0" baseline="0" noProof="0" dirty="0">
                <a:ln>
                  <a:noFill/>
                </a:ln>
                <a:solidFill>
                  <a:srgbClr val="FFFFFF"/>
                </a:solidFill>
                <a:effectLst/>
                <a:uLnTx/>
                <a:uFillTx/>
                <a:latin typeface="Arial"/>
                <a:cs typeface="Arial"/>
                <a:sym typeface="Arial"/>
              </a:rPr>
              <a:t> </a:t>
            </a:r>
            <a:r>
              <a:rPr kumimoji="0" sz="4000" b="1" i="0" u="none" strike="noStrike" kern="1200" cap="none" spc="0" normalizeH="0" baseline="0" noProof="0" dirty="0" err="1">
                <a:ln>
                  <a:noFill/>
                </a:ln>
                <a:solidFill>
                  <a:srgbClr val="FFFFFF"/>
                </a:solidFill>
                <a:effectLst/>
                <a:uLnTx/>
                <a:uFillTx/>
                <a:latin typeface="Arial"/>
                <a:cs typeface="Arial"/>
                <a:sym typeface="Arial"/>
              </a:rPr>
              <a:t>lono</a:t>
            </a:r>
            <a:r>
              <a:rPr kumimoji="0" sz="4000" b="1" i="0" u="none" strike="noStrike" kern="1200" cap="none" spc="0" normalizeH="0" baseline="0" noProof="0" dirty="0">
                <a:ln>
                  <a:noFill/>
                </a:ln>
                <a:solidFill>
                  <a:srgbClr val="FFFFFF"/>
                </a:solidFill>
                <a:effectLst/>
                <a:uLnTx/>
                <a:uFillTx/>
                <a:latin typeface="Arial"/>
                <a:cs typeface="Arial"/>
                <a:sym typeface="Arial"/>
              </a:rPr>
              <a:t> </a:t>
            </a:r>
            <a:r>
              <a:rPr kumimoji="0" sz="4000" b="1" i="0" u="none" strike="noStrike" kern="1200" cap="none" spc="0" normalizeH="0" baseline="0" noProof="0" dirty="0" err="1">
                <a:ln>
                  <a:noFill/>
                </a:ln>
                <a:solidFill>
                  <a:srgbClr val="FFFFFF"/>
                </a:solidFill>
                <a:effectLst/>
                <a:uLnTx/>
                <a:uFillTx/>
                <a:latin typeface="Arial"/>
                <a:cs typeface="Arial"/>
                <a:sym typeface="Arial"/>
              </a:rPr>
              <a:t>pesü</a:t>
            </a:r>
            <a:r>
              <a:rPr kumimoji="0" sz="4000" b="1" i="0" u="none" strike="noStrike" kern="1200" cap="none" spc="0" normalizeH="0" baseline="0" noProof="0" dirty="0">
                <a:ln>
                  <a:noFill/>
                </a:ln>
                <a:solidFill>
                  <a:srgbClr val="FFFFFF"/>
                </a:solidFill>
                <a:effectLst/>
                <a:uLnTx/>
                <a:uFillTx/>
                <a:latin typeface="Arial"/>
                <a:cs typeface="Arial"/>
                <a:sym typeface="Arial"/>
              </a:rPr>
              <a:t> </a:t>
            </a:r>
            <a:r>
              <a:rPr kumimoji="0" sz="4000" b="1" i="0" u="none" strike="noStrike" kern="1200" cap="none" spc="0" normalizeH="0" baseline="0" noProof="0" dirty="0" err="1">
                <a:ln>
                  <a:noFill/>
                </a:ln>
                <a:solidFill>
                  <a:srgbClr val="FFFFFF"/>
                </a:solidFill>
                <a:effectLst/>
                <a:uLnTx/>
                <a:uFillTx/>
                <a:latin typeface="Arial"/>
                <a:cs typeface="Arial"/>
                <a:sym typeface="Arial"/>
              </a:rPr>
              <a:t>küsaje</a:t>
            </a:r>
            <a:r>
              <a:rPr kumimoji="0" sz="4000" b="1" i="0" u="none" strike="noStrike" kern="1200" cap="none" spc="0" normalizeH="0" baseline="0" noProof="0" dirty="0">
                <a:ln>
                  <a:noFill/>
                </a:ln>
                <a:solidFill>
                  <a:srgbClr val="FFFFFF"/>
                </a:solidFill>
                <a:effectLst/>
                <a:uLnTx/>
                <a:uFillTx/>
                <a:latin typeface="Arial"/>
                <a:cs typeface="Arial"/>
                <a:sym typeface="Arial"/>
              </a:rPr>
              <a:t> lo!</a:t>
            </a:r>
          </a:p>
        </p:txBody>
      </p:sp>
    </p:spTree>
    <p:extLst>
      <p:ext uri="{BB962C8B-B14F-4D97-AF65-F5344CB8AC3E}">
        <p14:creationId xmlns:p14="http://schemas.microsoft.com/office/powerpoint/2010/main" val="99545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 name="Shape 1857"/>
          <p:cNvSpPr/>
          <p:nvPr/>
        </p:nvSpPr>
        <p:spPr>
          <a:xfrm>
            <a:off x="-1" y="-182563"/>
            <a:ext cx="9326565" cy="7040563"/>
          </a:xfrm>
          <a:prstGeom prst="rect">
            <a:avLst/>
          </a:prstGeom>
          <a:solidFill>
            <a:srgbClr val="1A0004"/>
          </a:solidFill>
          <a:ln w="12700">
            <a:miter lim="400000"/>
          </a:ln>
        </p:spPr>
        <p:txBody>
          <a:bodyPr lIns="45719" rIns="45719" anchor="ctr"/>
          <a:lstStyle/>
          <a:p>
            <a:pPr>
              <a:defRPr>
                <a:solidFill>
                  <a:srgbClr val="FFFFFF"/>
                </a:solidFill>
                <a:effectLst>
                  <a:outerShdw blurRad="38100" dist="38100" dir="2700000" rotWithShape="0">
                    <a:srgbClr val="000000"/>
                  </a:outerShdw>
                </a:effectLst>
                <a:latin typeface="Comic Sans MS"/>
                <a:ea typeface="Comic Sans MS"/>
                <a:cs typeface="Comic Sans MS"/>
                <a:sym typeface="Comic Sans MS"/>
              </a:defRPr>
            </a:pPr>
            <a:endParaRPr/>
          </a:p>
        </p:txBody>
      </p:sp>
      <p:sp>
        <p:nvSpPr>
          <p:cNvPr id="1858" name="Shape 1858"/>
          <p:cNvSpPr/>
          <p:nvPr/>
        </p:nvSpPr>
        <p:spPr>
          <a:xfrm>
            <a:off x="340008" y="6542405"/>
            <a:ext cx="910660" cy="2565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500"/>
              </a:spcBef>
              <a:defRPr sz="900" b="1">
                <a:solidFill>
                  <a:srgbClr val="FFFFFF"/>
                </a:solidFill>
                <a:latin typeface="Comic Sans MS"/>
                <a:ea typeface="Comic Sans MS"/>
                <a:cs typeface="Comic Sans MS"/>
                <a:sym typeface="Comic Sans MS"/>
              </a:defRPr>
            </a:lvl1pPr>
          </a:lstStyle>
          <a:p>
            <a:pPr>
              <a:defRPr>
                <a:effectLst/>
              </a:defRPr>
            </a:pPr>
            <a:r>
              <a:t>©2006 TBBMI</a:t>
            </a:r>
          </a:p>
        </p:txBody>
      </p:sp>
      <p:sp>
        <p:nvSpPr>
          <p:cNvPr id="1859" name="Shape 1859"/>
          <p:cNvSpPr/>
          <p:nvPr/>
        </p:nvSpPr>
        <p:spPr>
          <a:xfrm>
            <a:off x="7602501" y="6518593"/>
            <a:ext cx="595385" cy="2565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9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8.0.03a.</a:t>
            </a:r>
          </a:p>
        </p:txBody>
      </p:sp>
      <p:sp>
        <p:nvSpPr>
          <p:cNvPr id="1860" name="Shape 1860"/>
          <p:cNvSpPr/>
          <p:nvPr/>
        </p:nvSpPr>
        <p:spPr>
          <a:xfrm>
            <a:off x="8117477" y="6512242"/>
            <a:ext cx="259171"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27</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Shape 766"/>
          <p:cNvSpPr/>
          <p:nvPr/>
        </p:nvSpPr>
        <p:spPr>
          <a:xfrm>
            <a:off x="0" y="0"/>
            <a:ext cx="9144000" cy="6858000"/>
          </a:xfrm>
          <a:prstGeom prst="rect">
            <a:avLst/>
          </a:prstGeom>
          <a:gradFill>
            <a:gsLst>
              <a:gs pos="0">
                <a:srgbClr val="000000"/>
              </a:gs>
              <a:gs pos="50000">
                <a:schemeClr val="accent2"/>
              </a:gs>
              <a:gs pos="100000">
                <a:srgbClr val="000000"/>
              </a:gs>
            </a:gsLst>
            <a:lin ang="5400000"/>
          </a:gra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767" name="Shape 767"/>
          <p:cNvSpPr/>
          <p:nvPr/>
        </p:nvSpPr>
        <p:spPr>
          <a:xfrm>
            <a:off x="8167484" y="6509068"/>
            <a:ext cx="259171"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600"/>
              </a:spcBef>
              <a:defRPr sz="1000">
                <a:solidFill>
                  <a:srgbClr val="FFFFFF"/>
                </a:solidFill>
                <a:latin typeface="Comic Sans MS"/>
                <a:ea typeface="Comic Sans MS"/>
                <a:cs typeface="Comic Sans MS"/>
                <a:sym typeface="Comic Sans MS"/>
              </a:defRPr>
            </a:lvl1pPr>
          </a:lstStyle>
          <a:p>
            <a:pPr>
              <a:defRPr>
                <a:effectLst/>
              </a:defRPr>
            </a:pPr>
            <a:r>
              <a:t>02</a:t>
            </a:r>
          </a:p>
        </p:txBody>
      </p:sp>
      <p:sp>
        <p:nvSpPr>
          <p:cNvPr id="768" name="Shape 768"/>
          <p:cNvSpPr/>
          <p:nvPr/>
        </p:nvSpPr>
        <p:spPr>
          <a:xfrm>
            <a:off x="519287" y="6552212"/>
            <a:ext cx="836264" cy="21470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
        <p:nvSpPr>
          <p:cNvPr id="769" name="Shape 769"/>
          <p:cNvSpPr/>
          <p:nvPr/>
        </p:nvSpPr>
        <p:spPr>
          <a:xfrm>
            <a:off x="692150" y="622300"/>
            <a:ext cx="8086725" cy="5915025"/>
          </a:xfrm>
          <a:prstGeom prst="rect">
            <a:avLst/>
          </a:prstGeom>
          <a:solidFill>
            <a:srgbClr val="1A0004"/>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pic>
        <p:nvPicPr>
          <p:cNvPr id="770" name="image3.jpg"/>
          <p:cNvPicPr>
            <a:picLocks noChangeAspect="1"/>
          </p:cNvPicPr>
          <p:nvPr/>
        </p:nvPicPr>
        <p:blipFill>
          <a:blip r:embed="rId3"/>
          <a:stretch>
            <a:fillRect/>
          </a:stretch>
        </p:blipFill>
        <p:spPr>
          <a:xfrm>
            <a:off x="563562" y="612775"/>
            <a:ext cx="7854951" cy="5648325"/>
          </a:xfrm>
          <a:prstGeom prst="rect">
            <a:avLst/>
          </a:prstGeom>
          <a:ln w="12700">
            <a:miter lim="400000"/>
          </a:ln>
        </p:spPr>
      </p:pic>
      <p:sp>
        <p:nvSpPr>
          <p:cNvPr id="771" name="Shape 771"/>
          <p:cNvSpPr/>
          <p:nvPr/>
        </p:nvSpPr>
        <p:spPr>
          <a:xfrm>
            <a:off x="596900" y="615949"/>
            <a:ext cx="7870825" cy="5640390"/>
          </a:xfrm>
          <a:prstGeom prst="rect">
            <a:avLst/>
          </a:prstGeom>
          <a:ln w="190500">
            <a:solidFill>
              <a:schemeClr val="accent2"/>
            </a:solidFill>
            <a:miter/>
          </a:ln>
        </p:spPr>
        <p:txBody>
          <a:bodyPr lIns="45719" rIns="45719" anchor="ctr"/>
          <a:lstStyle/>
          <a:p>
            <a:pPr>
              <a:defRPr>
                <a:solidFill>
                  <a:srgbClr val="00DFCA"/>
                </a:solidFill>
                <a:latin typeface="Arial"/>
                <a:ea typeface="Arial"/>
                <a:cs typeface="Arial"/>
                <a:sym typeface="Arial"/>
              </a:defRPr>
            </a:pPr>
            <a:endParaRPr/>
          </a:p>
        </p:txBody>
      </p:sp>
      <p:pic>
        <p:nvPicPr>
          <p:cNvPr id="772" name="image4.jpg"/>
          <p:cNvPicPr>
            <a:picLocks noChangeAspect="1"/>
          </p:cNvPicPr>
          <p:nvPr/>
        </p:nvPicPr>
        <p:blipFill>
          <a:blip r:embed="rId4"/>
          <a:stretch>
            <a:fillRect/>
          </a:stretch>
        </p:blipFill>
        <p:spPr>
          <a:xfrm>
            <a:off x="871537" y="687387"/>
            <a:ext cx="7499351" cy="5497514"/>
          </a:xfrm>
          <a:prstGeom prst="rect">
            <a:avLst/>
          </a:prstGeom>
          <a:ln w="12700">
            <a:miter lim="400000"/>
          </a:ln>
        </p:spPr>
      </p:pic>
      <p:pic>
        <p:nvPicPr>
          <p:cNvPr id="773" name="image5.jpg"/>
          <p:cNvPicPr>
            <a:picLocks noChangeAspect="1"/>
          </p:cNvPicPr>
          <p:nvPr/>
        </p:nvPicPr>
        <p:blipFill>
          <a:blip r:embed="rId5"/>
          <a:stretch>
            <a:fillRect/>
          </a:stretch>
        </p:blipFill>
        <p:spPr>
          <a:xfrm>
            <a:off x="720725" y="687387"/>
            <a:ext cx="7693025" cy="5511801"/>
          </a:xfrm>
          <a:prstGeom prst="rect">
            <a:avLst/>
          </a:prstGeom>
          <a:ln w="12700">
            <a:miter lim="400000"/>
          </a:ln>
        </p:spPr>
      </p:pic>
      <p:sp>
        <p:nvSpPr>
          <p:cNvPr id="774" name="Shape 774"/>
          <p:cNvSpPr/>
          <p:nvPr/>
        </p:nvSpPr>
        <p:spPr>
          <a:xfrm>
            <a:off x="665163" y="649287"/>
            <a:ext cx="7758111" cy="5581651"/>
          </a:xfrm>
          <a:prstGeom prst="rect">
            <a:avLst/>
          </a:prstGeom>
          <a:solidFill>
            <a:srgbClr val="080808">
              <a:alpha val="50000"/>
            </a:srgbClr>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grpSp>
        <p:nvGrpSpPr>
          <p:cNvPr id="777" name="Group 777"/>
          <p:cNvGrpSpPr/>
          <p:nvPr/>
        </p:nvGrpSpPr>
        <p:grpSpPr>
          <a:xfrm>
            <a:off x="1001712" y="1903413"/>
            <a:ext cx="7051676" cy="1819113"/>
            <a:chOff x="0" y="0"/>
            <a:chExt cx="7051675" cy="1819111"/>
          </a:xfrm>
        </p:grpSpPr>
        <p:sp>
          <p:nvSpPr>
            <p:cNvPr id="775" name="Shape 775"/>
            <p:cNvSpPr/>
            <p:nvPr/>
          </p:nvSpPr>
          <p:spPr>
            <a:xfrm>
              <a:off x="0" y="0"/>
              <a:ext cx="7051675" cy="1819112"/>
            </a:xfrm>
            <a:prstGeom prst="rect">
              <a:avLst/>
            </a:prstGeom>
            <a:noFill/>
            <a:ln w="12700" cap="flat">
              <a:noFill/>
              <a:miter lim="400000"/>
            </a:ln>
            <a:effectLst>
              <a:outerShdw blurRad="63500" dist="5388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spcBef>
                  <a:spcPts val="3600"/>
                </a:spcBef>
                <a:defRPr sz="6000" b="1" i="1">
                  <a:solidFill>
                    <a:srgbClr val="FFFC1E"/>
                  </a:solidFill>
                  <a:latin typeface="Arial"/>
                  <a:ea typeface="Arial"/>
                  <a:cs typeface="Arial"/>
                  <a:sym typeface="Arial"/>
                </a:defRPr>
              </a:lvl1pPr>
            </a:lstStyle>
            <a:p>
              <a:pPr>
                <a:defRPr>
                  <a:effectLst/>
                </a:defRPr>
              </a:pPr>
              <a:r>
                <a:t>BIBLE… W ABOQHA</a:t>
              </a:r>
            </a:p>
          </p:txBody>
        </p:sp>
        <p:sp>
          <p:nvSpPr>
            <p:cNvPr id="776" name="Shape 776"/>
            <p:cNvSpPr/>
            <p:nvPr/>
          </p:nvSpPr>
          <p:spPr>
            <a:xfrm>
              <a:off x="5840816" y="1076035"/>
              <a:ext cx="291293" cy="3752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spcBef>
                  <a:spcPts val="1200"/>
                </a:spcBef>
                <a:defRPr sz="2000" b="1" i="1">
                  <a:solidFill>
                    <a:srgbClr val="FFFC1E"/>
                  </a:solidFill>
                  <a:latin typeface="Arial"/>
                  <a:ea typeface="Arial"/>
                  <a:cs typeface="Arial"/>
                  <a:sym typeface="Arial"/>
                </a:defRPr>
              </a:lvl1pPr>
            </a:lstStyle>
            <a:p>
              <a:pPr>
                <a:defRPr>
                  <a:effectLst/>
                </a:defRPr>
              </a:pPr>
              <a:r>
                <a:t>®</a:t>
              </a:r>
            </a:p>
          </p:txBody>
        </p:sp>
      </p:grpSp>
      <p:sp>
        <p:nvSpPr>
          <p:cNvPr id="778" name="Shape 778"/>
          <p:cNvSpPr/>
          <p:nvPr/>
        </p:nvSpPr>
        <p:spPr>
          <a:xfrm>
            <a:off x="436562" y="1263650"/>
            <a:ext cx="8061326" cy="586740"/>
          </a:xfrm>
          <a:prstGeom prst="rect">
            <a:avLst/>
          </a:prstGeom>
          <a:ln w="12700">
            <a:miter lim="400000"/>
          </a:ln>
          <a:effectLst>
            <a:outerShdw blurRad="63500" dist="81320" dir="2319588"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p>
            <a:pPr>
              <a:spcBef>
                <a:spcPts val="1600"/>
              </a:spcBef>
              <a:defRPr sz="2600" b="1" i="1">
                <a:solidFill>
                  <a:srgbClr val="FFFFFF"/>
                </a:solidFill>
                <a:effectLst>
                  <a:outerShdw blurRad="38100" dist="38100" dir="2700000" rotWithShape="0">
                    <a:srgbClr val="000000"/>
                  </a:outerShdw>
                </a:effectLst>
                <a:latin typeface="Arial"/>
                <a:ea typeface="Arial"/>
                <a:cs typeface="Arial"/>
                <a:sym typeface="Arial"/>
              </a:defRPr>
            </a:pPr>
            <a:r>
              <a:t>(</a:t>
            </a:r>
            <a:r>
              <a:rPr sz="2800" i="0">
                <a:latin typeface="Comic Sans MS"/>
                <a:ea typeface="Comic Sans MS"/>
                <a:cs typeface="Comic Sans MS"/>
                <a:sym typeface="Comic Sans MS"/>
              </a:rPr>
              <a:t>Hile KIU Shivekeno Ithuluani.</a:t>
            </a:r>
            <a:r>
              <a:t>)</a:t>
            </a:r>
          </a:p>
        </p:txBody>
      </p:sp>
      <p:grpSp>
        <p:nvGrpSpPr>
          <p:cNvPr id="781" name="Group 781"/>
          <p:cNvGrpSpPr/>
          <p:nvPr/>
        </p:nvGrpSpPr>
        <p:grpSpPr>
          <a:xfrm>
            <a:off x="969962" y="4005877"/>
            <a:ext cx="7024687" cy="2010890"/>
            <a:chOff x="0" y="-38100"/>
            <a:chExt cx="7024685" cy="2010888"/>
          </a:xfrm>
        </p:grpSpPr>
        <p:sp>
          <p:nvSpPr>
            <p:cNvPr id="779" name="Shape 779"/>
            <p:cNvSpPr/>
            <p:nvPr/>
          </p:nvSpPr>
          <p:spPr>
            <a:xfrm>
              <a:off x="1672946" y="-38100"/>
              <a:ext cx="3678794" cy="548045"/>
            </a:xfrm>
            <a:prstGeom prst="rect">
              <a:avLst/>
            </a:prstGeom>
            <a:noFill/>
            <a:ln w="12700" cap="flat">
              <a:noFill/>
              <a:miter lim="400000"/>
            </a:ln>
            <a:effectLst>
              <a:outerShdw blurRad="63500" dist="5388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spcBef>
                  <a:spcPts val="1900"/>
                </a:spcBef>
                <a:defRPr sz="3200" b="1">
                  <a:solidFill>
                    <a:srgbClr val="FFFFFF"/>
                  </a:solidFill>
                  <a:effectLst>
                    <a:outerShdw blurRad="38100" dist="38100" dir="2700000" rotWithShape="0">
                      <a:srgbClr val="000000"/>
                    </a:outerShdw>
                  </a:effectLst>
                  <a:latin typeface="Arial"/>
                  <a:ea typeface="Arial"/>
                  <a:cs typeface="Arial"/>
                  <a:sym typeface="Arial"/>
                </a:defRPr>
              </a:lvl1pPr>
            </a:lstStyle>
            <a:p>
              <a:r>
                <a:t>KOKUPHA KUTHU</a:t>
              </a:r>
            </a:p>
          </p:txBody>
        </p:sp>
        <p:sp>
          <p:nvSpPr>
            <p:cNvPr id="780" name="Shape 780"/>
            <p:cNvSpPr/>
            <p:nvPr/>
          </p:nvSpPr>
          <p:spPr>
            <a:xfrm>
              <a:off x="0" y="829506"/>
              <a:ext cx="7024686" cy="1143283"/>
            </a:xfrm>
            <a:prstGeom prst="rect">
              <a:avLst/>
            </a:prstGeom>
            <a:noFill/>
            <a:ln w="12700" cap="flat">
              <a:noFill/>
              <a:miter lim="400000"/>
            </a:ln>
            <a:effectLst>
              <a:outerShdw blurRad="63500" dist="5388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spcBef>
                  <a:spcPts val="2100"/>
                </a:spcBef>
                <a:defRPr sz="3600" b="1" i="1">
                  <a:solidFill>
                    <a:srgbClr val="77FD68"/>
                  </a:solidFill>
                  <a:effectLst>
                    <a:outerShdw blurRad="38100" dist="38100" dir="2700000" rotWithShape="0">
                      <a:srgbClr val="000000"/>
                    </a:outerShdw>
                  </a:effectLst>
                  <a:latin typeface="Arial"/>
                  <a:ea typeface="Arial"/>
                  <a:cs typeface="Arial"/>
                  <a:sym typeface="Arial"/>
                </a:defRPr>
              </a:lvl1pPr>
            </a:lstStyle>
            <a:p>
              <a:r>
                <a:t>OW KILEKITHI:                                    “AGHULOKI PHUKIPHE"</a:t>
              </a:r>
            </a:p>
          </p:txBody>
        </p:sp>
      </p:grpSp>
      <p:sp>
        <p:nvSpPr>
          <p:cNvPr id="782" name="Shape 782"/>
          <p:cNvSpPr/>
          <p:nvPr/>
        </p:nvSpPr>
        <p:spPr>
          <a:xfrm>
            <a:off x="7549152" y="6513830"/>
            <a:ext cx="727483"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9.65.03a.</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773"/>
                                        </p:tgtEl>
                                        <p:attrNameLst>
                                          <p:attrName>style.visibility</p:attrName>
                                        </p:attrNameLst>
                                      </p:cBhvr>
                                      <p:to>
                                        <p:strVal val="visible"/>
                                      </p:to>
                                    </p:set>
                                    <p:animEffect transition="in" filter="dissolve">
                                      <p:cBhvr>
                                        <p:cTn id="7" dur="1000"/>
                                        <p:tgtEl>
                                          <p:spTgt spid="773"/>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774"/>
                                        </p:tgtEl>
                                        <p:attrNameLst>
                                          <p:attrName>style.visibility</p:attrName>
                                        </p:attrNameLst>
                                      </p:cBhvr>
                                      <p:to>
                                        <p:strVal val="visible"/>
                                      </p:to>
                                    </p:set>
                                    <p:animEffect transition="in" filter="dissolve">
                                      <p:cBhvr>
                                        <p:cTn id="11" dur="1000"/>
                                        <p:tgtEl>
                                          <p:spTgt spid="774"/>
                                        </p:tgtEl>
                                      </p:cBhvr>
                                    </p:animEffect>
                                  </p:childTnLst>
                                </p:cTn>
                              </p:par>
                            </p:childTnLst>
                          </p:cTn>
                        </p:par>
                        <p:par>
                          <p:cTn id="12" fill="hold">
                            <p:stCondLst>
                              <p:cond delay="2000"/>
                            </p:stCondLst>
                            <p:childTnLst>
                              <p:par>
                                <p:cTn id="13" presetID="23" presetClass="entr" presetSubtype="16" fill="hold" grpId="3" nodeType="afterEffect">
                                  <p:stCondLst>
                                    <p:cond delay="0"/>
                                  </p:stCondLst>
                                  <p:iterate>
                                    <p:tmAbs val="0"/>
                                  </p:iterate>
                                  <p:childTnLst>
                                    <p:set>
                                      <p:cBhvr>
                                        <p:cTn id="14" fill="hold"/>
                                        <p:tgtEl>
                                          <p:spTgt spid="777"/>
                                        </p:tgtEl>
                                        <p:attrNameLst>
                                          <p:attrName>style.visibility</p:attrName>
                                        </p:attrNameLst>
                                      </p:cBhvr>
                                      <p:to>
                                        <p:strVal val="visible"/>
                                      </p:to>
                                    </p:set>
                                    <p:anim calcmode="lin" valueType="num">
                                      <p:cBhvr>
                                        <p:cTn id="15" dur="1000" fill="hold"/>
                                        <p:tgtEl>
                                          <p:spTgt spid="777"/>
                                        </p:tgtEl>
                                        <p:attrNameLst>
                                          <p:attrName>ppt_w</p:attrName>
                                        </p:attrNameLst>
                                      </p:cBhvr>
                                      <p:tavLst>
                                        <p:tav tm="0">
                                          <p:val>
                                            <p:fltVal val="0"/>
                                          </p:val>
                                        </p:tav>
                                        <p:tav tm="100000">
                                          <p:val>
                                            <p:strVal val="#ppt_w"/>
                                          </p:val>
                                        </p:tav>
                                      </p:tavLst>
                                    </p:anim>
                                    <p:anim calcmode="lin" valueType="num">
                                      <p:cBhvr>
                                        <p:cTn id="16" dur="1000" fill="hold"/>
                                        <p:tgtEl>
                                          <p:spTgt spid="777"/>
                                        </p:tgtEl>
                                        <p:attrNameLst>
                                          <p:attrName>ppt_h</p:attrName>
                                        </p:attrNameLst>
                                      </p:cBhvr>
                                      <p:tavLst>
                                        <p:tav tm="0">
                                          <p:val>
                                            <p:fltVal val="0"/>
                                          </p:val>
                                        </p:tav>
                                        <p:tav tm="100000">
                                          <p:val>
                                            <p:strVal val="#ppt_h"/>
                                          </p:val>
                                        </p:tav>
                                      </p:tavLst>
                                    </p:anim>
                                  </p:childTnLst>
                                </p:cTn>
                              </p:par>
                            </p:childTnLst>
                          </p:cTn>
                        </p:par>
                        <p:par>
                          <p:cTn id="17" fill="hold">
                            <p:stCondLst>
                              <p:cond delay="3000"/>
                            </p:stCondLst>
                            <p:childTnLst>
                              <p:par>
                                <p:cTn id="18" presetID="9" presetClass="entr" fill="hold" grpId="4" nodeType="afterEffect">
                                  <p:stCondLst>
                                    <p:cond delay="0"/>
                                  </p:stCondLst>
                                  <p:iterate>
                                    <p:tmAbs val="0"/>
                                  </p:iterate>
                                  <p:childTnLst>
                                    <p:set>
                                      <p:cBhvr>
                                        <p:cTn id="19" fill="hold"/>
                                        <p:tgtEl>
                                          <p:spTgt spid="781"/>
                                        </p:tgtEl>
                                        <p:attrNameLst>
                                          <p:attrName>style.visibility</p:attrName>
                                        </p:attrNameLst>
                                      </p:cBhvr>
                                      <p:to>
                                        <p:strVal val="visible"/>
                                      </p:to>
                                    </p:set>
                                    <p:animEffect transition="in" filter="dissolve">
                                      <p:cBhvr>
                                        <p:cTn id="20" dur="1000"/>
                                        <p:tgtEl>
                                          <p:spTgt spid="781"/>
                                        </p:tgtEl>
                                      </p:cBhvr>
                                    </p:animEffect>
                                  </p:childTnLst>
                                </p:cTn>
                              </p:par>
                            </p:childTnLst>
                          </p:cTn>
                        </p:par>
                        <p:par>
                          <p:cTn id="21" fill="hold">
                            <p:stCondLst>
                              <p:cond delay="4000"/>
                            </p:stCondLst>
                            <p:childTnLst>
                              <p:par>
                                <p:cTn id="22" presetID="22" presetClass="entr" presetSubtype="8" fill="hold" grpId="5" nodeType="afterEffect">
                                  <p:stCondLst>
                                    <p:cond delay="0"/>
                                  </p:stCondLst>
                                  <p:iterate>
                                    <p:tmAbs val="0"/>
                                  </p:iterate>
                                  <p:childTnLst>
                                    <p:set>
                                      <p:cBhvr>
                                        <p:cTn id="23" fill="hold"/>
                                        <p:tgtEl>
                                          <p:spTgt spid="778"/>
                                        </p:tgtEl>
                                        <p:attrNameLst>
                                          <p:attrName>style.visibility</p:attrName>
                                        </p:attrNameLst>
                                      </p:cBhvr>
                                      <p:to>
                                        <p:strVal val="visible"/>
                                      </p:to>
                                    </p:set>
                                    <p:animEffect transition="in" filter="wipe(left)">
                                      <p:cBhvr>
                                        <p:cTn id="24" dur="2000"/>
                                        <p:tgtEl>
                                          <p:spTgt spid="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 grpId="1" animBg="1" advAuto="0"/>
      <p:bldP spid="774" grpId="2" animBg="1" advAuto="0"/>
      <p:bldP spid="777" grpId="3" animBg="1" advAuto="0"/>
      <p:bldP spid="778" grpId="5" animBg="1" advAuto="0"/>
      <p:bldP spid="781" grpId="4"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Shape 786"/>
          <p:cNvSpPr/>
          <p:nvPr/>
        </p:nvSpPr>
        <p:spPr>
          <a:xfrm>
            <a:off x="2762250" y="5334000"/>
            <a:ext cx="1695451" cy="666751"/>
          </a:xfrm>
          <a:custGeom>
            <a:avLst/>
            <a:gdLst/>
            <a:ahLst/>
            <a:cxnLst>
              <a:cxn ang="0">
                <a:pos x="wd2" y="hd2"/>
              </a:cxn>
              <a:cxn ang="5400000">
                <a:pos x="wd2" y="hd2"/>
              </a:cxn>
              <a:cxn ang="10800000">
                <a:pos x="wd2" y="hd2"/>
              </a:cxn>
              <a:cxn ang="16200000">
                <a:pos x="wd2" y="hd2"/>
              </a:cxn>
            </a:cxnLst>
            <a:rect l="0" t="0" r="r" b="b"/>
            <a:pathLst>
              <a:path w="21600" h="21600" extrusionOk="0">
                <a:moveTo>
                  <a:pt x="728" y="0"/>
                </a:moveTo>
                <a:lnTo>
                  <a:pt x="1213" y="617"/>
                </a:lnTo>
                <a:lnTo>
                  <a:pt x="1456" y="1851"/>
                </a:lnTo>
                <a:lnTo>
                  <a:pt x="2427" y="3086"/>
                </a:lnTo>
                <a:lnTo>
                  <a:pt x="3155" y="4320"/>
                </a:lnTo>
                <a:lnTo>
                  <a:pt x="3883" y="4937"/>
                </a:lnTo>
                <a:lnTo>
                  <a:pt x="4854" y="6171"/>
                </a:lnTo>
                <a:lnTo>
                  <a:pt x="5582" y="6789"/>
                </a:lnTo>
                <a:lnTo>
                  <a:pt x="6067" y="7406"/>
                </a:lnTo>
                <a:lnTo>
                  <a:pt x="6553" y="7406"/>
                </a:lnTo>
                <a:lnTo>
                  <a:pt x="5825" y="6789"/>
                </a:lnTo>
                <a:lnTo>
                  <a:pt x="5339" y="5554"/>
                </a:lnTo>
                <a:lnTo>
                  <a:pt x="4126" y="3703"/>
                </a:lnTo>
                <a:lnTo>
                  <a:pt x="3883" y="2469"/>
                </a:lnTo>
                <a:lnTo>
                  <a:pt x="3398" y="1851"/>
                </a:lnTo>
                <a:lnTo>
                  <a:pt x="2670" y="1234"/>
                </a:lnTo>
                <a:lnTo>
                  <a:pt x="2184" y="617"/>
                </a:lnTo>
                <a:lnTo>
                  <a:pt x="1699" y="617"/>
                </a:lnTo>
                <a:lnTo>
                  <a:pt x="1942" y="1851"/>
                </a:lnTo>
                <a:lnTo>
                  <a:pt x="3398" y="3703"/>
                </a:lnTo>
                <a:lnTo>
                  <a:pt x="4126" y="4320"/>
                </a:lnTo>
                <a:lnTo>
                  <a:pt x="4611" y="4937"/>
                </a:lnTo>
                <a:lnTo>
                  <a:pt x="5097" y="4937"/>
                </a:lnTo>
                <a:lnTo>
                  <a:pt x="5582" y="4320"/>
                </a:lnTo>
                <a:lnTo>
                  <a:pt x="6067" y="4937"/>
                </a:lnTo>
                <a:lnTo>
                  <a:pt x="7038" y="6789"/>
                </a:lnTo>
                <a:lnTo>
                  <a:pt x="8009" y="7406"/>
                </a:lnTo>
                <a:lnTo>
                  <a:pt x="9951" y="9874"/>
                </a:lnTo>
                <a:lnTo>
                  <a:pt x="11407" y="11109"/>
                </a:lnTo>
                <a:lnTo>
                  <a:pt x="12378" y="12343"/>
                </a:lnTo>
                <a:lnTo>
                  <a:pt x="12863" y="12343"/>
                </a:lnTo>
                <a:lnTo>
                  <a:pt x="13348" y="12960"/>
                </a:lnTo>
                <a:lnTo>
                  <a:pt x="13834" y="12960"/>
                </a:lnTo>
                <a:lnTo>
                  <a:pt x="15047" y="14194"/>
                </a:lnTo>
                <a:lnTo>
                  <a:pt x="15533" y="14194"/>
                </a:lnTo>
                <a:lnTo>
                  <a:pt x="16989" y="16046"/>
                </a:lnTo>
                <a:lnTo>
                  <a:pt x="17474" y="16046"/>
                </a:lnTo>
                <a:lnTo>
                  <a:pt x="18202" y="17897"/>
                </a:lnTo>
                <a:lnTo>
                  <a:pt x="18688" y="18514"/>
                </a:lnTo>
                <a:lnTo>
                  <a:pt x="19416" y="18514"/>
                </a:lnTo>
                <a:lnTo>
                  <a:pt x="20387" y="19749"/>
                </a:lnTo>
                <a:lnTo>
                  <a:pt x="21357" y="19749"/>
                </a:lnTo>
                <a:lnTo>
                  <a:pt x="21600" y="18514"/>
                </a:lnTo>
                <a:lnTo>
                  <a:pt x="21357" y="17280"/>
                </a:lnTo>
                <a:lnTo>
                  <a:pt x="20387" y="16046"/>
                </a:lnTo>
                <a:lnTo>
                  <a:pt x="19901" y="16046"/>
                </a:lnTo>
                <a:lnTo>
                  <a:pt x="19173" y="15429"/>
                </a:lnTo>
                <a:lnTo>
                  <a:pt x="18688" y="14811"/>
                </a:lnTo>
                <a:lnTo>
                  <a:pt x="18202" y="14811"/>
                </a:lnTo>
                <a:lnTo>
                  <a:pt x="16746" y="12960"/>
                </a:lnTo>
                <a:lnTo>
                  <a:pt x="15775" y="12343"/>
                </a:lnTo>
                <a:lnTo>
                  <a:pt x="14319" y="10491"/>
                </a:lnTo>
                <a:lnTo>
                  <a:pt x="13106" y="9874"/>
                </a:lnTo>
                <a:lnTo>
                  <a:pt x="12620" y="9257"/>
                </a:lnTo>
                <a:lnTo>
                  <a:pt x="11649" y="9257"/>
                </a:lnTo>
                <a:lnTo>
                  <a:pt x="10921" y="8640"/>
                </a:lnTo>
                <a:lnTo>
                  <a:pt x="8494" y="5554"/>
                </a:lnTo>
                <a:lnTo>
                  <a:pt x="8009" y="5554"/>
                </a:lnTo>
                <a:lnTo>
                  <a:pt x="7038" y="4937"/>
                </a:lnTo>
                <a:lnTo>
                  <a:pt x="6553" y="4320"/>
                </a:lnTo>
                <a:lnTo>
                  <a:pt x="6067" y="4320"/>
                </a:lnTo>
                <a:lnTo>
                  <a:pt x="5582" y="3703"/>
                </a:lnTo>
                <a:lnTo>
                  <a:pt x="5097" y="3703"/>
                </a:lnTo>
                <a:lnTo>
                  <a:pt x="4126" y="2469"/>
                </a:lnTo>
                <a:lnTo>
                  <a:pt x="3155" y="2469"/>
                </a:lnTo>
                <a:lnTo>
                  <a:pt x="2670" y="1851"/>
                </a:lnTo>
                <a:lnTo>
                  <a:pt x="2184" y="1851"/>
                </a:lnTo>
                <a:lnTo>
                  <a:pt x="1699" y="1234"/>
                </a:lnTo>
                <a:lnTo>
                  <a:pt x="1213" y="1234"/>
                </a:lnTo>
                <a:lnTo>
                  <a:pt x="0" y="617"/>
                </a:lnTo>
                <a:lnTo>
                  <a:pt x="243" y="1851"/>
                </a:lnTo>
                <a:lnTo>
                  <a:pt x="243" y="18514"/>
                </a:lnTo>
                <a:lnTo>
                  <a:pt x="485" y="19749"/>
                </a:lnTo>
                <a:lnTo>
                  <a:pt x="971" y="20366"/>
                </a:lnTo>
                <a:lnTo>
                  <a:pt x="6553" y="20366"/>
                </a:lnTo>
                <a:lnTo>
                  <a:pt x="7038" y="20983"/>
                </a:lnTo>
                <a:lnTo>
                  <a:pt x="8494" y="20983"/>
                </a:lnTo>
                <a:lnTo>
                  <a:pt x="8980" y="21600"/>
                </a:lnTo>
                <a:lnTo>
                  <a:pt x="11164" y="21600"/>
                </a:lnTo>
                <a:lnTo>
                  <a:pt x="11649" y="20983"/>
                </a:lnTo>
                <a:lnTo>
                  <a:pt x="13106" y="20983"/>
                </a:lnTo>
                <a:lnTo>
                  <a:pt x="13834" y="21600"/>
                </a:lnTo>
                <a:lnTo>
                  <a:pt x="19416" y="21600"/>
                </a:lnTo>
                <a:lnTo>
                  <a:pt x="19901" y="20983"/>
                </a:lnTo>
                <a:lnTo>
                  <a:pt x="20387" y="20983"/>
                </a:lnTo>
                <a:lnTo>
                  <a:pt x="20872" y="20366"/>
                </a:lnTo>
                <a:lnTo>
                  <a:pt x="21115" y="19131"/>
                </a:lnTo>
              </a:path>
            </a:pathLst>
          </a:custGeom>
          <a:solidFill>
            <a:srgbClr val="676767"/>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787" name="Shape 787"/>
          <p:cNvSpPr/>
          <p:nvPr/>
        </p:nvSpPr>
        <p:spPr>
          <a:xfrm>
            <a:off x="2724150" y="5562600"/>
            <a:ext cx="1809751" cy="762001"/>
          </a:xfrm>
          <a:custGeom>
            <a:avLst/>
            <a:gdLst/>
            <a:ahLst/>
            <a:cxnLst>
              <a:cxn ang="0">
                <a:pos x="wd2" y="hd2"/>
              </a:cxn>
              <a:cxn ang="5400000">
                <a:pos x="wd2" y="hd2"/>
              </a:cxn>
              <a:cxn ang="10800000">
                <a:pos x="wd2" y="hd2"/>
              </a:cxn>
              <a:cxn ang="16200000">
                <a:pos x="wd2" y="hd2"/>
              </a:cxn>
            </a:cxnLst>
            <a:rect l="0" t="0" r="r" b="b"/>
            <a:pathLst>
              <a:path w="21600" h="21600" extrusionOk="0">
                <a:moveTo>
                  <a:pt x="227" y="0"/>
                </a:moveTo>
                <a:lnTo>
                  <a:pt x="682" y="540"/>
                </a:lnTo>
                <a:lnTo>
                  <a:pt x="1819" y="540"/>
                </a:lnTo>
                <a:lnTo>
                  <a:pt x="2274" y="1080"/>
                </a:lnTo>
                <a:lnTo>
                  <a:pt x="2728" y="1080"/>
                </a:lnTo>
                <a:lnTo>
                  <a:pt x="2956" y="2160"/>
                </a:lnTo>
                <a:lnTo>
                  <a:pt x="3865" y="3240"/>
                </a:lnTo>
                <a:lnTo>
                  <a:pt x="4320" y="4320"/>
                </a:lnTo>
                <a:lnTo>
                  <a:pt x="4775" y="4860"/>
                </a:lnTo>
                <a:lnTo>
                  <a:pt x="5457" y="5940"/>
                </a:lnTo>
                <a:lnTo>
                  <a:pt x="5912" y="6480"/>
                </a:lnTo>
                <a:lnTo>
                  <a:pt x="6366" y="6480"/>
                </a:lnTo>
                <a:lnTo>
                  <a:pt x="8640" y="9180"/>
                </a:lnTo>
                <a:lnTo>
                  <a:pt x="9549" y="9180"/>
                </a:lnTo>
                <a:lnTo>
                  <a:pt x="10004" y="9720"/>
                </a:lnTo>
                <a:lnTo>
                  <a:pt x="10459" y="9720"/>
                </a:lnTo>
                <a:lnTo>
                  <a:pt x="11141" y="10800"/>
                </a:lnTo>
                <a:lnTo>
                  <a:pt x="11596" y="10800"/>
                </a:lnTo>
                <a:lnTo>
                  <a:pt x="12505" y="11340"/>
                </a:lnTo>
                <a:lnTo>
                  <a:pt x="12960" y="11340"/>
                </a:lnTo>
                <a:lnTo>
                  <a:pt x="13642" y="11880"/>
                </a:lnTo>
                <a:lnTo>
                  <a:pt x="15461" y="14040"/>
                </a:lnTo>
                <a:lnTo>
                  <a:pt x="16143" y="14580"/>
                </a:lnTo>
                <a:lnTo>
                  <a:pt x="16598" y="15660"/>
                </a:lnTo>
                <a:lnTo>
                  <a:pt x="17053" y="15660"/>
                </a:lnTo>
                <a:lnTo>
                  <a:pt x="17507" y="16200"/>
                </a:lnTo>
                <a:lnTo>
                  <a:pt x="18189" y="16740"/>
                </a:lnTo>
                <a:lnTo>
                  <a:pt x="19554" y="16740"/>
                </a:lnTo>
                <a:lnTo>
                  <a:pt x="20008" y="17280"/>
                </a:lnTo>
                <a:lnTo>
                  <a:pt x="20463" y="18360"/>
                </a:lnTo>
                <a:lnTo>
                  <a:pt x="20918" y="18900"/>
                </a:lnTo>
                <a:lnTo>
                  <a:pt x="21145" y="19980"/>
                </a:lnTo>
                <a:lnTo>
                  <a:pt x="21600" y="21060"/>
                </a:lnTo>
                <a:lnTo>
                  <a:pt x="21145" y="21600"/>
                </a:lnTo>
                <a:lnTo>
                  <a:pt x="20691" y="21060"/>
                </a:lnTo>
                <a:lnTo>
                  <a:pt x="20236" y="21060"/>
                </a:lnTo>
                <a:lnTo>
                  <a:pt x="19781" y="20520"/>
                </a:lnTo>
                <a:lnTo>
                  <a:pt x="19326" y="19440"/>
                </a:lnTo>
                <a:lnTo>
                  <a:pt x="18872" y="19440"/>
                </a:lnTo>
                <a:lnTo>
                  <a:pt x="18417" y="18900"/>
                </a:lnTo>
                <a:lnTo>
                  <a:pt x="17053" y="18900"/>
                </a:lnTo>
                <a:lnTo>
                  <a:pt x="16598" y="18360"/>
                </a:lnTo>
                <a:lnTo>
                  <a:pt x="15916" y="17820"/>
                </a:lnTo>
                <a:lnTo>
                  <a:pt x="15006" y="16740"/>
                </a:lnTo>
                <a:lnTo>
                  <a:pt x="13869" y="15660"/>
                </a:lnTo>
                <a:lnTo>
                  <a:pt x="13415" y="15120"/>
                </a:lnTo>
                <a:lnTo>
                  <a:pt x="12733" y="15120"/>
                </a:lnTo>
                <a:lnTo>
                  <a:pt x="12278" y="14580"/>
                </a:lnTo>
                <a:lnTo>
                  <a:pt x="11368" y="14580"/>
                </a:lnTo>
                <a:lnTo>
                  <a:pt x="10914" y="14040"/>
                </a:lnTo>
                <a:lnTo>
                  <a:pt x="10459" y="14040"/>
                </a:lnTo>
                <a:lnTo>
                  <a:pt x="9095" y="12420"/>
                </a:lnTo>
                <a:lnTo>
                  <a:pt x="8640" y="11340"/>
                </a:lnTo>
                <a:lnTo>
                  <a:pt x="7958" y="10800"/>
                </a:lnTo>
                <a:lnTo>
                  <a:pt x="7503" y="10260"/>
                </a:lnTo>
                <a:lnTo>
                  <a:pt x="6821" y="9720"/>
                </a:lnTo>
                <a:lnTo>
                  <a:pt x="6366" y="9720"/>
                </a:lnTo>
                <a:lnTo>
                  <a:pt x="5684" y="9180"/>
                </a:lnTo>
                <a:lnTo>
                  <a:pt x="5002" y="9180"/>
                </a:lnTo>
                <a:lnTo>
                  <a:pt x="4320" y="8640"/>
                </a:lnTo>
                <a:lnTo>
                  <a:pt x="3865" y="8100"/>
                </a:lnTo>
                <a:lnTo>
                  <a:pt x="3411" y="7020"/>
                </a:lnTo>
                <a:lnTo>
                  <a:pt x="2728" y="5940"/>
                </a:lnTo>
                <a:lnTo>
                  <a:pt x="2501" y="4860"/>
                </a:lnTo>
                <a:lnTo>
                  <a:pt x="2046" y="4320"/>
                </a:lnTo>
                <a:lnTo>
                  <a:pt x="1819" y="3240"/>
                </a:lnTo>
                <a:lnTo>
                  <a:pt x="909" y="2160"/>
                </a:lnTo>
                <a:lnTo>
                  <a:pt x="0" y="2160"/>
                </a:lnTo>
                <a:lnTo>
                  <a:pt x="227" y="0"/>
                </a:lnTo>
              </a:path>
            </a:pathLst>
          </a:custGeom>
          <a:solidFill>
            <a:srgbClr val="474747"/>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788" name="Shape 788"/>
          <p:cNvSpPr/>
          <p:nvPr/>
        </p:nvSpPr>
        <p:spPr>
          <a:xfrm>
            <a:off x="4762500" y="1295400"/>
            <a:ext cx="1428751" cy="114301"/>
          </a:xfrm>
          <a:custGeom>
            <a:avLst/>
            <a:gdLst/>
            <a:ahLst/>
            <a:cxnLst>
              <a:cxn ang="0">
                <a:pos x="wd2" y="hd2"/>
              </a:cxn>
              <a:cxn ang="5400000">
                <a:pos x="wd2" y="hd2"/>
              </a:cxn>
              <a:cxn ang="10800000">
                <a:pos x="wd2" y="hd2"/>
              </a:cxn>
              <a:cxn ang="16200000">
                <a:pos x="wd2" y="hd2"/>
              </a:cxn>
            </a:cxnLst>
            <a:rect l="0" t="0" r="r" b="b"/>
            <a:pathLst>
              <a:path w="21600" h="21600" extrusionOk="0">
                <a:moveTo>
                  <a:pt x="1728" y="0"/>
                </a:moveTo>
                <a:lnTo>
                  <a:pt x="1728" y="7200"/>
                </a:lnTo>
                <a:lnTo>
                  <a:pt x="2880" y="7200"/>
                </a:lnTo>
                <a:lnTo>
                  <a:pt x="3456" y="10800"/>
                </a:lnTo>
                <a:lnTo>
                  <a:pt x="8640" y="10800"/>
                </a:lnTo>
                <a:lnTo>
                  <a:pt x="9216" y="14400"/>
                </a:lnTo>
                <a:lnTo>
                  <a:pt x="13824" y="14400"/>
                </a:lnTo>
                <a:lnTo>
                  <a:pt x="14400" y="18000"/>
                </a:lnTo>
                <a:lnTo>
                  <a:pt x="20160" y="18000"/>
                </a:lnTo>
                <a:lnTo>
                  <a:pt x="21024" y="21600"/>
                </a:lnTo>
                <a:lnTo>
                  <a:pt x="21600" y="18000"/>
                </a:lnTo>
                <a:lnTo>
                  <a:pt x="21600" y="10800"/>
                </a:lnTo>
                <a:lnTo>
                  <a:pt x="21312" y="3600"/>
                </a:lnTo>
                <a:lnTo>
                  <a:pt x="20160" y="10800"/>
                </a:lnTo>
                <a:lnTo>
                  <a:pt x="19584" y="10800"/>
                </a:lnTo>
                <a:lnTo>
                  <a:pt x="19008" y="7200"/>
                </a:lnTo>
                <a:lnTo>
                  <a:pt x="14976" y="7200"/>
                </a:lnTo>
                <a:lnTo>
                  <a:pt x="14112" y="3600"/>
                </a:lnTo>
                <a:lnTo>
                  <a:pt x="7488" y="3600"/>
                </a:lnTo>
                <a:lnTo>
                  <a:pt x="6912" y="7200"/>
                </a:lnTo>
                <a:lnTo>
                  <a:pt x="5184" y="7200"/>
                </a:lnTo>
                <a:lnTo>
                  <a:pt x="4608" y="3600"/>
                </a:lnTo>
                <a:lnTo>
                  <a:pt x="3168" y="3600"/>
                </a:lnTo>
                <a:lnTo>
                  <a:pt x="2592" y="0"/>
                </a:lnTo>
                <a:lnTo>
                  <a:pt x="1440" y="0"/>
                </a:lnTo>
                <a:lnTo>
                  <a:pt x="864" y="3600"/>
                </a:lnTo>
                <a:lnTo>
                  <a:pt x="0" y="3600"/>
                </a:lnTo>
                <a:lnTo>
                  <a:pt x="1728" y="0"/>
                </a:lnTo>
              </a:path>
            </a:pathLst>
          </a:custGeom>
          <a:solidFill>
            <a:srgbClr val="474747"/>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789" name="Shape 789"/>
          <p:cNvSpPr/>
          <p:nvPr/>
        </p:nvSpPr>
        <p:spPr>
          <a:xfrm>
            <a:off x="2000250" y="5562600"/>
            <a:ext cx="1885951" cy="762001"/>
          </a:xfrm>
          <a:custGeom>
            <a:avLst/>
            <a:gdLst/>
            <a:ahLst/>
            <a:cxnLst>
              <a:cxn ang="0">
                <a:pos x="wd2" y="hd2"/>
              </a:cxn>
              <a:cxn ang="5400000">
                <a:pos x="wd2" y="hd2"/>
              </a:cxn>
              <a:cxn ang="10800000">
                <a:pos x="wd2" y="hd2"/>
              </a:cxn>
              <a:cxn ang="16200000">
                <a:pos x="wd2" y="hd2"/>
              </a:cxn>
            </a:cxnLst>
            <a:rect l="0" t="0" r="r" b="b"/>
            <a:pathLst>
              <a:path w="21600" h="21600" extrusionOk="0">
                <a:moveTo>
                  <a:pt x="4145" y="2160"/>
                </a:moveTo>
                <a:lnTo>
                  <a:pt x="4364" y="1080"/>
                </a:lnTo>
                <a:lnTo>
                  <a:pt x="4800" y="1620"/>
                </a:lnTo>
                <a:lnTo>
                  <a:pt x="5236" y="1620"/>
                </a:lnTo>
                <a:lnTo>
                  <a:pt x="6109" y="2700"/>
                </a:lnTo>
                <a:lnTo>
                  <a:pt x="6545" y="2700"/>
                </a:lnTo>
                <a:lnTo>
                  <a:pt x="6982" y="3240"/>
                </a:lnTo>
                <a:lnTo>
                  <a:pt x="7418" y="3240"/>
                </a:lnTo>
                <a:lnTo>
                  <a:pt x="7855" y="3780"/>
                </a:lnTo>
                <a:lnTo>
                  <a:pt x="8291" y="3780"/>
                </a:lnTo>
                <a:lnTo>
                  <a:pt x="9600" y="5400"/>
                </a:lnTo>
                <a:lnTo>
                  <a:pt x="9818" y="6480"/>
                </a:lnTo>
                <a:lnTo>
                  <a:pt x="10255" y="7560"/>
                </a:lnTo>
                <a:lnTo>
                  <a:pt x="10473" y="8640"/>
                </a:lnTo>
                <a:lnTo>
                  <a:pt x="11127" y="9180"/>
                </a:lnTo>
                <a:lnTo>
                  <a:pt x="12436" y="10800"/>
                </a:lnTo>
                <a:lnTo>
                  <a:pt x="12873" y="10800"/>
                </a:lnTo>
                <a:lnTo>
                  <a:pt x="14618" y="12960"/>
                </a:lnTo>
                <a:lnTo>
                  <a:pt x="15055" y="12960"/>
                </a:lnTo>
                <a:lnTo>
                  <a:pt x="15927" y="14040"/>
                </a:lnTo>
                <a:lnTo>
                  <a:pt x="16800" y="14580"/>
                </a:lnTo>
                <a:lnTo>
                  <a:pt x="17673" y="15660"/>
                </a:lnTo>
                <a:lnTo>
                  <a:pt x="18109" y="15660"/>
                </a:lnTo>
                <a:lnTo>
                  <a:pt x="18545" y="16740"/>
                </a:lnTo>
                <a:lnTo>
                  <a:pt x="19418" y="17820"/>
                </a:lnTo>
                <a:lnTo>
                  <a:pt x="19636" y="18900"/>
                </a:lnTo>
                <a:lnTo>
                  <a:pt x="20073" y="18900"/>
                </a:lnTo>
                <a:lnTo>
                  <a:pt x="20291" y="19980"/>
                </a:lnTo>
                <a:lnTo>
                  <a:pt x="21164" y="20520"/>
                </a:lnTo>
                <a:lnTo>
                  <a:pt x="21600" y="21600"/>
                </a:lnTo>
                <a:lnTo>
                  <a:pt x="20509" y="21600"/>
                </a:lnTo>
                <a:lnTo>
                  <a:pt x="19636" y="20520"/>
                </a:lnTo>
                <a:lnTo>
                  <a:pt x="19200" y="21060"/>
                </a:lnTo>
                <a:lnTo>
                  <a:pt x="15055" y="21060"/>
                </a:lnTo>
                <a:lnTo>
                  <a:pt x="14400" y="20520"/>
                </a:lnTo>
                <a:lnTo>
                  <a:pt x="13309" y="20520"/>
                </a:lnTo>
                <a:lnTo>
                  <a:pt x="12436" y="19440"/>
                </a:lnTo>
                <a:lnTo>
                  <a:pt x="11345" y="18900"/>
                </a:lnTo>
                <a:lnTo>
                  <a:pt x="10909" y="18900"/>
                </a:lnTo>
                <a:lnTo>
                  <a:pt x="10255" y="17820"/>
                </a:lnTo>
                <a:lnTo>
                  <a:pt x="9600" y="17820"/>
                </a:lnTo>
                <a:lnTo>
                  <a:pt x="9164" y="17280"/>
                </a:lnTo>
                <a:lnTo>
                  <a:pt x="8291" y="12960"/>
                </a:lnTo>
                <a:lnTo>
                  <a:pt x="8291" y="11880"/>
                </a:lnTo>
                <a:lnTo>
                  <a:pt x="7855" y="11340"/>
                </a:lnTo>
                <a:lnTo>
                  <a:pt x="7636" y="9720"/>
                </a:lnTo>
                <a:lnTo>
                  <a:pt x="6764" y="8640"/>
                </a:lnTo>
                <a:lnTo>
                  <a:pt x="6327" y="7560"/>
                </a:lnTo>
                <a:lnTo>
                  <a:pt x="5018" y="5940"/>
                </a:lnTo>
                <a:lnTo>
                  <a:pt x="4582" y="5940"/>
                </a:lnTo>
                <a:lnTo>
                  <a:pt x="4145" y="5400"/>
                </a:lnTo>
                <a:lnTo>
                  <a:pt x="3709" y="4320"/>
                </a:lnTo>
                <a:lnTo>
                  <a:pt x="3273" y="4320"/>
                </a:lnTo>
                <a:lnTo>
                  <a:pt x="2836" y="3780"/>
                </a:lnTo>
                <a:lnTo>
                  <a:pt x="2182" y="3240"/>
                </a:lnTo>
                <a:lnTo>
                  <a:pt x="1745" y="3240"/>
                </a:lnTo>
                <a:lnTo>
                  <a:pt x="1309" y="2700"/>
                </a:lnTo>
                <a:lnTo>
                  <a:pt x="873" y="2700"/>
                </a:lnTo>
                <a:lnTo>
                  <a:pt x="436" y="1620"/>
                </a:lnTo>
                <a:lnTo>
                  <a:pt x="0" y="1080"/>
                </a:lnTo>
                <a:lnTo>
                  <a:pt x="0" y="0"/>
                </a:lnTo>
                <a:lnTo>
                  <a:pt x="1309" y="0"/>
                </a:lnTo>
                <a:lnTo>
                  <a:pt x="1745" y="540"/>
                </a:lnTo>
                <a:lnTo>
                  <a:pt x="2400" y="1080"/>
                </a:lnTo>
                <a:lnTo>
                  <a:pt x="3709" y="2700"/>
                </a:lnTo>
                <a:lnTo>
                  <a:pt x="4582" y="2700"/>
                </a:lnTo>
                <a:lnTo>
                  <a:pt x="4145" y="2160"/>
                </a:lnTo>
              </a:path>
            </a:pathLst>
          </a:custGeom>
          <a:solidFill>
            <a:srgbClr val="676767"/>
          </a:solidFill>
          <a:ln w="12700">
            <a:miter lim="400000"/>
          </a:ln>
        </p:spPr>
        <p:txBody>
          <a:bodyPr lIns="45719" rIns="45719"/>
          <a:lstStyle/>
          <a:p>
            <a:pPr>
              <a:defRPr>
                <a:solidFill>
                  <a:srgbClr val="00DFCA"/>
                </a:solidFill>
                <a:latin typeface="Arial"/>
                <a:ea typeface="Arial"/>
                <a:cs typeface="Arial"/>
                <a:sym typeface="Arial"/>
              </a:defRPr>
            </a:pPr>
            <a:endParaRPr/>
          </a:p>
        </p:txBody>
      </p:sp>
      <p:pic>
        <p:nvPicPr>
          <p:cNvPr id="790" name="image6.png"/>
          <p:cNvPicPr>
            <a:picLocks noChangeAspect="1"/>
          </p:cNvPicPr>
          <p:nvPr/>
        </p:nvPicPr>
        <p:blipFill>
          <a:blip r:embed="rId3"/>
          <a:stretch>
            <a:fillRect/>
          </a:stretch>
        </p:blipFill>
        <p:spPr>
          <a:xfrm>
            <a:off x="2212975" y="642937"/>
            <a:ext cx="5702300" cy="5478464"/>
          </a:xfrm>
          <a:prstGeom prst="rect">
            <a:avLst/>
          </a:prstGeom>
          <a:ln w="76200">
            <a:solidFill>
              <a:schemeClr val="accent2"/>
            </a:solidFill>
            <a:miter/>
          </a:ln>
          <a:effectLst>
            <a:outerShdw blurRad="63500" dist="107762" dir="2700000" rotWithShape="0">
              <a:srgbClr val="1A0004">
                <a:alpha val="74998"/>
              </a:srgbClr>
            </a:outerShdw>
          </a:effectLst>
        </p:spPr>
      </p:pic>
      <p:sp>
        <p:nvSpPr>
          <p:cNvPr id="791" name="Shape 791"/>
          <p:cNvSpPr/>
          <p:nvPr/>
        </p:nvSpPr>
        <p:spPr>
          <a:xfrm>
            <a:off x="7620000" y="6224587"/>
            <a:ext cx="1289050"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200"/>
              </a:spcBef>
              <a:defRPr sz="2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 </a:t>
            </a:r>
          </a:p>
        </p:txBody>
      </p:sp>
      <p:sp>
        <p:nvSpPr>
          <p:cNvPr id="792" name="Shape 792"/>
          <p:cNvSpPr/>
          <p:nvPr/>
        </p:nvSpPr>
        <p:spPr>
          <a:xfrm>
            <a:off x="2185988" y="2779713"/>
            <a:ext cx="701676" cy="249299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spcBef>
                <a:spcPts val="9300"/>
              </a:spcBef>
              <a:defRPr sz="15600">
                <a:solidFill>
                  <a:srgbClr val="FFE957"/>
                </a:solidFill>
                <a:effectLst>
                  <a:outerShdw blurRad="38100" dist="38100" dir="2700000" rotWithShape="0">
                    <a:srgbClr val="000000"/>
                  </a:outerShdw>
                </a:effectLst>
              </a:defRPr>
            </a:lvl1pPr>
          </a:lstStyle>
          <a:p>
            <a:r>
              <a:rPr lang="en-US" dirty="0"/>
              <a:t>P</a:t>
            </a:r>
            <a:endParaRPr dirty="0"/>
          </a:p>
        </p:txBody>
      </p:sp>
      <p:sp>
        <p:nvSpPr>
          <p:cNvPr id="793" name="Shape 793"/>
          <p:cNvSpPr/>
          <p:nvPr/>
        </p:nvSpPr>
        <p:spPr>
          <a:xfrm>
            <a:off x="5416550" y="2760663"/>
            <a:ext cx="701675" cy="249299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spcBef>
                <a:spcPts val="9300"/>
              </a:spcBef>
              <a:defRPr sz="15600">
                <a:solidFill>
                  <a:srgbClr val="FFE957"/>
                </a:solidFill>
                <a:effectLst>
                  <a:outerShdw blurRad="38100" dist="38100" dir="2700000" rotWithShape="0">
                    <a:srgbClr val="000000"/>
                  </a:outerShdw>
                </a:effectLst>
              </a:defRPr>
            </a:lvl1pPr>
          </a:lstStyle>
          <a:p>
            <a:r>
              <a:rPr lang="en-US" dirty="0"/>
              <a:t>Y</a:t>
            </a:r>
            <a:endParaRPr dirty="0"/>
          </a:p>
        </p:txBody>
      </p:sp>
      <p:sp>
        <p:nvSpPr>
          <p:cNvPr id="794" name="Shape 794"/>
          <p:cNvSpPr/>
          <p:nvPr/>
        </p:nvSpPr>
        <p:spPr>
          <a:xfrm>
            <a:off x="6989763" y="2735263"/>
            <a:ext cx="701676" cy="2466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spcBef>
                <a:spcPts val="9300"/>
              </a:spcBef>
              <a:defRPr sz="15600">
                <a:solidFill>
                  <a:srgbClr val="FFE957"/>
                </a:solidFill>
                <a:effectLst>
                  <a:outerShdw blurRad="38100" dist="38100" dir="2700000" rotWithShape="0">
                    <a:srgbClr val="000000"/>
                  </a:outerShdw>
                </a:effectLst>
              </a:defRPr>
            </a:lvl1pPr>
          </a:lstStyle>
          <a:p>
            <a:r>
              <a:t>J</a:t>
            </a:r>
          </a:p>
        </p:txBody>
      </p:sp>
      <p:sp>
        <p:nvSpPr>
          <p:cNvPr id="795" name="Shape 795"/>
          <p:cNvSpPr/>
          <p:nvPr/>
        </p:nvSpPr>
        <p:spPr>
          <a:xfrm>
            <a:off x="8677866" y="6426517"/>
            <a:ext cx="259170" cy="447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1200"/>
              </a:spcBef>
              <a:defRPr sz="2000" b="1">
                <a:solidFill>
                  <a:srgbClr val="FFFFFF"/>
                </a:solidFill>
                <a:latin typeface="Comic Sans MS"/>
                <a:ea typeface="Comic Sans MS"/>
                <a:cs typeface="Comic Sans MS"/>
                <a:sym typeface="Comic Sans MS"/>
              </a:defRPr>
            </a:lvl1pPr>
          </a:lstStyle>
          <a:p>
            <a:pPr>
              <a:defRPr>
                <a:effectLst/>
              </a:defRPr>
            </a:pPr>
            <a:r>
              <a:t>1</a:t>
            </a:r>
          </a:p>
        </p:txBody>
      </p:sp>
      <p:grpSp>
        <p:nvGrpSpPr>
          <p:cNvPr id="798" name="Group 798"/>
          <p:cNvGrpSpPr/>
          <p:nvPr/>
        </p:nvGrpSpPr>
        <p:grpSpPr>
          <a:xfrm>
            <a:off x="4024312" y="2493963"/>
            <a:ext cx="1147763" cy="2734628"/>
            <a:chOff x="0" y="0"/>
            <a:chExt cx="1147761" cy="2734627"/>
          </a:xfrm>
        </p:grpSpPr>
        <p:sp>
          <p:nvSpPr>
            <p:cNvPr id="796" name="Shape 796"/>
            <p:cNvSpPr/>
            <p:nvPr/>
          </p:nvSpPr>
          <p:spPr>
            <a:xfrm>
              <a:off x="0" y="268287"/>
              <a:ext cx="894729" cy="2466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l">
                <a:spcBef>
                  <a:spcPts val="9300"/>
                </a:spcBef>
                <a:defRPr sz="15600">
                  <a:solidFill>
                    <a:srgbClr val="FFFFFF"/>
                  </a:solidFill>
                  <a:effectLst>
                    <a:outerShdw blurRad="38100" dist="38100" dir="2700000" rotWithShape="0">
                      <a:srgbClr val="000000"/>
                    </a:outerShdw>
                  </a:effectLst>
                </a:defRPr>
              </a:lvl1pPr>
            </a:lstStyle>
            <a:p>
              <a:r>
                <a:t>7</a:t>
              </a:r>
            </a:p>
          </p:txBody>
        </p:sp>
        <p:sp>
          <p:nvSpPr>
            <p:cNvPr id="797" name="Shape 797"/>
            <p:cNvSpPr/>
            <p:nvPr/>
          </p:nvSpPr>
          <p:spPr>
            <a:xfrm>
              <a:off x="253033" y="0"/>
              <a:ext cx="894729" cy="24663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l">
                <a:spcBef>
                  <a:spcPts val="9300"/>
                </a:spcBef>
                <a:defRPr sz="15600">
                  <a:solidFill>
                    <a:srgbClr val="FFFFFF"/>
                  </a:solidFill>
                  <a:effectLst>
                    <a:outerShdw blurRad="38100" dist="38100" dir="2700000" rotWithShape="0">
                      <a:srgbClr val="000000"/>
                    </a:outerShdw>
                  </a:effectLst>
                </a:defRPr>
              </a:lvl1pPr>
            </a:lstStyle>
            <a:p>
              <a:r>
                <a:t>-</a:t>
              </a:r>
            </a:p>
          </p:txBody>
        </p:sp>
      </p:grpSp>
      <p:sp>
        <p:nvSpPr>
          <p:cNvPr id="799" name="Shape 799"/>
          <p:cNvSpPr/>
          <p:nvPr/>
        </p:nvSpPr>
        <p:spPr>
          <a:xfrm>
            <a:off x="8160341" y="6512242"/>
            <a:ext cx="259170"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798"/>
                                        </p:tgtEl>
                                        <p:attrNameLst>
                                          <p:attrName>style.visibility</p:attrName>
                                        </p:attrNameLst>
                                      </p:cBhvr>
                                      <p:to>
                                        <p:strVal val="visible"/>
                                      </p:to>
                                    </p:set>
                                    <p:anim calcmode="lin" valueType="num">
                                      <p:cBhvr>
                                        <p:cTn id="7" dur="500" fill="hold"/>
                                        <p:tgtEl>
                                          <p:spTgt spid="798"/>
                                        </p:tgtEl>
                                        <p:attrNameLst>
                                          <p:attrName>ppt_x</p:attrName>
                                        </p:attrNameLst>
                                      </p:cBhvr>
                                      <p:tavLst>
                                        <p:tav tm="0">
                                          <p:val>
                                            <p:strVal val="#ppt_x"/>
                                          </p:val>
                                        </p:tav>
                                        <p:tav tm="100000">
                                          <p:val>
                                            <p:strVal val="#ppt_x"/>
                                          </p:val>
                                        </p:tav>
                                      </p:tavLst>
                                    </p:anim>
                                    <p:anim calcmode="lin" valueType="num">
                                      <p:cBhvr>
                                        <p:cTn id="8" dur="500" fill="hold"/>
                                        <p:tgtEl>
                                          <p:spTgt spid="7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792"/>
                                        </p:tgtEl>
                                        <p:attrNameLst>
                                          <p:attrName>style.visibility</p:attrName>
                                        </p:attrNameLst>
                                      </p:cBhvr>
                                      <p:to>
                                        <p:strVal val="visible"/>
                                      </p:to>
                                    </p:set>
                                    <p:animEffect transition="in" filter="dissolve">
                                      <p:cBhvr>
                                        <p:cTn id="13" dur="1000"/>
                                        <p:tgtEl>
                                          <p:spTgt spid="792"/>
                                        </p:tgtEl>
                                      </p:cBhvr>
                                    </p:animEffect>
                                  </p:childTnLst>
                                </p:cTn>
                              </p:par>
                            </p:childTnLst>
                          </p:cTn>
                        </p:par>
                        <p:par>
                          <p:cTn id="14" fill="hold">
                            <p:stCondLst>
                              <p:cond delay="1000"/>
                            </p:stCondLst>
                            <p:childTnLst>
                              <p:par>
                                <p:cTn id="15" presetID="9" presetClass="entr" fill="hold" grpId="3" nodeType="afterEffect">
                                  <p:stCondLst>
                                    <p:cond delay="0"/>
                                  </p:stCondLst>
                                  <p:iterate>
                                    <p:tmAbs val="0"/>
                                  </p:iterate>
                                  <p:childTnLst>
                                    <p:set>
                                      <p:cBhvr>
                                        <p:cTn id="16" fill="hold"/>
                                        <p:tgtEl>
                                          <p:spTgt spid="793"/>
                                        </p:tgtEl>
                                        <p:attrNameLst>
                                          <p:attrName>style.visibility</p:attrName>
                                        </p:attrNameLst>
                                      </p:cBhvr>
                                      <p:to>
                                        <p:strVal val="visible"/>
                                      </p:to>
                                    </p:set>
                                    <p:animEffect transition="in" filter="dissolve">
                                      <p:cBhvr>
                                        <p:cTn id="17" dur="1000"/>
                                        <p:tgtEl>
                                          <p:spTgt spid="793"/>
                                        </p:tgtEl>
                                      </p:cBhvr>
                                    </p:animEffect>
                                  </p:childTnLst>
                                </p:cTn>
                              </p:par>
                            </p:childTnLst>
                          </p:cTn>
                        </p:par>
                        <p:par>
                          <p:cTn id="18" fill="hold">
                            <p:stCondLst>
                              <p:cond delay="2000"/>
                            </p:stCondLst>
                            <p:childTnLst>
                              <p:par>
                                <p:cTn id="19" presetID="9" presetClass="entr" fill="hold" grpId="4" nodeType="afterEffect">
                                  <p:stCondLst>
                                    <p:cond delay="0"/>
                                  </p:stCondLst>
                                  <p:iterate>
                                    <p:tmAbs val="0"/>
                                  </p:iterate>
                                  <p:childTnLst>
                                    <p:set>
                                      <p:cBhvr>
                                        <p:cTn id="20" fill="hold"/>
                                        <p:tgtEl>
                                          <p:spTgt spid="794"/>
                                        </p:tgtEl>
                                        <p:attrNameLst>
                                          <p:attrName>style.visibility</p:attrName>
                                        </p:attrNameLst>
                                      </p:cBhvr>
                                      <p:to>
                                        <p:strVal val="visible"/>
                                      </p:to>
                                    </p:set>
                                    <p:animEffect transition="in" filter="dissolve">
                                      <p:cBhvr>
                                        <p:cTn id="21" dur="1000"/>
                                        <p:tgtEl>
                                          <p:spTgt spid="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 grpId="2" animBg="1" advAuto="0"/>
      <p:bldP spid="793" grpId="3" animBg="1" advAuto="0"/>
      <p:bldP spid="794" grpId="4" animBg="1" advAuto="0"/>
      <p:bldP spid="798"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Shape 803"/>
          <p:cNvSpPr/>
          <p:nvPr/>
        </p:nvSpPr>
        <p:spPr>
          <a:xfrm>
            <a:off x="152400" y="76200"/>
            <a:ext cx="1676400" cy="1600200"/>
          </a:xfrm>
          <a:prstGeom prst="ellipse">
            <a:avLst/>
          </a:prstGeom>
          <a:ln w="76200">
            <a:solidFill>
              <a:srgbClr val="EEFF4B"/>
            </a:solidFill>
          </a:ln>
          <a:effectLst>
            <a:outerShdw blurRad="63500" dist="143684"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804" name="Shape 804"/>
          <p:cNvSpPr/>
          <p:nvPr/>
        </p:nvSpPr>
        <p:spPr>
          <a:xfrm>
            <a:off x="8160341" y="6512242"/>
            <a:ext cx="259170"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04</a:t>
            </a:r>
          </a:p>
        </p:txBody>
      </p:sp>
      <p:sp>
        <p:nvSpPr>
          <p:cNvPr id="805" name="Shape 805"/>
          <p:cNvSpPr/>
          <p:nvPr/>
        </p:nvSpPr>
        <p:spPr>
          <a:xfrm>
            <a:off x="3340100" y="466725"/>
            <a:ext cx="2266950" cy="454977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474747"/>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806" name="Shape 806"/>
          <p:cNvSpPr/>
          <p:nvPr/>
        </p:nvSpPr>
        <p:spPr>
          <a:xfrm>
            <a:off x="2078038" y="1182687"/>
            <a:ext cx="5126038"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4000" b="1" i="1">
                <a:solidFill>
                  <a:srgbClr val="FAFD00"/>
                </a:solidFill>
              </a:defRPr>
            </a:lvl1pPr>
          </a:lstStyle>
          <a:p>
            <a:pPr>
              <a:defRPr>
                <a:effectLst/>
              </a:defRPr>
            </a:pPr>
            <a:r>
              <a:t>PI IDEGHI  PIAKEU...</a:t>
            </a:r>
          </a:p>
        </p:txBody>
      </p:sp>
      <p:sp>
        <p:nvSpPr>
          <p:cNvPr id="807" name="Shape 807"/>
          <p:cNvSpPr/>
          <p:nvPr/>
        </p:nvSpPr>
        <p:spPr>
          <a:xfrm>
            <a:off x="2857500" y="1892300"/>
            <a:ext cx="3225800" cy="1200329"/>
          </a:xfrm>
          <a:prstGeom prst="rect">
            <a:avLst/>
          </a:prstGeom>
          <a:ln w="12700">
            <a:miter lim="400000"/>
          </a:ln>
          <a:effectLst>
            <a:outerShdw blurRad="63500" dist="99190" dir="2388334"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p>
            <a:pPr algn="l">
              <a:spcBef>
                <a:spcPts val="4300"/>
              </a:spcBef>
              <a:defRPr sz="7200" b="1">
                <a:solidFill>
                  <a:srgbClr val="FAFD00"/>
                </a:solidFill>
                <a:effectLst/>
              </a:defRPr>
            </a:pPr>
            <a:r>
              <a:rPr lang="en-US" dirty="0"/>
              <a:t>P</a:t>
            </a:r>
            <a:r>
              <a:rPr dirty="0"/>
              <a:t> </a:t>
            </a:r>
            <a:r>
              <a:rPr dirty="0">
                <a:solidFill>
                  <a:srgbClr val="FFFFFF"/>
                </a:solidFill>
              </a:rPr>
              <a:t>7</a:t>
            </a:r>
            <a:r>
              <a:rPr dirty="0"/>
              <a:t> </a:t>
            </a:r>
            <a:r>
              <a:rPr lang="en-US" dirty="0"/>
              <a:t>Y</a:t>
            </a:r>
            <a:r>
              <a:rPr dirty="0"/>
              <a:t> J</a:t>
            </a:r>
          </a:p>
        </p:txBody>
      </p:sp>
      <p:grpSp>
        <p:nvGrpSpPr>
          <p:cNvPr id="810" name="Group 810"/>
          <p:cNvGrpSpPr/>
          <p:nvPr/>
        </p:nvGrpSpPr>
        <p:grpSpPr>
          <a:xfrm>
            <a:off x="3357855" y="2070738"/>
            <a:ext cx="1409115" cy="1918012"/>
            <a:chOff x="0" y="0"/>
            <a:chExt cx="1409113" cy="1918011"/>
          </a:xfrm>
        </p:grpSpPr>
        <p:sp>
          <p:nvSpPr>
            <p:cNvPr id="808" name="Shape 808"/>
            <p:cNvSpPr/>
            <p:nvPr/>
          </p:nvSpPr>
          <p:spPr>
            <a:xfrm rot="10795354">
              <a:off x="1294" y="949"/>
              <a:ext cx="1406526" cy="19161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600"/>
                  </a:lnTo>
                  <a:lnTo>
                    <a:pt x="16200" y="21600"/>
                  </a:lnTo>
                  <a:lnTo>
                    <a:pt x="21600" y="0"/>
                  </a:lnTo>
                  <a:close/>
                </a:path>
              </a:pathLst>
            </a:custGeom>
            <a:noFill/>
            <a:ln w="57150" cap="flat">
              <a:solidFill>
                <a:srgbClr val="FFFFFF"/>
              </a:solidFill>
              <a:prstDash val="sysDot"/>
              <a:miter lim="800000"/>
            </a:ln>
            <a:effectLst>
              <a:outerShdw blurRad="63500" dist="91581" dir="3378596" rotWithShape="0">
                <a:srgbClr val="1A0004">
                  <a:alpha val="74998"/>
                </a:srgbClr>
              </a:outerShdw>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809" name="Shape 809"/>
            <p:cNvSpPr/>
            <p:nvPr/>
          </p:nvSpPr>
          <p:spPr>
            <a:xfrm>
              <a:off x="490244" y="613724"/>
              <a:ext cx="660401" cy="802641"/>
            </a:xfrm>
            <a:prstGeom prst="rect">
              <a:avLst/>
            </a:prstGeom>
            <a:noFill/>
            <a:ln w="12700" cap="flat">
              <a:noFill/>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l">
                <a:spcBef>
                  <a:spcPts val="2400"/>
                </a:spcBef>
                <a:defRPr sz="4000">
                  <a:solidFill>
                    <a:srgbClr val="DFED5D"/>
                  </a:solidFill>
                  <a:latin typeface="Comic Sans MS"/>
                  <a:ea typeface="Comic Sans MS"/>
                  <a:cs typeface="Comic Sans MS"/>
                  <a:sym typeface="Comic Sans MS"/>
                </a:defRPr>
              </a:lvl1pPr>
            </a:lstStyle>
            <a:p>
              <a:pPr>
                <a:defRPr>
                  <a:effectLst/>
                </a:defRPr>
              </a:pPr>
              <a:r>
                <a:t>=</a:t>
              </a:r>
            </a:p>
          </p:txBody>
        </p:sp>
      </p:grpSp>
      <p:sp>
        <p:nvSpPr>
          <p:cNvPr id="811" name="Shape 811"/>
          <p:cNvSpPr/>
          <p:nvPr/>
        </p:nvSpPr>
        <p:spPr>
          <a:xfrm>
            <a:off x="2501900" y="2971800"/>
            <a:ext cx="3962400" cy="1183640"/>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l">
              <a:spcBef>
                <a:spcPts val="4300"/>
              </a:spcBef>
              <a:defRPr sz="7200" b="1">
                <a:solidFill>
                  <a:srgbClr val="87A6FD"/>
                </a:solidFill>
              </a:defRPr>
            </a:lvl1pPr>
          </a:lstStyle>
          <a:p>
            <a:pPr>
              <a:defRPr>
                <a:effectLst/>
              </a:defRPr>
            </a:pPr>
            <a:r>
              <a:t>    4 3</a:t>
            </a:r>
          </a:p>
        </p:txBody>
      </p:sp>
      <p:sp>
        <p:nvSpPr>
          <p:cNvPr id="812" name="Shape 812"/>
          <p:cNvSpPr/>
          <p:nvPr/>
        </p:nvSpPr>
        <p:spPr>
          <a:xfrm>
            <a:off x="3937000" y="2489200"/>
            <a:ext cx="342900" cy="0"/>
          </a:xfrm>
          <a:prstGeom prst="line">
            <a:avLst/>
          </a:prstGeom>
          <a:ln w="57150">
            <a:solidFill>
              <a:srgbClr val="FFFFFF"/>
            </a:solidFill>
          </a:ln>
          <a:effectLst>
            <a:outerShdw blurRad="63500" dist="71842" dir="2700000" rotWithShape="0">
              <a:srgbClr val="1A0004">
                <a:alpha val="74998"/>
              </a:srgbClr>
            </a:outerShdw>
          </a:effectLst>
        </p:spPr>
        <p:txBody>
          <a:bodyPr lIns="45719" rIns="45719"/>
          <a:lstStyle/>
          <a:p>
            <a:pPr>
              <a:defRPr>
                <a:solidFill>
                  <a:srgbClr val="FFFFFF"/>
                </a:solidFill>
              </a:defRPr>
            </a:pPr>
            <a:endParaRPr/>
          </a:p>
        </p:txBody>
      </p:sp>
      <p:sp>
        <p:nvSpPr>
          <p:cNvPr id="813" name="Shape 813"/>
          <p:cNvSpPr/>
          <p:nvPr/>
        </p:nvSpPr>
        <p:spPr>
          <a:xfrm>
            <a:off x="8677866" y="6416992"/>
            <a:ext cx="259170" cy="447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1200"/>
              </a:spcBef>
              <a:defRPr sz="2000" b="1">
                <a:solidFill>
                  <a:srgbClr val="FFFFFF"/>
                </a:solidFill>
                <a:latin typeface="Comic Sans MS"/>
                <a:ea typeface="Comic Sans MS"/>
                <a:cs typeface="Comic Sans MS"/>
                <a:sym typeface="Comic Sans MS"/>
              </a:defRPr>
            </a:lvl1pPr>
          </a:lstStyle>
          <a:p>
            <a:pPr>
              <a:defRPr>
                <a:effectLst/>
              </a:defRPr>
            </a:pPr>
            <a:r>
              <a:t>1</a:t>
            </a:r>
          </a:p>
        </p:txBody>
      </p:sp>
      <p:grpSp>
        <p:nvGrpSpPr>
          <p:cNvPr id="816" name="Group 816"/>
          <p:cNvGrpSpPr/>
          <p:nvPr/>
        </p:nvGrpSpPr>
        <p:grpSpPr>
          <a:xfrm>
            <a:off x="519112" y="7938"/>
            <a:ext cx="774701" cy="1714501"/>
            <a:chOff x="0" y="0"/>
            <a:chExt cx="774700" cy="1714500"/>
          </a:xfrm>
        </p:grpSpPr>
        <p:sp>
          <p:nvSpPr>
            <p:cNvPr id="814" name="Shape 814"/>
            <p:cNvSpPr/>
            <p:nvPr/>
          </p:nvSpPr>
          <p:spPr>
            <a:xfrm>
              <a:off x="0" y="0"/>
              <a:ext cx="774700"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spcBef>
                  <a:spcPts val="6300"/>
                </a:spcBef>
                <a:defRPr sz="10600">
                  <a:solidFill>
                    <a:srgbClr val="FFFF00"/>
                  </a:solidFill>
                </a:defRPr>
              </a:lvl1pPr>
            </a:lstStyle>
            <a:p>
              <a:pPr>
                <a:defRPr>
                  <a:effectLst/>
                </a:defRPr>
              </a:pPr>
              <a:r>
                <a:t>7</a:t>
              </a:r>
            </a:p>
          </p:txBody>
        </p:sp>
        <p:sp>
          <p:nvSpPr>
            <p:cNvPr id="815" name="Shape 815"/>
            <p:cNvSpPr/>
            <p:nvPr/>
          </p:nvSpPr>
          <p:spPr>
            <a:xfrm>
              <a:off x="274637" y="902969"/>
              <a:ext cx="396876" cy="1"/>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803"/>
                                        </p:tgtEl>
                                        <p:attrNameLst>
                                          <p:attrName>style.visibility</p:attrName>
                                        </p:attrNameLst>
                                      </p:cBhvr>
                                      <p:to>
                                        <p:strVal val="visible"/>
                                      </p:to>
                                    </p:set>
                                    <p:anim calcmode="lin" valueType="num">
                                      <p:cBhvr>
                                        <p:cTn id="7" dur="500" fill="hold"/>
                                        <p:tgtEl>
                                          <p:spTgt spid="803"/>
                                        </p:tgtEl>
                                        <p:attrNameLst>
                                          <p:attrName>ppt_w</p:attrName>
                                        </p:attrNameLst>
                                      </p:cBhvr>
                                      <p:tavLst>
                                        <p:tav tm="0">
                                          <p:val>
                                            <p:fltVal val="0"/>
                                          </p:val>
                                        </p:tav>
                                        <p:tav tm="100000">
                                          <p:val>
                                            <p:strVal val="#ppt_w"/>
                                          </p:val>
                                        </p:tav>
                                      </p:tavLst>
                                    </p:anim>
                                    <p:anim calcmode="lin" valueType="num">
                                      <p:cBhvr>
                                        <p:cTn id="8" dur="500" fill="hold"/>
                                        <p:tgtEl>
                                          <p:spTgt spid="80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2" nodeType="clickEffect">
                                  <p:stCondLst>
                                    <p:cond delay="0"/>
                                  </p:stCondLst>
                                  <p:iterate>
                                    <p:tmAbs val="0"/>
                                  </p:iterate>
                                  <p:childTnLst>
                                    <p:set>
                                      <p:cBhvr>
                                        <p:cTn id="12" fill="hold"/>
                                        <p:tgtEl>
                                          <p:spTgt spid="805"/>
                                        </p:tgtEl>
                                        <p:attrNameLst>
                                          <p:attrName>style.visibility</p:attrName>
                                        </p:attrNameLst>
                                      </p:cBhvr>
                                      <p:to>
                                        <p:strVal val="visible"/>
                                      </p:to>
                                    </p:set>
                                    <p:animEffect transition="in" filter="wipe(up)">
                                      <p:cBhvr>
                                        <p:cTn id="13" dur="500"/>
                                        <p:tgtEl>
                                          <p:spTgt spid="805"/>
                                        </p:tgtEl>
                                      </p:cBhvr>
                                    </p:animEffect>
                                  </p:childTnLst>
                                </p:cTn>
                              </p:par>
                            </p:childTnLst>
                          </p:cTn>
                        </p:par>
                        <p:par>
                          <p:cTn id="14" fill="hold">
                            <p:stCondLst>
                              <p:cond delay="500"/>
                            </p:stCondLst>
                            <p:childTnLst>
                              <p:par>
                                <p:cTn id="15" presetID="9" presetClass="entr" fill="hold" grpId="3" nodeType="afterEffect">
                                  <p:stCondLst>
                                    <p:cond delay="0"/>
                                  </p:stCondLst>
                                  <p:iterate>
                                    <p:tmAbs val="0"/>
                                  </p:iterate>
                                  <p:childTnLst>
                                    <p:set>
                                      <p:cBhvr>
                                        <p:cTn id="16" fill="hold"/>
                                        <p:tgtEl>
                                          <p:spTgt spid="807"/>
                                        </p:tgtEl>
                                        <p:attrNameLst>
                                          <p:attrName>style.visibility</p:attrName>
                                        </p:attrNameLst>
                                      </p:cBhvr>
                                      <p:to>
                                        <p:strVal val="visible"/>
                                      </p:to>
                                    </p:set>
                                    <p:animEffect transition="in" filter="dissolve">
                                      <p:cBhvr>
                                        <p:cTn id="17" dur="1000"/>
                                        <p:tgtEl>
                                          <p:spTgt spid="807"/>
                                        </p:tgtEl>
                                      </p:cBhvr>
                                    </p:animEffect>
                                  </p:childTnLst>
                                </p:cTn>
                              </p:par>
                            </p:childTnLst>
                          </p:cTn>
                        </p:par>
                        <p:par>
                          <p:cTn id="18" fill="hold">
                            <p:stCondLst>
                              <p:cond delay="1500"/>
                            </p:stCondLst>
                            <p:childTnLst>
                              <p:par>
                                <p:cTn id="19" presetID="9" presetClass="entr" fill="hold" grpId="4" nodeType="afterEffect">
                                  <p:stCondLst>
                                    <p:cond delay="0"/>
                                  </p:stCondLst>
                                  <p:iterate>
                                    <p:tmAbs val="0"/>
                                  </p:iterate>
                                  <p:childTnLst>
                                    <p:set>
                                      <p:cBhvr>
                                        <p:cTn id="20" fill="hold"/>
                                        <p:tgtEl>
                                          <p:spTgt spid="812"/>
                                        </p:tgtEl>
                                        <p:attrNameLst>
                                          <p:attrName>style.visibility</p:attrName>
                                        </p:attrNameLst>
                                      </p:cBhvr>
                                      <p:to>
                                        <p:strVal val="visible"/>
                                      </p:to>
                                    </p:set>
                                    <p:animEffect transition="in" filter="dissolve">
                                      <p:cBhvr>
                                        <p:cTn id="21" dur="500"/>
                                        <p:tgtEl>
                                          <p:spTgt spid="812"/>
                                        </p:tgtEl>
                                      </p:cBhvr>
                                    </p:animEffect>
                                  </p:childTnLst>
                                </p:cTn>
                              </p:par>
                            </p:childTnLst>
                          </p:cTn>
                        </p:par>
                        <p:par>
                          <p:cTn id="22" fill="hold">
                            <p:stCondLst>
                              <p:cond delay="2000"/>
                            </p:stCondLst>
                            <p:childTnLst>
                              <p:par>
                                <p:cTn id="23" presetID="9" presetClass="entr" fill="hold" grpId="5" nodeType="afterEffect">
                                  <p:stCondLst>
                                    <p:cond delay="0"/>
                                  </p:stCondLst>
                                  <p:iterate>
                                    <p:tmAbs val="0"/>
                                  </p:iterate>
                                  <p:childTnLst>
                                    <p:set>
                                      <p:cBhvr>
                                        <p:cTn id="24" fill="hold"/>
                                        <p:tgtEl>
                                          <p:spTgt spid="810"/>
                                        </p:tgtEl>
                                        <p:attrNameLst>
                                          <p:attrName>style.visibility</p:attrName>
                                        </p:attrNameLst>
                                      </p:cBhvr>
                                      <p:to>
                                        <p:strVal val="visible"/>
                                      </p:to>
                                    </p:set>
                                    <p:animEffect transition="in" filter="dissolve">
                                      <p:cBhvr>
                                        <p:cTn id="25" dur="500"/>
                                        <p:tgtEl>
                                          <p:spTgt spid="810"/>
                                        </p:tgtEl>
                                      </p:cBhvr>
                                    </p:animEffect>
                                  </p:childTnLst>
                                </p:cTn>
                              </p:par>
                            </p:childTnLst>
                          </p:cTn>
                        </p:par>
                        <p:par>
                          <p:cTn id="26" fill="hold">
                            <p:stCondLst>
                              <p:cond delay="2500"/>
                            </p:stCondLst>
                            <p:childTnLst>
                              <p:par>
                                <p:cTn id="27" presetID="9" presetClass="entr" fill="hold" grpId="6" nodeType="afterEffect">
                                  <p:stCondLst>
                                    <p:cond delay="0"/>
                                  </p:stCondLst>
                                  <p:iterate>
                                    <p:tmAbs val="0"/>
                                  </p:iterate>
                                  <p:childTnLst>
                                    <p:set>
                                      <p:cBhvr>
                                        <p:cTn id="28" fill="hold"/>
                                        <p:tgtEl>
                                          <p:spTgt spid="811"/>
                                        </p:tgtEl>
                                        <p:attrNameLst>
                                          <p:attrName>style.visibility</p:attrName>
                                        </p:attrNameLst>
                                      </p:cBhvr>
                                      <p:to>
                                        <p:strVal val="visible"/>
                                      </p:to>
                                    </p:set>
                                    <p:animEffect transition="in" filter="dissolve">
                                      <p:cBhvr>
                                        <p:cTn id="29" dur="1000"/>
                                        <p:tgtEl>
                                          <p:spTgt spid="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 grpId="1" animBg="1" advAuto="0"/>
      <p:bldP spid="805" grpId="2" animBg="1" advAuto="0"/>
      <p:bldP spid="807" grpId="3" animBg="1" advAuto="0"/>
      <p:bldP spid="810" grpId="5" animBg="1" advAuto="0"/>
      <p:bldP spid="811" grpId="6" animBg="1" advAuto="0"/>
      <p:bldP spid="812" grpId="4"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Shape 820"/>
          <p:cNvSpPr/>
          <p:nvPr/>
        </p:nvSpPr>
        <p:spPr>
          <a:xfrm>
            <a:off x="8171452" y="6512242"/>
            <a:ext cx="259171"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05</a:t>
            </a:r>
          </a:p>
        </p:txBody>
      </p:sp>
      <p:sp>
        <p:nvSpPr>
          <p:cNvPr id="821" name="Shape 821"/>
          <p:cNvSpPr/>
          <p:nvPr/>
        </p:nvSpPr>
        <p:spPr>
          <a:xfrm>
            <a:off x="3340100" y="466725"/>
            <a:ext cx="2266950" cy="454977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474747"/>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822" name="Shape 822"/>
          <p:cNvSpPr/>
          <p:nvPr/>
        </p:nvSpPr>
        <p:spPr>
          <a:xfrm>
            <a:off x="2514600" y="2971800"/>
            <a:ext cx="3962400" cy="1200329"/>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l">
              <a:spcBef>
                <a:spcPts val="4300"/>
              </a:spcBef>
              <a:defRPr sz="7200" b="1">
                <a:solidFill>
                  <a:srgbClr val="FFFFFF"/>
                </a:solidFill>
              </a:defRPr>
            </a:lvl1pPr>
          </a:lstStyle>
          <a:p>
            <a:pPr>
              <a:defRPr>
                <a:effectLst/>
              </a:defRPr>
            </a:pPr>
            <a:r>
              <a:rPr lang="en-US" dirty="0"/>
              <a:t>P</a:t>
            </a:r>
            <a:r>
              <a:rPr dirty="0"/>
              <a:t> 4 3 </a:t>
            </a:r>
            <a:r>
              <a:rPr lang="en-US" dirty="0"/>
              <a:t>Y</a:t>
            </a:r>
            <a:r>
              <a:rPr dirty="0"/>
              <a:t> J</a:t>
            </a:r>
          </a:p>
        </p:txBody>
      </p:sp>
      <p:grpSp>
        <p:nvGrpSpPr>
          <p:cNvPr id="825" name="Group 825"/>
          <p:cNvGrpSpPr/>
          <p:nvPr/>
        </p:nvGrpSpPr>
        <p:grpSpPr>
          <a:xfrm>
            <a:off x="2857500" y="1879600"/>
            <a:ext cx="3225800" cy="1200327"/>
            <a:chOff x="0" y="0"/>
            <a:chExt cx="3225800" cy="1200326"/>
          </a:xfrm>
        </p:grpSpPr>
        <p:sp>
          <p:nvSpPr>
            <p:cNvPr id="823" name="Shape 823"/>
            <p:cNvSpPr/>
            <p:nvPr/>
          </p:nvSpPr>
          <p:spPr>
            <a:xfrm>
              <a:off x="0" y="0"/>
              <a:ext cx="3225800" cy="1200326"/>
            </a:xfrm>
            <a:prstGeom prst="rect">
              <a:avLst/>
            </a:prstGeom>
            <a:noFill/>
            <a:ln w="12700" cap="flat">
              <a:noFill/>
              <a:miter lim="400000"/>
            </a:ln>
            <a:effectLst>
              <a:outerShdw blurRad="63500" dist="99190" dir="2388334" rotWithShape="0">
                <a:srgbClr val="1A0004">
                  <a:alpha val="74998"/>
                </a:srgbClr>
              </a:outerShdw>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l">
                <a:spcBef>
                  <a:spcPts val="4300"/>
                </a:spcBef>
                <a:defRPr sz="7200" b="1">
                  <a:solidFill>
                    <a:srgbClr val="FFFF00"/>
                  </a:solidFill>
                </a:defRPr>
              </a:lvl1pPr>
            </a:lstStyle>
            <a:p>
              <a:pPr>
                <a:defRPr>
                  <a:effectLst/>
                </a:defRPr>
              </a:pPr>
              <a:r>
                <a:rPr lang="en-US" dirty="0"/>
                <a:t>P</a:t>
              </a:r>
              <a:r>
                <a:rPr dirty="0"/>
                <a:t> 7 </a:t>
              </a:r>
              <a:r>
                <a:rPr lang="en-US" dirty="0"/>
                <a:t>Y</a:t>
              </a:r>
              <a:r>
                <a:rPr dirty="0"/>
                <a:t> J</a:t>
              </a:r>
            </a:p>
          </p:txBody>
        </p:sp>
        <p:sp>
          <p:nvSpPr>
            <p:cNvPr id="824" name="Shape 824"/>
            <p:cNvSpPr/>
            <p:nvPr/>
          </p:nvSpPr>
          <p:spPr>
            <a:xfrm>
              <a:off x="1066800" y="571500"/>
              <a:ext cx="342900" cy="1"/>
            </a:xfrm>
            <a:prstGeom prst="line">
              <a:avLst/>
            </a:prstGeom>
            <a:noFill/>
            <a:ln w="57150" cap="flat">
              <a:solidFill>
                <a:srgbClr val="FFD34A"/>
              </a:solidFill>
              <a:prstDash val="solid"/>
              <a:round/>
            </a:ln>
            <a:effectLst>
              <a:outerShdw blurRad="63500" dist="7184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
        <p:nvSpPr>
          <p:cNvPr id="826" name="Shape 826"/>
          <p:cNvSpPr/>
          <p:nvPr/>
        </p:nvSpPr>
        <p:spPr>
          <a:xfrm>
            <a:off x="2078038" y="1182687"/>
            <a:ext cx="4745038"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4000" b="1" i="1">
                <a:solidFill>
                  <a:srgbClr val="FAFD00"/>
                </a:solidFill>
              </a:defRPr>
            </a:lvl1pPr>
          </a:lstStyle>
          <a:p>
            <a:pPr>
              <a:defRPr>
                <a:effectLst/>
              </a:defRPr>
            </a:pPr>
            <a:r>
              <a:t>PI  IDEGHI PIAKEU</a:t>
            </a:r>
          </a:p>
        </p:txBody>
      </p:sp>
      <p:grpSp>
        <p:nvGrpSpPr>
          <p:cNvPr id="829" name="Group 829"/>
          <p:cNvGrpSpPr/>
          <p:nvPr/>
        </p:nvGrpSpPr>
        <p:grpSpPr>
          <a:xfrm>
            <a:off x="519112" y="7938"/>
            <a:ext cx="774701" cy="1714501"/>
            <a:chOff x="0" y="0"/>
            <a:chExt cx="774700" cy="1714500"/>
          </a:xfrm>
        </p:grpSpPr>
        <p:sp>
          <p:nvSpPr>
            <p:cNvPr id="827" name="Shape 827"/>
            <p:cNvSpPr/>
            <p:nvPr/>
          </p:nvSpPr>
          <p:spPr>
            <a:xfrm>
              <a:off x="0" y="0"/>
              <a:ext cx="774700"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spcBef>
                  <a:spcPts val="6300"/>
                </a:spcBef>
                <a:defRPr sz="10600">
                  <a:solidFill>
                    <a:srgbClr val="FFFF00"/>
                  </a:solidFill>
                </a:defRPr>
              </a:lvl1pPr>
            </a:lstStyle>
            <a:p>
              <a:pPr>
                <a:defRPr>
                  <a:effectLst/>
                </a:defRPr>
              </a:pPr>
              <a:r>
                <a:t>7</a:t>
              </a:r>
            </a:p>
          </p:txBody>
        </p:sp>
        <p:sp>
          <p:nvSpPr>
            <p:cNvPr id="828" name="Shape 828"/>
            <p:cNvSpPr/>
            <p:nvPr/>
          </p:nvSpPr>
          <p:spPr>
            <a:xfrm>
              <a:off x="274637" y="902969"/>
              <a:ext cx="396876" cy="1"/>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Shape 833"/>
          <p:cNvSpPr/>
          <p:nvPr/>
        </p:nvSpPr>
        <p:spPr>
          <a:xfrm>
            <a:off x="3340100" y="466725"/>
            <a:ext cx="2266950" cy="454977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474747"/>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834" name="Shape 834"/>
          <p:cNvSpPr/>
          <p:nvPr/>
        </p:nvSpPr>
        <p:spPr>
          <a:xfrm>
            <a:off x="2173288" y="954087"/>
            <a:ext cx="5126038"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4000" b="1" i="1">
                <a:solidFill>
                  <a:srgbClr val="FAFD00"/>
                </a:solidFill>
              </a:defRPr>
            </a:lvl1pPr>
          </a:lstStyle>
          <a:p>
            <a:pPr>
              <a:defRPr>
                <a:effectLst/>
              </a:defRPr>
            </a:pPr>
            <a:r>
              <a:t>PI  IDEGHI PIAKEU...</a:t>
            </a:r>
          </a:p>
        </p:txBody>
      </p:sp>
      <p:sp>
        <p:nvSpPr>
          <p:cNvPr id="835" name="Shape 835"/>
          <p:cNvSpPr/>
          <p:nvPr/>
        </p:nvSpPr>
        <p:spPr>
          <a:xfrm>
            <a:off x="822325" y="3705225"/>
            <a:ext cx="7407275" cy="250190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p>
            <a:pPr algn="l">
              <a:lnSpc>
                <a:spcPct val="80000"/>
              </a:lnSpc>
              <a:defRPr sz="3200" b="1">
                <a:solidFill>
                  <a:srgbClr val="EEFF4B"/>
                </a:solidFill>
                <a:effectLst>
                  <a:outerShdw blurRad="50800" dist="88900" dir="2700000" rotWithShape="0">
                    <a:srgbClr val="000000"/>
                  </a:outerShdw>
                </a:effectLst>
              </a:defRPr>
            </a:pPr>
            <a:r>
              <a:t>	PULHOKUSU  </a:t>
            </a:r>
            <a:endParaRPr>
              <a:solidFill>
                <a:srgbClr val="FAFD00"/>
              </a:solidFill>
            </a:endParaRPr>
          </a:p>
          <a:p>
            <a:pPr algn="l">
              <a:lnSpc>
                <a:spcPct val="80000"/>
              </a:lnSpc>
              <a:defRPr sz="3200" b="1">
                <a:solidFill>
                  <a:srgbClr val="FAFD00"/>
                </a:solidFill>
                <a:effectLst>
                  <a:outerShdw blurRad="50800" dist="88900" dir="2700000" rotWithShape="0">
                    <a:srgbClr val="000000"/>
                  </a:outerShdw>
                </a:effectLst>
              </a:defRPr>
            </a:pPr>
            <a:r>
              <a:t>		</a:t>
            </a:r>
            <a:r>
              <a:rPr>
                <a:solidFill>
                  <a:srgbClr val="16F00F"/>
                </a:solidFill>
              </a:rPr>
              <a:t>4  TIMI</a:t>
            </a:r>
            <a:r>
              <a:rPr>
                <a:solidFill>
                  <a:srgbClr val="F35B1B"/>
                </a:solidFill>
              </a:rPr>
              <a:t>  </a:t>
            </a:r>
          </a:p>
          <a:p>
            <a:pPr algn="l">
              <a:lnSpc>
                <a:spcPct val="80000"/>
              </a:lnSpc>
              <a:defRPr sz="3200" b="1">
                <a:solidFill>
                  <a:srgbClr val="FAFD00"/>
                </a:solidFill>
                <a:effectLst>
                  <a:outerShdw blurRad="50800" dist="88900" dir="2700000" rotWithShape="0">
                    <a:srgbClr val="000000"/>
                  </a:outerShdw>
                </a:effectLst>
              </a:defRPr>
            </a:pPr>
            <a:r>
              <a:t>			</a:t>
            </a:r>
            <a:r>
              <a:rPr>
                <a:solidFill>
                  <a:srgbClr val="99FF99"/>
                </a:solidFill>
              </a:rPr>
              <a:t>3  AQO-AHO</a:t>
            </a:r>
            <a:r>
              <a:rPr>
                <a:solidFill>
                  <a:srgbClr val="00FF00"/>
                </a:solidFill>
              </a:rPr>
              <a:t>  </a:t>
            </a:r>
          </a:p>
          <a:p>
            <a:pPr algn="l">
              <a:lnSpc>
                <a:spcPct val="80000"/>
              </a:lnSpc>
              <a:defRPr sz="3200" b="1">
                <a:solidFill>
                  <a:srgbClr val="FAFD00"/>
                </a:solidFill>
                <a:effectLst>
                  <a:outerShdw blurRad="50800" dist="88900" dir="2700000" rotWithShape="0">
                    <a:srgbClr val="000000"/>
                  </a:outerShdw>
                </a:effectLst>
              </a:defRPr>
            </a:pPr>
            <a:r>
              <a:t>					</a:t>
            </a:r>
            <a:r>
              <a:rPr>
                <a:solidFill>
                  <a:srgbClr val="00DFCA"/>
                </a:solidFill>
              </a:rPr>
              <a:t>YENGUYI  </a:t>
            </a:r>
          </a:p>
          <a:p>
            <a:pPr algn="l">
              <a:lnSpc>
                <a:spcPct val="80000"/>
              </a:lnSpc>
              <a:defRPr sz="3200" b="1">
                <a:solidFill>
                  <a:srgbClr val="FAFD00"/>
                </a:solidFill>
                <a:effectLst>
                  <a:outerShdw blurRad="50800" dist="88900" dir="2700000" rotWithShape="0">
                    <a:srgbClr val="000000"/>
                  </a:outerShdw>
                </a:effectLst>
              </a:defRPr>
            </a:pPr>
            <a:r>
              <a:t>					           </a:t>
            </a:r>
            <a:r>
              <a:rPr>
                <a:solidFill>
                  <a:srgbClr val="FFFFFF"/>
                </a:solidFill>
              </a:rPr>
              <a:t>JISU</a:t>
            </a:r>
            <a:r>
              <a:t>			</a:t>
            </a:r>
          </a:p>
        </p:txBody>
      </p:sp>
      <p:sp>
        <p:nvSpPr>
          <p:cNvPr id="836" name="Shape 836"/>
          <p:cNvSpPr/>
          <p:nvPr/>
        </p:nvSpPr>
        <p:spPr>
          <a:xfrm>
            <a:off x="2381250" y="2647950"/>
            <a:ext cx="4667250" cy="1200329"/>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l">
              <a:spcBef>
                <a:spcPts val="4300"/>
              </a:spcBef>
              <a:defRPr sz="7200" b="1">
                <a:solidFill>
                  <a:srgbClr val="FFFF00"/>
                </a:solidFill>
              </a:defRPr>
            </a:lvl1pPr>
          </a:lstStyle>
          <a:p>
            <a:pPr>
              <a:defRPr>
                <a:effectLst/>
              </a:defRPr>
            </a:pPr>
            <a:r>
              <a:rPr lang="en-US" dirty="0"/>
              <a:t>P</a:t>
            </a:r>
            <a:r>
              <a:rPr dirty="0"/>
              <a:t> 4 </a:t>
            </a:r>
            <a:r>
              <a:t>3 </a:t>
            </a:r>
            <a:r>
              <a:rPr lang="en-US"/>
              <a:t>Y</a:t>
            </a:r>
            <a:r>
              <a:t> </a:t>
            </a:r>
            <a:r>
              <a:rPr dirty="0"/>
              <a:t>J</a:t>
            </a:r>
          </a:p>
        </p:txBody>
      </p:sp>
      <p:sp>
        <p:nvSpPr>
          <p:cNvPr id="837" name="Shape 837"/>
          <p:cNvSpPr/>
          <p:nvPr/>
        </p:nvSpPr>
        <p:spPr>
          <a:xfrm>
            <a:off x="2838450" y="1708150"/>
            <a:ext cx="3905250" cy="1200329"/>
          </a:xfrm>
          <a:prstGeom prst="rect">
            <a:avLst/>
          </a:prstGeom>
          <a:ln w="12700">
            <a:miter lim="400000"/>
          </a:ln>
          <a:effectLst>
            <a:outerShdw blurRad="63500" dist="99190" dir="2388334"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l">
              <a:spcBef>
                <a:spcPts val="4300"/>
              </a:spcBef>
              <a:defRPr sz="7200" b="1">
                <a:solidFill>
                  <a:srgbClr val="FFFF00"/>
                </a:solidFill>
              </a:defRPr>
            </a:lvl1pPr>
          </a:lstStyle>
          <a:p>
            <a:pPr>
              <a:defRPr>
                <a:effectLst/>
              </a:defRPr>
            </a:pPr>
            <a:r>
              <a:rPr lang="en-US" dirty="0"/>
              <a:t>P</a:t>
            </a:r>
            <a:r>
              <a:rPr dirty="0"/>
              <a:t> 7 </a:t>
            </a:r>
            <a:r>
              <a:rPr lang="en-US" dirty="0"/>
              <a:t>Y</a:t>
            </a:r>
            <a:r>
              <a:rPr dirty="0"/>
              <a:t> J</a:t>
            </a:r>
          </a:p>
        </p:txBody>
      </p:sp>
      <p:sp>
        <p:nvSpPr>
          <p:cNvPr id="838" name="Shape 838"/>
          <p:cNvSpPr/>
          <p:nvPr/>
        </p:nvSpPr>
        <p:spPr>
          <a:xfrm>
            <a:off x="3924300" y="2451100"/>
            <a:ext cx="342900" cy="0"/>
          </a:xfrm>
          <a:prstGeom prst="line">
            <a:avLst/>
          </a:prstGeom>
          <a:ln w="57150">
            <a:solidFill>
              <a:srgbClr val="FFFF00"/>
            </a:solidFill>
          </a:ln>
          <a:effectLst>
            <a:outerShdw blurRad="63500" dist="71842" dir="2700000" rotWithShape="0">
              <a:srgbClr val="1A0004">
                <a:alpha val="74998"/>
              </a:srgbClr>
            </a:outerShdw>
          </a:effectLst>
        </p:spPr>
        <p:txBody>
          <a:bodyPr lIns="45719" rIns="45719"/>
          <a:lstStyle/>
          <a:p>
            <a:pPr>
              <a:defRPr>
                <a:solidFill>
                  <a:srgbClr val="FFFFFF"/>
                </a:solidFill>
              </a:defRPr>
            </a:pPr>
            <a:endParaRPr/>
          </a:p>
        </p:txBody>
      </p:sp>
      <p:sp>
        <p:nvSpPr>
          <p:cNvPr id="839" name="Shape 839"/>
          <p:cNvSpPr/>
          <p:nvPr/>
        </p:nvSpPr>
        <p:spPr>
          <a:xfrm>
            <a:off x="8160341" y="6512242"/>
            <a:ext cx="259170"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06</a:t>
            </a:r>
          </a:p>
        </p:txBody>
      </p:sp>
      <p:grpSp>
        <p:nvGrpSpPr>
          <p:cNvPr id="842" name="Group 842"/>
          <p:cNvGrpSpPr/>
          <p:nvPr/>
        </p:nvGrpSpPr>
        <p:grpSpPr>
          <a:xfrm>
            <a:off x="519112" y="7938"/>
            <a:ext cx="774701" cy="1714501"/>
            <a:chOff x="0" y="0"/>
            <a:chExt cx="774700" cy="1714500"/>
          </a:xfrm>
        </p:grpSpPr>
        <p:sp>
          <p:nvSpPr>
            <p:cNvPr id="840" name="Shape 840"/>
            <p:cNvSpPr/>
            <p:nvPr/>
          </p:nvSpPr>
          <p:spPr>
            <a:xfrm>
              <a:off x="0" y="0"/>
              <a:ext cx="774700"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spcBef>
                  <a:spcPts val="6300"/>
                </a:spcBef>
                <a:defRPr sz="10600">
                  <a:solidFill>
                    <a:srgbClr val="FFFF00"/>
                  </a:solidFill>
                </a:defRPr>
              </a:lvl1pPr>
            </a:lstStyle>
            <a:p>
              <a:pPr>
                <a:defRPr>
                  <a:effectLst/>
                </a:defRPr>
              </a:pPr>
              <a:r>
                <a:t>7</a:t>
              </a:r>
            </a:p>
          </p:txBody>
        </p:sp>
        <p:sp>
          <p:nvSpPr>
            <p:cNvPr id="841" name="Shape 841"/>
            <p:cNvSpPr/>
            <p:nvPr/>
          </p:nvSpPr>
          <p:spPr>
            <a:xfrm>
              <a:off x="274637" y="902969"/>
              <a:ext cx="396876" cy="1"/>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835"/>
                                        </p:tgtEl>
                                        <p:attrNameLst>
                                          <p:attrName>style.visibility</p:attrName>
                                        </p:attrNameLst>
                                      </p:cBhvr>
                                      <p:to>
                                        <p:strVal val="visible"/>
                                      </p:to>
                                    </p:set>
                                    <p:animEffect transition="in" filter="dissolve">
                                      <p:cBhvr>
                                        <p:cTn id="7" dur="75"/>
                                        <p:tgtEl>
                                          <p:spTgt spid="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Shape 846"/>
          <p:cNvSpPr/>
          <p:nvPr/>
        </p:nvSpPr>
        <p:spPr>
          <a:xfrm>
            <a:off x="2762250" y="5334000"/>
            <a:ext cx="1695451" cy="666751"/>
          </a:xfrm>
          <a:custGeom>
            <a:avLst/>
            <a:gdLst/>
            <a:ahLst/>
            <a:cxnLst>
              <a:cxn ang="0">
                <a:pos x="wd2" y="hd2"/>
              </a:cxn>
              <a:cxn ang="5400000">
                <a:pos x="wd2" y="hd2"/>
              </a:cxn>
              <a:cxn ang="10800000">
                <a:pos x="wd2" y="hd2"/>
              </a:cxn>
              <a:cxn ang="16200000">
                <a:pos x="wd2" y="hd2"/>
              </a:cxn>
            </a:cxnLst>
            <a:rect l="0" t="0" r="r" b="b"/>
            <a:pathLst>
              <a:path w="21600" h="21600" extrusionOk="0">
                <a:moveTo>
                  <a:pt x="728" y="0"/>
                </a:moveTo>
                <a:lnTo>
                  <a:pt x="1213" y="617"/>
                </a:lnTo>
                <a:lnTo>
                  <a:pt x="1456" y="1851"/>
                </a:lnTo>
                <a:lnTo>
                  <a:pt x="2427" y="3086"/>
                </a:lnTo>
                <a:lnTo>
                  <a:pt x="3155" y="4320"/>
                </a:lnTo>
                <a:lnTo>
                  <a:pt x="3883" y="4937"/>
                </a:lnTo>
                <a:lnTo>
                  <a:pt x="4854" y="6171"/>
                </a:lnTo>
                <a:lnTo>
                  <a:pt x="5582" y="6789"/>
                </a:lnTo>
                <a:lnTo>
                  <a:pt x="6067" y="7406"/>
                </a:lnTo>
                <a:lnTo>
                  <a:pt x="6553" y="7406"/>
                </a:lnTo>
                <a:lnTo>
                  <a:pt x="5825" y="6789"/>
                </a:lnTo>
                <a:lnTo>
                  <a:pt x="5339" y="5554"/>
                </a:lnTo>
                <a:lnTo>
                  <a:pt x="4126" y="3703"/>
                </a:lnTo>
                <a:lnTo>
                  <a:pt x="3883" y="2469"/>
                </a:lnTo>
                <a:lnTo>
                  <a:pt x="3398" y="1851"/>
                </a:lnTo>
                <a:lnTo>
                  <a:pt x="2670" y="1234"/>
                </a:lnTo>
                <a:lnTo>
                  <a:pt x="2184" y="617"/>
                </a:lnTo>
                <a:lnTo>
                  <a:pt x="1699" y="617"/>
                </a:lnTo>
                <a:lnTo>
                  <a:pt x="1942" y="1851"/>
                </a:lnTo>
                <a:lnTo>
                  <a:pt x="3398" y="3703"/>
                </a:lnTo>
                <a:lnTo>
                  <a:pt x="4126" y="4320"/>
                </a:lnTo>
                <a:lnTo>
                  <a:pt x="4611" y="4937"/>
                </a:lnTo>
                <a:lnTo>
                  <a:pt x="5097" y="4937"/>
                </a:lnTo>
                <a:lnTo>
                  <a:pt x="5582" y="4320"/>
                </a:lnTo>
                <a:lnTo>
                  <a:pt x="6067" y="4937"/>
                </a:lnTo>
                <a:lnTo>
                  <a:pt x="7038" y="6789"/>
                </a:lnTo>
                <a:lnTo>
                  <a:pt x="8009" y="7406"/>
                </a:lnTo>
                <a:lnTo>
                  <a:pt x="9951" y="9874"/>
                </a:lnTo>
                <a:lnTo>
                  <a:pt x="11407" y="11109"/>
                </a:lnTo>
                <a:lnTo>
                  <a:pt x="12378" y="12343"/>
                </a:lnTo>
                <a:lnTo>
                  <a:pt x="12863" y="12343"/>
                </a:lnTo>
                <a:lnTo>
                  <a:pt x="13348" y="12960"/>
                </a:lnTo>
                <a:lnTo>
                  <a:pt x="13834" y="12960"/>
                </a:lnTo>
                <a:lnTo>
                  <a:pt x="15047" y="14194"/>
                </a:lnTo>
                <a:lnTo>
                  <a:pt x="15533" y="14194"/>
                </a:lnTo>
                <a:lnTo>
                  <a:pt x="16989" y="16046"/>
                </a:lnTo>
                <a:lnTo>
                  <a:pt x="17474" y="16046"/>
                </a:lnTo>
                <a:lnTo>
                  <a:pt x="18202" y="17897"/>
                </a:lnTo>
                <a:lnTo>
                  <a:pt x="18688" y="18514"/>
                </a:lnTo>
                <a:lnTo>
                  <a:pt x="19416" y="18514"/>
                </a:lnTo>
                <a:lnTo>
                  <a:pt x="20387" y="19749"/>
                </a:lnTo>
                <a:lnTo>
                  <a:pt x="21357" y="19749"/>
                </a:lnTo>
                <a:lnTo>
                  <a:pt x="21600" y="18514"/>
                </a:lnTo>
                <a:lnTo>
                  <a:pt x="21357" y="17280"/>
                </a:lnTo>
                <a:lnTo>
                  <a:pt x="20387" y="16046"/>
                </a:lnTo>
                <a:lnTo>
                  <a:pt x="19901" y="16046"/>
                </a:lnTo>
                <a:lnTo>
                  <a:pt x="19173" y="15429"/>
                </a:lnTo>
                <a:lnTo>
                  <a:pt x="18688" y="14811"/>
                </a:lnTo>
                <a:lnTo>
                  <a:pt x="18202" y="14811"/>
                </a:lnTo>
                <a:lnTo>
                  <a:pt x="16746" y="12960"/>
                </a:lnTo>
                <a:lnTo>
                  <a:pt x="15775" y="12343"/>
                </a:lnTo>
                <a:lnTo>
                  <a:pt x="14319" y="10491"/>
                </a:lnTo>
                <a:lnTo>
                  <a:pt x="13106" y="9874"/>
                </a:lnTo>
                <a:lnTo>
                  <a:pt x="12620" y="9257"/>
                </a:lnTo>
                <a:lnTo>
                  <a:pt x="11649" y="9257"/>
                </a:lnTo>
                <a:lnTo>
                  <a:pt x="10921" y="8640"/>
                </a:lnTo>
                <a:lnTo>
                  <a:pt x="8494" y="5554"/>
                </a:lnTo>
                <a:lnTo>
                  <a:pt x="8009" y="5554"/>
                </a:lnTo>
                <a:lnTo>
                  <a:pt x="7038" y="4937"/>
                </a:lnTo>
                <a:lnTo>
                  <a:pt x="6553" y="4320"/>
                </a:lnTo>
                <a:lnTo>
                  <a:pt x="6067" y="4320"/>
                </a:lnTo>
                <a:lnTo>
                  <a:pt x="5582" y="3703"/>
                </a:lnTo>
                <a:lnTo>
                  <a:pt x="5097" y="3703"/>
                </a:lnTo>
                <a:lnTo>
                  <a:pt x="4126" y="2469"/>
                </a:lnTo>
                <a:lnTo>
                  <a:pt x="3155" y="2469"/>
                </a:lnTo>
                <a:lnTo>
                  <a:pt x="2670" y="1851"/>
                </a:lnTo>
                <a:lnTo>
                  <a:pt x="2184" y="1851"/>
                </a:lnTo>
                <a:lnTo>
                  <a:pt x="1699" y="1234"/>
                </a:lnTo>
                <a:lnTo>
                  <a:pt x="1213" y="1234"/>
                </a:lnTo>
                <a:lnTo>
                  <a:pt x="0" y="617"/>
                </a:lnTo>
                <a:lnTo>
                  <a:pt x="243" y="1851"/>
                </a:lnTo>
                <a:lnTo>
                  <a:pt x="243" y="18514"/>
                </a:lnTo>
                <a:lnTo>
                  <a:pt x="485" y="19749"/>
                </a:lnTo>
                <a:lnTo>
                  <a:pt x="971" y="20366"/>
                </a:lnTo>
                <a:lnTo>
                  <a:pt x="6553" y="20366"/>
                </a:lnTo>
                <a:lnTo>
                  <a:pt x="7038" y="20983"/>
                </a:lnTo>
                <a:lnTo>
                  <a:pt x="8494" y="20983"/>
                </a:lnTo>
                <a:lnTo>
                  <a:pt x="8980" y="21600"/>
                </a:lnTo>
                <a:lnTo>
                  <a:pt x="11164" y="21600"/>
                </a:lnTo>
                <a:lnTo>
                  <a:pt x="11649" y="20983"/>
                </a:lnTo>
                <a:lnTo>
                  <a:pt x="13106" y="20983"/>
                </a:lnTo>
                <a:lnTo>
                  <a:pt x="13834" y="21600"/>
                </a:lnTo>
                <a:lnTo>
                  <a:pt x="19416" y="21600"/>
                </a:lnTo>
                <a:lnTo>
                  <a:pt x="19901" y="20983"/>
                </a:lnTo>
                <a:lnTo>
                  <a:pt x="20387" y="20983"/>
                </a:lnTo>
                <a:lnTo>
                  <a:pt x="20872" y="20366"/>
                </a:lnTo>
                <a:lnTo>
                  <a:pt x="21115" y="19131"/>
                </a:lnTo>
              </a:path>
            </a:pathLst>
          </a:custGeom>
          <a:solidFill>
            <a:srgbClr val="676767"/>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847" name="Shape 847"/>
          <p:cNvSpPr/>
          <p:nvPr/>
        </p:nvSpPr>
        <p:spPr>
          <a:xfrm>
            <a:off x="2724150" y="5562600"/>
            <a:ext cx="1809751" cy="762001"/>
          </a:xfrm>
          <a:custGeom>
            <a:avLst/>
            <a:gdLst/>
            <a:ahLst/>
            <a:cxnLst>
              <a:cxn ang="0">
                <a:pos x="wd2" y="hd2"/>
              </a:cxn>
              <a:cxn ang="5400000">
                <a:pos x="wd2" y="hd2"/>
              </a:cxn>
              <a:cxn ang="10800000">
                <a:pos x="wd2" y="hd2"/>
              </a:cxn>
              <a:cxn ang="16200000">
                <a:pos x="wd2" y="hd2"/>
              </a:cxn>
            </a:cxnLst>
            <a:rect l="0" t="0" r="r" b="b"/>
            <a:pathLst>
              <a:path w="21600" h="21600" extrusionOk="0">
                <a:moveTo>
                  <a:pt x="227" y="0"/>
                </a:moveTo>
                <a:lnTo>
                  <a:pt x="682" y="540"/>
                </a:lnTo>
                <a:lnTo>
                  <a:pt x="1819" y="540"/>
                </a:lnTo>
                <a:lnTo>
                  <a:pt x="2274" y="1080"/>
                </a:lnTo>
                <a:lnTo>
                  <a:pt x="2728" y="1080"/>
                </a:lnTo>
                <a:lnTo>
                  <a:pt x="2956" y="2160"/>
                </a:lnTo>
                <a:lnTo>
                  <a:pt x="3865" y="3240"/>
                </a:lnTo>
                <a:lnTo>
                  <a:pt x="4320" y="4320"/>
                </a:lnTo>
                <a:lnTo>
                  <a:pt x="4775" y="4860"/>
                </a:lnTo>
                <a:lnTo>
                  <a:pt x="5457" y="5940"/>
                </a:lnTo>
                <a:lnTo>
                  <a:pt x="5912" y="6480"/>
                </a:lnTo>
                <a:lnTo>
                  <a:pt x="6366" y="6480"/>
                </a:lnTo>
                <a:lnTo>
                  <a:pt x="8640" y="9180"/>
                </a:lnTo>
                <a:lnTo>
                  <a:pt x="9549" y="9180"/>
                </a:lnTo>
                <a:lnTo>
                  <a:pt x="10004" y="9720"/>
                </a:lnTo>
                <a:lnTo>
                  <a:pt x="10459" y="9720"/>
                </a:lnTo>
                <a:lnTo>
                  <a:pt x="11141" y="10800"/>
                </a:lnTo>
                <a:lnTo>
                  <a:pt x="11596" y="10800"/>
                </a:lnTo>
                <a:lnTo>
                  <a:pt x="12505" y="11340"/>
                </a:lnTo>
                <a:lnTo>
                  <a:pt x="12960" y="11340"/>
                </a:lnTo>
                <a:lnTo>
                  <a:pt x="13642" y="11880"/>
                </a:lnTo>
                <a:lnTo>
                  <a:pt x="15461" y="14040"/>
                </a:lnTo>
                <a:lnTo>
                  <a:pt x="16143" y="14580"/>
                </a:lnTo>
                <a:lnTo>
                  <a:pt x="16598" y="15660"/>
                </a:lnTo>
                <a:lnTo>
                  <a:pt x="17053" y="15660"/>
                </a:lnTo>
                <a:lnTo>
                  <a:pt x="17507" y="16200"/>
                </a:lnTo>
                <a:lnTo>
                  <a:pt x="18189" y="16740"/>
                </a:lnTo>
                <a:lnTo>
                  <a:pt x="19554" y="16740"/>
                </a:lnTo>
                <a:lnTo>
                  <a:pt x="20008" y="17280"/>
                </a:lnTo>
                <a:lnTo>
                  <a:pt x="20463" y="18360"/>
                </a:lnTo>
                <a:lnTo>
                  <a:pt x="20918" y="18900"/>
                </a:lnTo>
                <a:lnTo>
                  <a:pt x="21145" y="19980"/>
                </a:lnTo>
                <a:lnTo>
                  <a:pt x="21600" y="21060"/>
                </a:lnTo>
                <a:lnTo>
                  <a:pt x="21145" y="21600"/>
                </a:lnTo>
                <a:lnTo>
                  <a:pt x="20691" y="21060"/>
                </a:lnTo>
                <a:lnTo>
                  <a:pt x="20236" y="21060"/>
                </a:lnTo>
                <a:lnTo>
                  <a:pt x="19781" y="20520"/>
                </a:lnTo>
                <a:lnTo>
                  <a:pt x="19326" y="19440"/>
                </a:lnTo>
                <a:lnTo>
                  <a:pt x="18872" y="19440"/>
                </a:lnTo>
                <a:lnTo>
                  <a:pt x="18417" y="18900"/>
                </a:lnTo>
                <a:lnTo>
                  <a:pt x="17053" y="18900"/>
                </a:lnTo>
                <a:lnTo>
                  <a:pt x="16598" y="18360"/>
                </a:lnTo>
                <a:lnTo>
                  <a:pt x="15916" y="17820"/>
                </a:lnTo>
                <a:lnTo>
                  <a:pt x="15006" y="16740"/>
                </a:lnTo>
                <a:lnTo>
                  <a:pt x="13869" y="15660"/>
                </a:lnTo>
                <a:lnTo>
                  <a:pt x="13415" y="15120"/>
                </a:lnTo>
                <a:lnTo>
                  <a:pt x="12733" y="15120"/>
                </a:lnTo>
                <a:lnTo>
                  <a:pt x="12278" y="14580"/>
                </a:lnTo>
                <a:lnTo>
                  <a:pt x="11368" y="14580"/>
                </a:lnTo>
                <a:lnTo>
                  <a:pt x="10914" y="14040"/>
                </a:lnTo>
                <a:lnTo>
                  <a:pt x="10459" y="14040"/>
                </a:lnTo>
                <a:lnTo>
                  <a:pt x="9095" y="12420"/>
                </a:lnTo>
                <a:lnTo>
                  <a:pt x="8640" y="11340"/>
                </a:lnTo>
                <a:lnTo>
                  <a:pt x="7958" y="10800"/>
                </a:lnTo>
                <a:lnTo>
                  <a:pt x="7503" y="10260"/>
                </a:lnTo>
                <a:lnTo>
                  <a:pt x="6821" y="9720"/>
                </a:lnTo>
                <a:lnTo>
                  <a:pt x="6366" y="9720"/>
                </a:lnTo>
                <a:lnTo>
                  <a:pt x="5684" y="9180"/>
                </a:lnTo>
                <a:lnTo>
                  <a:pt x="5002" y="9180"/>
                </a:lnTo>
                <a:lnTo>
                  <a:pt x="4320" y="8640"/>
                </a:lnTo>
                <a:lnTo>
                  <a:pt x="3865" y="8100"/>
                </a:lnTo>
                <a:lnTo>
                  <a:pt x="3411" y="7020"/>
                </a:lnTo>
                <a:lnTo>
                  <a:pt x="2728" y="5940"/>
                </a:lnTo>
                <a:lnTo>
                  <a:pt x="2501" y="4860"/>
                </a:lnTo>
                <a:lnTo>
                  <a:pt x="2046" y="4320"/>
                </a:lnTo>
                <a:lnTo>
                  <a:pt x="1819" y="3240"/>
                </a:lnTo>
                <a:lnTo>
                  <a:pt x="909" y="2160"/>
                </a:lnTo>
                <a:lnTo>
                  <a:pt x="0" y="2160"/>
                </a:lnTo>
                <a:lnTo>
                  <a:pt x="227" y="0"/>
                </a:lnTo>
              </a:path>
            </a:pathLst>
          </a:custGeom>
          <a:solidFill>
            <a:srgbClr val="474747"/>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848" name="Shape 848"/>
          <p:cNvSpPr/>
          <p:nvPr/>
        </p:nvSpPr>
        <p:spPr>
          <a:xfrm>
            <a:off x="5130800" y="1295400"/>
            <a:ext cx="1428751" cy="114301"/>
          </a:xfrm>
          <a:custGeom>
            <a:avLst/>
            <a:gdLst/>
            <a:ahLst/>
            <a:cxnLst>
              <a:cxn ang="0">
                <a:pos x="wd2" y="hd2"/>
              </a:cxn>
              <a:cxn ang="5400000">
                <a:pos x="wd2" y="hd2"/>
              </a:cxn>
              <a:cxn ang="10800000">
                <a:pos x="wd2" y="hd2"/>
              </a:cxn>
              <a:cxn ang="16200000">
                <a:pos x="wd2" y="hd2"/>
              </a:cxn>
            </a:cxnLst>
            <a:rect l="0" t="0" r="r" b="b"/>
            <a:pathLst>
              <a:path w="21600" h="21600" extrusionOk="0">
                <a:moveTo>
                  <a:pt x="1728" y="0"/>
                </a:moveTo>
                <a:lnTo>
                  <a:pt x="1728" y="7200"/>
                </a:lnTo>
                <a:lnTo>
                  <a:pt x="2880" y="7200"/>
                </a:lnTo>
                <a:lnTo>
                  <a:pt x="3456" y="10800"/>
                </a:lnTo>
                <a:lnTo>
                  <a:pt x="8640" y="10800"/>
                </a:lnTo>
                <a:lnTo>
                  <a:pt x="9216" y="14400"/>
                </a:lnTo>
                <a:lnTo>
                  <a:pt x="13824" y="14400"/>
                </a:lnTo>
                <a:lnTo>
                  <a:pt x="14400" y="18000"/>
                </a:lnTo>
                <a:lnTo>
                  <a:pt x="20160" y="18000"/>
                </a:lnTo>
                <a:lnTo>
                  <a:pt x="21024" y="21600"/>
                </a:lnTo>
                <a:lnTo>
                  <a:pt x="21600" y="18000"/>
                </a:lnTo>
                <a:lnTo>
                  <a:pt x="21600" y="10800"/>
                </a:lnTo>
                <a:lnTo>
                  <a:pt x="21312" y="3600"/>
                </a:lnTo>
                <a:lnTo>
                  <a:pt x="20160" y="10800"/>
                </a:lnTo>
                <a:lnTo>
                  <a:pt x="19584" y="10800"/>
                </a:lnTo>
                <a:lnTo>
                  <a:pt x="19008" y="7200"/>
                </a:lnTo>
                <a:lnTo>
                  <a:pt x="14976" y="7200"/>
                </a:lnTo>
                <a:lnTo>
                  <a:pt x="14112" y="3600"/>
                </a:lnTo>
                <a:lnTo>
                  <a:pt x="7488" y="3600"/>
                </a:lnTo>
                <a:lnTo>
                  <a:pt x="6912" y="7200"/>
                </a:lnTo>
                <a:lnTo>
                  <a:pt x="5184" y="7200"/>
                </a:lnTo>
                <a:lnTo>
                  <a:pt x="4608" y="3600"/>
                </a:lnTo>
                <a:lnTo>
                  <a:pt x="3168" y="3600"/>
                </a:lnTo>
                <a:lnTo>
                  <a:pt x="2592" y="0"/>
                </a:lnTo>
                <a:lnTo>
                  <a:pt x="1440" y="0"/>
                </a:lnTo>
                <a:lnTo>
                  <a:pt x="864" y="3600"/>
                </a:lnTo>
                <a:lnTo>
                  <a:pt x="0" y="3600"/>
                </a:lnTo>
                <a:lnTo>
                  <a:pt x="1728" y="0"/>
                </a:lnTo>
              </a:path>
            </a:pathLst>
          </a:custGeom>
          <a:solidFill>
            <a:srgbClr val="474747"/>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849" name="Shape 849"/>
          <p:cNvSpPr/>
          <p:nvPr/>
        </p:nvSpPr>
        <p:spPr>
          <a:xfrm>
            <a:off x="2000250" y="5562600"/>
            <a:ext cx="1885951" cy="762001"/>
          </a:xfrm>
          <a:custGeom>
            <a:avLst/>
            <a:gdLst/>
            <a:ahLst/>
            <a:cxnLst>
              <a:cxn ang="0">
                <a:pos x="wd2" y="hd2"/>
              </a:cxn>
              <a:cxn ang="5400000">
                <a:pos x="wd2" y="hd2"/>
              </a:cxn>
              <a:cxn ang="10800000">
                <a:pos x="wd2" y="hd2"/>
              </a:cxn>
              <a:cxn ang="16200000">
                <a:pos x="wd2" y="hd2"/>
              </a:cxn>
            </a:cxnLst>
            <a:rect l="0" t="0" r="r" b="b"/>
            <a:pathLst>
              <a:path w="21600" h="21600" extrusionOk="0">
                <a:moveTo>
                  <a:pt x="4145" y="2160"/>
                </a:moveTo>
                <a:lnTo>
                  <a:pt x="4364" y="1080"/>
                </a:lnTo>
                <a:lnTo>
                  <a:pt x="4800" y="1620"/>
                </a:lnTo>
                <a:lnTo>
                  <a:pt x="5236" y="1620"/>
                </a:lnTo>
                <a:lnTo>
                  <a:pt x="6109" y="2700"/>
                </a:lnTo>
                <a:lnTo>
                  <a:pt x="6545" y="2700"/>
                </a:lnTo>
                <a:lnTo>
                  <a:pt x="6982" y="3240"/>
                </a:lnTo>
                <a:lnTo>
                  <a:pt x="7418" y="3240"/>
                </a:lnTo>
                <a:lnTo>
                  <a:pt x="7855" y="3780"/>
                </a:lnTo>
                <a:lnTo>
                  <a:pt x="8291" y="3780"/>
                </a:lnTo>
                <a:lnTo>
                  <a:pt x="9600" y="5400"/>
                </a:lnTo>
                <a:lnTo>
                  <a:pt x="9818" y="6480"/>
                </a:lnTo>
                <a:lnTo>
                  <a:pt x="10255" y="7560"/>
                </a:lnTo>
                <a:lnTo>
                  <a:pt x="10473" y="8640"/>
                </a:lnTo>
                <a:lnTo>
                  <a:pt x="11127" y="9180"/>
                </a:lnTo>
                <a:lnTo>
                  <a:pt x="12436" y="10800"/>
                </a:lnTo>
                <a:lnTo>
                  <a:pt x="12873" y="10800"/>
                </a:lnTo>
                <a:lnTo>
                  <a:pt x="14618" y="12960"/>
                </a:lnTo>
                <a:lnTo>
                  <a:pt x="15055" y="12960"/>
                </a:lnTo>
                <a:lnTo>
                  <a:pt x="15927" y="14040"/>
                </a:lnTo>
                <a:lnTo>
                  <a:pt x="16800" y="14580"/>
                </a:lnTo>
                <a:lnTo>
                  <a:pt x="17673" y="15660"/>
                </a:lnTo>
                <a:lnTo>
                  <a:pt x="18109" y="15660"/>
                </a:lnTo>
                <a:lnTo>
                  <a:pt x="18545" y="16740"/>
                </a:lnTo>
                <a:lnTo>
                  <a:pt x="19418" y="17820"/>
                </a:lnTo>
                <a:lnTo>
                  <a:pt x="19636" y="18900"/>
                </a:lnTo>
                <a:lnTo>
                  <a:pt x="20073" y="18900"/>
                </a:lnTo>
                <a:lnTo>
                  <a:pt x="20291" y="19980"/>
                </a:lnTo>
                <a:lnTo>
                  <a:pt x="21164" y="20520"/>
                </a:lnTo>
                <a:lnTo>
                  <a:pt x="21600" y="21600"/>
                </a:lnTo>
                <a:lnTo>
                  <a:pt x="20509" y="21600"/>
                </a:lnTo>
                <a:lnTo>
                  <a:pt x="19636" y="20520"/>
                </a:lnTo>
                <a:lnTo>
                  <a:pt x="19200" y="21060"/>
                </a:lnTo>
                <a:lnTo>
                  <a:pt x="15055" y="21060"/>
                </a:lnTo>
                <a:lnTo>
                  <a:pt x="14400" y="20520"/>
                </a:lnTo>
                <a:lnTo>
                  <a:pt x="13309" y="20520"/>
                </a:lnTo>
                <a:lnTo>
                  <a:pt x="12436" y="19440"/>
                </a:lnTo>
                <a:lnTo>
                  <a:pt x="11345" y="18900"/>
                </a:lnTo>
                <a:lnTo>
                  <a:pt x="10909" y="18900"/>
                </a:lnTo>
                <a:lnTo>
                  <a:pt x="10255" y="17820"/>
                </a:lnTo>
                <a:lnTo>
                  <a:pt x="9600" y="17820"/>
                </a:lnTo>
                <a:lnTo>
                  <a:pt x="9164" y="17280"/>
                </a:lnTo>
                <a:lnTo>
                  <a:pt x="8291" y="12960"/>
                </a:lnTo>
                <a:lnTo>
                  <a:pt x="8291" y="11880"/>
                </a:lnTo>
                <a:lnTo>
                  <a:pt x="7855" y="11340"/>
                </a:lnTo>
                <a:lnTo>
                  <a:pt x="7636" y="9720"/>
                </a:lnTo>
                <a:lnTo>
                  <a:pt x="6764" y="8640"/>
                </a:lnTo>
                <a:lnTo>
                  <a:pt x="6327" y="7560"/>
                </a:lnTo>
                <a:lnTo>
                  <a:pt x="5018" y="5940"/>
                </a:lnTo>
                <a:lnTo>
                  <a:pt x="4582" y="5940"/>
                </a:lnTo>
                <a:lnTo>
                  <a:pt x="4145" y="5400"/>
                </a:lnTo>
                <a:lnTo>
                  <a:pt x="3709" y="4320"/>
                </a:lnTo>
                <a:lnTo>
                  <a:pt x="3273" y="4320"/>
                </a:lnTo>
                <a:lnTo>
                  <a:pt x="2836" y="3780"/>
                </a:lnTo>
                <a:lnTo>
                  <a:pt x="2182" y="3240"/>
                </a:lnTo>
                <a:lnTo>
                  <a:pt x="1745" y="3240"/>
                </a:lnTo>
                <a:lnTo>
                  <a:pt x="1309" y="2700"/>
                </a:lnTo>
                <a:lnTo>
                  <a:pt x="873" y="2700"/>
                </a:lnTo>
                <a:lnTo>
                  <a:pt x="436" y="1620"/>
                </a:lnTo>
                <a:lnTo>
                  <a:pt x="0" y="1080"/>
                </a:lnTo>
                <a:lnTo>
                  <a:pt x="0" y="0"/>
                </a:lnTo>
                <a:lnTo>
                  <a:pt x="1309" y="0"/>
                </a:lnTo>
                <a:lnTo>
                  <a:pt x="1745" y="540"/>
                </a:lnTo>
                <a:lnTo>
                  <a:pt x="2400" y="1080"/>
                </a:lnTo>
                <a:lnTo>
                  <a:pt x="3709" y="2700"/>
                </a:lnTo>
                <a:lnTo>
                  <a:pt x="4582" y="2700"/>
                </a:lnTo>
                <a:lnTo>
                  <a:pt x="4145" y="2160"/>
                </a:lnTo>
              </a:path>
            </a:pathLst>
          </a:custGeom>
          <a:solidFill>
            <a:srgbClr val="676767"/>
          </a:solidFill>
          <a:ln w="12700">
            <a:miter lim="400000"/>
          </a:ln>
        </p:spPr>
        <p:txBody>
          <a:bodyPr lIns="45719" rIns="45719"/>
          <a:lstStyle/>
          <a:p>
            <a:pPr>
              <a:defRPr>
                <a:solidFill>
                  <a:srgbClr val="00DFCA"/>
                </a:solidFill>
                <a:latin typeface="Arial"/>
                <a:ea typeface="Arial"/>
                <a:cs typeface="Arial"/>
                <a:sym typeface="Arial"/>
              </a:defRPr>
            </a:pPr>
            <a:endParaRPr/>
          </a:p>
        </p:txBody>
      </p:sp>
      <p:pic>
        <p:nvPicPr>
          <p:cNvPr id="850" name="image6.png"/>
          <p:cNvPicPr>
            <a:picLocks noChangeAspect="1"/>
          </p:cNvPicPr>
          <p:nvPr/>
        </p:nvPicPr>
        <p:blipFill>
          <a:blip r:embed="rId3"/>
          <a:stretch>
            <a:fillRect/>
          </a:stretch>
        </p:blipFill>
        <p:spPr>
          <a:xfrm>
            <a:off x="2212975" y="642937"/>
            <a:ext cx="5702300" cy="5478464"/>
          </a:xfrm>
          <a:prstGeom prst="rect">
            <a:avLst/>
          </a:prstGeom>
          <a:ln w="76200">
            <a:solidFill>
              <a:schemeClr val="accent2"/>
            </a:solidFill>
            <a:miter/>
          </a:ln>
          <a:effectLst>
            <a:outerShdw blurRad="63500" dist="89803" dir="2700000" rotWithShape="0">
              <a:srgbClr val="1A0004">
                <a:alpha val="74998"/>
              </a:srgbClr>
            </a:outerShdw>
          </a:effectLst>
        </p:spPr>
      </p:pic>
      <p:sp>
        <p:nvSpPr>
          <p:cNvPr id="851" name="Shape 851"/>
          <p:cNvSpPr/>
          <p:nvPr/>
        </p:nvSpPr>
        <p:spPr>
          <a:xfrm>
            <a:off x="7620000" y="6164262"/>
            <a:ext cx="1289050"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200"/>
              </a:spcBef>
              <a:defRPr sz="2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 </a:t>
            </a:r>
          </a:p>
        </p:txBody>
      </p:sp>
      <p:grpSp>
        <p:nvGrpSpPr>
          <p:cNvPr id="857" name="Group 857"/>
          <p:cNvGrpSpPr/>
          <p:nvPr/>
        </p:nvGrpSpPr>
        <p:grpSpPr>
          <a:xfrm>
            <a:off x="2444749" y="1225550"/>
            <a:ext cx="2763840" cy="1343025"/>
            <a:chOff x="0" y="0"/>
            <a:chExt cx="2763838" cy="1343024"/>
          </a:xfrm>
        </p:grpSpPr>
        <p:sp>
          <p:nvSpPr>
            <p:cNvPr id="852" name="Shape 852"/>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53" name="Shape 853"/>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54" name="Shape 854"/>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55" name="Shape 855"/>
            <p:cNvSpPr/>
            <p:nvPr/>
          </p:nvSpPr>
          <p:spPr>
            <a:xfrm>
              <a:off x="28525" y="41275"/>
              <a:ext cx="1320900" cy="279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PULHOSU</a:t>
              </a:r>
            </a:p>
          </p:txBody>
        </p:sp>
        <p:sp>
          <p:nvSpPr>
            <p:cNvPr id="856" name="Shape 856"/>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863" name="Group 863"/>
          <p:cNvGrpSpPr/>
          <p:nvPr/>
        </p:nvGrpSpPr>
        <p:grpSpPr>
          <a:xfrm>
            <a:off x="2686049" y="1581150"/>
            <a:ext cx="2763840" cy="1343025"/>
            <a:chOff x="0" y="0"/>
            <a:chExt cx="2763838" cy="1343024"/>
          </a:xfrm>
        </p:grpSpPr>
        <p:sp>
          <p:nvSpPr>
            <p:cNvPr id="858" name="Shape 858"/>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59" name="Shape 859"/>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60" name="Shape 860"/>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61" name="Shape 861"/>
            <p:cNvSpPr/>
            <p:nvPr/>
          </p:nvSpPr>
          <p:spPr>
            <a:xfrm>
              <a:off x="32816" y="41274"/>
              <a:ext cx="1375818"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ABRAHAM</a:t>
              </a:r>
            </a:p>
          </p:txBody>
        </p:sp>
        <p:sp>
          <p:nvSpPr>
            <p:cNvPr id="862" name="Shape 862"/>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869" name="Group 869"/>
          <p:cNvGrpSpPr/>
          <p:nvPr/>
        </p:nvGrpSpPr>
        <p:grpSpPr>
          <a:xfrm>
            <a:off x="2965449" y="1924050"/>
            <a:ext cx="2763840" cy="1343025"/>
            <a:chOff x="0" y="0"/>
            <a:chExt cx="2763838" cy="1343024"/>
          </a:xfrm>
        </p:grpSpPr>
        <p:sp>
          <p:nvSpPr>
            <p:cNvPr id="864" name="Shape 864"/>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65" name="Shape 865"/>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66" name="Shape 866"/>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67" name="Shape 867"/>
            <p:cNvSpPr/>
            <p:nvPr/>
          </p:nvSpPr>
          <p:spPr>
            <a:xfrm>
              <a:off x="244338" y="41274"/>
              <a:ext cx="952774"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JOSEF</a:t>
              </a:r>
            </a:p>
          </p:txBody>
        </p:sp>
        <p:sp>
          <p:nvSpPr>
            <p:cNvPr id="868" name="Shape 868"/>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875" name="Group 875"/>
          <p:cNvGrpSpPr/>
          <p:nvPr/>
        </p:nvGrpSpPr>
        <p:grpSpPr>
          <a:xfrm>
            <a:off x="3257549" y="2241550"/>
            <a:ext cx="2763840" cy="1343025"/>
            <a:chOff x="0" y="0"/>
            <a:chExt cx="2763838" cy="1343024"/>
          </a:xfrm>
        </p:grpSpPr>
        <p:sp>
          <p:nvSpPr>
            <p:cNvPr id="870" name="Shape 870"/>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71" name="Shape 871"/>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72" name="Shape 872"/>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73" name="Shape 873"/>
            <p:cNvSpPr/>
            <p:nvPr/>
          </p:nvSpPr>
          <p:spPr>
            <a:xfrm>
              <a:off x="288875" y="41274"/>
              <a:ext cx="863700"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MUSE</a:t>
              </a:r>
            </a:p>
          </p:txBody>
        </p:sp>
        <p:sp>
          <p:nvSpPr>
            <p:cNvPr id="874" name="Shape 874"/>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881" name="Group 881"/>
          <p:cNvGrpSpPr/>
          <p:nvPr/>
        </p:nvGrpSpPr>
        <p:grpSpPr>
          <a:xfrm>
            <a:off x="3524249" y="2546350"/>
            <a:ext cx="2763840" cy="1343025"/>
            <a:chOff x="0" y="0"/>
            <a:chExt cx="2763838" cy="1343024"/>
          </a:xfrm>
        </p:grpSpPr>
        <p:sp>
          <p:nvSpPr>
            <p:cNvPr id="876" name="Shape 876"/>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77" name="Shape 877"/>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78" name="Shape 878"/>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79" name="Shape 879"/>
            <p:cNvSpPr/>
            <p:nvPr/>
          </p:nvSpPr>
          <p:spPr>
            <a:xfrm>
              <a:off x="142763" y="41274"/>
              <a:ext cx="1155924"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JOSHUA</a:t>
              </a:r>
            </a:p>
          </p:txBody>
        </p:sp>
        <p:sp>
          <p:nvSpPr>
            <p:cNvPr id="880" name="Shape 880"/>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887" name="Group 887"/>
          <p:cNvGrpSpPr/>
          <p:nvPr/>
        </p:nvGrpSpPr>
        <p:grpSpPr>
          <a:xfrm>
            <a:off x="3803649" y="2851150"/>
            <a:ext cx="2763840" cy="1343025"/>
            <a:chOff x="0" y="0"/>
            <a:chExt cx="2763838" cy="1343024"/>
          </a:xfrm>
        </p:grpSpPr>
        <p:sp>
          <p:nvSpPr>
            <p:cNvPr id="882" name="Shape 882"/>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83" name="Shape 883"/>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84" name="Shape 884"/>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85" name="Shape 885"/>
            <p:cNvSpPr/>
            <p:nvPr/>
          </p:nvSpPr>
          <p:spPr>
            <a:xfrm>
              <a:off x="154254" y="28575"/>
              <a:ext cx="1139292" cy="279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YEPEHA</a:t>
              </a:r>
            </a:p>
          </p:txBody>
        </p:sp>
        <p:sp>
          <p:nvSpPr>
            <p:cNvPr id="886" name="Shape 886"/>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893" name="Group 893"/>
          <p:cNvGrpSpPr/>
          <p:nvPr/>
        </p:nvGrpSpPr>
        <p:grpSpPr>
          <a:xfrm>
            <a:off x="4071072" y="3168650"/>
            <a:ext cx="2788517" cy="1343025"/>
            <a:chOff x="-24677" y="0"/>
            <a:chExt cx="2788515" cy="1343024"/>
          </a:xfrm>
        </p:grpSpPr>
        <p:sp>
          <p:nvSpPr>
            <p:cNvPr id="888" name="Shape 888"/>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89" name="Shape 889"/>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90" name="Shape 890"/>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91" name="Shape 891"/>
            <p:cNvSpPr/>
            <p:nvPr/>
          </p:nvSpPr>
          <p:spPr>
            <a:xfrm>
              <a:off x="-24678" y="15875"/>
              <a:ext cx="1674956" cy="279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a:defRPr sz="1800" b="1">
                  <a:solidFill>
                    <a:schemeClr val="accent2"/>
                  </a:solidFill>
                  <a:effectLst/>
                  <a:latin typeface="+mn-lt"/>
                  <a:ea typeface="+mn-ea"/>
                  <a:cs typeface="+mn-cs"/>
                  <a:sym typeface="Helvetica"/>
                </a:defRPr>
              </a:pPr>
              <a:r>
                <a:t>  </a:t>
              </a:r>
              <a:r>
                <a:rPr sz="1700"/>
                <a:t>KUKAMI KUXU</a:t>
              </a:r>
            </a:p>
          </p:txBody>
        </p:sp>
        <p:sp>
          <p:nvSpPr>
            <p:cNvPr id="892" name="Shape 892"/>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899" name="Group 899"/>
          <p:cNvGrpSpPr/>
          <p:nvPr/>
        </p:nvGrpSpPr>
        <p:grpSpPr>
          <a:xfrm>
            <a:off x="4337049" y="3524250"/>
            <a:ext cx="2763840" cy="1343025"/>
            <a:chOff x="0" y="0"/>
            <a:chExt cx="2763838" cy="1343024"/>
          </a:xfrm>
        </p:grpSpPr>
        <p:sp>
          <p:nvSpPr>
            <p:cNvPr id="894" name="Shape 894"/>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95" name="Shape 895"/>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96" name="Shape 896"/>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97" name="Shape 897"/>
            <p:cNvSpPr/>
            <p:nvPr/>
          </p:nvSpPr>
          <p:spPr>
            <a:xfrm>
              <a:off x="28004" y="41275"/>
              <a:ext cx="1198117" cy="279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AKUGHU</a:t>
              </a:r>
            </a:p>
          </p:txBody>
        </p:sp>
        <p:sp>
          <p:nvSpPr>
            <p:cNvPr id="898" name="Shape 898"/>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904" name="Group 904"/>
          <p:cNvGrpSpPr/>
          <p:nvPr/>
        </p:nvGrpSpPr>
        <p:grpSpPr>
          <a:xfrm>
            <a:off x="4641849" y="3859212"/>
            <a:ext cx="2760665" cy="1333501"/>
            <a:chOff x="0" y="0"/>
            <a:chExt cx="2760663" cy="1333500"/>
          </a:xfrm>
        </p:grpSpPr>
        <p:sp>
          <p:nvSpPr>
            <p:cNvPr id="900" name="Shape 900"/>
            <p:cNvSpPr/>
            <p:nvPr/>
          </p:nvSpPr>
          <p:spPr>
            <a:xfrm>
              <a:off x="-1" y="457200"/>
              <a:ext cx="2760665" cy="876300"/>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01" name="Shape 901"/>
            <p:cNvSpPr/>
            <p:nvPr/>
          </p:nvSpPr>
          <p:spPr>
            <a:xfrm>
              <a:off x="-1" y="0"/>
              <a:ext cx="1597027" cy="1130300"/>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02" name="Shape 902"/>
            <p:cNvSpPr/>
            <p:nvPr/>
          </p:nvSpPr>
          <p:spPr>
            <a:xfrm>
              <a:off x="41274" y="498475"/>
              <a:ext cx="1947864"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03" name="Shape 903"/>
            <p:cNvSpPr/>
            <p:nvPr/>
          </p:nvSpPr>
          <p:spPr>
            <a:xfrm>
              <a:off x="175709" y="42862"/>
              <a:ext cx="1228144"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YENGUYI</a:t>
              </a:r>
            </a:p>
          </p:txBody>
        </p:sp>
      </p:grpSp>
      <p:grpSp>
        <p:nvGrpSpPr>
          <p:cNvPr id="913" name="Group 913"/>
          <p:cNvGrpSpPr/>
          <p:nvPr/>
        </p:nvGrpSpPr>
        <p:grpSpPr>
          <a:xfrm>
            <a:off x="4908550" y="4208462"/>
            <a:ext cx="2762250" cy="1479551"/>
            <a:chOff x="0" y="0"/>
            <a:chExt cx="2762250" cy="1479549"/>
          </a:xfrm>
        </p:grpSpPr>
        <p:sp>
          <p:nvSpPr>
            <p:cNvPr id="905" name="Shape 905"/>
            <p:cNvSpPr/>
            <p:nvPr/>
          </p:nvSpPr>
          <p:spPr>
            <a:xfrm>
              <a:off x="0" y="579437"/>
              <a:ext cx="276225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06" name="Shape 906"/>
            <p:cNvSpPr/>
            <p:nvPr/>
          </p:nvSpPr>
          <p:spPr>
            <a:xfrm>
              <a:off x="0" y="0"/>
              <a:ext cx="1598613" cy="1130300"/>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07" name="Shape 907"/>
            <p:cNvSpPr/>
            <p:nvPr/>
          </p:nvSpPr>
          <p:spPr>
            <a:xfrm>
              <a:off x="7937" y="579437"/>
              <a:ext cx="1976438" cy="7461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grpSp>
          <p:nvGrpSpPr>
            <p:cNvPr id="910" name="Group 910"/>
            <p:cNvGrpSpPr/>
            <p:nvPr/>
          </p:nvGrpSpPr>
          <p:grpSpPr>
            <a:xfrm>
              <a:off x="166076" y="36512"/>
              <a:ext cx="831485" cy="454742"/>
              <a:chOff x="0" y="0"/>
              <a:chExt cx="831484" cy="454741"/>
            </a:xfrm>
          </p:grpSpPr>
          <p:sp>
            <p:nvSpPr>
              <p:cNvPr id="908" name="Shape 908"/>
              <p:cNvSpPr/>
              <p:nvPr/>
            </p:nvSpPr>
            <p:spPr>
              <a:xfrm>
                <a:off x="20385" y="22941"/>
                <a:ext cx="309093" cy="431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b="1">
                    <a:solidFill>
                      <a:schemeClr val="accent2"/>
                    </a:solidFill>
                    <a:latin typeface="+mn-lt"/>
                    <a:ea typeface="+mn-ea"/>
                    <a:cs typeface="+mn-cs"/>
                    <a:sym typeface="Helvetica"/>
                  </a:defRPr>
                </a:lvl1pPr>
              </a:lstStyle>
              <a:p>
                <a:pPr>
                  <a:defRPr>
                    <a:effectLst/>
                  </a:defRPr>
                </a:pPr>
                <a:r>
                  <a:t>   </a:t>
                </a:r>
              </a:p>
            </p:txBody>
          </p:sp>
          <p:sp>
            <p:nvSpPr>
              <p:cNvPr id="909" name="Shape 909"/>
              <p:cNvSpPr/>
              <p:nvPr/>
            </p:nvSpPr>
            <p:spPr>
              <a:xfrm>
                <a:off x="0" y="0"/>
                <a:ext cx="831485" cy="444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2900" b="1">
                    <a:solidFill>
                      <a:schemeClr val="accent2"/>
                    </a:solidFill>
                    <a:latin typeface="+mn-lt"/>
                    <a:ea typeface="+mn-ea"/>
                    <a:cs typeface="+mn-cs"/>
                    <a:sym typeface="Helvetica"/>
                  </a:defRPr>
                </a:lvl1pPr>
              </a:lstStyle>
              <a:p>
                <a:pPr>
                  <a:defRPr>
                    <a:effectLst/>
                  </a:defRPr>
                </a:pPr>
                <a:r>
                  <a:t>JISU</a:t>
                </a:r>
              </a:p>
            </p:txBody>
          </p:sp>
        </p:grpSp>
        <p:sp>
          <p:nvSpPr>
            <p:cNvPr id="911" name="Shape 911"/>
            <p:cNvSpPr/>
            <p:nvPr/>
          </p:nvSpPr>
          <p:spPr>
            <a:xfrm>
              <a:off x="0" y="484187"/>
              <a:ext cx="1587"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912" name="Shape 912"/>
            <p:cNvSpPr/>
            <p:nvPr/>
          </p:nvSpPr>
          <p:spPr>
            <a:xfrm>
              <a:off x="1582737" y="579437"/>
              <a:ext cx="865188" cy="317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914" name="Shape 914"/>
          <p:cNvSpPr/>
          <p:nvPr/>
        </p:nvSpPr>
        <p:spPr>
          <a:xfrm>
            <a:off x="8160341" y="6512242"/>
            <a:ext cx="259170"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07</a:t>
            </a:r>
          </a:p>
        </p:txBody>
      </p:sp>
      <p:grpSp>
        <p:nvGrpSpPr>
          <p:cNvPr id="917" name="Group 917"/>
          <p:cNvGrpSpPr/>
          <p:nvPr/>
        </p:nvGrpSpPr>
        <p:grpSpPr>
          <a:xfrm>
            <a:off x="519112" y="7938"/>
            <a:ext cx="774701" cy="1714501"/>
            <a:chOff x="0" y="0"/>
            <a:chExt cx="774700" cy="1714500"/>
          </a:xfrm>
        </p:grpSpPr>
        <p:sp>
          <p:nvSpPr>
            <p:cNvPr id="915" name="Shape 915"/>
            <p:cNvSpPr/>
            <p:nvPr/>
          </p:nvSpPr>
          <p:spPr>
            <a:xfrm>
              <a:off x="0" y="0"/>
              <a:ext cx="774700"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spcBef>
                  <a:spcPts val="6300"/>
                </a:spcBef>
                <a:defRPr sz="10600">
                  <a:solidFill>
                    <a:srgbClr val="FFFF00"/>
                  </a:solidFill>
                </a:defRPr>
              </a:lvl1pPr>
            </a:lstStyle>
            <a:p>
              <a:pPr>
                <a:defRPr>
                  <a:effectLst/>
                </a:defRPr>
              </a:pPr>
              <a:r>
                <a:t>7</a:t>
              </a:r>
            </a:p>
          </p:txBody>
        </p:sp>
        <p:sp>
          <p:nvSpPr>
            <p:cNvPr id="916" name="Shape 916"/>
            <p:cNvSpPr/>
            <p:nvPr/>
          </p:nvSpPr>
          <p:spPr>
            <a:xfrm>
              <a:off x="274637" y="902969"/>
              <a:ext cx="396876" cy="1"/>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857"/>
                                        </p:tgtEl>
                                        <p:attrNameLst>
                                          <p:attrName>style.visibility</p:attrName>
                                        </p:attrNameLst>
                                      </p:cBhvr>
                                      <p:to>
                                        <p:strVal val="visible"/>
                                      </p:to>
                                    </p:set>
                                    <p:animEffect transition="in" filter="dissolve">
                                      <p:cBhvr>
                                        <p:cTn id="7" dur="500"/>
                                        <p:tgtEl>
                                          <p:spTgt spid="857"/>
                                        </p:tgtEl>
                                      </p:cBhvr>
                                    </p:animEffect>
                                  </p:childTnLst>
                                </p:cTn>
                              </p:par>
                            </p:childTnLst>
                          </p:cTn>
                        </p:par>
                        <p:par>
                          <p:cTn id="8" fill="hold">
                            <p:stCondLst>
                              <p:cond delay="500"/>
                            </p:stCondLst>
                            <p:childTnLst>
                              <p:par>
                                <p:cTn id="9" presetID="9" presetClass="entr" fill="hold" grpId="2" nodeType="afterEffect">
                                  <p:stCondLst>
                                    <p:cond delay="100"/>
                                  </p:stCondLst>
                                  <p:iterate>
                                    <p:tmAbs val="0"/>
                                  </p:iterate>
                                  <p:childTnLst>
                                    <p:set>
                                      <p:cBhvr>
                                        <p:cTn id="10" fill="hold"/>
                                        <p:tgtEl>
                                          <p:spTgt spid="863"/>
                                        </p:tgtEl>
                                        <p:attrNameLst>
                                          <p:attrName>style.visibility</p:attrName>
                                        </p:attrNameLst>
                                      </p:cBhvr>
                                      <p:to>
                                        <p:strVal val="visible"/>
                                      </p:to>
                                    </p:set>
                                    <p:animEffect transition="in" filter="dissolve">
                                      <p:cBhvr>
                                        <p:cTn id="11" dur="500"/>
                                        <p:tgtEl>
                                          <p:spTgt spid="863"/>
                                        </p:tgtEl>
                                      </p:cBhvr>
                                    </p:animEffect>
                                  </p:childTnLst>
                                </p:cTn>
                              </p:par>
                            </p:childTnLst>
                          </p:cTn>
                        </p:par>
                        <p:par>
                          <p:cTn id="12" fill="hold">
                            <p:stCondLst>
                              <p:cond delay="1100"/>
                            </p:stCondLst>
                            <p:childTnLst>
                              <p:par>
                                <p:cTn id="13" presetID="9" presetClass="entr" fill="hold" grpId="3" nodeType="afterEffect">
                                  <p:stCondLst>
                                    <p:cond delay="100"/>
                                  </p:stCondLst>
                                  <p:iterate>
                                    <p:tmAbs val="0"/>
                                  </p:iterate>
                                  <p:childTnLst>
                                    <p:set>
                                      <p:cBhvr>
                                        <p:cTn id="14" fill="hold"/>
                                        <p:tgtEl>
                                          <p:spTgt spid="869"/>
                                        </p:tgtEl>
                                        <p:attrNameLst>
                                          <p:attrName>style.visibility</p:attrName>
                                        </p:attrNameLst>
                                      </p:cBhvr>
                                      <p:to>
                                        <p:strVal val="visible"/>
                                      </p:to>
                                    </p:set>
                                    <p:animEffect transition="in" filter="dissolve">
                                      <p:cBhvr>
                                        <p:cTn id="15" dur="500"/>
                                        <p:tgtEl>
                                          <p:spTgt spid="869"/>
                                        </p:tgtEl>
                                      </p:cBhvr>
                                    </p:animEffect>
                                  </p:childTnLst>
                                </p:cTn>
                              </p:par>
                            </p:childTnLst>
                          </p:cTn>
                        </p:par>
                        <p:par>
                          <p:cTn id="16" fill="hold">
                            <p:stCondLst>
                              <p:cond delay="1700"/>
                            </p:stCondLst>
                            <p:childTnLst>
                              <p:par>
                                <p:cTn id="17" presetID="9" presetClass="entr" fill="hold" grpId="4" nodeType="afterEffect">
                                  <p:stCondLst>
                                    <p:cond delay="100"/>
                                  </p:stCondLst>
                                  <p:iterate>
                                    <p:tmAbs val="0"/>
                                  </p:iterate>
                                  <p:childTnLst>
                                    <p:set>
                                      <p:cBhvr>
                                        <p:cTn id="18" fill="hold"/>
                                        <p:tgtEl>
                                          <p:spTgt spid="875"/>
                                        </p:tgtEl>
                                        <p:attrNameLst>
                                          <p:attrName>style.visibility</p:attrName>
                                        </p:attrNameLst>
                                      </p:cBhvr>
                                      <p:to>
                                        <p:strVal val="visible"/>
                                      </p:to>
                                    </p:set>
                                    <p:animEffect transition="in" filter="dissolve">
                                      <p:cBhvr>
                                        <p:cTn id="19" dur="500"/>
                                        <p:tgtEl>
                                          <p:spTgt spid="875"/>
                                        </p:tgtEl>
                                      </p:cBhvr>
                                    </p:animEffect>
                                  </p:childTnLst>
                                </p:cTn>
                              </p:par>
                            </p:childTnLst>
                          </p:cTn>
                        </p:par>
                        <p:par>
                          <p:cTn id="20" fill="hold">
                            <p:stCondLst>
                              <p:cond delay="2300"/>
                            </p:stCondLst>
                            <p:childTnLst>
                              <p:par>
                                <p:cTn id="21" presetID="9" presetClass="entr" fill="hold" grpId="5" nodeType="afterEffect">
                                  <p:stCondLst>
                                    <p:cond delay="100"/>
                                  </p:stCondLst>
                                  <p:iterate>
                                    <p:tmAbs val="0"/>
                                  </p:iterate>
                                  <p:childTnLst>
                                    <p:set>
                                      <p:cBhvr>
                                        <p:cTn id="22" fill="hold"/>
                                        <p:tgtEl>
                                          <p:spTgt spid="881"/>
                                        </p:tgtEl>
                                        <p:attrNameLst>
                                          <p:attrName>style.visibility</p:attrName>
                                        </p:attrNameLst>
                                      </p:cBhvr>
                                      <p:to>
                                        <p:strVal val="visible"/>
                                      </p:to>
                                    </p:set>
                                    <p:animEffect transition="in" filter="dissolve">
                                      <p:cBhvr>
                                        <p:cTn id="23" dur="500"/>
                                        <p:tgtEl>
                                          <p:spTgt spid="881"/>
                                        </p:tgtEl>
                                      </p:cBhvr>
                                    </p:animEffect>
                                  </p:childTnLst>
                                </p:cTn>
                              </p:par>
                            </p:childTnLst>
                          </p:cTn>
                        </p:par>
                        <p:par>
                          <p:cTn id="24" fill="hold">
                            <p:stCondLst>
                              <p:cond delay="2900"/>
                            </p:stCondLst>
                            <p:childTnLst>
                              <p:par>
                                <p:cTn id="25" presetID="9" presetClass="entr" fill="hold" grpId="6" nodeType="afterEffect">
                                  <p:stCondLst>
                                    <p:cond delay="100"/>
                                  </p:stCondLst>
                                  <p:iterate>
                                    <p:tmAbs val="0"/>
                                  </p:iterate>
                                  <p:childTnLst>
                                    <p:set>
                                      <p:cBhvr>
                                        <p:cTn id="26" fill="hold"/>
                                        <p:tgtEl>
                                          <p:spTgt spid="887"/>
                                        </p:tgtEl>
                                        <p:attrNameLst>
                                          <p:attrName>style.visibility</p:attrName>
                                        </p:attrNameLst>
                                      </p:cBhvr>
                                      <p:to>
                                        <p:strVal val="visible"/>
                                      </p:to>
                                    </p:set>
                                    <p:animEffect transition="in" filter="dissolve">
                                      <p:cBhvr>
                                        <p:cTn id="27" dur="500"/>
                                        <p:tgtEl>
                                          <p:spTgt spid="887"/>
                                        </p:tgtEl>
                                      </p:cBhvr>
                                    </p:animEffect>
                                  </p:childTnLst>
                                </p:cTn>
                              </p:par>
                            </p:childTnLst>
                          </p:cTn>
                        </p:par>
                        <p:par>
                          <p:cTn id="28" fill="hold">
                            <p:stCondLst>
                              <p:cond delay="3500"/>
                            </p:stCondLst>
                            <p:childTnLst>
                              <p:par>
                                <p:cTn id="29" presetID="9" presetClass="entr" fill="hold" grpId="7" nodeType="afterEffect">
                                  <p:stCondLst>
                                    <p:cond delay="100"/>
                                  </p:stCondLst>
                                  <p:iterate>
                                    <p:tmAbs val="0"/>
                                  </p:iterate>
                                  <p:childTnLst>
                                    <p:set>
                                      <p:cBhvr>
                                        <p:cTn id="30" fill="hold"/>
                                        <p:tgtEl>
                                          <p:spTgt spid="893"/>
                                        </p:tgtEl>
                                        <p:attrNameLst>
                                          <p:attrName>style.visibility</p:attrName>
                                        </p:attrNameLst>
                                      </p:cBhvr>
                                      <p:to>
                                        <p:strVal val="visible"/>
                                      </p:to>
                                    </p:set>
                                    <p:animEffect transition="in" filter="dissolve">
                                      <p:cBhvr>
                                        <p:cTn id="31" dur="500"/>
                                        <p:tgtEl>
                                          <p:spTgt spid="893"/>
                                        </p:tgtEl>
                                      </p:cBhvr>
                                    </p:animEffect>
                                  </p:childTnLst>
                                </p:cTn>
                              </p:par>
                            </p:childTnLst>
                          </p:cTn>
                        </p:par>
                        <p:par>
                          <p:cTn id="32" fill="hold">
                            <p:stCondLst>
                              <p:cond delay="4100"/>
                            </p:stCondLst>
                            <p:childTnLst>
                              <p:par>
                                <p:cTn id="33" presetID="9" presetClass="entr" fill="hold" grpId="8" nodeType="afterEffect">
                                  <p:stCondLst>
                                    <p:cond delay="100"/>
                                  </p:stCondLst>
                                  <p:iterate>
                                    <p:tmAbs val="0"/>
                                  </p:iterate>
                                  <p:childTnLst>
                                    <p:set>
                                      <p:cBhvr>
                                        <p:cTn id="34" fill="hold"/>
                                        <p:tgtEl>
                                          <p:spTgt spid="899"/>
                                        </p:tgtEl>
                                        <p:attrNameLst>
                                          <p:attrName>style.visibility</p:attrName>
                                        </p:attrNameLst>
                                      </p:cBhvr>
                                      <p:to>
                                        <p:strVal val="visible"/>
                                      </p:to>
                                    </p:set>
                                    <p:animEffect transition="in" filter="dissolve">
                                      <p:cBhvr>
                                        <p:cTn id="35" dur="500"/>
                                        <p:tgtEl>
                                          <p:spTgt spid="899"/>
                                        </p:tgtEl>
                                      </p:cBhvr>
                                    </p:animEffect>
                                  </p:childTnLst>
                                </p:cTn>
                              </p:par>
                            </p:childTnLst>
                          </p:cTn>
                        </p:par>
                        <p:par>
                          <p:cTn id="36" fill="hold">
                            <p:stCondLst>
                              <p:cond delay="4700"/>
                            </p:stCondLst>
                            <p:childTnLst>
                              <p:par>
                                <p:cTn id="37" presetID="9" presetClass="entr" fill="hold" grpId="9" nodeType="afterEffect">
                                  <p:stCondLst>
                                    <p:cond delay="100"/>
                                  </p:stCondLst>
                                  <p:iterate>
                                    <p:tmAbs val="0"/>
                                  </p:iterate>
                                  <p:childTnLst>
                                    <p:set>
                                      <p:cBhvr>
                                        <p:cTn id="38" fill="hold"/>
                                        <p:tgtEl>
                                          <p:spTgt spid="904"/>
                                        </p:tgtEl>
                                        <p:attrNameLst>
                                          <p:attrName>style.visibility</p:attrName>
                                        </p:attrNameLst>
                                      </p:cBhvr>
                                      <p:to>
                                        <p:strVal val="visible"/>
                                      </p:to>
                                    </p:set>
                                    <p:animEffect transition="in" filter="dissolve">
                                      <p:cBhvr>
                                        <p:cTn id="39" dur="500"/>
                                        <p:tgtEl>
                                          <p:spTgt spid="904"/>
                                        </p:tgtEl>
                                      </p:cBhvr>
                                    </p:animEffect>
                                  </p:childTnLst>
                                </p:cTn>
                              </p:par>
                            </p:childTnLst>
                          </p:cTn>
                        </p:par>
                        <p:par>
                          <p:cTn id="40" fill="hold">
                            <p:stCondLst>
                              <p:cond delay="5300"/>
                            </p:stCondLst>
                            <p:childTnLst>
                              <p:par>
                                <p:cTn id="41" presetID="9" presetClass="entr" fill="hold" grpId="10" nodeType="afterEffect">
                                  <p:stCondLst>
                                    <p:cond delay="100"/>
                                  </p:stCondLst>
                                  <p:iterate>
                                    <p:tmAbs val="0"/>
                                  </p:iterate>
                                  <p:childTnLst>
                                    <p:set>
                                      <p:cBhvr>
                                        <p:cTn id="42" fill="hold"/>
                                        <p:tgtEl>
                                          <p:spTgt spid="913"/>
                                        </p:tgtEl>
                                        <p:attrNameLst>
                                          <p:attrName>style.visibility</p:attrName>
                                        </p:attrNameLst>
                                      </p:cBhvr>
                                      <p:to>
                                        <p:strVal val="visible"/>
                                      </p:to>
                                    </p:set>
                                    <p:animEffect transition="in" filter="dissolve">
                                      <p:cBhvr>
                                        <p:cTn id="43" dur="500"/>
                                        <p:tgtEl>
                                          <p:spTgt spid="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 grpId="1" animBg="1" advAuto="0"/>
      <p:bldP spid="863" grpId="2" animBg="1" advAuto="0"/>
      <p:bldP spid="869" grpId="3" animBg="1" advAuto="0"/>
      <p:bldP spid="875" grpId="4" animBg="1" advAuto="0"/>
      <p:bldP spid="881" grpId="5" animBg="1" advAuto="0"/>
      <p:bldP spid="887" grpId="6" animBg="1" advAuto="0"/>
      <p:bldP spid="893" grpId="7" animBg="1" advAuto="0"/>
      <p:bldP spid="899" grpId="8" animBg="1" advAuto="0"/>
      <p:bldP spid="904" grpId="9" animBg="1" advAuto="0"/>
      <p:bldP spid="913" grpId="1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Shape 921"/>
          <p:cNvSpPr/>
          <p:nvPr/>
        </p:nvSpPr>
        <p:spPr>
          <a:xfrm>
            <a:off x="2520950" y="920750"/>
            <a:ext cx="5702300" cy="5245100"/>
          </a:xfrm>
          <a:prstGeom prst="rect">
            <a:avLst/>
          </a:prstGeom>
          <a:solidFill>
            <a:srgbClr val="FFFFFF"/>
          </a:solidFill>
          <a:ln w="12700">
            <a:solidFill>
              <a:srgbClr val="FFFFFF"/>
            </a:solidFill>
            <a:miter/>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22" name="Shape 922"/>
          <p:cNvSpPr/>
          <p:nvPr/>
        </p:nvSpPr>
        <p:spPr>
          <a:xfrm>
            <a:off x="1435100" y="922337"/>
            <a:ext cx="6959600" cy="5207001"/>
          </a:xfrm>
          <a:prstGeom prst="rect">
            <a:avLst/>
          </a:prstGeom>
          <a:gradFill>
            <a:gsLst>
              <a:gs pos="0">
                <a:srgbClr val="2D1A74"/>
              </a:gs>
              <a:gs pos="100000">
                <a:srgbClr val="0D0823"/>
              </a:gs>
            </a:gsLst>
            <a:path path="circle">
              <a:fillToRect l="37721" t="-19636" r="62278" b="119636"/>
            </a:path>
          </a:gradFill>
          <a:ln w="50800">
            <a:solidFill>
              <a:schemeClr val="accent2"/>
            </a:solidFill>
            <a:miter/>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23" name="Shape 923"/>
          <p:cNvSpPr/>
          <p:nvPr/>
        </p:nvSpPr>
        <p:spPr>
          <a:xfrm>
            <a:off x="1530350" y="3505200"/>
            <a:ext cx="6845300" cy="0"/>
          </a:xfrm>
          <a:prstGeom prst="line">
            <a:avLst/>
          </a:prstGeom>
          <a:ln w="12700">
            <a:solidFill>
              <a:srgbClr val="FFD34A"/>
            </a:solidFill>
            <a:prstDash val="dash"/>
          </a:ln>
          <a:effectLst>
            <a:outerShdw blurRad="63500" dist="71842" dir="2700000" rotWithShape="0">
              <a:srgbClr val="1A0004">
                <a:alpha val="74998"/>
              </a:srgbClr>
            </a:outerShdw>
          </a:effectLst>
        </p:spPr>
        <p:txBody>
          <a:bodyPr lIns="45719" rIns="45719"/>
          <a:lstStyle/>
          <a:p>
            <a:pPr>
              <a:defRPr>
                <a:solidFill>
                  <a:srgbClr val="FFFFFF"/>
                </a:solidFill>
              </a:defRPr>
            </a:pPr>
            <a:endParaRPr/>
          </a:p>
        </p:txBody>
      </p:sp>
      <p:sp>
        <p:nvSpPr>
          <p:cNvPr id="924" name="Shape 924"/>
          <p:cNvSpPr/>
          <p:nvPr/>
        </p:nvSpPr>
        <p:spPr>
          <a:xfrm flipH="1">
            <a:off x="4953000" y="996950"/>
            <a:ext cx="1" cy="5092700"/>
          </a:xfrm>
          <a:prstGeom prst="line">
            <a:avLst/>
          </a:prstGeom>
          <a:ln w="12700">
            <a:solidFill>
              <a:srgbClr val="FFD34A"/>
            </a:solidFill>
            <a:prstDash val="dash"/>
          </a:ln>
          <a:effectLst>
            <a:outerShdw blurRad="63500" dist="71842" dir="2700000" rotWithShape="0">
              <a:srgbClr val="1A0004">
                <a:alpha val="74998"/>
              </a:srgbClr>
            </a:outerShdw>
          </a:effectLst>
        </p:spPr>
        <p:txBody>
          <a:bodyPr lIns="45719" rIns="45719"/>
          <a:lstStyle/>
          <a:p>
            <a:pPr>
              <a:defRPr>
                <a:solidFill>
                  <a:srgbClr val="FFFFFF"/>
                </a:solidFill>
              </a:defRPr>
            </a:pPr>
            <a:endParaRPr/>
          </a:p>
        </p:txBody>
      </p:sp>
      <p:sp>
        <p:nvSpPr>
          <p:cNvPr id="925" name="Shape 925"/>
          <p:cNvSpPr/>
          <p:nvPr/>
        </p:nvSpPr>
        <p:spPr>
          <a:xfrm>
            <a:off x="1562100" y="990599"/>
            <a:ext cx="1619251"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ln w="25400" cap="rnd">
            <a:solidFill>
              <a:srgbClr val="FAFD00"/>
            </a:solidFill>
          </a:ln>
          <a:effectLst>
            <a:outerShdw blurRad="63500" dist="71842" dir="2700000" rotWithShape="0">
              <a:srgbClr val="1A0004">
                <a:alpha val="74998"/>
              </a:srgbClr>
            </a:outerShdw>
          </a:effectLst>
        </p:spPr>
        <p:txBody>
          <a:bodyPr lIns="45719" rIns="45719"/>
          <a:lstStyle/>
          <a:p>
            <a:pPr>
              <a:defRPr>
                <a:solidFill>
                  <a:srgbClr val="00DFCA"/>
                </a:solidFill>
                <a:latin typeface="Arial"/>
                <a:ea typeface="Arial"/>
                <a:cs typeface="Arial"/>
                <a:sym typeface="Arial"/>
              </a:defRPr>
            </a:pPr>
            <a:endParaRPr/>
          </a:p>
        </p:txBody>
      </p:sp>
      <p:sp>
        <p:nvSpPr>
          <p:cNvPr id="926" name="Shape 926"/>
          <p:cNvSpPr/>
          <p:nvPr/>
        </p:nvSpPr>
        <p:spPr>
          <a:xfrm>
            <a:off x="6877050" y="3962400"/>
            <a:ext cx="1428751"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ln w="25400" cap="rnd">
            <a:solidFill>
              <a:srgbClr val="FAFD00"/>
            </a:solidFill>
          </a:ln>
          <a:effectLst>
            <a:outerShdw blurRad="63500" dist="71842" dir="2700000" rotWithShape="0">
              <a:srgbClr val="1A0004">
                <a:alpha val="74998"/>
              </a:srgbClr>
            </a:outerShdw>
          </a:effectLst>
        </p:spPr>
        <p:txBody>
          <a:bodyPr lIns="45719" rIns="45719"/>
          <a:lstStyle/>
          <a:p>
            <a:pPr>
              <a:defRPr>
                <a:solidFill>
                  <a:srgbClr val="00DFCA"/>
                </a:solidFill>
                <a:latin typeface="Arial"/>
                <a:ea typeface="Arial"/>
                <a:cs typeface="Arial"/>
                <a:sym typeface="Arial"/>
              </a:defRPr>
            </a:pPr>
            <a:endParaRPr/>
          </a:p>
        </p:txBody>
      </p:sp>
      <p:sp>
        <p:nvSpPr>
          <p:cNvPr id="927" name="Shape 927"/>
          <p:cNvSpPr/>
          <p:nvPr/>
        </p:nvSpPr>
        <p:spPr>
          <a:xfrm>
            <a:off x="3562350" y="1695450"/>
            <a:ext cx="3981451" cy="2876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3" y="21457"/>
                </a:lnTo>
                <a:lnTo>
                  <a:pt x="21083" y="21314"/>
                </a:lnTo>
                <a:lnTo>
                  <a:pt x="20877" y="21171"/>
                </a:lnTo>
                <a:lnTo>
                  <a:pt x="20670" y="21171"/>
                </a:lnTo>
                <a:lnTo>
                  <a:pt x="20463" y="21028"/>
                </a:lnTo>
                <a:lnTo>
                  <a:pt x="20256" y="20742"/>
                </a:lnTo>
                <a:lnTo>
                  <a:pt x="20050" y="20742"/>
                </a:lnTo>
                <a:lnTo>
                  <a:pt x="19843" y="20456"/>
                </a:lnTo>
                <a:lnTo>
                  <a:pt x="18810" y="19740"/>
                </a:lnTo>
                <a:lnTo>
                  <a:pt x="18603" y="19454"/>
                </a:lnTo>
                <a:lnTo>
                  <a:pt x="18293" y="19311"/>
                </a:lnTo>
                <a:lnTo>
                  <a:pt x="18086" y="19025"/>
                </a:lnTo>
                <a:lnTo>
                  <a:pt x="17776" y="18882"/>
                </a:lnTo>
                <a:lnTo>
                  <a:pt x="16743" y="18167"/>
                </a:lnTo>
                <a:lnTo>
                  <a:pt x="16536" y="17881"/>
                </a:lnTo>
                <a:lnTo>
                  <a:pt x="16122" y="17595"/>
                </a:lnTo>
                <a:lnTo>
                  <a:pt x="16019" y="17309"/>
                </a:lnTo>
                <a:lnTo>
                  <a:pt x="15812" y="17309"/>
                </a:lnTo>
                <a:lnTo>
                  <a:pt x="15502" y="17023"/>
                </a:lnTo>
                <a:lnTo>
                  <a:pt x="15296" y="16736"/>
                </a:lnTo>
                <a:lnTo>
                  <a:pt x="15089" y="16736"/>
                </a:lnTo>
                <a:lnTo>
                  <a:pt x="14882" y="16593"/>
                </a:lnTo>
                <a:lnTo>
                  <a:pt x="14469" y="16021"/>
                </a:lnTo>
                <a:lnTo>
                  <a:pt x="14056" y="15735"/>
                </a:lnTo>
                <a:lnTo>
                  <a:pt x="13849" y="15449"/>
                </a:lnTo>
                <a:lnTo>
                  <a:pt x="13642" y="15306"/>
                </a:lnTo>
                <a:lnTo>
                  <a:pt x="13332" y="14877"/>
                </a:lnTo>
                <a:lnTo>
                  <a:pt x="13022" y="14591"/>
                </a:lnTo>
                <a:lnTo>
                  <a:pt x="12609" y="14305"/>
                </a:lnTo>
                <a:lnTo>
                  <a:pt x="12505" y="14019"/>
                </a:lnTo>
                <a:lnTo>
                  <a:pt x="12195" y="13732"/>
                </a:lnTo>
                <a:lnTo>
                  <a:pt x="11989" y="13303"/>
                </a:lnTo>
                <a:lnTo>
                  <a:pt x="11678" y="13017"/>
                </a:lnTo>
                <a:lnTo>
                  <a:pt x="11575" y="12731"/>
                </a:lnTo>
                <a:lnTo>
                  <a:pt x="11368" y="12445"/>
                </a:lnTo>
                <a:lnTo>
                  <a:pt x="11368" y="12159"/>
                </a:lnTo>
                <a:lnTo>
                  <a:pt x="11162" y="11873"/>
                </a:lnTo>
                <a:lnTo>
                  <a:pt x="11058" y="11587"/>
                </a:lnTo>
                <a:lnTo>
                  <a:pt x="10542" y="10872"/>
                </a:lnTo>
                <a:lnTo>
                  <a:pt x="10335" y="10728"/>
                </a:lnTo>
                <a:lnTo>
                  <a:pt x="9818" y="10013"/>
                </a:lnTo>
                <a:lnTo>
                  <a:pt x="9715" y="9727"/>
                </a:lnTo>
                <a:lnTo>
                  <a:pt x="9508" y="9584"/>
                </a:lnTo>
                <a:lnTo>
                  <a:pt x="9405" y="9298"/>
                </a:lnTo>
                <a:lnTo>
                  <a:pt x="9198" y="9012"/>
                </a:lnTo>
                <a:lnTo>
                  <a:pt x="9095" y="8726"/>
                </a:lnTo>
                <a:lnTo>
                  <a:pt x="8888" y="8583"/>
                </a:lnTo>
                <a:lnTo>
                  <a:pt x="8578" y="8297"/>
                </a:lnTo>
                <a:lnTo>
                  <a:pt x="8475" y="8011"/>
                </a:lnTo>
                <a:lnTo>
                  <a:pt x="8268" y="7725"/>
                </a:lnTo>
                <a:lnTo>
                  <a:pt x="8061" y="7581"/>
                </a:lnTo>
                <a:lnTo>
                  <a:pt x="7751" y="6723"/>
                </a:lnTo>
                <a:lnTo>
                  <a:pt x="7544" y="6580"/>
                </a:lnTo>
                <a:lnTo>
                  <a:pt x="7131" y="5436"/>
                </a:lnTo>
                <a:lnTo>
                  <a:pt x="6924" y="5150"/>
                </a:lnTo>
                <a:lnTo>
                  <a:pt x="6511" y="4005"/>
                </a:lnTo>
                <a:lnTo>
                  <a:pt x="6304" y="3862"/>
                </a:lnTo>
                <a:lnTo>
                  <a:pt x="6098" y="3433"/>
                </a:lnTo>
                <a:lnTo>
                  <a:pt x="5684" y="2861"/>
                </a:lnTo>
                <a:lnTo>
                  <a:pt x="5581" y="2575"/>
                </a:lnTo>
                <a:lnTo>
                  <a:pt x="5374" y="2432"/>
                </a:lnTo>
                <a:lnTo>
                  <a:pt x="5271" y="2146"/>
                </a:lnTo>
                <a:lnTo>
                  <a:pt x="5064" y="1860"/>
                </a:lnTo>
                <a:lnTo>
                  <a:pt x="4857" y="1717"/>
                </a:lnTo>
                <a:lnTo>
                  <a:pt x="4754" y="1430"/>
                </a:lnTo>
                <a:lnTo>
                  <a:pt x="4547" y="1430"/>
                </a:lnTo>
                <a:lnTo>
                  <a:pt x="4444" y="1144"/>
                </a:lnTo>
                <a:lnTo>
                  <a:pt x="4134" y="858"/>
                </a:lnTo>
                <a:lnTo>
                  <a:pt x="3927" y="858"/>
                </a:lnTo>
                <a:lnTo>
                  <a:pt x="3721" y="715"/>
                </a:lnTo>
                <a:lnTo>
                  <a:pt x="3411" y="572"/>
                </a:lnTo>
                <a:lnTo>
                  <a:pt x="3204" y="429"/>
                </a:lnTo>
                <a:lnTo>
                  <a:pt x="2997" y="429"/>
                </a:lnTo>
                <a:lnTo>
                  <a:pt x="2687" y="286"/>
                </a:lnTo>
                <a:lnTo>
                  <a:pt x="2480" y="143"/>
                </a:lnTo>
                <a:lnTo>
                  <a:pt x="2067" y="143"/>
                </a:lnTo>
                <a:lnTo>
                  <a:pt x="1860" y="0"/>
                </a:lnTo>
                <a:lnTo>
                  <a:pt x="1447" y="0"/>
                </a:lnTo>
                <a:lnTo>
                  <a:pt x="1240" y="143"/>
                </a:lnTo>
                <a:lnTo>
                  <a:pt x="827" y="143"/>
                </a:lnTo>
                <a:lnTo>
                  <a:pt x="207" y="572"/>
                </a:lnTo>
                <a:lnTo>
                  <a:pt x="0" y="1144"/>
                </a:lnTo>
                <a:lnTo>
                  <a:pt x="0" y="2003"/>
                </a:lnTo>
                <a:lnTo>
                  <a:pt x="310" y="2861"/>
                </a:lnTo>
                <a:lnTo>
                  <a:pt x="517" y="3004"/>
                </a:lnTo>
                <a:lnTo>
                  <a:pt x="620" y="3290"/>
                </a:lnTo>
                <a:lnTo>
                  <a:pt x="827" y="3290"/>
                </a:lnTo>
                <a:lnTo>
                  <a:pt x="1137" y="3576"/>
                </a:lnTo>
                <a:lnTo>
                  <a:pt x="1344" y="3719"/>
                </a:lnTo>
                <a:lnTo>
                  <a:pt x="1757" y="3719"/>
                </a:lnTo>
                <a:lnTo>
                  <a:pt x="1964" y="3862"/>
                </a:lnTo>
              </a:path>
            </a:pathLst>
          </a:custGeom>
          <a:ln w="25400" cap="rnd">
            <a:solidFill>
              <a:srgbClr val="FAFD00"/>
            </a:solidFill>
          </a:ln>
          <a:effectLst>
            <a:outerShdw blurRad="63500" dist="71842" dir="2700000" rotWithShape="0">
              <a:srgbClr val="1A0004">
                <a:alpha val="74998"/>
              </a:srgbClr>
            </a:outerShdw>
          </a:effectLst>
        </p:spPr>
        <p:txBody>
          <a:bodyPr lIns="45719" rIns="45719"/>
          <a:lstStyle/>
          <a:p>
            <a:pPr>
              <a:defRPr>
                <a:solidFill>
                  <a:srgbClr val="00DFCA"/>
                </a:solidFill>
                <a:latin typeface="Arial"/>
                <a:ea typeface="Arial"/>
                <a:cs typeface="Arial"/>
                <a:sym typeface="Arial"/>
              </a:defRPr>
            </a:pPr>
            <a:endParaRPr/>
          </a:p>
        </p:txBody>
      </p:sp>
      <p:sp>
        <p:nvSpPr>
          <p:cNvPr id="928" name="Shape 928"/>
          <p:cNvSpPr/>
          <p:nvPr/>
        </p:nvSpPr>
        <p:spPr>
          <a:xfrm>
            <a:off x="7088188" y="5259387"/>
            <a:ext cx="131127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PG</a:t>
            </a:r>
          </a:p>
        </p:txBody>
      </p:sp>
      <p:sp>
        <p:nvSpPr>
          <p:cNvPr id="929" name="Shape 929"/>
          <p:cNvSpPr/>
          <p:nvPr/>
        </p:nvSpPr>
        <p:spPr>
          <a:xfrm>
            <a:off x="2038350" y="4610100"/>
            <a:ext cx="1885951" cy="1485901"/>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ln w="25400" cap="rnd">
            <a:solidFill>
              <a:srgbClr val="FAFD00"/>
            </a:solidFill>
          </a:ln>
          <a:effectLst>
            <a:outerShdw blurRad="63500" dist="71842" dir="2700000" rotWithShape="0">
              <a:srgbClr val="1A0004">
                <a:alpha val="74998"/>
              </a:srgbClr>
            </a:outerShdw>
          </a:effectLst>
        </p:spPr>
        <p:txBody>
          <a:bodyPr lIns="45719" rIns="45719"/>
          <a:lstStyle/>
          <a:p>
            <a:pPr>
              <a:defRPr>
                <a:solidFill>
                  <a:srgbClr val="00DFCA"/>
                </a:solidFill>
                <a:latin typeface="Arial"/>
                <a:ea typeface="Arial"/>
                <a:cs typeface="Arial"/>
                <a:sym typeface="Arial"/>
              </a:defRPr>
            </a:pPr>
            <a:endParaRPr/>
          </a:p>
        </p:txBody>
      </p:sp>
      <p:sp>
        <p:nvSpPr>
          <p:cNvPr id="930" name="Shape 930"/>
          <p:cNvSpPr/>
          <p:nvPr/>
        </p:nvSpPr>
        <p:spPr>
          <a:xfrm>
            <a:off x="3257550" y="2628900"/>
            <a:ext cx="266701"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ln w="25400" cap="rnd">
            <a:solidFill>
              <a:srgbClr val="FAFD00"/>
            </a:solidFill>
          </a:ln>
          <a:effectLst>
            <a:outerShdw blurRad="63500" dist="71842" dir="2700000" rotWithShape="0">
              <a:srgbClr val="1A0004">
                <a:alpha val="74998"/>
              </a:srgbClr>
            </a:outerShdw>
          </a:effectLst>
        </p:spPr>
        <p:txBody>
          <a:bodyPr lIns="45719" rIns="45719"/>
          <a:lstStyle/>
          <a:p>
            <a:pPr>
              <a:defRPr>
                <a:solidFill>
                  <a:srgbClr val="00DFCA"/>
                </a:solidFill>
                <a:latin typeface="Arial"/>
                <a:ea typeface="Arial"/>
                <a:cs typeface="Arial"/>
                <a:sym typeface="Arial"/>
              </a:defRPr>
            </a:pPr>
            <a:endParaRPr/>
          </a:p>
        </p:txBody>
      </p:sp>
      <p:sp>
        <p:nvSpPr>
          <p:cNvPr id="931" name="Shape 931"/>
          <p:cNvSpPr/>
          <p:nvPr/>
        </p:nvSpPr>
        <p:spPr>
          <a:xfrm>
            <a:off x="3067050" y="3333750"/>
            <a:ext cx="438151" cy="914401"/>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ln w="25400" cap="rnd">
            <a:solidFill>
              <a:srgbClr val="FAFD00"/>
            </a:solidFill>
          </a:ln>
          <a:effectLst>
            <a:outerShdw blurRad="63500" dist="71842" dir="2700000" rotWithShape="0">
              <a:srgbClr val="1A0004">
                <a:alpha val="74998"/>
              </a:srgbClr>
            </a:outerShdw>
          </a:effectLst>
        </p:spPr>
        <p:txBody>
          <a:bodyPr lIns="45719" rIns="45719"/>
          <a:lstStyle/>
          <a:p>
            <a:pPr>
              <a:defRPr>
                <a:solidFill>
                  <a:srgbClr val="00DFCA"/>
                </a:solidFill>
                <a:latin typeface="Arial"/>
                <a:ea typeface="Arial"/>
                <a:cs typeface="Arial"/>
                <a:sym typeface="Arial"/>
              </a:defRPr>
            </a:pPr>
            <a:endParaRPr/>
          </a:p>
        </p:txBody>
      </p:sp>
      <p:sp>
        <p:nvSpPr>
          <p:cNvPr id="932" name="Shape 932"/>
          <p:cNvSpPr/>
          <p:nvPr/>
        </p:nvSpPr>
        <p:spPr>
          <a:xfrm>
            <a:off x="3333750" y="2933700"/>
            <a:ext cx="57151"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ln w="25400" cap="rnd">
            <a:solidFill>
              <a:srgbClr val="FAFD00"/>
            </a:solidFill>
          </a:ln>
          <a:effectLst>
            <a:outerShdw blurRad="63500" dist="71842" dir="2700000" rotWithShape="0">
              <a:srgbClr val="1A0004">
                <a:alpha val="74998"/>
              </a:srgbClr>
            </a:outerShdw>
          </a:effectLst>
        </p:spPr>
        <p:txBody>
          <a:bodyPr lIns="45719" rIns="45719"/>
          <a:lstStyle/>
          <a:p>
            <a:pPr>
              <a:defRPr>
                <a:solidFill>
                  <a:srgbClr val="00DFCA"/>
                </a:solidFill>
                <a:latin typeface="Arial"/>
                <a:ea typeface="Arial"/>
                <a:cs typeface="Arial"/>
                <a:sym typeface="Arial"/>
              </a:defRPr>
            </a:pPr>
            <a:endParaRPr/>
          </a:p>
        </p:txBody>
      </p:sp>
      <p:sp>
        <p:nvSpPr>
          <p:cNvPr id="933" name="Shape 933"/>
          <p:cNvSpPr/>
          <p:nvPr/>
        </p:nvSpPr>
        <p:spPr>
          <a:xfrm>
            <a:off x="3106738" y="3735387"/>
            <a:ext cx="173037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D S</a:t>
            </a:r>
          </a:p>
        </p:txBody>
      </p:sp>
      <p:sp>
        <p:nvSpPr>
          <p:cNvPr id="934" name="Shape 934"/>
          <p:cNvSpPr/>
          <p:nvPr/>
        </p:nvSpPr>
        <p:spPr>
          <a:xfrm>
            <a:off x="3449637" y="2382838"/>
            <a:ext cx="127317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SG</a:t>
            </a:r>
          </a:p>
        </p:txBody>
      </p:sp>
      <p:sp>
        <p:nvSpPr>
          <p:cNvPr id="935" name="Shape 935"/>
          <p:cNvSpPr/>
          <p:nvPr/>
        </p:nvSpPr>
        <p:spPr>
          <a:xfrm>
            <a:off x="2058988" y="4764087"/>
            <a:ext cx="13303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RS</a:t>
            </a:r>
          </a:p>
        </p:txBody>
      </p:sp>
      <p:sp>
        <p:nvSpPr>
          <p:cNvPr id="936" name="Shape 936"/>
          <p:cNvSpPr/>
          <p:nvPr/>
        </p:nvSpPr>
        <p:spPr>
          <a:xfrm>
            <a:off x="5588000" y="1358900"/>
            <a:ext cx="292100" cy="215900"/>
          </a:xfrm>
          <a:prstGeom prst="rightArrow">
            <a:avLst>
              <a:gd name="adj1" fmla="val 50000"/>
              <a:gd name="adj2" fmla="val 67653"/>
            </a:avLst>
          </a:prstGeom>
          <a:solidFill>
            <a:srgbClr val="FFD34A"/>
          </a:solidFill>
          <a:ln w="12700">
            <a:solidFill>
              <a:srgbClr val="FAFD00"/>
            </a:solidFill>
            <a:miter/>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37" name="Shape 937"/>
          <p:cNvSpPr/>
          <p:nvPr/>
        </p:nvSpPr>
        <p:spPr>
          <a:xfrm rot="10740000">
            <a:off x="4005262" y="1343025"/>
            <a:ext cx="292101" cy="217489"/>
          </a:xfrm>
          <a:prstGeom prst="rightArrow">
            <a:avLst>
              <a:gd name="adj1" fmla="val 50000"/>
              <a:gd name="adj2" fmla="val 67159"/>
            </a:avLst>
          </a:prstGeom>
          <a:solidFill>
            <a:srgbClr val="FFD34A"/>
          </a:solidFill>
          <a:ln w="12700">
            <a:solidFill>
              <a:srgbClr val="FAFD00"/>
            </a:solidFill>
            <a:miter/>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38" name="Shape 938"/>
          <p:cNvSpPr/>
          <p:nvPr/>
        </p:nvSpPr>
        <p:spPr>
          <a:xfrm>
            <a:off x="3983037" y="896937"/>
            <a:ext cx="371157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  10 A_AJELI</a:t>
            </a:r>
          </a:p>
        </p:txBody>
      </p:sp>
      <p:sp>
        <p:nvSpPr>
          <p:cNvPr id="939" name="Shape 939"/>
          <p:cNvSpPr/>
          <p:nvPr/>
        </p:nvSpPr>
        <p:spPr>
          <a:xfrm>
            <a:off x="4310062" y="1258887"/>
            <a:ext cx="2794001"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defRPr sz="2400" b="1">
                <a:solidFill>
                  <a:srgbClr val="FAFD00"/>
                </a:solidFill>
              </a:defRPr>
            </a:lvl1pPr>
          </a:lstStyle>
          <a:p>
            <a:pPr>
              <a:defRPr>
                <a:effectLst/>
              </a:defRPr>
            </a:pPr>
            <a:r>
              <a:t>6           4</a:t>
            </a:r>
          </a:p>
        </p:txBody>
      </p:sp>
      <p:sp>
        <p:nvSpPr>
          <p:cNvPr id="940" name="Shape 940"/>
          <p:cNvSpPr/>
          <p:nvPr/>
        </p:nvSpPr>
        <p:spPr>
          <a:xfrm>
            <a:off x="7011988" y="4021137"/>
            <a:ext cx="8350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U</a:t>
            </a:r>
          </a:p>
        </p:txBody>
      </p:sp>
      <p:sp>
        <p:nvSpPr>
          <p:cNvPr id="941" name="Shape 941"/>
          <p:cNvSpPr/>
          <p:nvPr/>
        </p:nvSpPr>
        <p:spPr>
          <a:xfrm>
            <a:off x="5716587" y="3106738"/>
            <a:ext cx="8350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B</a:t>
            </a:r>
          </a:p>
        </p:txBody>
      </p:sp>
      <p:sp>
        <p:nvSpPr>
          <p:cNvPr id="942" name="Shape 942"/>
          <p:cNvSpPr/>
          <p:nvPr/>
        </p:nvSpPr>
        <p:spPr>
          <a:xfrm>
            <a:off x="5487987" y="1811338"/>
            <a:ext cx="8350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H</a:t>
            </a:r>
          </a:p>
        </p:txBody>
      </p:sp>
      <p:sp>
        <p:nvSpPr>
          <p:cNvPr id="943" name="Shape 943"/>
          <p:cNvSpPr/>
          <p:nvPr/>
        </p:nvSpPr>
        <p:spPr>
          <a:xfrm>
            <a:off x="7088188" y="1525587"/>
            <a:ext cx="11779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N (A)</a:t>
            </a:r>
          </a:p>
        </p:txBody>
      </p:sp>
      <p:sp>
        <p:nvSpPr>
          <p:cNvPr id="944" name="Shape 944"/>
          <p:cNvSpPr/>
          <p:nvPr/>
        </p:nvSpPr>
        <p:spPr>
          <a:xfrm>
            <a:off x="2820988" y="2573338"/>
            <a:ext cx="8350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C</a:t>
            </a:r>
          </a:p>
        </p:txBody>
      </p:sp>
      <p:sp>
        <p:nvSpPr>
          <p:cNvPr id="945" name="Shape 945"/>
          <p:cNvSpPr/>
          <p:nvPr/>
        </p:nvSpPr>
        <p:spPr>
          <a:xfrm>
            <a:off x="2725738" y="3259137"/>
            <a:ext cx="8350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J</a:t>
            </a:r>
          </a:p>
        </p:txBody>
      </p:sp>
      <p:sp>
        <p:nvSpPr>
          <p:cNvPr id="946" name="Shape 946"/>
          <p:cNvSpPr/>
          <p:nvPr/>
        </p:nvSpPr>
        <p:spPr>
          <a:xfrm>
            <a:off x="3582987" y="3106738"/>
            <a:ext cx="16732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MN</a:t>
            </a:r>
          </a:p>
        </p:txBody>
      </p:sp>
      <p:sp>
        <p:nvSpPr>
          <p:cNvPr id="947" name="Shape 947"/>
          <p:cNvSpPr/>
          <p:nvPr/>
        </p:nvSpPr>
        <p:spPr>
          <a:xfrm>
            <a:off x="3087688" y="4383087"/>
            <a:ext cx="16732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KB</a:t>
            </a:r>
          </a:p>
        </p:txBody>
      </p:sp>
      <p:sp>
        <p:nvSpPr>
          <p:cNvPr id="948" name="Shape 948"/>
          <p:cNvSpPr/>
          <p:nvPr/>
        </p:nvSpPr>
        <p:spPr>
          <a:xfrm>
            <a:off x="2744788" y="5030787"/>
            <a:ext cx="16732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MS</a:t>
            </a:r>
          </a:p>
        </p:txBody>
      </p:sp>
      <p:sp>
        <p:nvSpPr>
          <p:cNvPr id="949" name="Shape 949"/>
          <p:cNvSpPr/>
          <p:nvPr/>
        </p:nvSpPr>
        <p:spPr>
          <a:xfrm>
            <a:off x="1525587" y="4192587"/>
            <a:ext cx="8350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E</a:t>
            </a:r>
          </a:p>
        </p:txBody>
      </p:sp>
      <p:sp>
        <p:nvSpPr>
          <p:cNvPr id="950" name="Shape 950"/>
          <p:cNvSpPr/>
          <p:nvPr/>
        </p:nvSpPr>
        <p:spPr>
          <a:xfrm>
            <a:off x="7016750" y="1682750"/>
            <a:ext cx="139700" cy="139700"/>
          </a:xfrm>
          <a:prstGeom prst="ellipse">
            <a:avLst/>
          </a:prstGeom>
          <a:solidFill>
            <a:srgbClr val="00FF00"/>
          </a:solidFill>
          <a:ln w="12700">
            <a:miter lim="400000"/>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51" name="Shape 951"/>
          <p:cNvSpPr/>
          <p:nvPr/>
        </p:nvSpPr>
        <p:spPr>
          <a:xfrm>
            <a:off x="5397500" y="1949450"/>
            <a:ext cx="139700" cy="139700"/>
          </a:xfrm>
          <a:prstGeom prst="ellipse">
            <a:avLst/>
          </a:prstGeom>
          <a:solidFill>
            <a:srgbClr val="00FF00"/>
          </a:solidFill>
          <a:ln w="12700">
            <a:miter lim="400000"/>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52" name="Shape 952"/>
          <p:cNvSpPr/>
          <p:nvPr/>
        </p:nvSpPr>
        <p:spPr>
          <a:xfrm>
            <a:off x="5645150" y="3244850"/>
            <a:ext cx="139700" cy="139700"/>
          </a:xfrm>
          <a:prstGeom prst="ellipse">
            <a:avLst/>
          </a:prstGeom>
          <a:solidFill>
            <a:srgbClr val="00FF00"/>
          </a:solidFill>
          <a:ln w="12700">
            <a:miter lim="400000"/>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53" name="Shape 953"/>
          <p:cNvSpPr/>
          <p:nvPr/>
        </p:nvSpPr>
        <p:spPr>
          <a:xfrm>
            <a:off x="6902450" y="4140200"/>
            <a:ext cx="139700" cy="139700"/>
          </a:xfrm>
          <a:prstGeom prst="ellipse">
            <a:avLst/>
          </a:prstGeom>
          <a:solidFill>
            <a:srgbClr val="00FF00"/>
          </a:solidFill>
          <a:ln w="12700">
            <a:miter lim="400000"/>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54" name="Shape 954"/>
          <p:cNvSpPr/>
          <p:nvPr/>
        </p:nvSpPr>
        <p:spPr>
          <a:xfrm>
            <a:off x="1663700" y="4578350"/>
            <a:ext cx="139700" cy="139700"/>
          </a:xfrm>
          <a:prstGeom prst="ellipse">
            <a:avLst/>
          </a:prstGeom>
          <a:solidFill>
            <a:srgbClr val="00FF00"/>
          </a:solidFill>
          <a:ln w="12700">
            <a:miter lim="400000"/>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55" name="Shape 955"/>
          <p:cNvSpPr/>
          <p:nvPr/>
        </p:nvSpPr>
        <p:spPr>
          <a:xfrm>
            <a:off x="2921000" y="4654550"/>
            <a:ext cx="139700" cy="139700"/>
          </a:xfrm>
          <a:prstGeom prst="ellipse">
            <a:avLst/>
          </a:prstGeom>
          <a:solidFill>
            <a:srgbClr val="00FF00"/>
          </a:solidFill>
          <a:ln w="12700">
            <a:miter lim="400000"/>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56" name="Shape 956"/>
          <p:cNvSpPr/>
          <p:nvPr/>
        </p:nvSpPr>
        <p:spPr>
          <a:xfrm>
            <a:off x="3035300" y="3359150"/>
            <a:ext cx="139700" cy="139700"/>
          </a:xfrm>
          <a:prstGeom prst="ellipse">
            <a:avLst/>
          </a:prstGeom>
          <a:solidFill>
            <a:srgbClr val="00FF00"/>
          </a:solidFill>
          <a:ln w="12700">
            <a:miter lim="400000"/>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57" name="Shape 957"/>
          <p:cNvSpPr/>
          <p:nvPr/>
        </p:nvSpPr>
        <p:spPr>
          <a:xfrm>
            <a:off x="3016250" y="2940050"/>
            <a:ext cx="139700" cy="139700"/>
          </a:xfrm>
          <a:prstGeom prst="ellipse">
            <a:avLst/>
          </a:prstGeom>
          <a:solidFill>
            <a:srgbClr val="00FF00"/>
          </a:solidFill>
          <a:ln w="12700">
            <a:miter lim="400000"/>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58" name="Shape 958"/>
          <p:cNvSpPr/>
          <p:nvPr/>
        </p:nvSpPr>
        <p:spPr>
          <a:xfrm>
            <a:off x="3511550" y="3340100"/>
            <a:ext cx="139700" cy="139700"/>
          </a:xfrm>
          <a:prstGeom prst="ellipse">
            <a:avLst/>
          </a:prstGeom>
          <a:solidFill>
            <a:srgbClr val="FFD34A"/>
          </a:solidFill>
          <a:ln w="12700">
            <a:solidFill>
              <a:srgbClr val="FFD34A"/>
            </a:solidFill>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59" name="Shape 959"/>
          <p:cNvSpPr/>
          <p:nvPr/>
        </p:nvSpPr>
        <p:spPr>
          <a:xfrm>
            <a:off x="3016250" y="5435600"/>
            <a:ext cx="139700" cy="139700"/>
          </a:xfrm>
          <a:prstGeom prst="ellipse">
            <a:avLst/>
          </a:prstGeom>
          <a:solidFill>
            <a:srgbClr val="00FF00"/>
          </a:solidFill>
          <a:ln w="12700">
            <a:miter lim="400000"/>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grpSp>
        <p:nvGrpSpPr>
          <p:cNvPr id="963" name="Group 963"/>
          <p:cNvGrpSpPr/>
          <p:nvPr/>
        </p:nvGrpSpPr>
        <p:grpSpPr>
          <a:xfrm>
            <a:off x="1109802" y="1878775"/>
            <a:ext cx="3074850" cy="2839276"/>
            <a:chOff x="0" y="0"/>
            <a:chExt cx="3074849" cy="2839275"/>
          </a:xfrm>
        </p:grpSpPr>
        <p:sp>
          <p:nvSpPr>
            <p:cNvPr id="960" name="Shape 960"/>
            <p:cNvSpPr/>
            <p:nvPr/>
          </p:nvSpPr>
          <p:spPr>
            <a:xfrm rot="18000000">
              <a:off x="-182411" y="633444"/>
              <a:ext cx="1829495" cy="635001"/>
            </a:xfrm>
            <a:prstGeom prst="rect">
              <a:avLst/>
            </a:prstGeom>
            <a:noFill/>
            <a:ln w="12700" cap="flat">
              <a:noFill/>
              <a:miter lim="400000"/>
            </a:ln>
            <a:effectLst>
              <a:outerShdw blurRad="63500" dist="117087" dir="2436078"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3600" b="1" i="1">
                  <a:solidFill>
                    <a:srgbClr val="00FF00"/>
                  </a:solidFill>
                </a:defRPr>
              </a:lvl1pPr>
            </a:lstStyle>
            <a:p>
              <a:pPr>
                <a:defRPr>
                  <a:effectLst/>
                </a:defRPr>
              </a:pPr>
              <a:r>
                <a:t>AYEGHI</a:t>
              </a:r>
            </a:p>
          </p:txBody>
        </p:sp>
        <p:sp>
          <p:nvSpPr>
            <p:cNvPr id="961" name="Shape 961"/>
            <p:cNvSpPr/>
            <p:nvPr/>
          </p:nvSpPr>
          <p:spPr>
            <a:xfrm>
              <a:off x="477698" y="2013775"/>
              <a:ext cx="1244601" cy="825501"/>
            </a:xfrm>
            <a:prstGeom prst="line">
              <a:avLst/>
            </a:prstGeom>
            <a:noFill/>
            <a:ln w="50800" cap="flat">
              <a:solidFill>
                <a:srgbClr val="00FF00"/>
              </a:solidFill>
              <a:prstDash val="solid"/>
              <a:round/>
            </a:ln>
            <a:effectLst>
              <a:outerShdw blurRad="63500" dist="117087" dir="2436078"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sp>
          <p:nvSpPr>
            <p:cNvPr id="962" name="Shape 962"/>
            <p:cNvSpPr/>
            <p:nvPr/>
          </p:nvSpPr>
          <p:spPr>
            <a:xfrm>
              <a:off x="1563549" y="146875"/>
              <a:ext cx="1511301" cy="444501"/>
            </a:xfrm>
            <a:prstGeom prst="line">
              <a:avLst/>
            </a:prstGeom>
            <a:noFill/>
            <a:ln w="50800" cap="flat">
              <a:solidFill>
                <a:srgbClr val="00FF00"/>
              </a:solidFill>
              <a:prstDash val="solid"/>
              <a:round/>
            </a:ln>
            <a:effectLst>
              <a:outerShdw blurRad="63500" dist="117087" dir="2436078"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
        <p:nvSpPr>
          <p:cNvPr id="964" name="Shape 964"/>
          <p:cNvSpPr/>
          <p:nvPr/>
        </p:nvSpPr>
        <p:spPr>
          <a:xfrm>
            <a:off x="1804988" y="1157287"/>
            <a:ext cx="7715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MS</a:t>
            </a:r>
          </a:p>
        </p:txBody>
      </p:sp>
      <p:sp>
        <p:nvSpPr>
          <p:cNvPr id="965" name="Shape 965"/>
          <p:cNvSpPr/>
          <p:nvPr/>
        </p:nvSpPr>
        <p:spPr>
          <a:xfrm>
            <a:off x="188912" y="5524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l">
              <a:defRPr sz="2000" b="1">
                <a:solidFill>
                  <a:srgbClr val="FFD34A"/>
                </a:solidFill>
                <a:effectLst/>
              </a:defRPr>
            </a:pPr>
            <a:r>
              <a:t> AKHACGE</a:t>
            </a:r>
          </a:p>
          <a:p>
            <a:pPr algn="l">
              <a:defRPr sz="2000" b="1">
                <a:solidFill>
                  <a:srgbClr val="FFD34A"/>
                </a:solidFill>
                <a:effectLst/>
              </a:defRPr>
            </a:pPr>
            <a:r>
              <a:t>   KUTOPE</a:t>
            </a:r>
          </a:p>
          <a:p>
            <a:pPr algn="l">
              <a:defRPr sz="2000" b="1">
                <a:solidFill>
                  <a:srgbClr val="FFD34A"/>
                </a:solidFill>
                <a:effectLst/>
              </a:defRPr>
            </a:pPr>
            <a:r>
              <a:t>       QHI</a:t>
            </a:r>
          </a:p>
        </p:txBody>
      </p:sp>
      <p:sp>
        <p:nvSpPr>
          <p:cNvPr id="966" name="Shape 966"/>
          <p:cNvSpPr/>
          <p:nvPr/>
        </p:nvSpPr>
        <p:spPr>
          <a:xfrm>
            <a:off x="3454400" y="3571875"/>
            <a:ext cx="3352800" cy="2905760"/>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p>
            <a:pPr>
              <a:lnSpc>
                <a:spcPct val="45000"/>
              </a:lnSpc>
              <a:spcBef>
                <a:spcPts val="1600"/>
              </a:spcBef>
              <a:defRPr sz="3600" b="1">
                <a:solidFill>
                  <a:srgbClr val="FF0000"/>
                </a:solidFill>
                <a:effectLst>
                  <a:outerShdw blurRad="38100" dist="38100" dir="2700000" rotWithShape="0">
                    <a:srgbClr val="000000"/>
                  </a:outerShdw>
                </a:effectLst>
                <a:latin typeface="Comic Sans MS"/>
                <a:ea typeface="Comic Sans MS"/>
                <a:cs typeface="Comic Sans MS"/>
                <a:sym typeface="Comic Sans MS"/>
              </a:defRPr>
            </a:pPr>
            <a:endParaRPr/>
          </a:p>
          <a:p>
            <a:pPr>
              <a:lnSpc>
                <a:spcPct val="45000"/>
              </a:lnSpc>
              <a:spcBef>
                <a:spcPts val="2100"/>
              </a:spcBef>
              <a:defRPr sz="3600" b="1">
                <a:solidFill>
                  <a:srgbClr val="FF0000"/>
                </a:solidFill>
                <a:effectLst>
                  <a:outerShdw blurRad="38100" dist="38100" dir="2700000" rotWithShape="0">
                    <a:srgbClr val="000000"/>
                  </a:outerShdw>
                </a:effectLst>
                <a:latin typeface="Comic Sans MS"/>
                <a:ea typeface="Comic Sans MS"/>
                <a:cs typeface="Comic Sans MS"/>
                <a:sym typeface="Comic Sans MS"/>
              </a:defRPr>
            </a:pPr>
            <a:r>
              <a:t>"THE STAGE</a:t>
            </a:r>
            <a:endParaRPr>
              <a:solidFill>
                <a:srgbClr val="00DFCA"/>
              </a:solidFill>
              <a:latin typeface="Arial"/>
              <a:ea typeface="Arial"/>
              <a:cs typeface="Arial"/>
              <a:sym typeface="Arial"/>
            </a:endParaRPr>
          </a:p>
          <a:p>
            <a:pPr>
              <a:lnSpc>
                <a:spcPct val="45000"/>
              </a:lnSpc>
              <a:spcBef>
                <a:spcPts val="2100"/>
              </a:spcBef>
              <a:defRPr sz="3600" b="1">
                <a:solidFill>
                  <a:srgbClr val="FF0000"/>
                </a:solidFill>
                <a:effectLst>
                  <a:outerShdw blurRad="38100" dist="38100" dir="2700000" rotWithShape="0">
                    <a:srgbClr val="000000"/>
                  </a:outerShdw>
                </a:effectLst>
                <a:latin typeface="Comic Sans MS"/>
                <a:ea typeface="Comic Sans MS"/>
                <a:cs typeface="Comic Sans MS"/>
                <a:sym typeface="Comic Sans MS"/>
              </a:defRPr>
            </a:pPr>
            <a:r>
              <a:t>OF THE </a:t>
            </a:r>
            <a:endParaRPr>
              <a:solidFill>
                <a:srgbClr val="00DFCA"/>
              </a:solidFill>
              <a:latin typeface="Arial"/>
              <a:ea typeface="Arial"/>
              <a:cs typeface="Arial"/>
              <a:sym typeface="Arial"/>
            </a:endParaRPr>
          </a:p>
          <a:p>
            <a:pPr>
              <a:lnSpc>
                <a:spcPct val="45000"/>
              </a:lnSpc>
              <a:spcBef>
                <a:spcPts val="2100"/>
              </a:spcBef>
              <a:defRPr sz="3600" b="1">
                <a:solidFill>
                  <a:srgbClr val="FF0000"/>
                </a:solidFill>
                <a:effectLst>
                  <a:outerShdw blurRad="38100" dist="38100" dir="2700000" rotWithShape="0">
                    <a:srgbClr val="000000"/>
                  </a:outerShdw>
                </a:effectLst>
                <a:latin typeface="Comic Sans MS"/>
                <a:ea typeface="Comic Sans MS"/>
                <a:cs typeface="Comic Sans MS"/>
                <a:sym typeface="Comic Sans MS"/>
              </a:defRPr>
            </a:pPr>
            <a:r>
              <a:t>ACTION!"</a:t>
            </a:r>
          </a:p>
        </p:txBody>
      </p:sp>
      <p:sp>
        <p:nvSpPr>
          <p:cNvPr id="967" name="Shape 967"/>
          <p:cNvSpPr/>
          <p:nvPr/>
        </p:nvSpPr>
        <p:spPr>
          <a:xfrm>
            <a:off x="8174627" y="6512242"/>
            <a:ext cx="259171"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08</a:t>
            </a:r>
          </a:p>
        </p:txBody>
      </p:sp>
      <p:sp>
        <p:nvSpPr>
          <p:cNvPr id="968" name="Shape 968"/>
          <p:cNvSpPr/>
          <p:nvPr/>
        </p:nvSpPr>
        <p:spPr>
          <a:xfrm>
            <a:off x="1763713" y="0"/>
            <a:ext cx="2346326" cy="383540"/>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l">
              <a:spcBef>
                <a:spcPts val="900"/>
              </a:spcBef>
              <a:defRPr sz="16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 </a:t>
            </a:r>
          </a:p>
        </p:txBody>
      </p:sp>
      <p:sp>
        <p:nvSpPr>
          <p:cNvPr id="969" name="Shape 969"/>
          <p:cNvSpPr/>
          <p:nvPr/>
        </p:nvSpPr>
        <p:spPr>
          <a:xfrm>
            <a:off x="8671516" y="6421755"/>
            <a:ext cx="259170" cy="4470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spcBef>
                <a:spcPts val="1200"/>
              </a:spcBef>
              <a:defRPr sz="2000" b="1">
                <a:solidFill>
                  <a:srgbClr val="FFFFFF"/>
                </a:solidFill>
                <a:latin typeface="Comic Sans MS"/>
                <a:ea typeface="Comic Sans MS"/>
                <a:cs typeface="Comic Sans MS"/>
                <a:sym typeface="Comic Sans MS"/>
              </a:defRPr>
            </a:lvl1pPr>
          </a:lstStyle>
          <a:p>
            <a:pPr>
              <a:defRPr>
                <a:effectLst/>
              </a:defRPr>
            </a:pPr>
            <a:r>
              <a:t>1</a:t>
            </a:r>
          </a:p>
        </p:txBody>
      </p:sp>
      <p:grpSp>
        <p:nvGrpSpPr>
          <p:cNvPr id="1032" name="Group 1032"/>
          <p:cNvGrpSpPr/>
          <p:nvPr/>
        </p:nvGrpSpPr>
        <p:grpSpPr>
          <a:xfrm>
            <a:off x="2444749" y="1225549"/>
            <a:ext cx="5226051" cy="4462464"/>
            <a:chOff x="0" y="0"/>
            <a:chExt cx="5226050" cy="4462462"/>
          </a:xfrm>
        </p:grpSpPr>
        <p:grpSp>
          <p:nvGrpSpPr>
            <p:cNvPr id="975" name="Group 975"/>
            <p:cNvGrpSpPr/>
            <p:nvPr/>
          </p:nvGrpSpPr>
          <p:grpSpPr>
            <a:xfrm>
              <a:off x="-1" y="-1"/>
              <a:ext cx="2763839" cy="1343026"/>
              <a:chOff x="0" y="0"/>
              <a:chExt cx="2763837" cy="1343024"/>
            </a:xfrm>
          </p:grpSpPr>
          <p:sp>
            <p:nvSpPr>
              <p:cNvPr id="970" name="Shape 970"/>
              <p:cNvSpPr/>
              <p:nvPr/>
            </p:nvSpPr>
            <p:spPr>
              <a:xfrm>
                <a:off x="-1" y="442912"/>
                <a:ext cx="2763839"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71" name="Shape 971"/>
              <p:cNvSpPr/>
              <p:nvPr/>
            </p:nvSpPr>
            <p:spPr>
              <a:xfrm>
                <a:off x="0" y="0"/>
                <a:ext cx="1625600" cy="115570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72" name="Shape 972"/>
              <p:cNvSpPr/>
              <p:nvPr/>
            </p:nvSpPr>
            <p:spPr>
              <a:xfrm>
                <a:off x="41275" y="476250"/>
                <a:ext cx="1978025" cy="7969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73" name="Shape 973"/>
              <p:cNvSpPr/>
              <p:nvPr/>
            </p:nvSpPr>
            <p:spPr>
              <a:xfrm>
                <a:off x="30125" y="41275"/>
                <a:ext cx="1651075"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PULHOKUSU</a:t>
                </a:r>
              </a:p>
            </p:txBody>
          </p:sp>
          <p:sp>
            <p:nvSpPr>
              <p:cNvPr id="974" name="Shape 974"/>
              <p:cNvSpPr/>
              <p:nvPr/>
            </p:nvSpPr>
            <p:spPr>
              <a:xfrm>
                <a:off x="0" y="347662"/>
                <a:ext cx="3175"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981" name="Group 981"/>
            <p:cNvGrpSpPr/>
            <p:nvPr/>
          </p:nvGrpSpPr>
          <p:grpSpPr>
            <a:xfrm>
              <a:off x="241299" y="355599"/>
              <a:ext cx="2763839" cy="1343026"/>
              <a:chOff x="0" y="0"/>
              <a:chExt cx="2763837" cy="1343024"/>
            </a:xfrm>
          </p:grpSpPr>
          <p:sp>
            <p:nvSpPr>
              <p:cNvPr id="976" name="Shape 976"/>
              <p:cNvSpPr/>
              <p:nvPr/>
            </p:nvSpPr>
            <p:spPr>
              <a:xfrm>
                <a:off x="-1" y="442912"/>
                <a:ext cx="2763839"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77" name="Shape 977"/>
              <p:cNvSpPr/>
              <p:nvPr/>
            </p:nvSpPr>
            <p:spPr>
              <a:xfrm>
                <a:off x="0" y="0"/>
                <a:ext cx="1625600" cy="115570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78" name="Shape 978"/>
              <p:cNvSpPr/>
              <p:nvPr/>
            </p:nvSpPr>
            <p:spPr>
              <a:xfrm>
                <a:off x="41275" y="476250"/>
                <a:ext cx="1978025" cy="7969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79" name="Shape 979"/>
              <p:cNvSpPr/>
              <p:nvPr/>
            </p:nvSpPr>
            <p:spPr>
              <a:xfrm>
                <a:off x="32816" y="41275"/>
                <a:ext cx="1375818"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ABRAHAM</a:t>
                </a:r>
              </a:p>
            </p:txBody>
          </p:sp>
          <p:sp>
            <p:nvSpPr>
              <p:cNvPr id="980" name="Shape 980"/>
              <p:cNvSpPr/>
              <p:nvPr/>
            </p:nvSpPr>
            <p:spPr>
              <a:xfrm>
                <a:off x="0" y="347662"/>
                <a:ext cx="3175"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987" name="Group 987"/>
            <p:cNvGrpSpPr/>
            <p:nvPr/>
          </p:nvGrpSpPr>
          <p:grpSpPr>
            <a:xfrm>
              <a:off x="520699" y="698500"/>
              <a:ext cx="2763839" cy="1343025"/>
              <a:chOff x="0" y="0"/>
              <a:chExt cx="2763837" cy="1343024"/>
            </a:xfrm>
          </p:grpSpPr>
          <p:sp>
            <p:nvSpPr>
              <p:cNvPr id="982" name="Shape 982"/>
              <p:cNvSpPr/>
              <p:nvPr/>
            </p:nvSpPr>
            <p:spPr>
              <a:xfrm>
                <a:off x="-1" y="442912"/>
                <a:ext cx="2763839"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83" name="Shape 983"/>
              <p:cNvSpPr/>
              <p:nvPr/>
            </p:nvSpPr>
            <p:spPr>
              <a:xfrm>
                <a:off x="0" y="0"/>
                <a:ext cx="1625600" cy="115570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84" name="Shape 984"/>
              <p:cNvSpPr/>
              <p:nvPr/>
            </p:nvSpPr>
            <p:spPr>
              <a:xfrm>
                <a:off x="41275" y="476250"/>
                <a:ext cx="1978025" cy="7969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85" name="Shape 985"/>
              <p:cNvSpPr/>
              <p:nvPr/>
            </p:nvSpPr>
            <p:spPr>
              <a:xfrm>
                <a:off x="244338" y="41275"/>
                <a:ext cx="952774"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JOSEF</a:t>
                </a:r>
              </a:p>
            </p:txBody>
          </p:sp>
          <p:sp>
            <p:nvSpPr>
              <p:cNvPr id="986" name="Shape 986"/>
              <p:cNvSpPr/>
              <p:nvPr/>
            </p:nvSpPr>
            <p:spPr>
              <a:xfrm>
                <a:off x="0" y="347662"/>
                <a:ext cx="3175"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993" name="Group 993"/>
            <p:cNvGrpSpPr/>
            <p:nvPr/>
          </p:nvGrpSpPr>
          <p:grpSpPr>
            <a:xfrm>
              <a:off x="812799" y="1016000"/>
              <a:ext cx="2763839" cy="1343025"/>
              <a:chOff x="0" y="0"/>
              <a:chExt cx="2763837" cy="1343024"/>
            </a:xfrm>
          </p:grpSpPr>
          <p:sp>
            <p:nvSpPr>
              <p:cNvPr id="988" name="Shape 988"/>
              <p:cNvSpPr/>
              <p:nvPr/>
            </p:nvSpPr>
            <p:spPr>
              <a:xfrm>
                <a:off x="-1" y="442912"/>
                <a:ext cx="2763839"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89" name="Shape 989"/>
              <p:cNvSpPr/>
              <p:nvPr/>
            </p:nvSpPr>
            <p:spPr>
              <a:xfrm>
                <a:off x="0" y="0"/>
                <a:ext cx="1625600" cy="115570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90" name="Shape 990"/>
              <p:cNvSpPr/>
              <p:nvPr/>
            </p:nvSpPr>
            <p:spPr>
              <a:xfrm>
                <a:off x="41275" y="476250"/>
                <a:ext cx="1978025" cy="7969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91" name="Shape 991"/>
              <p:cNvSpPr/>
              <p:nvPr/>
            </p:nvSpPr>
            <p:spPr>
              <a:xfrm>
                <a:off x="288875" y="41275"/>
                <a:ext cx="863700"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MUSE</a:t>
                </a:r>
              </a:p>
            </p:txBody>
          </p:sp>
          <p:sp>
            <p:nvSpPr>
              <p:cNvPr id="992" name="Shape 992"/>
              <p:cNvSpPr/>
              <p:nvPr/>
            </p:nvSpPr>
            <p:spPr>
              <a:xfrm>
                <a:off x="0" y="347662"/>
                <a:ext cx="3175"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999" name="Group 999"/>
            <p:cNvGrpSpPr/>
            <p:nvPr/>
          </p:nvGrpSpPr>
          <p:grpSpPr>
            <a:xfrm>
              <a:off x="1079499" y="1320800"/>
              <a:ext cx="2763839" cy="1343025"/>
              <a:chOff x="0" y="0"/>
              <a:chExt cx="2763837" cy="1343024"/>
            </a:xfrm>
          </p:grpSpPr>
          <p:sp>
            <p:nvSpPr>
              <p:cNvPr id="994" name="Shape 994"/>
              <p:cNvSpPr/>
              <p:nvPr/>
            </p:nvSpPr>
            <p:spPr>
              <a:xfrm>
                <a:off x="-1" y="442912"/>
                <a:ext cx="2763839"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95" name="Shape 995"/>
              <p:cNvSpPr/>
              <p:nvPr/>
            </p:nvSpPr>
            <p:spPr>
              <a:xfrm>
                <a:off x="0" y="0"/>
                <a:ext cx="1625600" cy="115570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96" name="Shape 996"/>
              <p:cNvSpPr/>
              <p:nvPr/>
            </p:nvSpPr>
            <p:spPr>
              <a:xfrm>
                <a:off x="41275" y="476250"/>
                <a:ext cx="1978025" cy="7969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97" name="Shape 997"/>
              <p:cNvSpPr/>
              <p:nvPr/>
            </p:nvSpPr>
            <p:spPr>
              <a:xfrm>
                <a:off x="142763" y="41275"/>
                <a:ext cx="1155924"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JOSHUA</a:t>
                </a:r>
              </a:p>
            </p:txBody>
          </p:sp>
          <p:sp>
            <p:nvSpPr>
              <p:cNvPr id="998" name="Shape 998"/>
              <p:cNvSpPr/>
              <p:nvPr/>
            </p:nvSpPr>
            <p:spPr>
              <a:xfrm>
                <a:off x="0" y="347662"/>
                <a:ext cx="3175"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1005" name="Group 1005"/>
            <p:cNvGrpSpPr/>
            <p:nvPr/>
          </p:nvGrpSpPr>
          <p:grpSpPr>
            <a:xfrm>
              <a:off x="1358899" y="1625600"/>
              <a:ext cx="2763839" cy="1343025"/>
              <a:chOff x="0" y="0"/>
              <a:chExt cx="2763837" cy="1343024"/>
            </a:xfrm>
          </p:grpSpPr>
          <p:sp>
            <p:nvSpPr>
              <p:cNvPr id="1000" name="Shape 1000"/>
              <p:cNvSpPr/>
              <p:nvPr/>
            </p:nvSpPr>
            <p:spPr>
              <a:xfrm>
                <a:off x="-1" y="442912"/>
                <a:ext cx="2763839"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01" name="Shape 1001"/>
              <p:cNvSpPr/>
              <p:nvPr/>
            </p:nvSpPr>
            <p:spPr>
              <a:xfrm>
                <a:off x="0" y="0"/>
                <a:ext cx="1625600" cy="115570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02" name="Shape 1002"/>
              <p:cNvSpPr/>
              <p:nvPr/>
            </p:nvSpPr>
            <p:spPr>
              <a:xfrm>
                <a:off x="41275" y="476250"/>
                <a:ext cx="1978025" cy="7969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03" name="Shape 1003"/>
              <p:cNvSpPr/>
              <p:nvPr/>
            </p:nvSpPr>
            <p:spPr>
              <a:xfrm>
                <a:off x="52654" y="41275"/>
                <a:ext cx="1139292"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YEPEHA</a:t>
                </a:r>
              </a:p>
            </p:txBody>
          </p:sp>
          <p:sp>
            <p:nvSpPr>
              <p:cNvPr id="1004" name="Shape 1004"/>
              <p:cNvSpPr/>
              <p:nvPr/>
            </p:nvSpPr>
            <p:spPr>
              <a:xfrm>
                <a:off x="0" y="347662"/>
                <a:ext cx="3175"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1011" name="Group 1011"/>
            <p:cNvGrpSpPr/>
            <p:nvPr/>
          </p:nvGrpSpPr>
          <p:grpSpPr>
            <a:xfrm>
              <a:off x="1644680" y="1943100"/>
              <a:ext cx="2770158" cy="1343025"/>
              <a:chOff x="-6319" y="0"/>
              <a:chExt cx="2770156" cy="1343024"/>
            </a:xfrm>
          </p:grpSpPr>
          <p:sp>
            <p:nvSpPr>
              <p:cNvPr id="1006" name="Shape 1006"/>
              <p:cNvSpPr/>
              <p:nvPr/>
            </p:nvSpPr>
            <p:spPr>
              <a:xfrm>
                <a:off x="-1" y="442912"/>
                <a:ext cx="2763839"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07" name="Shape 1007"/>
              <p:cNvSpPr/>
              <p:nvPr/>
            </p:nvSpPr>
            <p:spPr>
              <a:xfrm>
                <a:off x="0" y="0"/>
                <a:ext cx="1625600" cy="115570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08" name="Shape 1008"/>
              <p:cNvSpPr/>
              <p:nvPr/>
            </p:nvSpPr>
            <p:spPr>
              <a:xfrm>
                <a:off x="41275" y="476250"/>
                <a:ext cx="1978025" cy="7969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09" name="Shape 1009"/>
              <p:cNvSpPr/>
              <p:nvPr/>
            </p:nvSpPr>
            <p:spPr>
              <a:xfrm>
                <a:off x="-6320" y="66675"/>
                <a:ext cx="1638239"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KUKAMI KUXU</a:t>
                </a:r>
              </a:p>
            </p:txBody>
          </p:sp>
          <p:sp>
            <p:nvSpPr>
              <p:cNvPr id="1010" name="Shape 1010"/>
              <p:cNvSpPr/>
              <p:nvPr/>
            </p:nvSpPr>
            <p:spPr>
              <a:xfrm>
                <a:off x="0" y="347662"/>
                <a:ext cx="3175"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1017" name="Group 1017"/>
            <p:cNvGrpSpPr/>
            <p:nvPr/>
          </p:nvGrpSpPr>
          <p:grpSpPr>
            <a:xfrm>
              <a:off x="1892299" y="2279650"/>
              <a:ext cx="2763839" cy="1362075"/>
              <a:chOff x="0" y="0"/>
              <a:chExt cx="2763837" cy="1362074"/>
            </a:xfrm>
          </p:grpSpPr>
          <p:sp>
            <p:nvSpPr>
              <p:cNvPr id="1012" name="Shape 1012"/>
              <p:cNvSpPr/>
              <p:nvPr/>
            </p:nvSpPr>
            <p:spPr>
              <a:xfrm>
                <a:off x="-1" y="461962"/>
                <a:ext cx="2763839"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13" name="Shape 1013"/>
              <p:cNvSpPr/>
              <p:nvPr/>
            </p:nvSpPr>
            <p:spPr>
              <a:xfrm>
                <a:off x="0" y="0"/>
                <a:ext cx="1625600" cy="115570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14" name="Shape 1014"/>
              <p:cNvSpPr/>
              <p:nvPr/>
            </p:nvSpPr>
            <p:spPr>
              <a:xfrm>
                <a:off x="41275" y="495300"/>
                <a:ext cx="1978025" cy="7969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15" name="Shape 1015"/>
              <p:cNvSpPr/>
              <p:nvPr/>
            </p:nvSpPr>
            <p:spPr>
              <a:xfrm>
                <a:off x="179412" y="41275"/>
                <a:ext cx="1015951"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AKUGHU</a:t>
                </a:r>
              </a:p>
            </p:txBody>
          </p:sp>
          <p:sp>
            <p:nvSpPr>
              <p:cNvPr id="1016" name="Shape 1016"/>
              <p:cNvSpPr/>
              <p:nvPr/>
            </p:nvSpPr>
            <p:spPr>
              <a:xfrm>
                <a:off x="0" y="366712"/>
                <a:ext cx="3175"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1022" name="Group 1022"/>
            <p:cNvGrpSpPr/>
            <p:nvPr/>
          </p:nvGrpSpPr>
          <p:grpSpPr>
            <a:xfrm>
              <a:off x="2197099" y="2633662"/>
              <a:ext cx="2760664" cy="1333501"/>
              <a:chOff x="0" y="0"/>
              <a:chExt cx="2760662" cy="1333500"/>
            </a:xfrm>
          </p:grpSpPr>
          <p:sp>
            <p:nvSpPr>
              <p:cNvPr id="1018" name="Shape 1018"/>
              <p:cNvSpPr/>
              <p:nvPr/>
            </p:nvSpPr>
            <p:spPr>
              <a:xfrm>
                <a:off x="-1" y="457200"/>
                <a:ext cx="2760664" cy="876301"/>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19" name="Shape 1019"/>
              <p:cNvSpPr/>
              <p:nvPr/>
            </p:nvSpPr>
            <p:spPr>
              <a:xfrm>
                <a:off x="0" y="0"/>
                <a:ext cx="1597025" cy="1130301"/>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20" name="Shape 1020"/>
              <p:cNvSpPr/>
              <p:nvPr/>
            </p:nvSpPr>
            <p:spPr>
              <a:xfrm>
                <a:off x="41274" y="498475"/>
                <a:ext cx="1947864" cy="7969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21" name="Shape 1021"/>
              <p:cNvSpPr/>
              <p:nvPr/>
            </p:nvSpPr>
            <p:spPr>
              <a:xfrm>
                <a:off x="175709" y="42862"/>
                <a:ext cx="1228144"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YENGUYI</a:t>
                </a:r>
              </a:p>
            </p:txBody>
          </p:sp>
        </p:grpSp>
        <p:grpSp>
          <p:nvGrpSpPr>
            <p:cNvPr id="1031" name="Group 1031"/>
            <p:cNvGrpSpPr/>
            <p:nvPr/>
          </p:nvGrpSpPr>
          <p:grpSpPr>
            <a:xfrm>
              <a:off x="2463800" y="2982912"/>
              <a:ext cx="2762250" cy="1479551"/>
              <a:chOff x="0" y="0"/>
              <a:chExt cx="2762250" cy="1479549"/>
            </a:xfrm>
          </p:grpSpPr>
          <p:sp>
            <p:nvSpPr>
              <p:cNvPr id="1023" name="Shape 1023"/>
              <p:cNvSpPr/>
              <p:nvPr/>
            </p:nvSpPr>
            <p:spPr>
              <a:xfrm>
                <a:off x="0" y="579437"/>
                <a:ext cx="276225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24" name="Shape 1024"/>
              <p:cNvSpPr/>
              <p:nvPr/>
            </p:nvSpPr>
            <p:spPr>
              <a:xfrm>
                <a:off x="0" y="0"/>
                <a:ext cx="1598613" cy="1130301"/>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25" name="Shape 1025"/>
              <p:cNvSpPr/>
              <p:nvPr/>
            </p:nvSpPr>
            <p:spPr>
              <a:xfrm>
                <a:off x="7937" y="579437"/>
                <a:ext cx="1976438" cy="7461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grpSp>
            <p:nvGrpSpPr>
              <p:cNvPr id="1028" name="Group 1028"/>
              <p:cNvGrpSpPr/>
              <p:nvPr/>
            </p:nvGrpSpPr>
            <p:grpSpPr>
              <a:xfrm>
                <a:off x="166076" y="36512"/>
                <a:ext cx="831485" cy="454742"/>
                <a:chOff x="0" y="0"/>
                <a:chExt cx="831484" cy="454741"/>
              </a:xfrm>
            </p:grpSpPr>
            <p:sp>
              <p:nvSpPr>
                <p:cNvPr id="1026" name="Shape 1026"/>
                <p:cNvSpPr/>
                <p:nvPr/>
              </p:nvSpPr>
              <p:spPr>
                <a:xfrm>
                  <a:off x="20385" y="22941"/>
                  <a:ext cx="309093" cy="431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b="1">
                      <a:solidFill>
                        <a:schemeClr val="accent2"/>
                      </a:solidFill>
                      <a:latin typeface="+mn-lt"/>
                      <a:ea typeface="+mn-ea"/>
                      <a:cs typeface="+mn-cs"/>
                      <a:sym typeface="Helvetica"/>
                    </a:defRPr>
                  </a:lvl1pPr>
                </a:lstStyle>
                <a:p>
                  <a:pPr>
                    <a:defRPr>
                      <a:effectLst/>
                    </a:defRPr>
                  </a:pPr>
                  <a:r>
                    <a:t>   </a:t>
                  </a:r>
                </a:p>
              </p:txBody>
            </p:sp>
            <p:sp>
              <p:nvSpPr>
                <p:cNvPr id="1027" name="Shape 1027"/>
                <p:cNvSpPr/>
                <p:nvPr/>
              </p:nvSpPr>
              <p:spPr>
                <a:xfrm>
                  <a:off x="0" y="0"/>
                  <a:ext cx="831485" cy="444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2900" b="1">
                      <a:solidFill>
                        <a:schemeClr val="accent2"/>
                      </a:solidFill>
                      <a:latin typeface="+mn-lt"/>
                      <a:ea typeface="+mn-ea"/>
                      <a:cs typeface="+mn-cs"/>
                      <a:sym typeface="Helvetica"/>
                    </a:defRPr>
                  </a:lvl1pPr>
                </a:lstStyle>
                <a:p>
                  <a:pPr>
                    <a:defRPr>
                      <a:effectLst/>
                    </a:defRPr>
                  </a:pPr>
                  <a:r>
                    <a:t>JISU</a:t>
                  </a:r>
                </a:p>
              </p:txBody>
            </p:sp>
          </p:grpSp>
          <p:sp>
            <p:nvSpPr>
              <p:cNvPr id="1029" name="Shape 1029"/>
              <p:cNvSpPr/>
              <p:nvPr/>
            </p:nvSpPr>
            <p:spPr>
              <a:xfrm>
                <a:off x="0" y="484187"/>
                <a:ext cx="1587"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30" name="Shape 1030"/>
              <p:cNvSpPr/>
              <p:nvPr/>
            </p:nvSpPr>
            <p:spPr>
              <a:xfrm>
                <a:off x="1582737" y="579437"/>
                <a:ext cx="865188" cy="317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032"/>
                                        </p:tgtEl>
                                        <p:attrNameLst>
                                          <p:attrName>style.visibility</p:attrName>
                                        </p:attrNameLst>
                                      </p:cBhvr>
                                      <p:to>
                                        <p:strVal val="visible"/>
                                      </p:to>
                                    </p:set>
                                    <p:anim calcmode="lin" valueType="num">
                                      <p:cBhvr>
                                        <p:cTn id="7" dur="500" fill="hold"/>
                                        <p:tgtEl>
                                          <p:spTgt spid="1032"/>
                                        </p:tgtEl>
                                        <p:attrNameLst>
                                          <p:attrName>ppt_x</p:attrName>
                                        </p:attrNameLst>
                                      </p:cBhvr>
                                      <p:tavLst>
                                        <p:tav tm="0">
                                          <p:val>
                                            <p:strVal val="#ppt_x"/>
                                          </p:val>
                                        </p:tav>
                                        <p:tav tm="100000">
                                          <p:val>
                                            <p:strVal val="#ppt_x"/>
                                          </p:val>
                                        </p:tav>
                                      </p:tavLst>
                                    </p:anim>
                                    <p:anim calcmode="lin" valueType="num">
                                      <p:cBhvr>
                                        <p:cTn id="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1" animBg="1" advAuto="0"/>
    </p:bldLst>
  </p:timing>
</p:sld>
</file>

<file path=ppt/theme/theme1.xml><?xml version="1.0" encoding="utf-8"?>
<a:theme xmlns:a="http://schemas.openxmlformats.org/drawingml/2006/main" name="untitled 3">
  <a:themeElements>
    <a:clrScheme name="untitled 3">
      <a:dk1>
        <a:srgbClr val="1A0004"/>
      </a:dk1>
      <a:lt1>
        <a:srgbClr val="474747"/>
      </a:lt1>
      <a:dk2>
        <a:srgbClr val="A7A7A7"/>
      </a:dk2>
      <a:lt2>
        <a:srgbClr val="535353"/>
      </a:lt2>
      <a:accent1>
        <a:srgbClr val="114FFB"/>
      </a:accent1>
      <a:accent2>
        <a:srgbClr val="790015"/>
      </a:accent2>
      <a:accent3>
        <a:srgbClr val="B1B1B1"/>
      </a:accent3>
      <a:accent4>
        <a:srgbClr val="DADADA"/>
      </a:accent4>
      <a:accent5>
        <a:srgbClr val="AAB2FD"/>
      </a:accent5>
      <a:accent6>
        <a:srgbClr val="6D0012"/>
      </a:accent6>
      <a:hlink>
        <a:srgbClr val="0000FF"/>
      </a:hlink>
      <a:folHlink>
        <a:srgbClr val="FF00FF"/>
      </a:folHlink>
    </a:clrScheme>
    <a:fontScheme name="untitled 3">
      <a:majorFont>
        <a:latin typeface="Times"/>
        <a:ea typeface="Times"/>
        <a:cs typeface="Times"/>
      </a:majorFont>
      <a:minorFont>
        <a:latin typeface="Helvetica"/>
        <a:ea typeface="Helvetica"/>
        <a:cs typeface="Helvetica"/>
      </a:minorFont>
    </a:fontScheme>
    <a:fmtScheme name="untitled 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ntitled 3">
  <a:themeElements>
    <a:clrScheme name="untitled 3">
      <a:dk1>
        <a:srgbClr val="000000"/>
      </a:dk1>
      <a:lt1>
        <a:srgbClr val="FFFFFF"/>
      </a:lt1>
      <a:dk2>
        <a:srgbClr val="A7A7A7"/>
      </a:dk2>
      <a:lt2>
        <a:srgbClr val="535353"/>
      </a:lt2>
      <a:accent1>
        <a:srgbClr val="114FFB"/>
      </a:accent1>
      <a:accent2>
        <a:srgbClr val="790015"/>
      </a:accent2>
      <a:accent3>
        <a:srgbClr val="B1B1B1"/>
      </a:accent3>
      <a:accent4>
        <a:srgbClr val="DADADA"/>
      </a:accent4>
      <a:accent5>
        <a:srgbClr val="AAB2FD"/>
      </a:accent5>
      <a:accent6>
        <a:srgbClr val="6D0012"/>
      </a:accent6>
      <a:hlink>
        <a:srgbClr val="0000FF"/>
      </a:hlink>
      <a:folHlink>
        <a:srgbClr val="FF00FF"/>
      </a:folHlink>
    </a:clrScheme>
    <a:fontScheme name="untitled 3">
      <a:majorFont>
        <a:latin typeface="Times"/>
        <a:ea typeface="Times"/>
        <a:cs typeface="Times"/>
      </a:majorFont>
      <a:minorFont>
        <a:latin typeface="Helvetica"/>
        <a:ea typeface="Helvetica"/>
        <a:cs typeface="Helvetica"/>
      </a:minorFont>
    </a:fontScheme>
    <a:fmtScheme name="untitled 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1165</TotalTime>
  <Words>3058</Words>
  <Application>Microsoft Office PowerPoint</Application>
  <PresentationFormat>On-screen Show (4:3)</PresentationFormat>
  <Paragraphs>382</Paragraphs>
  <Slides>29</Slides>
  <Notes>28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29</vt:i4>
      </vt:variant>
    </vt:vector>
  </HeadingPairs>
  <TitlesOfParts>
    <vt:vector size="41" baseType="lpstr">
      <vt:lpstr>ＭＳ Ｐゴシック</vt:lpstr>
      <vt:lpstr>Arial</vt:lpstr>
      <vt:lpstr>Comic Sans MS</vt:lpstr>
      <vt:lpstr>Helvetica</vt:lpstr>
      <vt:lpstr>Kosher-Normal</vt:lpstr>
      <vt:lpstr>Monotype Sorts</vt:lpstr>
      <vt:lpstr>Times</vt:lpstr>
      <vt:lpstr>Times New Roman</vt:lpstr>
      <vt:lpstr>Wingdings</vt:lpstr>
      <vt:lpstr>untitled 3</vt:lpstr>
      <vt:lpstr>2_untitled 1</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Kuchouyesu… Aboqha •  BibleStudyDownloads.org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Botros Salah</cp:lastModifiedBy>
  <cp:revision>10</cp:revision>
  <dcterms:modified xsi:type="dcterms:W3CDTF">2025-01-01T21:12:10Z</dcterms:modified>
</cp:coreProperties>
</file>